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70" r:id="rId3"/>
    <p:sldMasterId id="2147483669" r:id="rId4"/>
    <p:sldMasterId id="2147483668" r:id="rId5"/>
    <p:sldMasterId id="2147483664" r:id="rId6"/>
    <p:sldMasterId id="2147483649" r:id="rId7"/>
    <p:sldMasterId id="2147484872" r:id="rId8"/>
    <p:sldMasterId id="2147484884" r:id="rId9"/>
    <p:sldMasterId id="2147484920" r:id="rId10"/>
    <p:sldMasterId id="2147484944" r:id="rId11"/>
    <p:sldMasterId id="2147485885" r:id="rId12"/>
    <p:sldMasterId id="2147485899" r:id="rId13"/>
    <p:sldMasterId id="2147485983" r:id="rId14"/>
    <p:sldMasterId id="2147486950" r:id="rId15"/>
    <p:sldMasterId id="2147486962" r:id="rId16"/>
    <p:sldMasterId id="2147486974" r:id="rId17"/>
    <p:sldMasterId id="2147486986" r:id="rId18"/>
    <p:sldMasterId id="2147486998" r:id="rId19"/>
    <p:sldMasterId id="2147487034" r:id="rId20"/>
    <p:sldMasterId id="2147487046" r:id="rId21"/>
    <p:sldMasterId id="2147487058" r:id="rId22"/>
    <p:sldMasterId id="2147487070" r:id="rId23"/>
    <p:sldMasterId id="2147487082" r:id="rId24"/>
    <p:sldMasterId id="2147487094" r:id="rId25"/>
    <p:sldMasterId id="2147487096" r:id="rId26"/>
    <p:sldMasterId id="2147487108" r:id="rId27"/>
    <p:sldMasterId id="2147487120" r:id="rId28"/>
    <p:sldMasterId id="2147487132" r:id="rId29"/>
    <p:sldMasterId id="2147487144" r:id="rId30"/>
    <p:sldMasterId id="2147487156" r:id="rId31"/>
    <p:sldMasterId id="2147487168" r:id="rId32"/>
    <p:sldMasterId id="2147487180" r:id="rId33"/>
    <p:sldMasterId id="2147487192" r:id="rId34"/>
    <p:sldMasterId id="2147487205" r:id="rId35"/>
    <p:sldMasterId id="2147487217" r:id="rId36"/>
    <p:sldMasterId id="2147487229" r:id="rId37"/>
    <p:sldMasterId id="2147487241" r:id="rId38"/>
    <p:sldMasterId id="2147487253" r:id="rId39"/>
    <p:sldMasterId id="2147487265" r:id="rId40"/>
    <p:sldMasterId id="2147487277" r:id="rId41"/>
    <p:sldMasterId id="2147487289" r:id="rId42"/>
    <p:sldMasterId id="2147487301" r:id="rId43"/>
  </p:sldMasterIdLst>
  <p:notesMasterIdLst>
    <p:notesMasterId r:id="rId162"/>
  </p:notesMasterIdLst>
  <p:sldIdLst>
    <p:sldId id="261" r:id="rId44"/>
    <p:sldId id="540" r:id="rId45"/>
    <p:sldId id="330" r:id="rId46"/>
    <p:sldId id="331" r:id="rId47"/>
    <p:sldId id="541" r:id="rId48"/>
    <p:sldId id="542" r:id="rId49"/>
    <p:sldId id="543" r:id="rId50"/>
    <p:sldId id="544" r:id="rId51"/>
    <p:sldId id="545" r:id="rId52"/>
    <p:sldId id="480" r:id="rId53"/>
    <p:sldId id="481" r:id="rId54"/>
    <p:sldId id="546" r:id="rId55"/>
    <p:sldId id="256" r:id="rId56"/>
    <p:sldId id="461" r:id="rId57"/>
    <p:sldId id="486" r:id="rId58"/>
    <p:sldId id="475" r:id="rId59"/>
    <p:sldId id="476" r:id="rId60"/>
    <p:sldId id="477" r:id="rId61"/>
    <p:sldId id="478" r:id="rId62"/>
    <p:sldId id="479" r:id="rId63"/>
    <p:sldId id="377" r:id="rId64"/>
    <p:sldId id="548" r:id="rId65"/>
    <p:sldId id="294" r:id="rId66"/>
    <p:sldId id="295" r:id="rId67"/>
    <p:sldId id="487" r:id="rId68"/>
    <p:sldId id="494" r:id="rId69"/>
    <p:sldId id="547" r:id="rId70"/>
    <p:sldId id="405" r:id="rId71"/>
    <p:sldId id="413" r:id="rId72"/>
    <p:sldId id="430" r:id="rId73"/>
    <p:sldId id="518" r:id="rId74"/>
    <p:sldId id="415" r:id="rId75"/>
    <p:sldId id="433" r:id="rId76"/>
    <p:sldId id="434" r:id="rId77"/>
    <p:sldId id="435" r:id="rId78"/>
    <p:sldId id="436" r:id="rId79"/>
    <p:sldId id="437" r:id="rId80"/>
    <p:sldId id="438" r:id="rId81"/>
    <p:sldId id="439" r:id="rId82"/>
    <p:sldId id="440" r:id="rId83"/>
    <p:sldId id="441" r:id="rId84"/>
    <p:sldId id="492" r:id="rId85"/>
    <p:sldId id="410" r:id="rId86"/>
    <p:sldId id="444" r:id="rId87"/>
    <p:sldId id="445" r:id="rId88"/>
    <p:sldId id="446" r:id="rId89"/>
    <p:sldId id="447" r:id="rId90"/>
    <p:sldId id="448" r:id="rId91"/>
    <p:sldId id="449" r:id="rId92"/>
    <p:sldId id="450" r:id="rId93"/>
    <p:sldId id="537" r:id="rId94"/>
    <p:sldId id="549" r:id="rId95"/>
    <p:sldId id="550" r:id="rId96"/>
    <p:sldId id="551" r:id="rId97"/>
    <p:sldId id="552" r:id="rId98"/>
    <p:sldId id="553" r:id="rId99"/>
    <p:sldId id="462" r:id="rId100"/>
    <p:sldId id="495" r:id="rId101"/>
    <p:sldId id="554" r:id="rId102"/>
    <p:sldId id="460" r:id="rId103"/>
    <p:sldId id="555" r:id="rId104"/>
    <p:sldId id="488" r:id="rId105"/>
    <p:sldId id="489" r:id="rId106"/>
    <p:sldId id="490" r:id="rId107"/>
    <p:sldId id="556" r:id="rId108"/>
    <p:sldId id="557" r:id="rId109"/>
    <p:sldId id="558" r:id="rId110"/>
    <p:sldId id="482" r:id="rId111"/>
    <p:sldId id="483" r:id="rId112"/>
    <p:sldId id="538" r:id="rId113"/>
    <p:sldId id="525" r:id="rId114"/>
    <p:sldId id="472" r:id="rId115"/>
    <p:sldId id="473" r:id="rId116"/>
    <p:sldId id="559" r:id="rId117"/>
    <p:sldId id="359" r:id="rId118"/>
    <p:sldId id="560" r:id="rId119"/>
    <p:sldId id="561" r:id="rId120"/>
    <p:sldId id="562" r:id="rId121"/>
    <p:sldId id="563" r:id="rId122"/>
    <p:sldId id="564" r:id="rId123"/>
    <p:sldId id="565" r:id="rId124"/>
    <p:sldId id="566" r:id="rId125"/>
    <p:sldId id="567" r:id="rId126"/>
    <p:sldId id="368" r:id="rId127"/>
    <p:sldId id="568" r:id="rId128"/>
    <p:sldId id="569" r:id="rId129"/>
    <p:sldId id="570" r:id="rId130"/>
    <p:sldId id="375" r:id="rId131"/>
    <p:sldId id="376" r:id="rId132"/>
    <p:sldId id="571" r:id="rId133"/>
    <p:sldId id="572" r:id="rId134"/>
    <p:sldId id="573" r:id="rId135"/>
    <p:sldId id="574" r:id="rId136"/>
    <p:sldId id="381" r:id="rId137"/>
    <p:sldId id="575" r:id="rId138"/>
    <p:sldId id="496" r:id="rId139"/>
    <p:sldId id="384" r:id="rId140"/>
    <p:sldId id="386" r:id="rId141"/>
    <p:sldId id="491" r:id="rId142"/>
    <p:sldId id="539" r:id="rId143"/>
    <p:sldId id="531" r:id="rId144"/>
    <p:sldId id="576" r:id="rId145"/>
    <p:sldId id="463" r:id="rId146"/>
    <p:sldId id="577" r:id="rId147"/>
    <p:sldId id="258" r:id="rId148"/>
    <p:sldId id="259" r:id="rId149"/>
    <p:sldId id="263" r:id="rId150"/>
    <p:sldId id="265" r:id="rId151"/>
    <p:sldId id="284" r:id="rId152"/>
    <p:sldId id="285" r:id="rId153"/>
    <p:sldId id="275" r:id="rId154"/>
    <p:sldId id="260" r:id="rId155"/>
    <p:sldId id="466" r:id="rId156"/>
    <p:sldId id="467" r:id="rId157"/>
    <p:sldId id="468" r:id="rId158"/>
    <p:sldId id="464" r:id="rId159"/>
    <p:sldId id="493" r:id="rId160"/>
    <p:sldId id="474" r:id="rId1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80008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98"/>
    <p:restoredTop sz="94647"/>
  </p:normalViewPr>
  <p:slideViewPr>
    <p:cSldViewPr>
      <p:cViewPr varScale="1">
        <p:scale>
          <a:sx n="87" d="100"/>
          <a:sy n="87" d="100"/>
        </p:scale>
        <p:origin x="208" y="1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61" Type="http://schemas.openxmlformats.org/officeDocument/2006/relationships/slide" Target="slides/slide118.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50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5FBCD5B0-10E6-3C49-9DBF-D480F5D2EC04}" type="slidenum">
              <a:rPr lang="en-US"/>
              <a:pPr>
                <a:defRPr/>
              </a:pPr>
              <a:t>‹#›</a:t>
            </a:fld>
            <a:endParaRPr lang="en-US"/>
          </a:p>
        </p:txBody>
      </p:sp>
    </p:spTree>
    <p:extLst>
      <p:ext uri="{BB962C8B-B14F-4D97-AF65-F5344CB8AC3E}">
        <p14:creationId xmlns:p14="http://schemas.microsoft.com/office/powerpoint/2010/main" val="3076999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2AB748-DAC5-2840-815B-4D28A0386AB2}" type="slidenum">
              <a:rPr lang="en-US" sz="1200"/>
              <a:pPr/>
              <a:t>1</a:t>
            </a:fld>
            <a:endParaRPr lang="en-US"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ED930-542D-BB45-ADE8-87387879EDDA}" type="slidenum">
              <a:rPr lang="en-US">
                <a:solidFill>
                  <a:prstClr val="black"/>
                </a:solidFill>
              </a:rPr>
              <a:pPr/>
              <a:t>10</a:t>
            </a:fld>
            <a:endParaRPr lang="en-US">
              <a:solidFill>
                <a:prstClr val="black"/>
              </a:solidFill>
            </a:endParaRPr>
          </a:p>
        </p:txBody>
      </p:sp>
      <p:sp>
        <p:nvSpPr>
          <p:cNvPr id="80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0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u="sng">
                <a:latin typeface="Helvetica" charset="0"/>
              </a:rPr>
              <a:t>Intro to MPI</a:t>
            </a:r>
            <a:r>
              <a:rPr lang="en-US">
                <a:latin typeface="Helvetica" charset="0"/>
              </a:rPr>
              <a:t>: But do you identify with this?  How do you see the Spirit working in your life?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117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The</a:t>
            </a:r>
            <a:r>
              <a:rPr lang="en-US" baseline="0" dirty="0">
                <a:latin typeface="Arial" charset="0"/>
              </a:rPr>
              <a:t> Bible…Basically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E5398-570E-4143-A341-9F4D628DC0F5}" type="slidenum">
              <a:rPr lang="en-US">
                <a:solidFill>
                  <a:prstClr val="black"/>
                </a:solidFill>
              </a:rPr>
              <a:pPr/>
              <a:t>11</a:t>
            </a:fld>
            <a:endParaRPr lang="en-US">
              <a:solidFill>
                <a:prstClr val="black"/>
              </a:solidFill>
            </a:endParaRPr>
          </a:p>
        </p:txBody>
      </p:sp>
      <p:sp>
        <p:nvSpPr>
          <p:cNvPr id="482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2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109571-BEC5-9C4F-A85D-9D9332FF39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2269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48FBCE-C49B-4842-BD9D-2722E76D7D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6467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0C3BC-F477-7541-B54B-B266B3CF7B2F}" type="slidenum">
              <a:rPr lang="en-US" sz="1200"/>
              <a:pPr/>
              <a:t>14</a:t>
            </a:fld>
            <a:endParaRPr lang="en-US" sz="1200"/>
          </a:p>
        </p:txBody>
      </p:sp>
      <p:sp>
        <p:nvSpPr>
          <p:cNvPr id="378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8197885-3AB4-F44B-870F-968303C72EC8}" type="slidenum">
              <a:rPr lang="en-US" sz="1200"/>
              <a:pPr algn="r"/>
              <a:t>14</a:t>
            </a:fld>
            <a:endParaRPr lang="en-US" sz="1200"/>
          </a:p>
        </p:txBody>
      </p:sp>
      <p:sp>
        <p:nvSpPr>
          <p:cNvPr id="378883" name="Rectangle 2"/>
          <p:cNvSpPr>
            <a:spLocks noGrp="1" noRot="1" noChangeAspect="1" noChangeArrowheads="1" noTextEdit="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15</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69A0C-AFCA-B543-A858-7931E3369DB2}" type="slidenum">
              <a:rPr lang="en-US">
                <a:solidFill>
                  <a:prstClr val="black"/>
                </a:solidFill>
              </a:rPr>
              <a:pPr/>
              <a:t>16</a:t>
            </a:fld>
            <a:endParaRPr lang="en-US">
              <a:solidFill>
                <a:prstClr val="black"/>
              </a:solidFill>
            </a:endParaRPr>
          </a:p>
        </p:txBody>
      </p:sp>
      <p:sp>
        <p:nvSpPr>
          <p:cNvPr id="222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2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DA568-FF9B-324E-B29E-2524B5DF9C87}" type="slidenum">
              <a:rPr lang="en-US">
                <a:solidFill>
                  <a:prstClr val="black"/>
                </a:solidFill>
              </a:rPr>
              <a:pPr/>
              <a:t>17</a:t>
            </a:fld>
            <a:endParaRPr lang="en-US">
              <a:solidFill>
                <a:prstClr val="black"/>
              </a:solidFill>
            </a:endParaRPr>
          </a:p>
        </p:txBody>
      </p:sp>
      <p:sp>
        <p:nvSpPr>
          <p:cNvPr id="485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53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AD0C2-6348-514E-BC4B-F64C8672A282}" type="slidenum">
              <a:rPr lang="en-US">
                <a:solidFill>
                  <a:prstClr val="black"/>
                </a:solidFill>
              </a:rPr>
              <a:pPr/>
              <a:t>18</a:t>
            </a:fld>
            <a:endParaRPr lang="en-US">
              <a:solidFill>
                <a:prstClr val="black"/>
              </a:solidFill>
            </a:endParaRPr>
          </a:p>
        </p:txBody>
      </p:sp>
      <p:sp>
        <p:nvSpPr>
          <p:cNvPr id="487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74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4E095-DE3F-1643-BD81-49479C613E67}" type="slidenum">
              <a:rPr lang="en-US">
                <a:solidFill>
                  <a:prstClr val="black"/>
                </a:solidFill>
              </a:rPr>
              <a:pPr/>
              <a:t>19</a:t>
            </a:fld>
            <a:endParaRPr lang="en-US">
              <a:solidFill>
                <a:prstClr val="black"/>
              </a:solidFill>
            </a:endParaRPr>
          </a:p>
        </p:txBody>
      </p:sp>
      <p:sp>
        <p:nvSpPr>
          <p:cNvPr id="489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7DF2A3-DA77-9940-8230-55F8C49E09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zh-TW" altLang="en-US" dirty="0">
                <a:latin typeface="Helvetica" charset="0"/>
                <a:ea typeface="ＭＳ Ｐゴシック" charset="0"/>
              </a:rPr>
              <a:t>我想知道你们中有多少人看过在</a:t>
            </a:r>
            <a:r>
              <a:rPr lang="en-US" altLang="zh-TW" dirty="0">
                <a:latin typeface="Helvetica" charset="0"/>
                <a:ea typeface="ＭＳ Ｐゴシック" charset="0"/>
              </a:rPr>
              <a:t>3</a:t>
            </a:r>
            <a:r>
              <a:rPr lang="zh-TW" altLang="en-US" dirty="0">
                <a:latin typeface="Helvetica" charset="0"/>
                <a:ea typeface="ＭＳ Ｐゴシック" charset="0"/>
              </a:rPr>
              <a:t>月</a:t>
            </a:r>
            <a:r>
              <a:rPr lang="en-US" altLang="zh-TW" dirty="0">
                <a:latin typeface="Helvetica" charset="0"/>
                <a:ea typeface="ＭＳ Ｐゴシック" charset="0"/>
              </a:rPr>
              <a:t>1</a:t>
            </a:r>
            <a:r>
              <a:rPr lang="zh-TW" altLang="en-US" dirty="0">
                <a:latin typeface="Helvetica" charset="0"/>
                <a:ea typeface="ＭＳ Ｐゴシック" charset="0"/>
              </a:rPr>
              <a:t>日被命名为美国海军最新</a:t>
            </a:r>
            <a:r>
              <a:rPr lang="zh-TW" altLang="en-US" sz="1200" dirty="0">
                <a:latin typeface="Helvetica" charset="0"/>
              </a:rPr>
              <a:t>的</a:t>
            </a:r>
            <a:r>
              <a:rPr lang="zh-TW" altLang="en-US" dirty="0">
                <a:latin typeface="Helvetica" charset="0"/>
                <a:ea typeface="ＭＳ Ｐゴシック" charset="0"/>
              </a:rPr>
              <a:t>一艘军舰。</a:t>
            </a:r>
            <a:endParaRPr lang="en-US" altLang="zh-TW" dirty="0">
              <a:latin typeface="Helvetica" charset="0"/>
              <a:ea typeface="ＭＳ Ｐゴシック" charset="0"/>
            </a:endParaRPr>
          </a:p>
          <a:p>
            <a:pPr marL="1600200" lvl="3" indent="-228600" eaLnBrk="1" hangingPunct="1">
              <a:spcBef>
                <a:spcPts val="1200"/>
              </a:spcBef>
              <a:spcAft>
                <a:spcPts val="300"/>
              </a:spcAft>
            </a:pPr>
            <a:r>
              <a:rPr lang="zh-TW" altLang="en-US" dirty="0">
                <a:latin typeface="Helvetica" charset="0"/>
                <a:ea typeface="ＭＳ Ｐゴシック" charset="0"/>
              </a:rPr>
              <a:t>这艘船有几个新特性</a:t>
            </a:r>
            <a:r>
              <a:rPr lang="en-US" altLang="zh-TW" dirty="0">
                <a:latin typeface="Helvetica" charset="0"/>
                <a:ea typeface="ＭＳ Ｐゴシック" charset="0"/>
              </a:rPr>
              <a:t>:</a:t>
            </a:r>
            <a:endParaRPr lang="en-US" dirty="0">
              <a:latin typeface="Helvetica" charset="0"/>
              <a:ea typeface="ＭＳ Ｐゴシック" charset="0"/>
            </a:endParaRPr>
          </a:p>
          <a:p>
            <a:pPr marL="1600200" lvl="3" indent="-228600" eaLnBrk="1" hangingPunct="1">
              <a:spcBef>
                <a:spcPts val="1200"/>
              </a:spcBef>
              <a:spcAft>
                <a:spcPts val="300"/>
              </a:spcAft>
              <a:buFontTx/>
              <a:buAutoNum type="arabicPeriod"/>
            </a:pPr>
            <a:r>
              <a:rPr lang="zh-TW" altLang="en-US" dirty="0">
                <a:latin typeface="Helvetica" charset="0"/>
                <a:ea typeface="ＭＳ Ｐゴシック" charset="0"/>
              </a:rPr>
              <a:t>它建有</a:t>
            </a:r>
            <a:r>
              <a:rPr lang="en-US" altLang="zh-TW" dirty="0">
                <a:latin typeface="Helvetica" charset="0"/>
                <a:ea typeface="ＭＳ Ｐゴシック" charset="0"/>
              </a:rPr>
              <a:t>24</a:t>
            </a:r>
            <a:r>
              <a:rPr lang="zh-TW" altLang="en-US" dirty="0">
                <a:latin typeface="Helvetica" charset="0"/>
                <a:ea typeface="ＭＳ Ｐゴシック" charset="0"/>
              </a:rPr>
              <a:t>吨的废钢</a:t>
            </a:r>
            <a:endParaRPr lang="en-US" altLang="zh-TW" dirty="0">
              <a:latin typeface="Helvetica" charset="0"/>
              <a:ea typeface="ＭＳ Ｐゴシック" charset="0"/>
            </a:endParaRPr>
          </a:p>
          <a:p>
            <a:pPr marL="1371600" lvl="3" indent="0" eaLnBrk="1" hangingPunct="1">
              <a:spcBef>
                <a:spcPts val="1200"/>
              </a:spcBef>
              <a:spcAft>
                <a:spcPts val="300"/>
              </a:spcAft>
              <a:buFontTx/>
              <a:buNone/>
            </a:pPr>
            <a:endParaRPr lang="en-US" dirty="0">
              <a:latin typeface="Helvetica" charset="0"/>
              <a:ea typeface="ＭＳ Ｐゴシック" charset="0"/>
            </a:endParaRPr>
          </a:p>
          <a:p>
            <a:pPr marL="1600200" lvl="3" indent="-228600" eaLnBrk="1" hangingPunct="1">
              <a:spcBef>
                <a:spcPts val="1200"/>
              </a:spcBef>
              <a:spcAft>
                <a:spcPts val="300"/>
              </a:spcAft>
            </a:pPr>
            <a:r>
              <a:rPr lang="en-US" dirty="0">
                <a:latin typeface="Helvetica" charset="0"/>
                <a:ea typeface="ＭＳ Ｐゴシック" charset="0"/>
              </a:rPr>
              <a:t>(</a:t>
            </a:r>
            <a:r>
              <a:rPr lang="zh-TW" altLang="en-US" dirty="0">
                <a:latin typeface="Helvetica" charset="0"/>
                <a:ea typeface="ＭＳ Ｐゴシック" charset="0"/>
              </a:rPr>
              <a:t>重点</a:t>
            </a:r>
            <a:r>
              <a:rPr lang="en-US" altLang="zh-TW" dirty="0">
                <a:latin typeface="Helvetica" charset="0"/>
                <a:ea typeface="ＭＳ Ｐゴシック" charset="0"/>
              </a:rPr>
              <a:t>: </a:t>
            </a:r>
            <a:r>
              <a:rPr lang="zh-TW" altLang="en-US" dirty="0">
                <a:latin typeface="Helvetica" charset="0"/>
                <a:ea typeface="ＭＳ Ｐゴシック" charset="0"/>
              </a:rPr>
              <a:t>上帝从破碎重塑了我们的生活</a:t>
            </a:r>
            <a:r>
              <a:rPr lang="en-US" altLang="zh-TW" dirty="0">
                <a:latin typeface="Helvetica" charset="0"/>
                <a:ea typeface="ＭＳ Ｐゴシック" charset="0"/>
              </a:rPr>
              <a:t>: </a:t>
            </a:r>
            <a:r>
              <a:rPr lang="en-US" dirty="0">
                <a:latin typeface="Helvetica" charset="0"/>
                <a:ea typeface="ＭＳ Ｐゴシック" charset="0"/>
              </a:rPr>
              <a:t>USS </a:t>
            </a:r>
            <a:r>
              <a:rPr lang="zh-TW" altLang="en-US" dirty="0">
                <a:latin typeface="Helvetica" charset="0"/>
                <a:ea typeface="ＭＳ Ｐゴシック" charset="0"/>
              </a:rPr>
              <a:t>纽约</a:t>
            </a:r>
            <a:r>
              <a:rPr lang="zh-CN" altLang="en-US" dirty="0">
                <a:latin typeface="Helvetica" charset="0"/>
                <a:ea typeface="ＭＳ Ｐゴシック" charset="0"/>
              </a:rPr>
              <a:t>和</a:t>
            </a:r>
            <a:r>
              <a:rPr lang="zh-CN" altLang="en-US" sz="1200" b="0" dirty="0">
                <a:latin typeface="Arial" charset="0"/>
              </a:rPr>
              <a:t>美国世界贸易中心的瓦砾相似我们摧毁的生活被成了</a:t>
            </a:r>
            <a:r>
              <a:rPr lang="zh-CN" altLang="zh-CN" sz="1200" b="0" dirty="0">
                <a:latin typeface="Arial" charset="0"/>
              </a:rPr>
              <a:t>。</a:t>
            </a:r>
            <a:r>
              <a:rPr lang="zh-CN" altLang="en-US" sz="1200" b="0" dirty="0">
                <a:latin typeface="Arial" charset="0"/>
              </a:rPr>
              <a:t>我们是基督身体的一部分</a:t>
            </a:r>
            <a:r>
              <a:rPr lang="zh-CN" altLang="en-US" sz="1200" b="0" dirty="0">
                <a:latin typeface="Helvetica" charset="0"/>
                <a:ea typeface="ＭＳ Ｐゴシック" charset="0"/>
              </a:rPr>
              <a:t>。</a:t>
            </a:r>
            <a:r>
              <a:rPr lang="en-US" u="sng" dirty="0">
                <a:latin typeface="Helvetica" charset="0"/>
                <a:ea typeface="ＭＳ Ｐゴシック" charset="0"/>
                <a:hlinkClick r:id="rId3"/>
              </a:rPr>
              <a:t>http://www.ussny.org/</a:t>
            </a:r>
            <a:r>
              <a:rPr lang="en-US" dirty="0">
                <a:latin typeface="Helvetica" charset="0"/>
                <a:ea typeface="ＭＳ Ｐゴシック" charset="0"/>
              </a:rPr>
              <a:t> </a:t>
            </a:r>
            <a:r>
              <a:rPr lang="zh-CN" altLang="en-US" dirty="0">
                <a:latin typeface="Helvetica" charset="0"/>
                <a:ea typeface="ＭＳ Ｐゴシック" charset="0"/>
              </a:rPr>
              <a:t>和</a:t>
            </a:r>
            <a:r>
              <a:rPr lang="en-US" u="sng" dirty="0">
                <a:latin typeface="Helvetica" charset="0"/>
                <a:ea typeface="ＭＳ Ｐゴシック" charset="0"/>
                <a:hlinkClick r:id="rId4"/>
              </a:rPr>
              <a:t>http://www.snopes.com/photos/military/ussnewyork.asp)</a:t>
            </a:r>
            <a:endParaRPr lang="en-US" u="sng" dirty="0">
              <a:latin typeface="Helvetica" charset="0"/>
              <a:ea typeface="ＭＳ Ｐゴシック" charset="0"/>
            </a:endParaRPr>
          </a:p>
          <a:p>
            <a:pPr marL="228600" indent="-228600"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6349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CCBB8-CAF0-1043-BE7C-2EE7F2FB5E38}" type="slidenum">
              <a:rPr lang="en-US">
                <a:solidFill>
                  <a:prstClr val="black"/>
                </a:solidFill>
              </a:rPr>
              <a:pPr/>
              <a:t>20</a:t>
            </a:fld>
            <a:endParaRPr lang="en-US">
              <a:solidFill>
                <a:prstClr val="black"/>
              </a:solidFill>
            </a:endParaRPr>
          </a:p>
        </p:txBody>
      </p:sp>
      <p:sp>
        <p:nvSpPr>
          <p:cNvPr id="491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91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5F378C-B3E3-C04C-92EF-E4BA0CABDB97}" type="slidenum">
              <a:rPr lang="en-US" sz="1200"/>
              <a:pPr/>
              <a:t>23</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pPr/>
              <a:t>24</a:t>
            </a:fld>
            <a:endParaRPr lang="en-US" sz="1200"/>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83212-A8EA-EE44-ABD2-4391368E2A76}" type="slidenum">
              <a:rPr lang="en-US" sz="1200">
                <a:solidFill>
                  <a:prstClr val="black"/>
                </a:solidFill>
              </a:rPr>
              <a:pPr/>
              <a:t>26</a:t>
            </a:fld>
            <a:endParaRPr lang="en-US" sz="1200">
              <a:solidFill>
                <a:prstClr val="black"/>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41684-0C4E-EA46-B356-FDDCA6856EC9}" type="slidenum">
              <a:rPr lang="en-US" sz="1200"/>
              <a:pPr/>
              <a:t>27</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36818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CF49D2-E240-C04F-BA0D-7DA760FAEB8E}" type="slidenum">
              <a:rPr lang="en-US" sz="1200">
                <a:solidFill>
                  <a:srgbClr val="000000"/>
                </a:solidFill>
              </a:rPr>
              <a:pPr/>
              <a:t>29</a:t>
            </a:fld>
            <a:endParaRPr lang="en-US" sz="1200">
              <a:solidFill>
                <a:srgbClr val="000000"/>
              </a:solidFill>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D2F464-030D-0B43-94DF-2E5C112740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002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78EA0-34C8-BC47-8848-F4699F492B86}" type="slidenum">
              <a:rPr lang="en-US" sz="1200">
                <a:solidFill>
                  <a:srgbClr val="000000"/>
                </a:solidFill>
              </a:rPr>
              <a:pPr/>
              <a:t>32</a:t>
            </a:fld>
            <a:endParaRPr lang="en-US" sz="1200">
              <a:solidFill>
                <a:srgbClr val="000000"/>
              </a:solidFill>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0518F-1F32-2C40-AB25-9216F62422D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79304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1721CA-18C5-5B45-8754-32E0DBE2A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078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B8B726-4816-9B4A-BDA1-8A4DFD503390}" type="slidenum">
              <a:rPr lang="en-US" sz="1200"/>
              <a:pPr/>
              <a:t>3</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696579-1893-254A-B7A8-F0B21CC6BF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28102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60991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507C1F-A93C-3A4E-8947-6BBD554A9BA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60109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FEB091-9EC8-FB47-A1D2-6BDA5DF04A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79697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D6389D-8068-B448-9684-D228DF6642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81961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1A1EF-AD49-0342-A337-4D902AA1AC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9069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496B89-A7F9-224D-BD9D-0FB2CBC741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626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42</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D9F8CB-88DF-974E-8046-D9284E97EF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65765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D8E369-9877-234A-B9A0-938BD55543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700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CD13E-6D09-C647-B63E-3AC68A5139A0}" type="slidenum">
              <a:rPr lang="en-US" sz="1200"/>
              <a:pPr/>
              <a:t>4</a:t>
            </a:fld>
            <a:endParaRPr lang="en-US" sz="1200"/>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A2ECA1-4D40-EA4C-9619-655E42CD6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6750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CCA50-507C-704E-A6AF-A14293EAA1F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36975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4559A1-56DC-EC48-A3C8-82F616D121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03856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3810CD-63C2-0F46-8ACA-016D0E7745C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43898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7820AA-B7EA-D240-A953-33393C43B7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39739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AFD07C-FA4A-3F43-97CB-81AA34B30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22658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F8E8C0-90F6-1442-AEC9-A1CBDCDB94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7635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D2A17-257C-8244-8760-516CB77713BC}" type="slidenum">
              <a:rPr lang="en-US" sz="1200"/>
              <a:pPr/>
              <a:t>57</a:t>
            </a:fld>
            <a:endParaRPr lang="en-US" sz="1200"/>
          </a:p>
        </p:txBody>
      </p:sp>
      <p:sp>
        <p:nvSpPr>
          <p:cNvPr id="4577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D8F3FEA-54DF-A649-9816-1FBE31B520C6}" type="slidenum">
              <a:rPr lang="en-US" sz="1200"/>
              <a:pPr algn="r"/>
              <a:t>57</a:t>
            </a:fld>
            <a:endParaRPr lang="en-US" sz="1200"/>
          </a:p>
        </p:txBody>
      </p:sp>
      <p:sp>
        <p:nvSpPr>
          <p:cNvPr id="457731" name="Rectangle 2"/>
          <p:cNvSpPr>
            <a:spLocks noGrp="1" noRot="1" noChangeAspect="1" noChangeArrowheads="1" noTextEdit="1"/>
          </p:cNvSpPr>
          <p:nvPr>
            <p:ph type="sldImg"/>
          </p:nvPr>
        </p:nvSpPr>
        <p:spPr>
          <a:solidFill>
            <a:srgbClr val="FFFFFF"/>
          </a:solidFill>
          <a:ln/>
        </p:spPr>
      </p:sp>
      <p:sp>
        <p:nvSpPr>
          <p:cNvPr id="457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484929-D88E-1A4F-BCB1-183657505667}" type="slidenum">
              <a:rPr lang="en-US" sz="1200">
                <a:solidFill>
                  <a:srgbClr val="000000"/>
                </a:solidFill>
              </a:rPr>
              <a:pPr/>
              <a:t>58</a:t>
            </a:fld>
            <a:endParaRPr lang="en-US" sz="1200">
              <a:solidFill>
                <a:srgbClr val="000000"/>
              </a:solidFill>
            </a:endParaRPr>
          </a:p>
        </p:txBody>
      </p:sp>
      <p:sp>
        <p:nvSpPr>
          <p:cNvPr id="407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4483B82-0EF9-B14E-8A3A-4CCCCE6709BF}" type="slidenum">
              <a:rPr lang="en-US" sz="1200">
                <a:solidFill>
                  <a:srgbClr val="000000"/>
                </a:solidFill>
              </a:rPr>
              <a:pPr algn="r"/>
              <a:t>58</a:t>
            </a:fld>
            <a:endParaRPr lang="en-US" sz="1200">
              <a:solidFill>
                <a:srgbClr val="000000"/>
              </a:solidFill>
            </a:endParaRPr>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F71AF1-D5EC-804E-8636-6DAB9045D0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174D74-4F89-F140-9394-C5CF432D8D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98062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E370D0-67DA-C84C-B0B0-17035E2D55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这艘船被称为</a:t>
            </a:r>
            <a:r>
              <a:rPr lang="en-US" altLang="zh-CN" dirty="0">
                <a:latin typeface="Helvetica" charset="0"/>
                <a:ea typeface="ＭＳ Ｐゴシック" charset="0"/>
                <a:cs typeface="ＭＳ Ｐゴシック" charset="0"/>
              </a:rPr>
              <a:t>USS</a:t>
            </a:r>
            <a:r>
              <a:rPr lang="zh-TW" altLang="en-US" dirty="0">
                <a:latin typeface="Helvetica" charset="0"/>
                <a:ea typeface="ＭＳ Ｐゴシック" charset="0"/>
                <a:cs typeface="ＭＳ Ｐゴシック" charset="0"/>
              </a:rPr>
              <a:t>纽约。</a:t>
            </a:r>
            <a:endParaRPr lang="en-US" altLang="zh-TW" dirty="0">
              <a:latin typeface="Helvetica" charset="0"/>
              <a:ea typeface="ＭＳ Ｐゴシック" charset="0"/>
              <a:cs typeface="ＭＳ Ｐゴシック" charset="0"/>
            </a:endParaRPr>
          </a:p>
          <a:p>
            <a:pPr eaLnBrk="1" hangingPunct="1"/>
            <a:r>
              <a:rPr lang="zh-CN" altLang="en-US" dirty="0">
                <a:latin typeface="Helvetica" charset="0"/>
                <a:ea typeface="ＭＳ Ｐゴシック" charset="0"/>
                <a:cs typeface="ＭＳ Ｐゴシック" charset="0"/>
              </a:rPr>
              <a:t>在</a:t>
            </a:r>
            <a:r>
              <a:rPr lang="zh-TW" altLang="en-US" dirty="0">
                <a:latin typeface="Helvetica" charset="0"/>
                <a:ea typeface="ＭＳ Ｐゴシック" charset="0"/>
                <a:cs typeface="ＭＳ Ｐゴシック" charset="0"/>
              </a:rPr>
              <a:t>它的</a:t>
            </a:r>
            <a:r>
              <a:rPr lang="en-US" altLang="zh-TW" dirty="0">
                <a:latin typeface="Helvetica" charset="0"/>
                <a:ea typeface="ＭＳ Ｐゴシック" charset="0"/>
                <a:cs typeface="ＭＳ Ｐゴシック" charset="0"/>
              </a:rPr>
              <a:t>24</a:t>
            </a:r>
            <a:r>
              <a:rPr lang="zh-TW" altLang="en-US" dirty="0">
                <a:latin typeface="Helvetica" charset="0"/>
                <a:ea typeface="ＭＳ Ｐゴシック" charset="0"/>
                <a:cs typeface="ＭＳ Ｐゴシック" charset="0"/>
              </a:rPr>
              <a:t>吨</a:t>
            </a:r>
            <a:r>
              <a:rPr lang="zh-CN" altLang="en-US" dirty="0">
                <a:latin typeface="Helvetica" charset="0"/>
                <a:ea typeface="ＭＳ Ｐゴシック" charset="0"/>
                <a:cs typeface="ＭＳ Ｐゴシック" charset="0"/>
              </a:rPr>
              <a:t>里</a:t>
            </a:r>
            <a:r>
              <a:rPr lang="en-US" altLang="zh-TW" dirty="0">
                <a:latin typeface="Helvetica" charset="0"/>
                <a:ea typeface="ＭＳ Ｐゴシック" charset="0"/>
                <a:cs typeface="ＭＳ Ｐゴシック" charset="0"/>
              </a:rPr>
              <a:t>, 7.5</a:t>
            </a:r>
            <a:r>
              <a:rPr lang="zh-TW" altLang="en-US" dirty="0">
                <a:latin typeface="Helvetica" charset="0"/>
                <a:ea typeface="ＭＳ Ｐゴシック" charset="0"/>
                <a:cs typeface="ＭＳ Ｐゴシック" charset="0"/>
              </a:rPr>
              <a:t>来自</a:t>
            </a:r>
            <a:r>
              <a:rPr lang="zh-CN" altLang="en-US" sz="1200" b="0" dirty="0">
                <a:latin typeface="Arial" charset="0"/>
              </a:rPr>
              <a:t>美国世界贸易中心的瓦砾。那些瓦砾</a:t>
            </a:r>
            <a:r>
              <a:rPr lang="zh-TW" altLang="en-US" dirty="0">
                <a:latin typeface="Helvetica" charset="0"/>
                <a:ea typeface="ＭＳ Ｐゴシック" charset="0"/>
                <a:cs typeface="ＭＳ Ｐゴシック" charset="0"/>
              </a:rPr>
              <a:t>被溶化在埃文代尔</a:t>
            </a:r>
            <a:r>
              <a:rPr lang="zh-CN" altLang="en-US" dirty="0">
                <a:latin typeface="Helvetica" charset="0"/>
                <a:ea typeface="ＭＳ Ｐゴシック" charset="0"/>
                <a:cs typeface="ＭＳ Ｐゴシック" charset="0"/>
              </a:rPr>
              <a:t>的一个</a:t>
            </a:r>
            <a:r>
              <a:rPr lang="en-US" sz="1200" b="0" dirty="0"/>
              <a:t>铸造工厂</a:t>
            </a:r>
            <a:r>
              <a:rPr lang="zh-CN" altLang="zh-TW" sz="1200" b="0" dirty="0">
                <a:latin typeface="Helvetica" charset="0"/>
                <a:ea typeface="ＭＳ Ｐゴシック" charset="0"/>
                <a:cs typeface="ＭＳ Ｐゴシック" charset="0"/>
              </a:rPr>
              <a:t>，</a:t>
            </a:r>
            <a:r>
              <a:rPr lang="zh-CN" altLang="en-US" sz="1200" b="0" dirty="0">
                <a:latin typeface="Helvetica" charset="0"/>
                <a:ea typeface="ＭＳ Ｐゴシック" charset="0"/>
                <a:cs typeface="ＭＳ Ｐゴシック" charset="0"/>
              </a:rPr>
              <a:t>做成</a:t>
            </a:r>
            <a:r>
              <a:rPr lang="zh-TW" altLang="en-US" dirty="0">
                <a:latin typeface="Helvetica" charset="0"/>
                <a:ea typeface="ＭＳ Ｐゴシック" charset="0"/>
                <a:cs typeface="ＭＳ Ｐゴシック" charset="0"/>
              </a:rPr>
              <a:t>船的弓部分。</a:t>
            </a:r>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170733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D852FF-1AED-A948-853A-9607A8BB8C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45708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0BBFB9-1B98-2644-811E-E64C33DE6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9E8780-1A60-5B4E-BD98-EB32D8B651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06695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62</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DAFB0E-FA00-B046-9548-221F26F28E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2" name="Rectangle 2"/>
          <p:cNvSpPr>
            <a:spLocks noGrp="1" noRot="1" noChangeAspect="1" noChangeArrowheads="1" noTextEdit="1"/>
          </p:cNvSpPr>
          <p:nvPr>
            <p:ph type="sldImg"/>
          </p:nvPr>
        </p:nvSpPr>
        <p:spPr>
          <a:xfrm>
            <a:off x="1143000" y="685800"/>
            <a:ext cx="4573588" cy="3429000"/>
          </a:xfrm>
          <a:ln/>
        </p:spPr>
      </p:sp>
      <p:sp>
        <p:nvSpPr>
          <p:cNvPr id="419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7065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6E63-D8E9-534C-8923-A5662C948B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1890" name="Rectangle 2"/>
          <p:cNvSpPr>
            <a:spLocks noGrp="1" noRot="1" noChangeAspect="1" noChangeArrowheads="1" noTextEdit="1"/>
          </p:cNvSpPr>
          <p:nvPr>
            <p:ph type="sldImg"/>
          </p:nvPr>
        </p:nvSpPr>
        <p:spPr>
          <a:xfrm>
            <a:off x="1143000" y="685800"/>
            <a:ext cx="4573588" cy="3429000"/>
          </a:xfrm>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011774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164C51-CF15-1546-94BC-175F3C790410}" type="slidenum">
              <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586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r"/>
            <a:fld id="{AAEC9B0E-169D-564A-AB6F-24D163B356BB}" type="slidenum">
              <a:rPr lang="en-US" sz="1200" b="0" smtClean="0">
                <a:solidFill>
                  <a:srgbClr val="000000"/>
                </a:solidFill>
                <a:cs typeface="ＭＳ Ｐゴシック" charset="0"/>
              </a:rPr>
              <a:pPr algn="r"/>
              <a:t>68</a:t>
            </a:fld>
            <a:endParaRPr lang="en-US" sz="1200" b="0">
              <a:solidFill>
                <a:srgbClr val="000000"/>
              </a:solidFill>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AFD07C-FA4A-3F43-97CB-81AA34B30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00990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63767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9C6387-52D9-4941-9D11-9AADA09A7AA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D6BF7-EEBB-2B40-A76C-E82F423EC9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6227" name="Rectangle 2"/>
          <p:cNvSpPr>
            <a:spLocks noGrp="1" noRot="1" noChangeAspect="1" noChangeArrowheads="1" noTextEdit="1"/>
          </p:cNvSpPr>
          <p:nvPr>
            <p:ph type="sldImg"/>
          </p:nvPr>
        </p:nvSpPr>
        <p:spPr>
          <a:solidFill>
            <a:srgbClr val="FFFFFF"/>
          </a:solidFill>
          <a:ln/>
        </p:spPr>
      </p:sp>
      <p:sp>
        <p:nvSpPr>
          <p:cNvPr id="436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517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529DD-907E-D24A-9FB3-C85EC2839E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Junior </a:t>
            </a:r>
            <a:r>
              <a:rPr lang="en-US" dirty="0" err="1">
                <a:latin typeface="Helvetica" charset="0"/>
                <a:ea typeface="ＭＳ Ｐゴシック" charset="0"/>
                <a:cs typeface="ＭＳ Ｐゴシック" charset="0"/>
              </a:rPr>
              <a:t>Chavers</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铸造业务经理说</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当贸易中心的钢材第一次到达</a:t>
            </a:r>
            <a:r>
              <a:rPr lang="zh-CN" altLang="en-US" dirty="0">
                <a:latin typeface="Helvetica" charset="0"/>
                <a:ea typeface="ＭＳ Ｐゴシック" charset="0"/>
                <a:cs typeface="ＭＳ Ｐゴシック" charset="0"/>
              </a:rPr>
              <a:t>工厂</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当</a:t>
            </a:r>
            <a:r>
              <a:rPr lang="zh-TW" altLang="en-US" dirty="0">
                <a:latin typeface="Helvetica" charset="0"/>
                <a:ea typeface="ＭＳ Ｐゴシック" charset="0"/>
                <a:cs typeface="ＭＳ Ｐゴシック" charset="0"/>
              </a:rPr>
              <a:t>他用他的手触摸它</a:t>
            </a:r>
            <a:r>
              <a:rPr lang="zh-CN" altLang="en-US" dirty="0">
                <a:latin typeface="Helvetica" charset="0"/>
                <a:ea typeface="ＭＳ Ｐゴシック" charset="0"/>
                <a:cs typeface="ＭＳ Ｐゴシック" charset="0"/>
              </a:rPr>
              <a:t>时，他的</a:t>
            </a:r>
            <a:r>
              <a:rPr lang="zh-TW" altLang="en-US" dirty="0">
                <a:latin typeface="Helvetica" charset="0"/>
                <a:ea typeface="ＭＳ Ｐゴシック" charset="0"/>
                <a:cs typeface="ＭＳ Ｐゴシック" charset="0"/>
              </a:rPr>
              <a:t>脖子上的头发站了起来。他说</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这对我们大家都有很大的意义。</a:t>
            </a:r>
            <a:r>
              <a:rPr lang="zh-CN" altLang="en-US" dirty="0">
                <a:latin typeface="Helvetica" charset="0"/>
                <a:ea typeface="ＭＳ Ｐゴシック" charset="0"/>
                <a:cs typeface="ＭＳ Ｐゴシック" charset="0"/>
              </a:rPr>
              <a:t>虽然</a:t>
            </a:r>
            <a:r>
              <a:rPr lang="zh-TW" altLang="en-US" dirty="0">
                <a:latin typeface="Helvetica" charset="0"/>
                <a:ea typeface="ＭＳ Ｐゴシック" charset="0"/>
                <a:cs typeface="ＭＳ Ｐゴシック" charset="0"/>
              </a:rPr>
              <a:t>他们把我们打倒了，</a:t>
            </a:r>
            <a:r>
              <a:rPr lang="zh-CN" altLang="en-US" dirty="0">
                <a:latin typeface="Helvetica" charset="0"/>
                <a:ea typeface="ＭＳ Ｐゴシック" charset="0"/>
                <a:cs typeface="ＭＳ Ｐゴシック" charset="0"/>
              </a:rPr>
              <a:t>但我们不会气馁。</a:t>
            </a:r>
            <a:r>
              <a:rPr lang="zh-TW" altLang="en-US" dirty="0">
                <a:latin typeface="Helvetica" charset="0"/>
                <a:ea typeface="ＭＳ Ｐゴシック" charset="0"/>
                <a:cs typeface="ＭＳ Ｐゴシック" charset="0"/>
              </a:rPr>
              <a:t>我们会</a:t>
            </a:r>
            <a:r>
              <a:rPr lang="zh-CN" altLang="en-US" dirty="0">
                <a:latin typeface="Helvetica" charset="0"/>
                <a:ea typeface="ＭＳ Ｐゴシック" charset="0"/>
                <a:cs typeface="ＭＳ Ｐゴシック" charset="0"/>
              </a:rPr>
              <a:t>振作起</a:t>
            </a:r>
            <a:r>
              <a:rPr lang="zh-TW" altLang="en-US" dirty="0">
                <a:latin typeface="Helvetica" charset="0"/>
                <a:ea typeface="ＭＳ Ｐゴシック" charset="0"/>
                <a:cs typeface="ＭＳ Ｐゴシック" charset="0"/>
              </a:rPr>
              <a:t>来的。”</a:t>
            </a:r>
          </a:p>
        </p:txBody>
      </p:sp>
    </p:spTree>
    <p:extLst>
      <p:ext uri="{BB962C8B-B14F-4D97-AF65-F5344CB8AC3E}">
        <p14:creationId xmlns:p14="http://schemas.microsoft.com/office/powerpoint/2010/main" val="3400314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3D071B-45CF-2F4E-BD0A-8AF6DC83A0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1A0675-0B6A-3545-8BD6-FF76093AED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8197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C388BB-55E7-804E-8EC8-5E792119B743}" type="slidenum">
              <a:rPr lang="en-US" sz="1200"/>
              <a:pPr/>
              <a:t>75</a:t>
            </a:fld>
            <a:endParaRPr lang="en-US" sz="1200"/>
          </a:p>
        </p:txBody>
      </p:sp>
      <p:sp>
        <p:nvSpPr>
          <p:cNvPr id="492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F48137-5D57-2047-85F9-3F27AC7CB3C0}" type="slidenum">
              <a:rPr lang="en-US" sz="1200"/>
              <a:pPr algn="r"/>
              <a:t>75</a:t>
            </a:fld>
            <a:endParaRPr lang="en-US" sz="1200"/>
          </a:p>
        </p:txBody>
      </p:sp>
      <p:sp>
        <p:nvSpPr>
          <p:cNvPr id="492547" name="Rectangle 2"/>
          <p:cNvSpPr>
            <a:spLocks noGrp="1" noRot="1" noChangeAspect="1" noChangeArrowheads="1" noTextEdit="1"/>
          </p:cNvSpPr>
          <p:nvPr>
            <p:ph type="sldImg"/>
          </p:nvPr>
        </p:nvSpPr>
        <p:spPr>
          <a:solidFill>
            <a:srgbClr val="FFFFFF"/>
          </a:solidFill>
          <a:ln/>
        </p:spPr>
      </p:sp>
      <p:sp>
        <p:nvSpPr>
          <p:cNvPr id="4925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DFAD47-DADA-0445-A678-BEF5212C44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2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18F1FD-2089-8941-9330-1B49049399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05728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77D591-6F5E-BE4B-B90C-693807981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4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1566CE-CC55-5A41-A0DB-09253C389F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4419" name="Rectangle 2"/>
          <p:cNvSpPr>
            <a:spLocks noGrp="1" noRot="1" noChangeAspect="1" noChangeArrowheads="1" noTextEdit="1"/>
          </p:cNvSpPr>
          <p:nvPr>
            <p:ph type="sldImg"/>
          </p:nvPr>
        </p:nvSpPr>
        <p:spPr>
          <a:solidFill>
            <a:srgbClr val="FFFFFF"/>
          </a:solidFill>
          <a:ln/>
        </p:spPr>
      </p:sp>
      <p:sp>
        <p:nvSpPr>
          <p:cNvPr id="444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38917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C8579-50BA-2348-9EB2-223F7B62B0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6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936787-8DC0-E341-9031-4FCB3F3979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1078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18FF9-9811-5242-90A7-1A7F633FC9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8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52953F-05E3-5045-9070-5BC0FB5375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8515" name="Rectangle 2"/>
          <p:cNvSpPr>
            <a:spLocks noGrp="1" noRot="1" noChangeAspect="1" noChangeArrowheads="1" noTextEdit="1"/>
          </p:cNvSpPr>
          <p:nvPr>
            <p:ph type="sldImg"/>
          </p:nvPr>
        </p:nvSpPr>
        <p:spPr>
          <a:solidFill>
            <a:srgbClr val="FFFFFF"/>
          </a:solidFill>
          <a:ln/>
        </p:spPr>
      </p:sp>
      <p:sp>
        <p:nvSpPr>
          <p:cNvPr id="448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84979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7637F6-A1FB-464A-8AAA-3C999D4EBC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74856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002C68-ACAB-EB44-AD1B-0F31A2CC93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89467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190EA7-BA20-2C43-9DC8-C8F3D5FB72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4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28B8B8-DCBF-7843-99A0-24715DDF66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4659" name="Rectangle 2"/>
          <p:cNvSpPr>
            <a:spLocks noGrp="1" noRot="1" noChangeAspect="1" noChangeArrowheads="1" noTextEdit="1"/>
          </p:cNvSpPr>
          <p:nvPr>
            <p:ph type="sldImg"/>
          </p:nvPr>
        </p:nvSpPr>
        <p:spPr>
          <a:solidFill>
            <a:srgbClr val="FFFFFF"/>
          </a:solidFill>
          <a:ln/>
        </p:spPr>
      </p:sp>
      <p:sp>
        <p:nvSpPr>
          <p:cNvPr id="454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015231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4F3ED9-89A8-1744-B6AC-8A6D375C04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CD050-0420-1346-8C63-CAF53F07D1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7" name="Rectangle 2"/>
          <p:cNvSpPr>
            <a:spLocks noGrp="1" noRot="1" noChangeAspect="1" noChangeArrowheads="1" noTextEdit="1"/>
          </p:cNvSpPr>
          <p:nvPr>
            <p:ph type="sldImg"/>
          </p:nvPr>
        </p:nvSpPr>
        <p:spPr>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4057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B3F1CB-189B-9848-AED0-8CF45E472C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当它在 </a:t>
            </a:r>
            <a:r>
              <a:rPr lang="en-US" altLang="zh-TW" dirty="0">
                <a:latin typeface="Helvetica" charset="0"/>
                <a:ea typeface="ＭＳ Ｐゴシック" charset="0"/>
                <a:cs typeface="ＭＳ Ｐゴシック" charset="0"/>
              </a:rPr>
              <a:t>2003</a:t>
            </a:r>
            <a:r>
              <a:rPr lang="zh-TW" altLang="en-US" dirty="0">
                <a:latin typeface="Helvetica" charset="0"/>
                <a:ea typeface="ＭＳ Ｐゴシック" charset="0"/>
                <a:cs typeface="ＭＳ Ｐゴシック" charset="0"/>
              </a:rPr>
              <a:t>年</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月</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日被倒入模具</a:t>
            </a:r>
            <a:r>
              <a:rPr lang="zh-CN" altLang="en-US" dirty="0">
                <a:latin typeface="Helvetica" charset="0"/>
                <a:ea typeface="ＭＳ Ｐゴシック" charset="0"/>
                <a:cs typeface="ＭＳ Ｐゴシック" charset="0"/>
              </a:rPr>
              <a:t>时</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海军上尉凯文</a:t>
            </a:r>
            <a:r>
              <a:rPr lang="zh-CN" altLang="en-US" dirty="0">
                <a:latin typeface="Helvetica" charset="0"/>
                <a:ea typeface="ＭＳ Ｐゴシック" charset="0"/>
                <a:cs typeface="ＭＳ Ｐゴシック" charset="0"/>
              </a:rPr>
              <a:t>说，</a:t>
            </a:r>
            <a:r>
              <a:rPr lang="zh-TW" altLang="en-US" dirty="0">
                <a:latin typeface="Helvetica" charset="0"/>
                <a:ea typeface="ＭＳ Ｐゴシック" charset="0"/>
                <a:cs typeface="ＭＳ Ｐゴシック" charset="0"/>
              </a:rPr>
              <a:t>那些钢铁工人</a:t>
            </a:r>
            <a:r>
              <a:rPr lang="zh-CN" altLang="en-US" dirty="0">
                <a:latin typeface="Helvetica" charset="0"/>
                <a:ea typeface="ＭＳ Ｐゴシック" charset="0"/>
                <a:cs typeface="ＭＳ Ｐゴシック" charset="0"/>
              </a:rPr>
              <a:t>用</a:t>
            </a:r>
            <a:r>
              <a:rPr lang="zh-TW" altLang="en-US" dirty="0">
                <a:latin typeface="Helvetica" charset="0"/>
                <a:ea typeface="ＭＳ Ｐゴシック" charset="0"/>
                <a:cs typeface="ＭＳ Ｐゴシック" charset="0"/>
              </a:rPr>
              <a:t>崇敬</a:t>
            </a:r>
            <a:r>
              <a:rPr lang="zh-CN" altLang="en-US" dirty="0">
                <a:latin typeface="Helvetica" charset="0"/>
                <a:ea typeface="ＭＳ Ｐゴシック" charset="0"/>
                <a:cs typeface="ＭＳ Ｐゴシック" charset="0"/>
              </a:rPr>
              <a:t>的态度</a:t>
            </a:r>
            <a:r>
              <a:rPr lang="zh-TW" altLang="en-US" dirty="0">
                <a:latin typeface="Helvetica" charset="0"/>
                <a:ea typeface="ＭＳ Ｐゴシック" charset="0"/>
                <a:cs typeface="ＭＳ Ｐゴシック" charset="0"/>
              </a:rPr>
              <a:t>对待它</a:t>
            </a:r>
            <a:r>
              <a:rPr lang="zh-CN" altLang="zh-TW" dirty="0">
                <a:latin typeface="Helvetica" charset="0"/>
                <a:ea typeface="ＭＳ Ｐゴシック" charset="0"/>
                <a:cs typeface="ＭＳ Ｐゴシック" charset="0"/>
              </a:rPr>
              <a:t>。</a:t>
            </a:r>
            <a:r>
              <a:rPr lang="zh-CN" altLang="en-US" dirty="0">
                <a:latin typeface="Helvetica" charset="0"/>
                <a:ea typeface="ＭＳ Ｐゴシック" charset="0"/>
                <a:cs typeface="ＭＳ Ｐゴシック" charset="0"/>
              </a:rPr>
              <a:t>那时候对每个人来说</a:t>
            </a:r>
            <a:r>
              <a:rPr lang="zh-TW" altLang="en-US" dirty="0">
                <a:latin typeface="Helvetica" charset="0"/>
                <a:ea typeface="ＭＳ Ｐゴシック" charset="0"/>
                <a:cs typeface="ＭＳ Ｐゴシック" charset="0"/>
              </a:rPr>
              <a:t>是一个</a:t>
            </a:r>
            <a:r>
              <a:rPr lang="zh-CN" altLang="en-US" dirty="0">
                <a:latin typeface="Helvetica" charset="0"/>
                <a:ea typeface="ＭＳ Ｐゴシック" charset="0"/>
                <a:cs typeface="ＭＳ Ｐゴシック" charset="0"/>
              </a:rPr>
              <a:t>灵性的</a:t>
            </a:r>
            <a:r>
              <a:rPr lang="zh-TW" altLang="en-US" dirty="0">
                <a:latin typeface="Helvetica" charset="0"/>
                <a:ea typeface="ＭＳ Ｐゴシック" charset="0"/>
                <a:cs typeface="ＭＳ Ｐゴシック" charset="0"/>
              </a:rPr>
              <a:t>时刻。</a:t>
            </a:r>
            <a:endParaRPr lang="en-US" altLang="zh-TW" dirty="0">
              <a:latin typeface="Helvetica" charset="0"/>
              <a:ea typeface="ＭＳ Ｐゴシック" charset="0"/>
              <a:cs typeface="ＭＳ Ｐゴシック" charset="0"/>
            </a:endParaRPr>
          </a:p>
          <a:p>
            <a:pPr eaLnBrk="1" hangingPunct="1"/>
            <a:r>
              <a:rPr lang="zh-TW" altLang="en-US" dirty="0">
                <a:latin typeface="Helvetica" charset="0"/>
                <a:ea typeface="ＭＳ Ｐゴシック" charset="0"/>
                <a:cs typeface="ＭＳ Ｐゴシック" charset="0"/>
              </a:rPr>
              <a:t>这</a:t>
            </a:r>
            <a:r>
              <a:rPr lang="zh-CN" altLang="en-US" dirty="0">
                <a:latin typeface="Helvetica" charset="0"/>
                <a:ea typeface="ＭＳ Ｐゴシック" charset="0"/>
                <a:cs typeface="ＭＳ Ｐゴシック" charset="0"/>
              </a:rPr>
              <a:t>张照片显示</a:t>
            </a:r>
            <a:r>
              <a:rPr lang="zh-TW" altLang="en-US" dirty="0">
                <a:latin typeface="Helvetica" charset="0"/>
                <a:ea typeface="ＭＳ Ｐゴシック" charset="0"/>
                <a:cs typeface="ＭＳ Ｐゴシック" charset="0"/>
              </a:rPr>
              <a:t>三名</a:t>
            </a:r>
            <a:r>
              <a:rPr lang="en-US" sz="1200" b="0" dirty="0"/>
              <a:t>阿密特铸造工厂</a:t>
            </a:r>
            <a:r>
              <a:rPr lang="zh-TW" altLang="en-US" dirty="0">
                <a:latin typeface="Helvetica" charset="0"/>
                <a:ea typeface="ＭＳ Ｐゴシック" charset="0"/>
                <a:cs typeface="ＭＳ Ｐゴシック" charset="0"/>
              </a:rPr>
              <a:t>的员工</a:t>
            </a:r>
            <a:r>
              <a:rPr lang="zh-CN" altLang="en-US" dirty="0">
                <a:latin typeface="Helvetica" charset="0"/>
                <a:ea typeface="ＭＳ Ｐゴシック" charset="0"/>
                <a:cs typeface="ＭＳ Ｐゴシック" charset="0"/>
              </a:rPr>
              <a:t>正在</a:t>
            </a:r>
            <a:r>
              <a:rPr lang="zh-TW" altLang="en-US" dirty="0">
                <a:latin typeface="Helvetica" charset="0"/>
                <a:ea typeface="ＭＳ Ｐゴシック" charset="0"/>
                <a:cs typeface="ＭＳ Ｐゴシック" charset="0"/>
              </a:rPr>
              <a:t>从贸易中心打开装有吨钢水的钢包。</a:t>
            </a:r>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627176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0AC6CB-8939-D944-81B0-D34AECFF4561}" type="slidenum">
              <a:rPr lang="en-US" sz="1200"/>
              <a:pPr/>
              <a:t>84</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1F8A3-1BAA-194D-BA3A-550F8818F1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0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215AA4-B97F-E844-A43E-0A62BE03E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0803" name="Rectangle 2"/>
          <p:cNvSpPr>
            <a:spLocks noGrp="1" noRot="1" noChangeAspect="1" noChangeArrowheads="1" noTextEdit="1"/>
          </p:cNvSpPr>
          <p:nvPr>
            <p:ph type="sldImg"/>
          </p:nvPr>
        </p:nvSpPr>
        <p:spPr>
          <a:solidFill>
            <a:srgbClr val="FFFFFF"/>
          </a:solidFill>
          <a:ln/>
        </p:spPr>
      </p:sp>
      <p:sp>
        <p:nvSpPr>
          <p:cNvPr id="460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05487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1DCC21-343D-2D4C-B7D8-BDF6CB9BFC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2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2FF5BC-FF8C-D64E-877F-E2F1199D262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2851" name="Rectangle 2"/>
          <p:cNvSpPr>
            <a:spLocks noGrp="1" noRot="1" noChangeAspect="1" noChangeArrowheads="1" noTextEdit="1"/>
          </p:cNvSpPr>
          <p:nvPr>
            <p:ph type="sldImg"/>
          </p:nvPr>
        </p:nvSpPr>
        <p:spPr>
          <a:solidFill>
            <a:srgbClr val="FFFFFF"/>
          </a:solidFill>
          <a:ln/>
        </p:spPr>
      </p:sp>
      <p:sp>
        <p:nvSpPr>
          <p:cNvPr id="462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8187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F913B-8BC6-AD47-BFE5-1E4E99103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4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02F5C0-615C-4148-A87E-56A3B957E1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4899" name="Rectangle 2"/>
          <p:cNvSpPr>
            <a:spLocks noGrp="1" noRot="1" noChangeAspect="1" noChangeArrowheads="1" noTextEdit="1"/>
          </p:cNvSpPr>
          <p:nvPr>
            <p:ph type="sldImg"/>
          </p:nvPr>
        </p:nvSpPr>
        <p:spPr>
          <a:solidFill>
            <a:srgbClr val="FFFFFF"/>
          </a:solidFill>
          <a:ln/>
        </p:spPr>
      </p:sp>
      <p:sp>
        <p:nvSpPr>
          <p:cNvPr id="464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96043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458C6B-AE63-8244-A1C0-0EF2EC82B9B9}" type="slidenum">
              <a:rPr lang="en-US" sz="1200"/>
              <a:pPr/>
              <a:t>88</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04D543-C657-7C46-BA0B-F207F641C5D8}" type="slidenum">
              <a:rPr lang="en-US" sz="1200"/>
              <a:pPr/>
              <a:t>89</a:t>
            </a:fld>
            <a:endParaRPr lang="en-US" sz="1200"/>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241C1F-D8EE-7C43-B829-1484691651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08138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477563-CB7F-9B47-9FCE-BC992B2FB1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96335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5191D1-0053-6A4E-91B8-7D3E99DBF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0E2BF7-E309-E34F-B6C9-3EB13B0A29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043785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3F960D-F2F7-F046-8014-BA160910D1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121198-AC41-D248-AF65-C1F7E0CC3F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21237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5FF6B5-6636-4D4D-9C21-96DD300752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latin typeface="Helvetica" charset="0"/>
                <a:ea typeface="ＭＳ Ｐゴシック" charset="0"/>
                <a:cs typeface="ＭＳ Ｐゴシック" charset="0"/>
              </a:rPr>
              <a:t>在船的旁边印了它们的口号：“永远不要忘记！”</a:t>
            </a:r>
            <a:r>
              <a:rPr lang="en-US" altLang="ja-JP"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它将在纽约</a:t>
            </a:r>
            <a:r>
              <a:rPr lang="zh-CN" altLang="en-US" dirty="0">
                <a:latin typeface="Helvetica" charset="0"/>
                <a:ea typeface="ＭＳ Ｐゴシック" charset="0"/>
                <a:cs typeface="ＭＳ Ｐゴシック" charset="0"/>
              </a:rPr>
              <a:t>市，</a:t>
            </a:r>
            <a:r>
              <a:rPr lang="en-US" altLang="zh-TW" dirty="0">
                <a:latin typeface="Helvetica" charset="0"/>
                <a:ea typeface="ＭＳ Ｐゴシック" charset="0"/>
                <a:cs typeface="ＭＳ Ｐゴシック" charset="0"/>
              </a:rPr>
              <a:t>2009</a:t>
            </a:r>
            <a:r>
              <a:rPr lang="zh-TW" altLang="en-US" dirty="0">
                <a:latin typeface="Helvetica" charset="0"/>
                <a:ea typeface="ＭＳ Ｐゴシック" charset="0"/>
                <a:cs typeface="ＭＳ Ｐゴシック" charset="0"/>
              </a:rPr>
              <a:t>秋季</a:t>
            </a:r>
            <a:r>
              <a:rPr lang="zh-CN" altLang="en-US" dirty="0">
                <a:latin typeface="Helvetica" charset="0"/>
                <a:ea typeface="ＭＳ Ｐゴシック" charset="0"/>
                <a:cs typeface="ＭＳ Ｐゴシック" charset="0"/>
              </a:rPr>
              <a:t>时</a:t>
            </a:r>
            <a:r>
              <a:rPr lang="zh-TW" altLang="en-US" dirty="0">
                <a:latin typeface="Helvetica" charset="0"/>
                <a:ea typeface="ＭＳ Ｐゴシック" charset="0"/>
                <a:cs typeface="ＭＳ Ｐゴシック" charset="0"/>
              </a:rPr>
              <a:t>正式委托。</a:t>
            </a:r>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32286173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DFFD57-2DA2-6F4D-9BD0-065DE49EE4A0}" type="slidenum">
              <a:rPr lang="en-US" sz="1200"/>
              <a:pPr/>
              <a:t>94</a:t>
            </a:fld>
            <a:endParaRPr lang="en-US" sz="1200"/>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AD3DD6-E4C1-1D4D-9B6F-BAD6C04114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61E22-49C4-FA41-BAB5-8450654F66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71340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0D0EFA-C7C5-C34B-98D4-900531CA3C6F}" type="slidenum">
              <a:rPr lang="en-US" sz="1200"/>
              <a:pPr/>
              <a:t>97</a:t>
            </a:fld>
            <a:endParaRPr lang="en-US" sz="1200"/>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492CBC-D407-7649-89A0-E43C9DE8FC7C}" type="slidenum">
              <a:rPr lang="en-US" sz="1200"/>
              <a:pPr/>
              <a:t>98</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99</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313DF3-0C6C-1B40-80D2-C97316E6AE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BD5C6A-8FC9-AF4E-9559-AF2451A29A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923365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1060CF-E612-8E49-8E43-387F94AA5C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EE6F56-1F0F-6D4A-8205-DF70560AA0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434648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BC2A2A-14D2-F842-96BF-85774A06AA3D}" type="slidenum">
              <a:rPr lang="en-US" sz="1200">
                <a:solidFill>
                  <a:srgbClr val="000000"/>
                </a:solidFill>
              </a:rPr>
              <a:pPr/>
              <a:t>103</a:t>
            </a:fld>
            <a:endParaRPr lang="en-US" sz="1200">
              <a:solidFill>
                <a:srgbClr val="000000"/>
              </a:solidFill>
            </a:endParaRPr>
          </a:p>
        </p:txBody>
      </p:sp>
      <p:sp>
        <p:nvSpPr>
          <p:cNvPr id="5488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4B1D7-C000-D644-9816-A8F82CF6464B}" type="slidenum">
              <a:rPr lang="en-US" sz="1200">
                <a:solidFill>
                  <a:srgbClr val="000000"/>
                </a:solidFill>
              </a:rPr>
              <a:pPr algn="r"/>
              <a:t>103</a:t>
            </a:fld>
            <a:endParaRPr lang="en-US" sz="1200">
              <a:solidFill>
                <a:srgbClr val="000000"/>
              </a:solidFill>
            </a:endParaRPr>
          </a:p>
        </p:txBody>
      </p:sp>
      <p:sp>
        <p:nvSpPr>
          <p:cNvPr id="548867" name="Rectangle 2"/>
          <p:cNvSpPr>
            <a:spLocks noGrp="1" noRot="1" noChangeAspect="1" noChangeArrowheads="1" noTextEdit="1"/>
          </p:cNvSpPr>
          <p:nvPr>
            <p:ph type="sldImg"/>
          </p:nvPr>
        </p:nvSpPr>
        <p:spPr>
          <a:solidFill>
            <a:srgbClr val="FFFFFF"/>
          </a:solidFill>
          <a:ln/>
        </p:spPr>
      </p:sp>
      <p:sp>
        <p:nvSpPr>
          <p:cNvPr id="548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C49C38-D388-5D42-8169-768B1F2DBA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CBCF7E-519D-9F4F-8A8C-636EECECD1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86216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9C8197-558F-6745-880A-2AD19F0B57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7250"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04684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9C7717-A31B-544E-83CC-E796E3D440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zh-TW" altLang="en-US" noProof="1">
                <a:latin typeface="Times" charset="0"/>
                <a:ea typeface="ＭＳ Ｐゴシック" charset="0"/>
                <a:cs typeface="Times New Roman" charset="0"/>
              </a:rPr>
              <a:t>当我想到即将举行的</a:t>
            </a:r>
            <a:r>
              <a:rPr lang="en-US" altLang="zh-TW" noProof="1">
                <a:latin typeface="Times" charset="0"/>
                <a:ea typeface="ＭＳ Ｐゴシック" charset="0"/>
                <a:cs typeface="Times New Roman" charset="0"/>
              </a:rPr>
              <a:t>9/11</a:t>
            </a:r>
            <a:r>
              <a:rPr lang="zh-TW" altLang="en-US" noProof="1">
                <a:latin typeface="Times" charset="0"/>
                <a:ea typeface="ＭＳ Ｐゴシック" charset="0"/>
                <a:cs typeface="Times New Roman" charset="0"/>
              </a:rPr>
              <a:t>第七纪念和这艘由废墟遗留下来的船时</a:t>
            </a:r>
            <a:r>
              <a:rPr lang="en-US" altLang="zh-TW" noProof="1">
                <a:latin typeface="Times" charset="0"/>
                <a:ea typeface="ＭＳ Ｐゴシック" charset="0"/>
                <a:cs typeface="Times New Roman" charset="0"/>
              </a:rPr>
              <a:t>, </a:t>
            </a:r>
            <a:r>
              <a:rPr lang="zh-TW" altLang="en-US" noProof="1">
                <a:latin typeface="Times" charset="0"/>
                <a:ea typeface="ＭＳ Ｐゴシック" charset="0"/>
                <a:cs typeface="Times New Roman" charset="0"/>
              </a:rPr>
              <a:t>我们</a:t>
            </a:r>
            <a:r>
              <a:rPr lang="zh-CN" altLang="en-US" noProof="1">
                <a:latin typeface="Times" charset="0"/>
                <a:ea typeface="ＭＳ Ｐゴシック" charset="0"/>
                <a:cs typeface="Times New Roman" charset="0"/>
              </a:rPr>
              <a:t>发觉这和我们身为基督徒</a:t>
            </a:r>
            <a:r>
              <a:rPr lang="zh-TW" altLang="en-US" noProof="1">
                <a:latin typeface="Times" charset="0"/>
                <a:ea typeface="ＭＳ Ｐゴシック" charset="0"/>
                <a:cs typeface="Times New Roman" charset="0"/>
              </a:rPr>
              <a:t>的生活</a:t>
            </a:r>
            <a:r>
              <a:rPr lang="zh-CN" altLang="en-US" noProof="1">
                <a:latin typeface="Times" charset="0"/>
                <a:ea typeface="ＭＳ Ｐゴシック" charset="0"/>
                <a:cs typeface="Times New Roman" charset="0"/>
              </a:rPr>
              <a:t>有相似。</a:t>
            </a:r>
            <a:r>
              <a:rPr lang="en-US" altLang="zh-CN" noProof="1">
                <a:latin typeface="Times" charset="0"/>
                <a:ea typeface="ＭＳ Ｐゴシック" charset="0"/>
                <a:cs typeface="Times New Roman" charset="0"/>
              </a:rPr>
              <a:t> </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a)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en-US" altLang="zh-TW" dirty="0">
                <a:latin typeface="Helvetica" charset="0"/>
                <a:ea typeface="ＭＳ Ｐゴシック" charset="0"/>
              </a:rPr>
              <a:t>, </a:t>
            </a:r>
            <a:r>
              <a:rPr lang="zh-CN" altLang="en-US" dirty="0">
                <a:latin typeface="Helvetica" charset="0"/>
                <a:ea typeface="ＭＳ Ｐゴシック" charset="0"/>
              </a:rPr>
              <a:t>神在</a:t>
            </a:r>
            <a:r>
              <a:rPr lang="zh-TW" altLang="en-US" dirty="0">
                <a:latin typeface="Helvetica" charset="0"/>
                <a:ea typeface="ＭＳ Ｐゴシック" charset="0"/>
              </a:rPr>
              <a:t>伊甸园里</a:t>
            </a:r>
            <a:r>
              <a:rPr lang="zh-CN" altLang="en-US" dirty="0">
                <a:latin typeface="Helvetica" charset="0"/>
                <a:ea typeface="ＭＳ Ｐゴシック" charset="0"/>
              </a:rPr>
              <a:t>创造</a:t>
            </a:r>
            <a:r>
              <a:rPr lang="zh-TW" altLang="en-US" dirty="0">
                <a:latin typeface="Helvetica" charset="0"/>
                <a:ea typeface="ＭＳ Ｐゴシック" charset="0"/>
              </a:rPr>
              <a:t>我们为</a:t>
            </a:r>
            <a:r>
              <a:rPr lang="zh-CN" altLang="en-US" dirty="0">
                <a:latin typeface="Helvetica" charset="0"/>
                <a:ea typeface="ＭＳ Ｐゴシック" charset="0"/>
              </a:rPr>
              <a:t>完美，也赐给我们生命的意义</a:t>
            </a:r>
            <a:r>
              <a:rPr lang="zh-TW" altLang="en-US" dirty="0">
                <a:latin typeface="Helvetica" charset="0"/>
                <a:ea typeface="ＭＳ Ｐゴシック" charset="0"/>
              </a:rPr>
              <a:t>。</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b)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zh-CN" altLang="en-US" dirty="0">
                <a:latin typeface="Helvetica" charset="0"/>
                <a:ea typeface="ＭＳ Ｐゴシック" charset="0"/>
              </a:rPr>
              <a:t>，</a:t>
            </a:r>
            <a:r>
              <a:rPr lang="en-US" altLang="zh-CN" dirty="0">
                <a:latin typeface="Helvetica" charset="0"/>
                <a:ea typeface="ＭＳ Ｐゴシック" charset="0"/>
              </a:rPr>
              <a:t> </a:t>
            </a:r>
            <a:r>
              <a:rPr lang="zh-CN" altLang="en-US" dirty="0">
                <a:latin typeface="Helvetica" charset="0"/>
                <a:ea typeface="ＭＳ Ｐゴシック" charset="0"/>
              </a:rPr>
              <a:t>我们在伊甸园也成为了的毁灭遗迹。</a:t>
            </a:r>
            <a:endParaRPr lang="en-US" dirty="0">
              <a:latin typeface="Helvetica" charset="0"/>
              <a:ea typeface="ＭＳ Ｐゴシック" charset="0"/>
            </a:endParaRPr>
          </a:p>
          <a:p>
            <a:pPr marL="1600200" lvl="3" indent="-228600" algn="just" eaLnBrk="1" hangingPunct="1">
              <a:spcBef>
                <a:spcPts val="1200"/>
              </a:spcBef>
              <a:spcAft>
                <a:spcPts val="300"/>
              </a:spcAft>
              <a:buAutoNum type="alphaLcParenR" startAt="3"/>
            </a:pPr>
            <a:r>
              <a:rPr lang="zh-TW" altLang="en-US" dirty="0">
                <a:latin typeface="Helvetica" charset="0"/>
                <a:ea typeface="ＭＳ Ｐゴシック" charset="0"/>
              </a:rPr>
              <a:t>就像</a:t>
            </a:r>
            <a:r>
              <a:rPr lang="zh-CN" altLang="en-US" sz="1200" b="0" dirty="0">
                <a:latin typeface="Arial" charset="0"/>
              </a:rPr>
              <a:t>世界贸易中心</a:t>
            </a:r>
            <a:r>
              <a:rPr lang="zh-CN" altLang="en-US" sz="1200" b="0" dirty="0">
                <a:latin typeface="Helvetica" charset="0"/>
                <a:ea typeface="ＭＳ Ｐゴシック" charset="0"/>
              </a:rPr>
              <a:t>的废墟成了舰船，</a:t>
            </a:r>
            <a:r>
              <a:rPr lang="en-US" altLang="zh-TW" dirty="0">
                <a:latin typeface="Helvetica" charset="0"/>
                <a:ea typeface="ＭＳ Ｐゴシック" charset="0"/>
              </a:rPr>
              <a:t> </a:t>
            </a:r>
            <a:r>
              <a:rPr lang="zh-TW" altLang="en-US" dirty="0">
                <a:latin typeface="Helvetica" charset="0"/>
                <a:ea typeface="ＭＳ Ｐゴシック" charset="0"/>
              </a:rPr>
              <a:t>作为基督的信徒</a:t>
            </a:r>
            <a:r>
              <a:rPr lang="en-US" altLang="zh-TW" dirty="0">
                <a:latin typeface="Helvetica" charset="0"/>
                <a:ea typeface="ＭＳ Ｐゴシック" charset="0"/>
              </a:rPr>
              <a:t>, </a:t>
            </a:r>
            <a:r>
              <a:rPr lang="zh-TW" altLang="en-US" dirty="0">
                <a:latin typeface="Helvetica" charset="0"/>
                <a:ea typeface="ＭＳ Ｐゴシック" charset="0"/>
              </a:rPr>
              <a:t>他使我们在基督里成为一个新</a:t>
            </a:r>
            <a:r>
              <a:rPr lang="zh-CN" altLang="en-US" dirty="0">
                <a:latin typeface="Helvetica" charset="0"/>
                <a:ea typeface="ＭＳ Ｐゴシック" charset="0"/>
              </a:rPr>
              <a:t>造的人</a:t>
            </a:r>
            <a:r>
              <a:rPr lang="zh-TW" altLang="en-US" dirty="0">
                <a:latin typeface="Helvetica" charset="0"/>
                <a:ea typeface="ＭＳ Ｐゴシック" charset="0"/>
              </a:rPr>
              <a:t>与敌人作战。</a:t>
            </a:r>
            <a:endParaRPr lang="en-US" dirty="0">
              <a:latin typeface="Helvetica" charset="0"/>
              <a:ea typeface="ＭＳ Ｐゴシック" charset="0"/>
            </a:endParaRPr>
          </a:p>
          <a:p>
            <a:pPr algn="just" eaLnBrk="1" hangingPunct="1"/>
            <a:r>
              <a:rPr lang="zh-TW" altLang="en-US" dirty="0">
                <a:latin typeface="Helvetica" charset="0"/>
                <a:ea typeface="ＭＳ Ｐゴシック" charset="0"/>
                <a:cs typeface="ＭＳ Ｐゴシック" charset="0"/>
              </a:rPr>
              <a:t>船的每一部分都有特定的功能</a:t>
            </a:r>
            <a:r>
              <a:rPr lang="en-US" altLang="zh-TW"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同样地</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因为我们在基督里</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圣灵</a:t>
            </a:r>
            <a:r>
              <a:rPr lang="zh-CN" altLang="en-US" dirty="0">
                <a:latin typeface="Helvetica" charset="0"/>
                <a:ea typeface="ＭＳ Ｐゴシック" charset="0"/>
                <a:cs typeface="ＭＳ Ｐゴシック" charset="0"/>
              </a:rPr>
              <a:t>赐给了</a:t>
            </a:r>
            <a:r>
              <a:rPr lang="zh-TW" altLang="en-US" dirty="0">
                <a:latin typeface="Helvetica" charset="0"/>
                <a:ea typeface="ＭＳ Ｐゴシック" charset="0"/>
                <a:cs typeface="ＭＳ Ｐゴシック" charset="0"/>
              </a:rPr>
              <a:t>我们每个人个新的角色。</a:t>
            </a:r>
          </a:p>
          <a:p>
            <a:pPr algn="just" eaLnBrk="1" hangingPunct="1"/>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17810456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68E8E8-ABC8-6F4C-9866-6ACB2539F4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987140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4DAA4B-6FD8-1D42-9C15-07794E1001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7490"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703924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3A597-C38A-2B43-BC04-A1D9517271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1586"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831661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AFD07C-FA4A-3F43-97CB-81AA34B30B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677733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1060CF-E612-8E49-8E43-387F94AA5C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EE6F56-1F0F-6D4A-8205-DF70560AA0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27185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0070D0-21C3-9549-8E20-AC136601C8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7730"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718470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AA14A-B97F-A142-9876-98A4D40C9647}" type="slidenum">
              <a:rPr lang="en-US" sz="1200">
                <a:solidFill>
                  <a:srgbClr val="000000"/>
                </a:solidFill>
              </a:rPr>
              <a:pPr/>
              <a:t>112</a:t>
            </a:fld>
            <a:endParaRPr lang="en-US" sz="1200">
              <a:solidFill>
                <a:srgbClr val="000000"/>
              </a:solidFill>
            </a:endParaRPr>
          </a:p>
        </p:txBody>
      </p:sp>
      <p:sp>
        <p:nvSpPr>
          <p:cNvPr id="441346"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2698927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1B7905-C9D6-384D-A046-4DED794B2205}" type="slidenum">
              <a:rPr lang="en-US" sz="1200">
                <a:solidFill>
                  <a:srgbClr val="000000"/>
                </a:solidFill>
              </a:rPr>
              <a:pPr/>
              <a:t>113</a:t>
            </a:fld>
            <a:endParaRPr lang="en-US" sz="1200">
              <a:solidFill>
                <a:srgbClr val="000000"/>
              </a:solidFill>
            </a:endParaRPr>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D14E67C-D558-D640-93D8-18BC7121C2E3}" type="slidenum">
              <a:rPr lang="en-US" sz="1200">
                <a:solidFill>
                  <a:srgbClr val="000000"/>
                </a:solidFill>
              </a:rPr>
              <a:pPr algn="r"/>
              <a:t>114</a:t>
            </a:fld>
            <a:endParaRPr lang="en-US" sz="1200">
              <a:solidFill>
                <a:srgbClr val="000000"/>
              </a:solidFill>
            </a:endParaRPr>
          </a:p>
        </p:txBody>
      </p:sp>
      <p:sp>
        <p:nvSpPr>
          <p:cNvPr id="573442" name="Rectangle 2"/>
          <p:cNvSpPr>
            <a:spLocks noGrp="1" noRot="1" noChangeAspect="1" noChangeArrowheads="1" noTextEdit="1"/>
          </p:cNvSpPr>
          <p:nvPr>
            <p:ph type="sldImg"/>
          </p:nvPr>
        </p:nvSpPr>
        <p:spPr>
          <a:solidFill>
            <a:srgbClr val="FFFFFF"/>
          </a:solidFill>
          <a:ln/>
        </p:spPr>
      </p:sp>
      <p:sp>
        <p:nvSpPr>
          <p:cNvPr id="573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C22CE78-729B-9C45-9C63-DCA93A571A83}" type="slidenum">
              <a:rPr lang="en-US" sz="1200">
                <a:solidFill>
                  <a:srgbClr val="000000"/>
                </a:solidFill>
              </a:rPr>
              <a:pPr algn="r"/>
              <a:t>115</a:t>
            </a:fld>
            <a:endParaRPr lang="en-US" sz="1200">
              <a:solidFill>
                <a:srgbClr val="000000"/>
              </a:solidFill>
            </a:endParaRPr>
          </a:p>
        </p:txBody>
      </p:sp>
      <p:sp>
        <p:nvSpPr>
          <p:cNvPr id="575490" name="Rectangle 2"/>
          <p:cNvSpPr>
            <a:spLocks noGrp="1" noRot="1" noChangeAspect="1" noChangeArrowheads="1" noTextEdit="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70B97-D8EB-CF47-B2D2-FB0DF82401DA}" type="slidenum">
              <a:rPr lang="en-US"/>
              <a:pPr>
                <a:defRPr/>
              </a:pPr>
              <a:t>‹#›</a:t>
            </a:fld>
            <a:endParaRPr lang="en-US"/>
          </a:p>
        </p:txBody>
      </p:sp>
    </p:spTree>
    <p:extLst>
      <p:ext uri="{BB962C8B-B14F-4D97-AF65-F5344CB8AC3E}">
        <p14:creationId xmlns:p14="http://schemas.microsoft.com/office/powerpoint/2010/main" val="245702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BD1D96-09CC-1A4B-B2BC-64E81B2D0725}" type="slidenum">
              <a:rPr lang="en-US"/>
              <a:pPr>
                <a:defRPr/>
              </a:pPr>
              <a:t>‹#›</a:t>
            </a:fld>
            <a:endParaRPr lang="en-US"/>
          </a:p>
        </p:txBody>
      </p:sp>
    </p:spTree>
    <p:extLst>
      <p:ext uri="{BB962C8B-B14F-4D97-AF65-F5344CB8AC3E}">
        <p14:creationId xmlns:p14="http://schemas.microsoft.com/office/powerpoint/2010/main" val="41667170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03178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46041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504836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4448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685836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785028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98959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1525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26224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1237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BDBBC8-B5C7-0A4D-8015-0A31B5905CEE}" type="slidenum">
              <a:rPr lang="en-US"/>
              <a:pPr>
                <a:defRPr/>
              </a:pPr>
              <a:t>‹#›</a:t>
            </a:fld>
            <a:endParaRPr lang="en-US"/>
          </a:p>
        </p:txBody>
      </p:sp>
    </p:spTree>
    <p:extLst>
      <p:ext uri="{BB962C8B-B14F-4D97-AF65-F5344CB8AC3E}">
        <p14:creationId xmlns:p14="http://schemas.microsoft.com/office/powerpoint/2010/main" val="1316999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557525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9331"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F19AAF7-4522-9B4E-B8E5-71706D11BC99}" type="slidenum">
              <a:rPr lang="en-US"/>
              <a:pPr>
                <a:defRPr/>
              </a:pPr>
              <a:t>‹#›</a:t>
            </a:fld>
            <a:endParaRPr lang="en-US"/>
          </a:p>
        </p:txBody>
      </p:sp>
    </p:spTree>
    <p:extLst>
      <p:ext uri="{BB962C8B-B14F-4D97-AF65-F5344CB8AC3E}">
        <p14:creationId xmlns:p14="http://schemas.microsoft.com/office/powerpoint/2010/main" val="3009346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030744-6A0A-6A42-B2BB-2DB7DDD80AD0}" type="slidenum">
              <a:rPr lang="en-US"/>
              <a:pPr>
                <a:defRPr/>
              </a:pPr>
              <a:t>‹#›</a:t>
            </a:fld>
            <a:endParaRPr lang="en-US"/>
          </a:p>
        </p:txBody>
      </p:sp>
    </p:spTree>
    <p:extLst>
      <p:ext uri="{BB962C8B-B14F-4D97-AF65-F5344CB8AC3E}">
        <p14:creationId xmlns:p14="http://schemas.microsoft.com/office/powerpoint/2010/main" val="1585241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203996-DC9A-8F4C-868C-D367876BC08C}" type="slidenum">
              <a:rPr lang="en-US"/>
              <a:pPr>
                <a:defRPr/>
              </a:pPr>
              <a:t>‹#›</a:t>
            </a:fld>
            <a:endParaRPr lang="en-US"/>
          </a:p>
        </p:txBody>
      </p:sp>
    </p:spTree>
    <p:extLst>
      <p:ext uri="{BB962C8B-B14F-4D97-AF65-F5344CB8AC3E}">
        <p14:creationId xmlns:p14="http://schemas.microsoft.com/office/powerpoint/2010/main" val="15861554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6B3259-DF72-9F43-9488-80910CC1CFBA}" type="slidenum">
              <a:rPr lang="en-US"/>
              <a:pPr>
                <a:defRPr/>
              </a:pPr>
              <a:t>‹#›</a:t>
            </a:fld>
            <a:endParaRPr lang="en-US"/>
          </a:p>
        </p:txBody>
      </p:sp>
    </p:spTree>
    <p:extLst>
      <p:ext uri="{BB962C8B-B14F-4D97-AF65-F5344CB8AC3E}">
        <p14:creationId xmlns:p14="http://schemas.microsoft.com/office/powerpoint/2010/main" val="2938124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37579F-D0F5-884A-97CB-17A843E9B12F}" type="slidenum">
              <a:rPr lang="en-US"/>
              <a:pPr>
                <a:defRPr/>
              </a:pPr>
              <a:t>‹#›</a:t>
            </a:fld>
            <a:endParaRPr lang="en-US"/>
          </a:p>
        </p:txBody>
      </p:sp>
    </p:spTree>
    <p:extLst>
      <p:ext uri="{BB962C8B-B14F-4D97-AF65-F5344CB8AC3E}">
        <p14:creationId xmlns:p14="http://schemas.microsoft.com/office/powerpoint/2010/main" val="13619453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F256A9-463E-F046-BAF9-6339F79A2826}" type="slidenum">
              <a:rPr lang="en-US"/>
              <a:pPr>
                <a:defRPr/>
              </a:pPr>
              <a:t>‹#›</a:t>
            </a:fld>
            <a:endParaRPr lang="en-US"/>
          </a:p>
        </p:txBody>
      </p:sp>
    </p:spTree>
    <p:extLst>
      <p:ext uri="{BB962C8B-B14F-4D97-AF65-F5344CB8AC3E}">
        <p14:creationId xmlns:p14="http://schemas.microsoft.com/office/powerpoint/2010/main" val="4941699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14002-1C0F-C64E-984B-845C696841B0}" type="slidenum">
              <a:rPr lang="en-US"/>
              <a:pPr>
                <a:defRPr/>
              </a:pPr>
              <a:t>‹#›</a:t>
            </a:fld>
            <a:endParaRPr lang="en-US"/>
          </a:p>
        </p:txBody>
      </p:sp>
    </p:spTree>
    <p:extLst>
      <p:ext uri="{BB962C8B-B14F-4D97-AF65-F5344CB8AC3E}">
        <p14:creationId xmlns:p14="http://schemas.microsoft.com/office/powerpoint/2010/main" val="809755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77D88A-8BA7-D54D-99A5-8A40503E1816}" type="slidenum">
              <a:rPr lang="en-US"/>
              <a:pPr>
                <a:defRPr/>
              </a:pPr>
              <a:t>‹#›</a:t>
            </a:fld>
            <a:endParaRPr lang="en-US"/>
          </a:p>
        </p:txBody>
      </p:sp>
    </p:spTree>
    <p:extLst>
      <p:ext uri="{BB962C8B-B14F-4D97-AF65-F5344CB8AC3E}">
        <p14:creationId xmlns:p14="http://schemas.microsoft.com/office/powerpoint/2010/main" val="27792177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5EF32-68D6-4E4F-BC3C-F12283811EBA}" type="slidenum">
              <a:rPr lang="en-US"/>
              <a:pPr>
                <a:defRPr/>
              </a:pPr>
              <a:t>‹#›</a:t>
            </a:fld>
            <a:endParaRPr lang="en-US"/>
          </a:p>
        </p:txBody>
      </p:sp>
    </p:spTree>
    <p:extLst>
      <p:ext uri="{BB962C8B-B14F-4D97-AF65-F5344CB8AC3E}">
        <p14:creationId xmlns:p14="http://schemas.microsoft.com/office/powerpoint/2010/main" val="2777739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F3E4A3B8-6153-544C-A080-51A3D68B86B2}" type="slidenum">
              <a:rPr lang="en-US"/>
              <a:pPr>
                <a:defRPr/>
              </a:pPr>
              <a:t>‹#›</a:t>
            </a:fld>
            <a:endParaRPr lang="en-US"/>
          </a:p>
        </p:txBody>
      </p:sp>
    </p:spTree>
    <p:extLst>
      <p:ext uri="{BB962C8B-B14F-4D97-AF65-F5344CB8AC3E}">
        <p14:creationId xmlns:p14="http://schemas.microsoft.com/office/powerpoint/2010/main" val="352367576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795B0C-0CFF-4A43-8792-62EFA1A87610}" type="slidenum">
              <a:rPr lang="en-US"/>
              <a:pPr>
                <a:defRPr/>
              </a:pPr>
              <a:t>‹#›</a:t>
            </a:fld>
            <a:endParaRPr lang="en-US"/>
          </a:p>
        </p:txBody>
      </p:sp>
    </p:spTree>
    <p:extLst>
      <p:ext uri="{BB962C8B-B14F-4D97-AF65-F5344CB8AC3E}">
        <p14:creationId xmlns:p14="http://schemas.microsoft.com/office/powerpoint/2010/main" val="14430449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9E579-F0D2-1244-BABE-C6E78ADAF55A}" type="slidenum">
              <a:rPr lang="en-US"/>
              <a:pPr>
                <a:defRPr/>
              </a:pPr>
              <a:t>‹#›</a:t>
            </a:fld>
            <a:endParaRPr lang="en-US"/>
          </a:p>
        </p:txBody>
      </p:sp>
    </p:spTree>
    <p:extLst>
      <p:ext uri="{BB962C8B-B14F-4D97-AF65-F5344CB8AC3E}">
        <p14:creationId xmlns:p14="http://schemas.microsoft.com/office/powerpoint/2010/main" val="3409876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B9A47-F73B-A141-BB8C-41377E00D698}" type="slidenum">
              <a:rPr lang="en-US"/>
              <a:pPr>
                <a:defRPr/>
              </a:pPr>
              <a:t>‹#›</a:t>
            </a:fld>
            <a:endParaRPr lang="en-US"/>
          </a:p>
        </p:txBody>
      </p:sp>
    </p:spTree>
    <p:extLst>
      <p:ext uri="{BB962C8B-B14F-4D97-AF65-F5344CB8AC3E}">
        <p14:creationId xmlns:p14="http://schemas.microsoft.com/office/powerpoint/2010/main" val="37501838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13AC93-AD2B-074D-B45C-4DAC4A34272D}" type="slidenum">
              <a:rPr lang="en-US"/>
              <a:pPr>
                <a:defRPr/>
              </a:pPr>
              <a:t>‹#›</a:t>
            </a:fld>
            <a:endParaRPr lang="en-US"/>
          </a:p>
        </p:txBody>
      </p:sp>
    </p:spTree>
    <p:extLst>
      <p:ext uri="{BB962C8B-B14F-4D97-AF65-F5344CB8AC3E}">
        <p14:creationId xmlns:p14="http://schemas.microsoft.com/office/powerpoint/2010/main" val="12017330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E6935-7846-6348-8FAE-4C8E739870ED}" type="slidenum">
              <a:rPr lang="en-US"/>
              <a:pPr>
                <a:defRPr/>
              </a:pPr>
              <a:t>‹#›</a:t>
            </a:fld>
            <a:endParaRPr lang="en-US"/>
          </a:p>
        </p:txBody>
      </p:sp>
    </p:spTree>
    <p:extLst>
      <p:ext uri="{BB962C8B-B14F-4D97-AF65-F5344CB8AC3E}">
        <p14:creationId xmlns:p14="http://schemas.microsoft.com/office/powerpoint/2010/main" val="1418508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559F00-558F-7246-A1CC-6F239D333C10}" type="slidenum">
              <a:rPr lang="en-US"/>
              <a:pPr>
                <a:defRPr/>
              </a:pPr>
              <a:t>‹#›</a:t>
            </a:fld>
            <a:endParaRPr lang="en-US"/>
          </a:p>
        </p:txBody>
      </p:sp>
    </p:spTree>
    <p:extLst>
      <p:ext uri="{BB962C8B-B14F-4D97-AF65-F5344CB8AC3E}">
        <p14:creationId xmlns:p14="http://schemas.microsoft.com/office/powerpoint/2010/main" val="29949610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A8F7A9-4AB2-6D4D-BD4B-D5B7FA889BE1}" type="slidenum">
              <a:rPr lang="en-US"/>
              <a:pPr>
                <a:defRPr/>
              </a:pPr>
              <a:t>‹#›</a:t>
            </a:fld>
            <a:endParaRPr lang="en-US"/>
          </a:p>
        </p:txBody>
      </p:sp>
    </p:spTree>
    <p:extLst>
      <p:ext uri="{BB962C8B-B14F-4D97-AF65-F5344CB8AC3E}">
        <p14:creationId xmlns:p14="http://schemas.microsoft.com/office/powerpoint/2010/main" val="31925280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459DA3-596E-5741-88D7-FAA2A81D533D}" type="slidenum">
              <a:rPr lang="en-US"/>
              <a:pPr>
                <a:defRPr/>
              </a:pPr>
              <a:t>‹#›</a:t>
            </a:fld>
            <a:endParaRPr lang="en-US"/>
          </a:p>
        </p:txBody>
      </p:sp>
    </p:spTree>
    <p:extLst>
      <p:ext uri="{BB962C8B-B14F-4D97-AF65-F5344CB8AC3E}">
        <p14:creationId xmlns:p14="http://schemas.microsoft.com/office/powerpoint/2010/main" val="1624404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169504-E2B8-964F-A25F-42C490CC75EB}" type="slidenum">
              <a:rPr lang="en-US"/>
              <a:pPr>
                <a:defRPr/>
              </a:pPr>
              <a:t>‹#›</a:t>
            </a:fld>
            <a:endParaRPr lang="en-US"/>
          </a:p>
        </p:txBody>
      </p:sp>
    </p:spTree>
    <p:extLst>
      <p:ext uri="{BB962C8B-B14F-4D97-AF65-F5344CB8AC3E}">
        <p14:creationId xmlns:p14="http://schemas.microsoft.com/office/powerpoint/2010/main" val="3439254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2C7B0-FC28-3A4B-9C14-C35D2DDE2631}" type="slidenum">
              <a:rPr lang="en-US"/>
              <a:pPr>
                <a:defRPr/>
              </a:pPr>
              <a:t>‹#›</a:t>
            </a:fld>
            <a:endParaRPr lang="en-US"/>
          </a:p>
        </p:txBody>
      </p:sp>
    </p:spTree>
    <p:extLst>
      <p:ext uri="{BB962C8B-B14F-4D97-AF65-F5344CB8AC3E}">
        <p14:creationId xmlns:p14="http://schemas.microsoft.com/office/powerpoint/2010/main" val="70164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78BFA8A7-A25D-1941-B808-8F59E4079B6B}" type="slidenum">
              <a:rPr lang="en-US"/>
              <a:pPr>
                <a:defRPr/>
              </a:pPr>
              <a:t>‹#›</a:t>
            </a:fld>
            <a:endParaRPr lang="en-US"/>
          </a:p>
        </p:txBody>
      </p:sp>
    </p:spTree>
    <p:extLst>
      <p:ext uri="{BB962C8B-B14F-4D97-AF65-F5344CB8AC3E}">
        <p14:creationId xmlns:p14="http://schemas.microsoft.com/office/powerpoint/2010/main" val="14482705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0B470-895A-2545-A42D-02F0BD972615}" type="slidenum">
              <a:rPr lang="en-US"/>
              <a:pPr>
                <a:defRPr/>
              </a:pPr>
              <a:t>‹#›</a:t>
            </a:fld>
            <a:endParaRPr lang="en-US"/>
          </a:p>
        </p:txBody>
      </p:sp>
    </p:spTree>
    <p:extLst>
      <p:ext uri="{BB962C8B-B14F-4D97-AF65-F5344CB8AC3E}">
        <p14:creationId xmlns:p14="http://schemas.microsoft.com/office/powerpoint/2010/main" val="3182284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DC0A19-8876-8346-8E04-42401A08E042}" type="slidenum">
              <a:rPr lang="en-US"/>
              <a:pPr>
                <a:defRPr/>
              </a:pPr>
              <a:t>‹#›</a:t>
            </a:fld>
            <a:endParaRPr lang="en-US"/>
          </a:p>
        </p:txBody>
      </p:sp>
    </p:spTree>
    <p:extLst>
      <p:ext uri="{BB962C8B-B14F-4D97-AF65-F5344CB8AC3E}">
        <p14:creationId xmlns:p14="http://schemas.microsoft.com/office/powerpoint/2010/main" val="2461199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677112-2EE7-834C-A884-D31B33E3B2D7}" type="slidenum">
              <a:rPr lang="en-US"/>
              <a:pPr>
                <a:defRPr/>
              </a:pPr>
              <a:t>‹#›</a:t>
            </a:fld>
            <a:endParaRPr lang="en-US"/>
          </a:p>
        </p:txBody>
      </p:sp>
    </p:spTree>
    <p:extLst>
      <p:ext uri="{BB962C8B-B14F-4D97-AF65-F5344CB8AC3E}">
        <p14:creationId xmlns:p14="http://schemas.microsoft.com/office/powerpoint/2010/main" val="11462751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6F2F07-F875-0E4F-92FA-829E9500AA26}" type="slidenum">
              <a:rPr lang="en-US"/>
              <a:pPr>
                <a:defRPr/>
              </a:pPr>
              <a:t>‹#›</a:t>
            </a:fld>
            <a:endParaRPr lang="en-US"/>
          </a:p>
        </p:txBody>
      </p:sp>
    </p:spTree>
    <p:extLst>
      <p:ext uri="{BB962C8B-B14F-4D97-AF65-F5344CB8AC3E}">
        <p14:creationId xmlns:p14="http://schemas.microsoft.com/office/powerpoint/2010/main" val="39062972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24A35-1885-C442-97A5-C7FC77FC8A53}" type="slidenum">
              <a:rPr lang="en-US"/>
              <a:pPr>
                <a:defRPr/>
              </a:pPr>
              <a:t>‹#›</a:t>
            </a:fld>
            <a:endParaRPr lang="en-US"/>
          </a:p>
        </p:txBody>
      </p:sp>
    </p:spTree>
    <p:extLst>
      <p:ext uri="{BB962C8B-B14F-4D97-AF65-F5344CB8AC3E}">
        <p14:creationId xmlns:p14="http://schemas.microsoft.com/office/powerpoint/2010/main" val="3874640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3D971-8F19-D841-BD55-D50695EEAB41}" type="slidenum">
              <a:rPr lang="en-US"/>
              <a:pPr>
                <a:defRPr/>
              </a:pPr>
              <a:t>‹#›</a:t>
            </a:fld>
            <a:endParaRPr lang="en-US"/>
          </a:p>
        </p:txBody>
      </p:sp>
    </p:spTree>
    <p:extLst>
      <p:ext uri="{BB962C8B-B14F-4D97-AF65-F5344CB8AC3E}">
        <p14:creationId xmlns:p14="http://schemas.microsoft.com/office/powerpoint/2010/main" val="31116200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54973E-5910-E04C-B4FC-DD808277E606}" type="slidenum">
              <a:rPr lang="en-US"/>
              <a:pPr>
                <a:defRPr/>
              </a:pPr>
              <a:t>‹#›</a:t>
            </a:fld>
            <a:endParaRPr lang="en-US"/>
          </a:p>
        </p:txBody>
      </p:sp>
    </p:spTree>
    <p:extLst>
      <p:ext uri="{BB962C8B-B14F-4D97-AF65-F5344CB8AC3E}">
        <p14:creationId xmlns:p14="http://schemas.microsoft.com/office/powerpoint/2010/main" val="14384753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34AD97-73BC-2742-8A65-4A35D2706279}" type="slidenum">
              <a:rPr lang="en-US"/>
              <a:pPr>
                <a:defRPr/>
              </a:pPr>
              <a:t>‹#›</a:t>
            </a:fld>
            <a:endParaRPr lang="en-US"/>
          </a:p>
        </p:txBody>
      </p:sp>
    </p:spTree>
    <p:extLst>
      <p:ext uri="{BB962C8B-B14F-4D97-AF65-F5344CB8AC3E}">
        <p14:creationId xmlns:p14="http://schemas.microsoft.com/office/powerpoint/2010/main" val="206734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FB3F01-AD36-B648-A054-62441BC3BDA1}" type="slidenum">
              <a:rPr lang="en-US"/>
              <a:pPr>
                <a:defRPr/>
              </a:pPr>
              <a:t>‹#›</a:t>
            </a:fld>
            <a:endParaRPr lang="en-US"/>
          </a:p>
        </p:txBody>
      </p:sp>
    </p:spTree>
    <p:extLst>
      <p:ext uri="{BB962C8B-B14F-4D97-AF65-F5344CB8AC3E}">
        <p14:creationId xmlns:p14="http://schemas.microsoft.com/office/powerpoint/2010/main" val="19088141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56732E-B7DF-5740-881C-4B2A94C31247}" type="slidenum">
              <a:rPr lang="en-US"/>
              <a:pPr>
                <a:defRPr/>
              </a:pPr>
              <a:t>‹#›</a:t>
            </a:fld>
            <a:endParaRPr lang="en-US"/>
          </a:p>
        </p:txBody>
      </p:sp>
    </p:spTree>
    <p:extLst>
      <p:ext uri="{BB962C8B-B14F-4D97-AF65-F5344CB8AC3E}">
        <p14:creationId xmlns:p14="http://schemas.microsoft.com/office/powerpoint/2010/main" val="3705355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5CC1D19-28A9-1647-AFBD-792179BEA9A0}" type="slidenum">
              <a:rPr lang="en-US"/>
              <a:pPr>
                <a:defRPr/>
              </a:pPr>
              <a:t>‹#›</a:t>
            </a:fld>
            <a:endParaRPr lang="en-US"/>
          </a:p>
        </p:txBody>
      </p:sp>
    </p:spTree>
    <p:extLst>
      <p:ext uri="{BB962C8B-B14F-4D97-AF65-F5344CB8AC3E}">
        <p14:creationId xmlns:p14="http://schemas.microsoft.com/office/powerpoint/2010/main" val="36336763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5B314-5C8A-754B-95DB-26AFFA950E73}" type="slidenum">
              <a:rPr lang="en-US"/>
              <a:pPr>
                <a:defRPr/>
              </a:pPr>
              <a:t>‹#›</a:t>
            </a:fld>
            <a:endParaRPr lang="en-US"/>
          </a:p>
        </p:txBody>
      </p:sp>
    </p:spTree>
    <p:extLst>
      <p:ext uri="{BB962C8B-B14F-4D97-AF65-F5344CB8AC3E}">
        <p14:creationId xmlns:p14="http://schemas.microsoft.com/office/powerpoint/2010/main" val="37464951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8B1D1A-53C5-FE43-B277-D557992E517A}" type="slidenum">
              <a:rPr lang="en-US"/>
              <a:pPr>
                <a:defRPr/>
              </a:pPr>
              <a:t>‹#›</a:t>
            </a:fld>
            <a:endParaRPr lang="en-US"/>
          </a:p>
        </p:txBody>
      </p:sp>
    </p:spTree>
    <p:extLst>
      <p:ext uri="{BB962C8B-B14F-4D97-AF65-F5344CB8AC3E}">
        <p14:creationId xmlns:p14="http://schemas.microsoft.com/office/powerpoint/2010/main" val="9426786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DCF65-6B76-1646-9386-7C27AF97A9FC}" type="slidenum">
              <a:rPr lang="en-US"/>
              <a:pPr>
                <a:defRPr/>
              </a:pPr>
              <a:t>‹#›</a:t>
            </a:fld>
            <a:endParaRPr lang="en-US"/>
          </a:p>
        </p:txBody>
      </p:sp>
    </p:spTree>
    <p:extLst>
      <p:ext uri="{BB962C8B-B14F-4D97-AF65-F5344CB8AC3E}">
        <p14:creationId xmlns:p14="http://schemas.microsoft.com/office/powerpoint/2010/main" val="245890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644C8-8B68-6A43-8CB2-1B93CF76C2E2}" type="slidenum">
              <a:rPr lang="en-US"/>
              <a:pPr>
                <a:defRPr/>
              </a:pPr>
              <a:t>‹#›</a:t>
            </a:fld>
            <a:endParaRPr lang="en-US"/>
          </a:p>
        </p:txBody>
      </p:sp>
    </p:spTree>
    <p:extLst>
      <p:ext uri="{BB962C8B-B14F-4D97-AF65-F5344CB8AC3E}">
        <p14:creationId xmlns:p14="http://schemas.microsoft.com/office/powerpoint/2010/main" val="6242744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41986" name="Rectangle 2"/>
          <p:cNvSpPr>
            <a:spLocks noGrp="1" noChangeArrowheads="1"/>
          </p:cNvSpPr>
          <p:nvPr>
            <p:ph type="ctrTitle"/>
          </p:nvPr>
        </p:nvSpPr>
        <p:spPr>
          <a:xfrm>
            <a:off x="685800" y="990600"/>
            <a:ext cx="7772400" cy="1371600"/>
          </a:xfrm>
        </p:spPr>
        <p:txBody>
          <a:bodyPr/>
          <a:lstStyle>
            <a:lvl1pPr>
              <a:defRPr sz="4000"/>
            </a:lvl1pPr>
          </a:lstStyle>
          <a:p>
            <a:pPr lvl="0"/>
            <a:r>
              <a:rPr lang="en-US" noProof="0"/>
              <a:t>Click to edit Master title style</a:t>
            </a:r>
          </a:p>
        </p:txBody>
      </p:sp>
      <p:sp>
        <p:nvSpPr>
          <p:cNvPr id="41987" name="Rectangle 3"/>
          <p:cNvSpPr>
            <a:spLocks noGrp="1" noChangeArrowheads="1"/>
          </p:cNvSpPr>
          <p:nvPr>
            <p:ph type="subTitle" idx="1"/>
          </p:nvPr>
        </p:nvSpPr>
        <p:spPr>
          <a:xfrm>
            <a:off x="1447800" y="3429000"/>
            <a:ext cx="7010400" cy="1600200"/>
          </a:xfrm>
        </p:spPr>
        <p:txBody>
          <a:bodyPr/>
          <a:lstStyle>
            <a:lvl1pPr marL="0" indent="0">
              <a:buFont typeface="Wingdings" charset="0"/>
              <a:buNone/>
              <a:defRPr sz="2800"/>
            </a:lvl1pPr>
          </a:lstStyle>
          <a:p>
            <a:pPr lvl="0"/>
            <a:r>
              <a:rPr lang="en-US" noProof="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FA295A3-04F6-BF45-BE07-AA45EFA5D70B}" type="slidenum">
              <a:rPr lang="en-US"/>
              <a:pPr>
                <a:defRPr/>
              </a:pPr>
              <a:t>‹#›</a:t>
            </a:fld>
            <a:endParaRPr lang="en-US"/>
          </a:p>
        </p:txBody>
      </p:sp>
    </p:spTree>
    <p:extLst>
      <p:ext uri="{BB962C8B-B14F-4D97-AF65-F5344CB8AC3E}">
        <p14:creationId xmlns:p14="http://schemas.microsoft.com/office/powerpoint/2010/main" val="38013914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93106C8-6CD8-8D4D-9380-015F033C2767}" type="slidenum">
              <a:rPr lang="en-US"/>
              <a:pPr>
                <a:defRPr/>
              </a:pPr>
              <a:t>‹#›</a:t>
            </a:fld>
            <a:endParaRPr lang="en-US"/>
          </a:p>
        </p:txBody>
      </p:sp>
    </p:spTree>
    <p:extLst>
      <p:ext uri="{BB962C8B-B14F-4D97-AF65-F5344CB8AC3E}">
        <p14:creationId xmlns:p14="http://schemas.microsoft.com/office/powerpoint/2010/main" val="4189868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C9EB0E-FB51-AD4F-A7B7-E570E3BD5106}" type="slidenum">
              <a:rPr lang="en-US"/>
              <a:pPr>
                <a:defRPr/>
              </a:pPr>
              <a:t>‹#›</a:t>
            </a:fld>
            <a:endParaRPr lang="en-US"/>
          </a:p>
        </p:txBody>
      </p:sp>
    </p:spTree>
    <p:extLst>
      <p:ext uri="{BB962C8B-B14F-4D97-AF65-F5344CB8AC3E}">
        <p14:creationId xmlns:p14="http://schemas.microsoft.com/office/powerpoint/2010/main" val="28964663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2DB2F94-9A26-CF4E-94E2-3039FEDE1EA6}" type="slidenum">
              <a:rPr lang="en-US"/>
              <a:pPr>
                <a:defRPr/>
              </a:pPr>
              <a:t>‹#›</a:t>
            </a:fld>
            <a:endParaRPr lang="en-US"/>
          </a:p>
        </p:txBody>
      </p:sp>
    </p:spTree>
    <p:extLst>
      <p:ext uri="{BB962C8B-B14F-4D97-AF65-F5344CB8AC3E}">
        <p14:creationId xmlns:p14="http://schemas.microsoft.com/office/powerpoint/2010/main" val="338387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44DED5FB-4AC1-D44F-8C1F-26C3B60C75B4}" type="slidenum">
              <a:rPr lang="en-US"/>
              <a:pPr>
                <a:defRPr/>
              </a:pPr>
              <a:t>‹#›</a:t>
            </a:fld>
            <a:endParaRPr lang="en-US"/>
          </a:p>
        </p:txBody>
      </p:sp>
    </p:spTree>
    <p:extLst>
      <p:ext uri="{BB962C8B-B14F-4D97-AF65-F5344CB8AC3E}">
        <p14:creationId xmlns:p14="http://schemas.microsoft.com/office/powerpoint/2010/main" val="34068515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E0C2D122-F686-C14D-B10F-B9CBAE73E4C2}" type="slidenum">
              <a:rPr lang="en-US"/>
              <a:pPr>
                <a:defRPr/>
              </a:pPr>
              <a:t>‹#›</a:t>
            </a:fld>
            <a:endParaRPr lang="en-US"/>
          </a:p>
        </p:txBody>
      </p:sp>
    </p:spTree>
    <p:extLst>
      <p:ext uri="{BB962C8B-B14F-4D97-AF65-F5344CB8AC3E}">
        <p14:creationId xmlns:p14="http://schemas.microsoft.com/office/powerpoint/2010/main" val="250616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D35C52B-EE4B-D546-BC8A-373E037266B8}" type="slidenum">
              <a:rPr lang="en-US"/>
              <a:pPr>
                <a:defRPr/>
              </a:pPr>
              <a:t>‹#›</a:t>
            </a:fld>
            <a:endParaRPr lang="en-US"/>
          </a:p>
        </p:txBody>
      </p:sp>
    </p:spTree>
    <p:extLst>
      <p:ext uri="{BB962C8B-B14F-4D97-AF65-F5344CB8AC3E}">
        <p14:creationId xmlns:p14="http://schemas.microsoft.com/office/powerpoint/2010/main" val="159789984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CCBD869-540A-164E-BFDD-D231F5155082}" type="slidenum">
              <a:rPr lang="en-US"/>
              <a:pPr>
                <a:defRPr/>
              </a:pPr>
              <a:t>‹#›</a:t>
            </a:fld>
            <a:endParaRPr lang="en-US"/>
          </a:p>
        </p:txBody>
      </p:sp>
    </p:spTree>
    <p:extLst>
      <p:ext uri="{BB962C8B-B14F-4D97-AF65-F5344CB8AC3E}">
        <p14:creationId xmlns:p14="http://schemas.microsoft.com/office/powerpoint/2010/main" val="3721339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2DAFFEC-5256-BE49-B192-459A893CEDC0}" type="slidenum">
              <a:rPr lang="en-US"/>
              <a:pPr>
                <a:defRPr/>
              </a:pPr>
              <a:t>‹#›</a:t>
            </a:fld>
            <a:endParaRPr lang="en-US"/>
          </a:p>
        </p:txBody>
      </p:sp>
    </p:spTree>
    <p:extLst>
      <p:ext uri="{BB962C8B-B14F-4D97-AF65-F5344CB8AC3E}">
        <p14:creationId xmlns:p14="http://schemas.microsoft.com/office/powerpoint/2010/main" val="11206356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8D8F13D-41E5-FD43-A9D2-2DA298A4D182}" type="slidenum">
              <a:rPr lang="en-US"/>
              <a:pPr>
                <a:defRPr/>
              </a:pPr>
              <a:t>‹#›</a:t>
            </a:fld>
            <a:endParaRPr lang="en-US"/>
          </a:p>
        </p:txBody>
      </p:sp>
    </p:spTree>
    <p:extLst>
      <p:ext uri="{BB962C8B-B14F-4D97-AF65-F5344CB8AC3E}">
        <p14:creationId xmlns:p14="http://schemas.microsoft.com/office/powerpoint/2010/main" val="5564590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B33BE4F-08F2-8C46-B0A9-F3FBA210F5CA}" type="slidenum">
              <a:rPr lang="en-US"/>
              <a:pPr>
                <a:defRPr/>
              </a:pPr>
              <a:t>‹#›</a:t>
            </a:fld>
            <a:endParaRPr lang="en-US"/>
          </a:p>
        </p:txBody>
      </p:sp>
    </p:spTree>
    <p:extLst>
      <p:ext uri="{BB962C8B-B14F-4D97-AF65-F5344CB8AC3E}">
        <p14:creationId xmlns:p14="http://schemas.microsoft.com/office/powerpoint/2010/main" val="24153798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33B71C6-C4A8-044F-A946-5CE420E078B7}" type="slidenum">
              <a:rPr lang="en-US"/>
              <a:pPr>
                <a:defRPr/>
              </a:pPr>
              <a:t>‹#›</a:t>
            </a:fld>
            <a:endParaRPr lang="en-US"/>
          </a:p>
        </p:txBody>
      </p:sp>
    </p:spTree>
    <p:extLst>
      <p:ext uri="{BB962C8B-B14F-4D97-AF65-F5344CB8AC3E}">
        <p14:creationId xmlns:p14="http://schemas.microsoft.com/office/powerpoint/2010/main" val="1649114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9CBBB54-3E6F-8F40-A453-4B3AD3319170}" type="slidenum">
              <a:rPr lang="en-US"/>
              <a:pPr>
                <a:defRPr/>
              </a:pPr>
              <a:t>‹#›</a:t>
            </a:fld>
            <a:endParaRPr lang="en-US"/>
          </a:p>
        </p:txBody>
      </p:sp>
    </p:spTree>
    <p:extLst>
      <p:ext uri="{BB962C8B-B14F-4D97-AF65-F5344CB8AC3E}">
        <p14:creationId xmlns:p14="http://schemas.microsoft.com/office/powerpoint/2010/main" val="321543770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632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593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3374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39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BF73FF4C-693B-5A42-968D-57B0BBD8B9D8}" type="slidenum">
              <a:rPr lang="en-US"/>
              <a:pPr>
                <a:defRPr/>
              </a:pPr>
              <a:t>‹#›</a:t>
            </a:fld>
            <a:endParaRPr lang="en-US"/>
          </a:p>
        </p:txBody>
      </p:sp>
    </p:spTree>
    <p:extLst>
      <p:ext uri="{BB962C8B-B14F-4D97-AF65-F5344CB8AC3E}">
        <p14:creationId xmlns:p14="http://schemas.microsoft.com/office/powerpoint/2010/main" val="292325443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3242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9511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19252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7325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4726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33008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9147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173986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7498274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140413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18A2E4E2-441D-CC4E-BAC7-C26C4F0FDED2}" type="slidenum">
              <a:rPr lang="en-US"/>
              <a:pPr>
                <a:defRPr/>
              </a:pPr>
              <a:t>‹#›</a:t>
            </a:fld>
            <a:endParaRPr lang="en-US"/>
          </a:p>
        </p:txBody>
      </p:sp>
    </p:spTree>
    <p:extLst>
      <p:ext uri="{BB962C8B-B14F-4D97-AF65-F5344CB8AC3E}">
        <p14:creationId xmlns:p14="http://schemas.microsoft.com/office/powerpoint/2010/main" val="78318914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0467430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4036332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4028891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5832467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5028282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0332466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0689688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223333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pPr/>
              <a:t>‹#›</a:t>
            </a:fld>
            <a:endParaRPr lang="en-US"/>
          </a:p>
        </p:txBody>
      </p:sp>
    </p:spTree>
    <p:extLst>
      <p:ext uri="{BB962C8B-B14F-4D97-AF65-F5344CB8AC3E}">
        <p14:creationId xmlns:p14="http://schemas.microsoft.com/office/powerpoint/2010/main" val="1255808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pPr/>
              <a:t>‹#›</a:t>
            </a:fld>
            <a:endParaRPr lang="en-US"/>
          </a:p>
        </p:txBody>
      </p:sp>
    </p:spTree>
    <p:extLst>
      <p:ext uri="{BB962C8B-B14F-4D97-AF65-F5344CB8AC3E}">
        <p14:creationId xmlns:p14="http://schemas.microsoft.com/office/powerpoint/2010/main" val="412978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850B0AA3-B4AC-FC48-B394-0ADFC0442472}" type="slidenum">
              <a:rPr lang="en-US"/>
              <a:pPr>
                <a:defRPr/>
              </a:pPr>
              <a:t>‹#›</a:t>
            </a:fld>
            <a:endParaRPr lang="en-US"/>
          </a:p>
        </p:txBody>
      </p:sp>
    </p:spTree>
    <p:extLst>
      <p:ext uri="{BB962C8B-B14F-4D97-AF65-F5344CB8AC3E}">
        <p14:creationId xmlns:p14="http://schemas.microsoft.com/office/powerpoint/2010/main" val="227973787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pPr/>
              <a:t>‹#›</a:t>
            </a:fld>
            <a:endParaRPr lang="en-US"/>
          </a:p>
        </p:txBody>
      </p:sp>
    </p:spTree>
    <p:extLst>
      <p:ext uri="{BB962C8B-B14F-4D97-AF65-F5344CB8AC3E}">
        <p14:creationId xmlns:p14="http://schemas.microsoft.com/office/powerpoint/2010/main" val="711069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pPr/>
              <a:t>‹#›</a:t>
            </a:fld>
            <a:endParaRPr lang="en-US"/>
          </a:p>
        </p:txBody>
      </p:sp>
    </p:spTree>
    <p:extLst>
      <p:ext uri="{BB962C8B-B14F-4D97-AF65-F5344CB8AC3E}">
        <p14:creationId xmlns:p14="http://schemas.microsoft.com/office/powerpoint/2010/main" val="34874217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pPr/>
              <a:t>‹#›</a:t>
            </a:fld>
            <a:endParaRPr lang="en-US"/>
          </a:p>
        </p:txBody>
      </p:sp>
    </p:spTree>
    <p:extLst>
      <p:ext uri="{BB962C8B-B14F-4D97-AF65-F5344CB8AC3E}">
        <p14:creationId xmlns:p14="http://schemas.microsoft.com/office/powerpoint/2010/main" val="28037095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pPr/>
              <a:t>‹#›</a:t>
            </a:fld>
            <a:endParaRPr lang="en-US"/>
          </a:p>
        </p:txBody>
      </p:sp>
    </p:spTree>
    <p:extLst>
      <p:ext uri="{BB962C8B-B14F-4D97-AF65-F5344CB8AC3E}">
        <p14:creationId xmlns:p14="http://schemas.microsoft.com/office/powerpoint/2010/main" val="760373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pPr/>
              <a:t>‹#›</a:t>
            </a:fld>
            <a:endParaRPr lang="en-US"/>
          </a:p>
        </p:txBody>
      </p:sp>
    </p:spTree>
    <p:extLst>
      <p:ext uri="{BB962C8B-B14F-4D97-AF65-F5344CB8AC3E}">
        <p14:creationId xmlns:p14="http://schemas.microsoft.com/office/powerpoint/2010/main" val="10717736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pPr/>
              <a:t>‹#›</a:t>
            </a:fld>
            <a:endParaRPr lang="en-US"/>
          </a:p>
        </p:txBody>
      </p:sp>
    </p:spTree>
    <p:extLst>
      <p:ext uri="{BB962C8B-B14F-4D97-AF65-F5344CB8AC3E}">
        <p14:creationId xmlns:p14="http://schemas.microsoft.com/office/powerpoint/2010/main" val="41551026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pPr/>
              <a:t>‹#›</a:t>
            </a:fld>
            <a:endParaRPr lang="en-US"/>
          </a:p>
        </p:txBody>
      </p:sp>
    </p:spTree>
    <p:extLst>
      <p:ext uri="{BB962C8B-B14F-4D97-AF65-F5344CB8AC3E}">
        <p14:creationId xmlns:p14="http://schemas.microsoft.com/office/powerpoint/2010/main" val="39811947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pPr/>
              <a:t>‹#›</a:t>
            </a:fld>
            <a:endParaRPr lang="en-US"/>
          </a:p>
        </p:txBody>
      </p:sp>
    </p:spTree>
    <p:extLst>
      <p:ext uri="{BB962C8B-B14F-4D97-AF65-F5344CB8AC3E}">
        <p14:creationId xmlns:p14="http://schemas.microsoft.com/office/powerpoint/2010/main" val="39712407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pPr/>
              <a:t>‹#›</a:t>
            </a:fld>
            <a:endParaRPr lang="en-US"/>
          </a:p>
        </p:txBody>
      </p:sp>
    </p:spTree>
    <p:extLst>
      <p:ext uri="{BB962C8B-B14F-4D97-AF65-F5344CB8AC3E}">
        <p14:creationId xmlns:p14="http://schemas.microsoft.com/office/powerpoint/2010/main" val="23884704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192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200601-54AE-0D49-865D-3C1C900F8AB3}" type="slidenum">
              <a:rPr lang="en-US"/>
              <a:pPr>
                <a:defRPr/>
              </a:pPr>
              <a:t>‹#›</a:t>
            </a:fld>
            <a:endParaRPr lang="en-US"/>
          </a:p>
        </p:txBody>
      </p:sp>
    </p:spTree>
    <p:extLst>
      <p:ext uri="{BB962C8B-B14F-4D97-AF65-F5344CB8AC3E}">
        <p14:creationId xmlns:p14="http://schemas.microsoft.com/office/powerpoint/2010/main" val="3487210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1BBB30D9-343E-5E45-9B80-DED3A1FE4B99}" type="slidenum">
              <a:rPr lang="en-US"/>
              <a:pPr>
                <a:defRPr/>
              </a:pPr>
              <a:t>‹#›</a:t>
            </a:fld>
            <a:endParaRPr lang="en-US"/>
          </a:p>
        </p:txBody>
      </p:sp>
    </p:spTree>
    <p:extLst>
      <p:ext uri="{BB962C8B-B14F-4D97-AF65-F5344CB8AC3E}">
        <p14:creationId xmlns:p14="http://schemas.microsoft.com/office/powerpoint/2010/main" val="332546704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654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7829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9530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59487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337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59180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004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6447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942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200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8241BD1-449C-764A-BB78-840BBA3DFEA7}" type="slidenum">
              <a:rPr lang="en-US"/>
              <a:pPr>
                <a:defRPr/>
              </a:pPr>
              <a:t>‹#›</a:t>
            </a:fld>
            <a:endParaRPr lang="en-US"/>
          </a:p>
        </p:txBody>
      </p:sp>
    </p:spTree>
    <p:extLst>
      <p:ext uri="{BB962C8B-B14F-4D97-AF65-F5344CB8AC3E}">
        <p14:creationId xmlns:p14="http://schemas.microsoft.com/office/powerpoint/2010/main" val="136075113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3819579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37231221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32683756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35509454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30311181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13096170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11497287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12694624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6813714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419818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FE22B56-DA16-5B45-96BC-7FFC8776F331}" type="slidenum">
              <a:rPr lang="en-US"/>
              <a:pPr>
                <a:defRPr/>
              </a:pPr>
              <a:t>‹#›</a:t>
            </a:fld>
            <a:endParaRPr lang="en-US"/>
          </a:p>
        </p:txBody>
      </p:sp>
    </p:spTree>
    <p:extLst>
      <p:ext uri="{BB962C8B-B14F-4D97-AF65-F5344CB8AC3E}">
        <p14:creationId xmlns:p14="http://schemas.microsoft.com/office/powerpoint/2010/main" val="83547579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21891375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05967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62206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45232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0636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0998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30405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91202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865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5858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E9A5221-019D-6444-A803-20FEA83E8458}" type="slidenum">
              <a:rPr lang="en-US"/>
              <a:pPr>
                <a:defRPr/>
              </a:pPr>
              <a:t>‹#›</a:t>
            </a:fld>
            <a:endParaRPr lang="en-US"/>
          </a:p>
        </p:txBody>
      </p:sp>
    </p:spTree>
    <p:extLst>
      <p:ext uri="{BB962C8B-B14F-4D97-AF65-F5344CB8AC3E}">
        <p14:creationId xmlns:p14="http://schemas.microsoft.com/office/powerpoint/2010/main" val="28535377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390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32303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8743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5620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95596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6496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32507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7564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33524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8723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296D1D8-993D-A140-996E-CDEC590A3A93}" type="slidenum">
              <a:rPr lang="en-US"/>
              <a:pPr>
                <a:defRPr/>
              </a:pPr>
              <a:t>‹#›</a:t>
            </a:fld>
            <a:endParaRPr lang="en-US"/>
          </a:p>
        </p:txBody>
      </p:sp>
    </p:spTree>
    <p:extLst>
      <p:ext uri="{BB962C8B-B14F-4D97-AF65-F5344CB8AC3E}">
        <p14:creationId xmlns:p14="http://schemas.microsoft.com/office/powerpoint/2010/main" val="2862478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3338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60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65188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94764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3985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88387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8264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90873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2053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823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9EA1BE7-EAA7-1D44-B10F-2C9836ABBE59}" type="slidenum">
              <a:rPr lang="en-US"/>
              <a:pPr>
                <a:defRPr/>
              </a:pPr>
              <a:t>‹#›</a:t>
            </a:fld>
            <a:endParaRPr lang="en-US"/>
          </a:p>
        </p:txBody>
      </p:sp>
    </p:spTree>
    <p:extLst>
      <p:ext uri="{BB962C8B-B14F-4D97-AF65-F5344CB8AC3E}">
        <p14:creationId xmlns:p14="http://schemas.microsoft.com/office/powerpoint/2010/main" val="6804167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1534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056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6307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1198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pPr/>
              <a:t>‹#›</a:t>
            </a:fld>
            <a:endParaRPr lang="en-US"/>
          </a:p>
        </p:txBody>
      </p:sp>
    </p:spTree>
    <p:extLst>
      <p:ext uri="{BB962C8B-B14F-4D97-AF65-F5344CB8AC3E}">
        <p14:creationId xmlns:p14="http://schemas.microsoft.com/office/powerpoint/2010/main" val="3887491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pPr/>
              <a:t>‹#›</a:t>
            </a:fld>
            <a:endParaRPr lang="en-US"/>
          </a:p>
        </p:txBody>
      </p:sp>
    </p:spTree>
    <p:extLst>
      <p:ext uri="{BB962C8B-B14F-4D97-AF65-F5344CB8AC3E}">
        <p14:creationId xmlns:p14="http://schemas.microsoft.com/office/powerpoint/2010/main" val="2258803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pPr/>
              <a:t>‹#›</a:t>
            </a:fld>
            <a:endParaRPr lang="en-US"/>
          </a:p>
        </p:txBody>
      </p:sp>
    </p:spTree>
    <p:extLst>
      <p:ext uri="{BB962C8B-B14F-4D97-AF65-F5344CB8AC3E}">
        <p14:creationId xmlns:p14="http://schemas.microsoft.com/office/powerpoint/2010/main" val="39731731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pPr/>
              <a:t>‹#›</a:t>
            </a:fld>
            <a:endParaRPr lang="en-US"/>
          </a:p>
        </p:txBody>
      </p:sp>
    </p:spTree>
    <p:extLst>
      <p:ext uri="{BB962C8B-B14F-4D97-AF65-F5344CB8AC3E}">
        <p14:creationId xmlns:p14="http://schemas.microsoft.com/office/powerpoint/2010/main" val="35160773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pPr/>
              <a:t>‹#›</a:t>
            </a:fld>
            <a:endParaRPr lang="en-US"/>
          </a:p>
        </p:txBody>
      </p:sp>
    </p:spTree>
    <p:extLst>
      <p:ext uri="{BB962C8B-B14F-4D97-AF65-F5344CB8AC3E}">
        <p14:creationId xmlns:p14="http://schemas.microsoft.com/office/powerpoint/2010/main" val="12265562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pPr/>
              <a:t>‹#›</a:t>
            </a:fld>
            <a:endParaRPr lang="en-US"/>
          </a:p>
        </p:txBody>
      </p:sp>
    </p:spTree>
    <p:extLst>
      <p:ext uri="{BB962C8B-B14F-4D97-AF65-F5344CB8AC3E}">
        <p14:creationId xmlns:p14="http://schemas.microsoft.com/office/powerpoint/2010/main" val="23434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567E6D7-7EBC-7C43-844F-C51FFBF3AD0F}" type="slidenum">
              <a:rPr lang="en-US"/>
              <a:pPr>
                <a:defRPr/>
              </a:pPr>
              <a:t>‹#›</a:t>
            </a:fld>
            <a:endParaRPr lang="en-US"/>
          </a:p>
        </p:txBody>
      </p:sp>
    </p:spTree>
    <p:extLst>
      <p:ext uri="{BB962C8B-B14F-4D97-AF65-F5344CB8AC3E}">
        <p14:creationId xmlns:p14="http://schemas.microsoft.com/office/powerpoint/2010/main" val="38714680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pPr/>
              <a:t>‹#›</a:t>
            </a:fld>
            <a:endParaRPr lang="en-US"/>
          </a:p>
        </p:txBody>
      </p:sp>
    </p:spTree>
    <p:extLst>
      <p:ext uri="{BB962C8B-B14F-4D97-AF65-F5344CB8AC3E}">
        <p14:creationId xmlns:p14="http://schemas.microsoft.com/office/powerpoint/2010/main" val="11870053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pPr/>
              <a:t>‹#›</a:t>
            </a:fld>
            <a:endParaRPr lang="en-US"/>
          </a:p>
        </p:txBody>
      </p:sp>
    </p:spTree>
    <p:extLst>
      <p:ext uri="{BB962C8B-B14F-4D97-AF65-F5344CB8AC3E}">
        <p14:creationId xmlns:p14="http://schemas.microsoft.com/office/powerpoint/2010/main" val="3320623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pPr/>
              <a:t>‹#›</a:t>
            </a:fld>
            <a:endParaRPr lang="en-US"/>
          </a:p>
        </p:txBody>
      </p:sp>
    </p:spTree>
    <p:extLst>
      <p:ext uri="{BB962C8B-B14F-4D97-AF65-F5344CB8AC3E}">
        <p14:creationId xmlns:p14="http://schemas.microsoft.com/office/powerpoint/2010/main" val="21632370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pPr/>
              <a:t>‹#›</a:t>
            </a:fld>
            <a:endParaRPr lang="en-US"/>
          </a:p>
        </p:txBody>
      </p:sp>
    </p:spTree>
    <p:extLst>
      <p:ext uri="{BB962C8B-B14F-4D97-AF65-F5344CB8AC3E}">
        <p14:creationId xmlns:p14="http://schemas.microsoft.com/office/powerpoint/2010/main" val="16615952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pPr/>
              <a:t>‹#›</a:t>
            </a:fld>
            <a:endParaRPr lang="en-US"/>
          </a:p>
        </p:txBody>
      </p:sp>
    </p:spTree>
    <p:extLst>
      <p:ext uri="{BB962C8B-B14F-4D97-AF65-F5344CB8AC3E}">
        <p14:creationId xmlns:p14="http://schemas.microsoft.com/office/powerpoint/2010/main" val="35846231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000000"/>
                  </a:outerShdw>
                </a:effectLst>
                <a:latin typeface="Times New Roman" pitchFamily="18" charset="0"/>
                <a:cs typeface="Times New Roman" pitchFamily="18" charset="0"/>
              </a:defRPr>
            </a:lvl1pPr>
          </a:lstStyle>
          <a:p>
            <a:fld id="{5AB67BD7-976A-4BEF-BEF3-4CD232376BC0}" type="slidenum">
              <a:rPr lang="en-US" altLang="en-US"/>
              <a:pPr/>
              <a:t>‹#›</a:t>
            </a:fld>
            <a:endParaRPr lang="en-US" altLang="en-US"/>
          </a:p>
        </p:txBody>
      </p:sp>
    </p:spTree>
    <p:extLst>
      <p:ext uri="{BB962C8B-B14F-4D97-AF65-F5344CB8AC3E}">
        <p14:creationId xmlns:p14="http://schemas.microsoft.com/office/powerpoint/2010/main" val="19868979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367622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345366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20310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8805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9B39DA3-4686-E540-AD5F-C0B0E40F1DD5}" type="slidenum">
              <a:rPr lang="en-US"/>
              <a:pPr>
                <a:defRPr/>
              </a:pPr>
              <a:t>‹#›</a:t>
            </a:fld>
            <a:endParaRPr lang="en-US"/>
          </a:p>
        </p:txBody>
      </p:sp>
    </p:spTree>
    <p:extLst>
      <p:ext uri="{BB962C8B-B14F-4D97-AF65-F5344CB8AC3E}">
        <p14:creationId xmlns:p14="http://schemas.microsoft.com/office/powerpoint/2010/main" val="3371325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7700985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1695424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88071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1111849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210412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5156441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7965912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486509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024848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60167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C8711BE-AF0C-6C4A-8EF5-F9ADEDE960F0}" type="slidenum">
              <a:rPr lang="en-US"/>
              <a:pPr>
                <a:defRPr/>
              </a:pPr>
              <a:t>‹#›</a:t>
            </a:fld>
            <a:endParaRPr lang="en-US"/>
          </a:p>
        </p:txBody>
      </p:sp>
    </p:spTree>
    <p:extLst>
      <p:ext uri="{BB962C8B-B14F-4D97-AF65-F5344CB8AC3E}">
        <p14:creationId xmlns:p14="http://schemas.microsoft.com/office/powerpoint/2010/main" val="22620454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04470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105557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848753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724220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74203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601142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409904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930288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CBD19-DAB3-9547-BDF3-B93924997806}" type="slidenum">
              <a:rPr lang="en-US"/>
              <a:pPr>
                <a:defRPr/>
              </a:pPr>
              <a:t>‹#›</a:t>
            </a:fld>
            <a:endParaRPr lang="en-US"/>
          </a:p>
        </p:txBody>
      </p:sp>
    </p:spTree>
    <p:extLst>
      <p:ext uri="{BB962C8B-B14F-4D97-AF65-F5344CB8AC3E}">
        <p14:creationId xmlns:p14="http://schemas.microsoft.com/office/powerpoint/2010/main" val="39094630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77501-33EF-6E46-A7D4-79DFE75F4571}" type="slidenum">
              <a:rPr lang="en-US"/>
              <a:pPr>
                <a:defRPr/>
              </a:pPr>
              <a:t>‹#›</a:t>
            </a:fld>
            <a:endParaRPr lang="en-US"/>
          </a:p>
        </p:txBody>
      </p:sp>
    </p:spTree>
    <p:extLst>
      <p:ext uri="{BB962C8B-B14F-4D97-AF65-F5344CB8AC3E}">
        <p14:creationId xmlns:p14="http://schemas.microsoft.com/office/powerpoint/2010/main" val="1943679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F9B8AE2-F3A9-0044-B9F0-9C98EDCE4B27}" type="slidenum">
              <a:rPr lang="en-US"/>
              <a:pPr>
                <a:defRPr/>
              </a:pPr>
              <a:t>‹#›</a:t>
            </a:fld>
            <a:endParaRPr lang="en-US"/>
          </a:p>
        </p:txBody>
      </p:sp>
    </p:spTree>
    <p:extLst>
      <p:ext uri="{BB962C8B-B14F-4D97-AF65-F5344CB8AC3E}">
        <p14:creationId xmlns:p14="http://schemas.microsoft.com/office/powerpoint/2010/main" val="38261058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7FFF9-5570-A543-8B56-2A4209DC6C58}" type="slidenum">
              <a:rPr lang="en-US"/>
              <a:pPr>
                <a:defRPr/>
              </a:pPr>
              <a:t>‹#›</a:t>
            </a:fld>
            <a:endParaRPr lang="en-US"/>
          </a:p>
        </p:txBody>
      </p:sp>
    </p:spTree>
    <p:extLst>
      <p:ext uri="{BB962C8B-B14F-4D97-AF65-F5344CB8AC3E}">
        <p14:creationId xmlns:p14="http://schemas.microsoft.com/office/powerpoint/2010/main" val="17599343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CB1E4-2457-AB4E-A168-2BFC020791A3}" type="slidenum">
              <a:rPr lang="en-US"/>
              <a:pPr>
                <a:defRPr/>
              </a:pPr>
              <a:t>‹#›</a:t>
            </a:fld>
            <a:endParaRPr lang="en-US"/>
          </a:p>
        </p:txBody>
      </p:sp>
    </p:spTree>
    <p:extLst>
      <p:ext uri="{BB962C8B-B14F-4D97-AF65-F5344CB8AC3E}">
        <p14:creationId xmlns:p14="http://schemas.microsoft.com/office/powerpoint/2010/main" val="22254069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454D6-77E3-4C45-AD46-6BFB17E3BF7C}" type="slidenum">
              <a:rPr lang="en-US"/>
              <a:pPr>
                <a:defRPr/>
              </a:pPr>
              <a:t>‹#›</a:t>
            </a:fld>
            <a:endParaRPr lang="en-US"/>
          </a:p>
        </p:txBody>
      </p:sp>
    </p:spTree>
    <p:extLst>
      <p:ext uri="{BB962C8B-B14F-4D97-AF65-F5344CB8AC3E}">
        <p14:creationId xmlns:p14="http://schemas.microsoft.com/office/powerpoint/2010/main" val="5138469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646C6-6288-1B4F-9BC0-EF1E97E75320}" type="slidenum">
              <a:rPr lang="en-US"/>
              <a:pPr>
                <a:defRPr/>
              </a:pPr>
              <a:t>‹#›</a:t>
            </a:fld>
            <a:endParaRPr lang="en-US"/>
          </a:p>
        </p:txBody>
      </p:sp>
    </p:spTree>
    <p:extLst>
      <p:ext uri="{BB962C8B-B14F-4D97-AF65-F5344CB8AC3E}">
        <p14:creationId xmlns:p14="http://schemas.microsoft.com/office/powerpoint/2010/main" val="13991391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260467-5A58-3448-B997-7CAA2318717D}" type="slidenum">
              <a:rPr lang="en-US"/>
              <a:pPr>
                <a:defRPr/>
              </a:pPr>
              <a:t>‹#›</a:t>
            </a:fld>
            <a:endParaRPr lang="en-US"/>
          </a:p>
        </p:txBody>
      </p:sp>
    </p:spTree>
    <p:extLst>
      <p:ext uri="{BB962C8B-B14F-4D97-AF65-F5344CB8AC3E}">
        <p14:creationId xmlns:p14="http://schemas.microsoft.com/office/powerpoint/2010/main" val="28051985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1BC40D-45F1-0A40-BF0E-D5D76A64B3B1}" type="slidenum">
              <a:rPr lang="en-US"/>
              <a:pPr>
                <a:defRPr/>
              </a:pPr>
              <a:t>‹#›</a:t>
            </a:fld>
            <a:endParaRPr lang="en-US"/>
          </a:p>
        </p:txBody>
      </p:sp>
    </p:spTree>
    <p:extLst>
      <p:ext uri="{BB962C8B-B14F-4D97-AF65-F5344CB8AC3E}">
        <p14:creationId xmlns:p14="http://schemas.microsoft.com/office/powerpoint/2010/main" val="16153749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63513-814F-8846-95F1-E6D2870E4252}" type="slidenum">
              <a:rPr lang="en-US"/>
              <a:pPr>
                <a:defRPr/>
              </a:pPr>
              <a:t>‹#›</a:t>
            </a:fld>
            <a:endParaRPr lang="en-US"/>
          </a:p>
        </p:txBody>
      </p:sp>
    </p:spTree>
    <p:extLst>
      <p:ext uri="{BB962C8B-B14F-4D97-AF65-F5344CB8AC3E}">
        <p14:creationId xmlns:p14="http://schemas.microsoft.com/office/powerpoint/2010/main" val="37771263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E9B41-DBC4-2A4F-BD5D-02D61D0D86CD}" type="slidenum">
              <a:rPr lang="en-US"/>
              <a:pPr>
                <a:defRPr/>
              </a:pPr>
              <a:t>‹#›</a:t>
            </a:fld>
            <a:endParaRPr lang="en-US"/>
          </a:p>
        </p:txBody>
      </p:sp>
    </p:spTree>
    <p:extLst>
      <p:ext uri="{BB962C8B-B14F-4D97-AF65-F5344CB8AC3E}">
        <p14:creationId xmlns:p14="http://schemas.microsoft.com/office/powerpoint/2010/main" val="10833585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5D05D-939E-AE4D-8C4A-D5C882C0A73E}" type="slidenum">
              <a:rPr lang="en-US"/>
              <a:pPr>
                <a:defRPr/>
              </a:pPr>
              <a:t>‹#›</a:t>
            </a:fld>
            <a:endParaRPr lang="en-US"/>
          </a:p>
        </p:txBody>
      </p:sp>
    </p:spTree>
    <p:extLst>
      <p:ext uri="{BB962C8B-B14F-4D97-AF65-F5344CB8AC3E}">
        <p14:creationId xmlns:p14="http://schemas.microsoft.com/office/powerpoint/2010/main" val="24086779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034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00AE9-BA44-4648-BDA0-14B8E7A11C76}" type="slidenum">
              <a:rPr lang="en-US"/>
              <a:pPr>
                <a:defRPr/>
              </a:pPr>
              <a:t>‹#›</a:t>
            </a:fld>
            <a:endParaRPr lang="en-US"/>
          </a:p>
        </p:txBody>
      </p:sp>
    </p:spTree>
    <p:extLst>
      <p:ext uri="{BB962C8B-B14F-4D97-AF65-F5344CB8AC3E}">
        <p14:creationId xmlns:p14="http://schemas.microsoft.com/office/powerpoint/2010/main" val="154207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32EFF1E-C09A-594F-A8F9-320C83F70159}" type="slidenum">
              <a:rPr lang="en-US"/>
              <a:pPr>
                <a:defRPr/>
              </a:pPr>
              <a:t>‹#›</a:t>
            </a:fld>
            <a:endParaRPr lang="en-US"/>
          </a:p>
        </p:txBody>
      </p:sp>
    </p:spTree>
    <p:extLst>
      <p:ext uri="{BB962C8B-B14F-4D97-AF65-F5344CB8AC3E}">
        <p14:creationId xmlns:p14="http://schemas.microsoft.com/office/powerpoint/2010/main" val="12873904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785266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053839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275069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563248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785385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040029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955957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271775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05476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43791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89687A8-4D44-3243-9EE7-6ABC74C13A4F}" type="slidenum">
              <a:rPr lang="en-US"/>
              <a:pPr>
                <a:defRPr/>
              </a:pPr>
              <a:t>‹#›</a:t>
            </a:fld>
            <a:endParaRPr lang="en-US"/>
          </a:p>
        </p:txBody>
      </p:sp>
    </p:spTree>
    <p:extLst>
      <p:ext uri="{BB962C8B-B14F-4D97-AF65-F5344CB8AC3E}">
        <p14:creationId xmlns:p14="http://schemas.microsoft.com/office/powerpoint/2010/main" val="21392552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5AFBACB-8248-D049-BE21-149DC5BC0204}"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548747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8D98A7-4842-BE42-B77C-2260BE7738D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25365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25DB6D-1A8B-9C44-A149-C0DCB7A2F08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12673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E208B7-AC0A-A94D-8403-378C30B70FE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54700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301141-47F8-F144-AB30-AEA9CC4E708A}"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30979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ADE1555-A7FA-B24F-98DE-CDB0635DA7F5}"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58982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96D8DA-2685-DF42-BB78-F95E1B496F1D}"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87247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29D0AE-5F07-8E41-8C8B-60691180A689}"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52281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658481-4F63-B744-B83F-60FB991F9810}"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05457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CC12B7-B48E-DE46-B42D-74C730D93AE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6705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460833E-8C8B-F248-980B-6D68A9E4CCA0}" type="slidenum">
              <a:rPr lang="en-US"/>
              <a:pPr>
                <a:defRPr/>
              </a:pPr>
              <a:t>‹#›</a:t>
            </a:fld>
            <a:endParaRPr lang="en-US"/>
          </a:p>
        </p:txBody>
      </p:sp>
    </p:spTree>
    <p:extLst>
      <p:ext uri="{BB962C8B-B14F-4D97-AF65-F5344CB8AC3E}">
        <p14:creationId xmlns:p14="http://schemas.microsoft.com/office/powerpoint/2010/main" val="19061984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4B21DEC-3ECC-CD4B-82A5-34BE39DF2539}"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41407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371540-E533-7144-94DA-8BBCD3EBEEB3}" type="slidenum">
              <a:rPr lang="en-US"/>
              <a:pPr>
                <a:defRPr/>
              </a:pPr>
              <a:t>‹#›</a:t>
            </a:fld>
            <a:endParaRPr lang="en-US"/>
          </a:p>
        </p:txBody>
      </p:sp>
    </p:spTree>
    <p:extLst>
      <p:ext uri="{BB962C8B-B14F-4D97-AF65-F5344CB8AC3E}">
        <p14:creationId xmlns:p14="http://schemas.microsoft.com/office/powerpoint/2010/main" val="59066485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C6CD31-2C52-7748-B183-454B65A5E4D1}" type="slidenum">
              <a:rPr lang="en-US"/>
              <a:pPr>
                <a:defRPr/>
              </a:pPr>
              <a:t>‹#›</a:t>
            </a:fld>
            <a:endParaRPr lang="en-US"/>
          </a:p>
        </p:txBody>
      </p:sp>
    </p:spTree>
    <p:extLst>
      <p:ext uri="{BB962C8B-B14F-4D97-AF65-F5344CB8AC3E}">
        <p14:creationId xmlns:p14="http://schemas.microsoft.com/office/powerpoint/2010/main" val="28983904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FD73FB-31FB-6443-BE62-D9EE62EFD0A1}" type="slidenum">
              <a:rPr lang="en-US"/>
              <a:pPr>
                <a:defRPr/>
              </a:pPr>
              <a:t>‹#›</a:t>
            </a:fld>
            <a:endParaRPr lang="en-US"/>
          </a:p>
        </p:txBody>
      </p:sp>
    </p:spTree>
    <p:extLst>
      <p:ext uri="{BB962C8B-B14F-4D97-AF65-F5344CB8AC3E}">
        <p14:creationId xmlns:p14="http://schemas.microsoft.com/office/powerpoint/2010/main" val="27019273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ACD8692-E723-DC4A-910A-07E661FC2DCF}" type="slidenum">
              <a:rPr lang="en-US"/>
              <a:pPr>
                <a:defRPr/>
              </a:pPr>
              <a:t>‹#›</a:t>
            </a:fld>
            <a:endParaRPr lang="en-US"/>
          </a:p>
        </p:txBody>
      </p:sp>
    </p:spTree>
    <p:extLst>
      <p:ext uri="{BB962C8B-B14F-4D97-AF65-F5344CB8AC3E}">
        <p14:creationId xmlns:p14="http://schemas.microsoft.com/office/powerpoint/2010/main" val="52649201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E08D5DC-CC74-8E45-9B17-D26038189A28}" type="slidenum">
              <a:rPr lang="en-US"/>
              <a:pPr>
                <a:defRPr/>
              </a:pPr>
              <a:t>‹#›</a:t>
            </a:fld>
            <a:endParaRPr lang="en-US"/>
          </a:p>
        </p:txBody>
      </p:sp>
    </p:spTree>
    <p:extLst>
      <p:ext uri="{BB962C8B-B14F-4D97-AF65-F5344CB8AC3E}">
        <p14:creationId xmlns:p14="http://schemas.microsoft.com/office/powerpoint/2010/main" val="3306718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776286A-CA64-A642-B1C7-CB3C2E458B5A}" type="slidenum">
              <a:rPr lang="en-US"/>
              <a:pPr>
                <a:defRPr/>
              </a:pPr>
              <a:t>‹#›</a:t>
            </a:fld>
            <a:endParaRPr lang="en-US"/>
          </a:p>
        </p:txBody>
      </p:sp>
    </p:spTree>
    <p:extLst>
      <p:ext uri="{BB962C8B-B14F-4D97-AF65-F5344CB8AC3E}">
        <p14:creationId xmlns:p14="http://schemas.microsoft.com/office/powerpoint/2010/main" val="143676900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0841CAF-1446-474C-9588-947D1D6E8FF1}" type="slidenum">
              <a:rPr lang="en-US"/>
              <a:pPr>
                <a:defRPr/>
              </a:pPr>
              <a:t>‹#›</a:t>
            </a:fld>
            <a:endParaRPr lang="en-US"/>
          </a:p>
        </p:txBody>
      </p:sp>
    </p:spTree>
    <p:extLst>
      <p:ext uri="{BB962C8B-B14F-4D97-AF65-F5344CB8AC3E}">
        <p14:creationId xmlns:p14="http://schemas.microsoft.com/office/powerpoint/2010/main" val="40799037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8780414-6B48-A74D-A754-BB65B8B979D8}" type="slidenum">
              <a:rPr lang="en-US"/>
              <a:pPr>
                <a:defRPr/>
              </a:pPr>
              <a:t>‹#›</a:t>
            </a:fld>
            <a:endParaRPr lang="en-US"/>
          </a:p>
        </p:txBody>
      </p:sp>
    </p:spTree>
    <p:extLst>
      <p:ext uri="{BB962C8B-B14F-4D97-AF65-F5344CB8AC3E}">
        <p14:creationId xmlns:p14="http://schemas.microsoft.com/office/powerpoint/2010/main" val="26457246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D9C780-5456-B441-A533-4F444D9C7514}" type="slidenum">
              <a:rPr lang="en-US"/>
              <a:pPr>
                <a:defRPr/>
              </a:pPr>
              <a:t>‹#›</a:t>
            </a:fld>
            <a:endParaRPr lang="en-US"/>
          </a:p>
        </p:txBody>
      </p:sp>
    </p:spTree>
    <p:extLst>
      <p:ext uri="{BB962C8B-B14F-4D97-AF65-F5344CB8AC3E}">
        <p14:creationId xmlns:p14="http://schemas.microsoft.com/office/powerpoint/2010/main" val="253736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8A7DAE-D77B-5C4A-B3DE-77703647C1AB}" type="slidenum">
              <a:rPr lang="en-US"/>
              <a:pPr>
                <a:defRPr/>
              </a:pPr>
              <a:t>‹#›</a:t>
            </a:fld>
            <a:endParaRPr lang="en-US"/>
          </a:p>
        </p:txBody>
      </p:sp>
    </p:spTree>
    <p:extLst>
      <p:ext uri="{BB962C8B-B14F-4D97-AF65-F5344CB8AC3E}">
        <p14:creationId xmlns:p14="http://schemas.microsoft.com/office/powerpoint/2010/main" val="9983840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CC662D7-FBF7-F54C-8459-9ED3870F0E9B}" type="slidenum">
              <a:rPr lang="en-US"/>
              <a:pPr>
                <a:defRPr/>
              </a:pPr>
              <a:t>‹#›</a:t>
            </a:fld>
            <a:endParaRPr lang="en-US"/>
          </a:p>
        </p:txBody>
      </p:sp>
    </p:spTree>
    <p:extLst>
      <p:ext uri="{BB962C8B-B14F-4D97-AF65-F5344CB8AC3E}">
        <p14:creationId xmlns:p14="http://schemas.microsoft.com/office/powerpoint/2010/main" val="4573400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758286-62EF-B44D-B202-21274BFA056E}" type="slidenum">
              <a:rPr lang="en-US"/>
              <a:pPr>
                <a:defRPr/>
              </a:pPr>
              <a:t>‹#›</a:t>
            </a:fld>
            <a:endParaRPr lang="en-US"/>
          </a:p>
        </p:txBody>
      </p:sp>
    </p:spTree>
    <p:extLst>
      <p:ext uri="{BB962C8B-B14F-4D97-AF65-F5344CB8AC3E}">
        <p14:creationId xmlns:p14="http://schemas.microsoft.com/office/powerpoint/2010/main" val="18829783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598EF-E25D-CE45-94CC-E57F6780C817}" type="slidenum">
              <a:rPr lang="en-US"/>
              <a:pPr>
                <a:defRPr/>
              </a:pPr>
              <a:t>‹#›</a:t>
            </a:fld>
            <a:endParaRPr lang="en-US"/>
          </a:p>
        </p:txBody>
      </p:sp>
    </p:spTree>
    <p:extLst>
      <p:ext uri="{BB962C8B-B14F-4D97-AF65-F5344CB8AC3E}">
        <p14:creationId xmlns:p14="http://schemas.microsoft.com/office/powerpoint/2010/main" val="31768304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6A338-5FF5-BD49-A885-CAEDD9CB1BC6}" type="slidenum">
              <a:rPr lang="en-US"/>
              <a:pPr>
                <a:defRPr/>
              </a:pPr>
              <a:t>‹#›</a:t>
            </a:fld>
            <a:endParaRPr lang="en-US"/>
          </a:p>
        </p:txBody>
      </p:sp>
    </p:spTree>
    <p:extLst>
      <p:ext uri="{BB962C8B-B14F-4D97-AF65-F5344CB8AC3E}">
        <p14:creationId xmlns:p14="http://schemas.microsoft.com/office/powerpoint/2010/main" val="23035114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7C50-EA5F-F34E-BBFE-972FBEB88755}" type="slidenum">
              <a:rPr lang="en-US"/>
              <a:pPr>
                <a:defRPr/>
              </a:pPr>
              <a:t>‹#›</a:t>
            </a:fld>
            <a:endParaRPr lang="en-US"/>
          </a:p>
        </p:txBody>
      </p:sp>
    </p:spTree>
    <p:extLst>
      <p:ext uri="{BB962C8B-B14F-4D97-AF65-F5344CB8AC3E}">
        <p14:creationId xmlns:p14="http://schemas.microsoft.com/office/powerpoint/2010/main" val="3408700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B981D-0D7F-304E-8D9C-8978F057A58D}" type="slidenum">
              <a:rPr lang="en-US"/>
              <a:pPr>
                <a:defRPr/>
              </a:pPr>
              <a:t>‹#›</a:t>
            </a:fld>
            <a:endParaRPr lang="en-US"/>
          </a:p>
        </p:txBody>
      </p:sp>
    </p:spTree>
    <p:extLst>
      <p:ext uri="{BB962C8B-B14F-4D97-AF65-F5344CB8AC3E}">
        <p14:creationId xmlns:p14="http://schemas.microsoft.com/office/powerpoint/2010/main" val="17281584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87DA39-29FB-AC41-A78C-6F72235328FF}" type="slidenum">
              <a:rPr lang="en-US"/>
              <a:pPr>
                <a:defRPr/>
              </a:pPr>
              <a:t>‹#›</a:t>
            </a:fld>
            <a:endParaRPr lang="en-US"/>
          </a:p>
        </p:txBody>
      </p:sp>
    </p:spTree>
    <p:extLst>
      <p:ext uri="{BB962C8B-B14F-4D97-AF65-F5344CB8AC3E}">
        <p14:creationId xmlns:p14="http://schemas.microsoft.com/office/powerpoint/2010/main" val="21059214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8022A-BCCD-2143-B773-984282FE870D}" type="slidenum">
              <a:rPr lang="en-US"/>
              <a:pPr>
                <a:defRPr/>
              </a:pPr>
              <a:t>‹#›</a:t>
            </a:fld>
            <a:endParaRPr lang="en-US"/>
          </a:p>
        </p:txBody>
      </p:sp>
    </p:spTree>
    <p:extLst>
      <p:ext uri="{BB962C8B-B14F-4D97-AF65-F5344CB8AC3E}">
        <p14:creationId xmlns:p14="http://schemas.microsoft.com/office/powerpoint/2010/main" val="20737150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1710D5-2C50-7147-8300-8C62B942C7FC}" type="slidenum">
              <a:rPr lang="en-US"/>
              <a:pPr>
                <a:defRPr/>
              </a:pPr>
              <a:t>‹#›</a:t>
            </a:fld>
            <a:endParaRPr lang="en-US"/>
          </a:p>
        </p:txBody>
      </p:sp>
    </p:spTree>
    <p:extLst>
      <p:ext uri="{BB962C8B-B14F-4D97-AF65-F5344CB8AC3E}">
        <p14:creationId xmlns:p14="http://schemas.microsoft.com/office/powerpoint/2010/main" val="13403510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7F95-0CFB-FB4D-A5C8-74F9E0BB7728}" type="slidenum">
              <a:rPr lang="en-US"/>
              <a:pPr>
                <a:defRPr/>
              </a:pPr>
              <a:t>‹#›</a:t>
            </a:fld>
            <a:endParaRPr lang="en-US"/>
          </a:p>
        </p:txBody>
      </p:sp>
    </p:spTree>
    <p:extLst>
      <p:ext uri="{BB962C8B-B14F-4D97-AF65-F5344CB8AC3E}">
        <p14:creationId xmlns:p14="http://schemas.microsoft.com/office/powerpoint/2010/main" val="1973749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pPr>
                <a:defRPr/>
              </a:pPr>
              <a:t>‹#›</a:t>
            </a:fld>
            <a:endParaRPr lang="en-US"/>
          </a:p>
        </p:txBody>
      </p:sp>
    </p:spTree>
    <p:extLst>
      <p:ext uri="{BB962C8B-B14F-4D97-AF65-F5344CB8AC3E}">
        <p14:creationId xmlns:p14="http://schemas.microsoft.com/office/powerpoint/2010/main" val="2824382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C5FD9-E2A8-BD4E-B75D-5B8B8819975D}" type="slidenum">
              <a:rPr lang="en-US"/>
              <a:pPr>
                <a:defRPr/>
              </a:pPr>
              <a:t>‹#›</a:t>
            </a:fld>
            <a:endParaRPr lang="en-US"/>
          </a:p>
        </p:txBody>
      </p:sp>
    </p:spTree>
    <p:extLst>
      <p:ext uri="{BB962C8B-B14F-4D97-AF65-F5344CB8AC3E}">
        <p14:creationId xmlns:p14="http://schemas.microsoft.com/office/powerpoint/2010/main" val="40415080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140A-85D3-884C-BC93-FE8CFC2E161C}" type="slidenum">
              <a:rPr lang="en-US"/>
              <a:pPr>
                <a:defRPr/>
              </a:pPr>
              <a:t>‹#›</a:t>
            </a:fld>
            <a:endParaRPr lang="en-US"/>
          </a:p>
        </p:txBody>
      </p:sp>
    </p:spTree>
    <p:extLst>
      <p:ext uri="{BB962C8B-B14F-4D97-AF65-F5344CB8AC3E}">
        <p14:creationId xmlns:p14="http://schemas.microsoft.com/office/powerpoint/2010/main" val="33384205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C9B1F-10AF-0749-8417-66AA6F91940C}" type="slidenum">
              <a:rPr lang="en-US"/>
              <a:pPr>
                <a:defRPr/>
              </a:pPr>
              <a:t>‹#›</a:t>
            </a:fld>
            <a:endParaRPr lang="en-US"/>
          </a:p>
        </p:txBody>
      </p:sp>
    </p:spTree>
    <p:extLst>
      <p:ext uri="{BB962C8B-B14F-4D97-AF65-F5344CB8AC3E}">
        <p14:creationId xmlns:p14="http://schemas.microsoft.com/office/powerpoint/2010/main" val="147235635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60D06F-0F7C-2441-8ED5-E8B9256EE595}" type="slidenum">
              <a:rPr lang="en-US"/>
              <a:pPr>
                <a:defRPr/>
              </a:pPr>
              <a:t>‹#›</a:t>
            </a:fld>
            <a:endParaRPr lang="en-US"/>
          </a:p>
        </p:txBody>
      </p:sp>
    </p:spTree>
    <p:extLst>
      <p:ext uri="{BB962C8B-B14F-4D97-AF65-F5344CB8AC3E}">
        <p14:creationId xmlns:p14="http://schemas.microsoft.com/office/powerpoint/2010/main" val="178862092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6CBC2D2-2DEA-5F47-B141-B9AC772D48FD}" type="slidenum">
              <a:rPr lang="en-US"/>
              <a:pPr>
                <a:defRPr/>
              </a:pPr>
              <a:t>‹#›</a:t>
            </a:fld>
            <a:endParaRPr lang="en-US"/>
          </a:p>
        </p:txBody>
      </p:sp>
    </p:spTree>
    <p:extLst>
      <p:ext uri="{BB962C8B-B14F-4D97-AF65-F5344CB8AC3E}">
        <p14:creationId xmlns:p14="http://schemas.microsoft.com/office/powerpoint/2010/main" val="386084390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4288A3-1098-0C4F-BD2B-713D3185A775}" type="slidenum">
              <a:rPr lang="en-US"/>
              <a:pPr>
                <a:defRPr/>
              </a:pPr>
              <a:t>‹#›</a:t>
            </a:fld>
            <a:endParaRPr lang="en-US"/>
          </a:p>
        </p:txBody>
      </p:sp>
    </p:spTree>
    <p:extLst>
      <p:ext uri="{BB962C8B-B14F-4D97-AF65-F5344CB8AC3E}">
        <p14:creationId xmlns:p14="http://schemas.microsoft.com/office/powerpoint/2010/main" val="2747146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6E1BE8-8309-344F-A15D-A790C296C928}" type="slidenum">
              <a:rPr lang="en-US"/>
              <a:pPr>
                <a:defRPr/>
              </a:pPr>
              <a:t>‹#›</a:t>
            </a:fld>
            <a:endParaRPr lang="en-US"/>
          </a:p>
        </p:txBody>
      </p:sp>
    </p:spTree>
    <p:extLst>
      <p:ext uri="{BB962C8B-B14F-4D97-AF65-F5344CB8AC3E}">
        <p14:creationId xmlns:p14="http://schemas.microsoft.com/office/powerpoint/2010/main" val="42764567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3E5D3A-9BD5-E944-B306-BC85947EC7DF}" type="slidenum">
              <a:rPr lang="en-US"/>
              <a:pPr>
                <a:defRPr/>
              </a:pPr>
              <a:t>‹#›</a:t>
            </a:fld>
            <a:endParaRPr lang="en-US"/>
          </a:p>
        </p:txBody>
      </p:sp>
    </p:spTree>
    <p:extLst>
      <p:ext uri="{BB962C8B-B14F-4D97-AF65-F5344CB8AC3E}">
        <p14:creationId xmlns:p14="http://schemas.microsoft.com/office/powerpoint/2010/main" val="40618068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18E5A3-3E35-164D-9478-EAEB5A0519D9}" type="slidenum">
              <a:rPr lang="en-US"/>
              <a:pPr>
                <a:defRPr/>
              </a:pPr>
              <a:t>‹#›</a:t>
            </a:fld>
            <a:endParaRPr lang="en-US"/>
          </a:p>
        </p:txBody>
      </p:sp>
    </p:spTree>
    <p:extLst>
      <p:ext uri="{BB962C8B-B14F-4D97-AF65-F5344CB8AC3E}">
        <p14:creationId xmlns:p14="http://schemas.microsoft.com/office/powerpoint/2010/main" val="16331195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13ADEA2-562B-2A44-A9EC-F4B544AED27D}" type="slidenum">
              <a:rPr lang="en-US"/>
              <a:pPr>
                <a:defRPr/>
              </a:pPr>
              <a:t>‹#›</a:t>
            </a:fld>
            <a:endParaRPr lang="en-US"/>
          </a:p>
        </p:txBody>
      </p:sp>
    </p:spTree>
    <p:extLst>
      <p:ext uri="{BB962C8B-B14F-4D97-AF65-F5344CB8AC3E}">
        <p14:creationId xmlns:p14="http://schemas.microsoft.com/office/powerpoint/2010/main" val="1907509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pPr>
                <a:defRPr/>
              </a:pPr>
              <a:t>‹#›</a:t>
            </a:fld>
            <a:endParaRPr lang="en-US"/>
          </a:p>
        </p:txBody>
      </p:sp>
    </p:spTree>
    <p:extLst>
      <p:ext uri="{BB962C8B-B14F-4D97-AF65-F5344CB8AC3E}">
        <p14:creationId xmlns:p14="http://schemas.microsoft.com/office/powerpoint/2010/main" val="195764071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54B1CD0-A96A-FF4C-866D-C2F4D6250120}" type="slidenum">
              <a:rPr lang="en-US"/>
              <a:pPr>
                <a:defRPr/>
              </a:pPr>
              <a:t>‹#›</a:t>
            </a:fld>
            <a:endParaRPr lang="en-US"/>
          </a:p>
        </p:txBody>
      </p:sp>
    </p:spTree>
    <p:extLst>
      <p:ext uri="{BB962C8B-B14F-4D97-AF65-F5344CB8AC3E}">
        <p14:creationId xmlns:p14="http://schemas.microsoft.com/office/powerpoint/2010/main" val="13963579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2CDFF5-B3F3-5146-A2A8-913743247A6B}" type="slidenum">
              <a:rPr lang="en-US"/>
              <a:pPr>
                <a:defRPr/>
              </a:pPr>
              <a:t>‹#›</a:t>
            </a:fld>
            <a:endParaRPr lang="en-US"/>
          </a:p>
        </p:txBody>
      </p:sp>
    </p:spTree>
    <p:extLst>
      <p:ext uri="{BB962C8B-B14F-4D97-AF65-F5344CB8AC3E}">
        <p14:creationId xmlns:p14="http://schemas.microsoft.com/office/powerpoint/2010/main" val="28287004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528DDD-BACD-DC44-BF99-391D9BFE28D1}" type="slidenum">
              <a:rPr lang="en-US"/>
              <a:pPr>
                <a:defRPr/>
              </a:pPr>
              <a:t>‹#›</a:t>
            </a:fld>
            <a:endParaRPr lang="en-US"/>
          </a:p>
        </p:txBody>
      </p:sp>
    </p:spTree>
    <p:extLst>
      <p:ext uri="{BB962C8B-B14F-4D97-AF65-F5344CB8AC3E}">
        <p14:creationId xmlns:p14="http://schemas.microsoft.com/office/powerpoint/2010/main" val="42117990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66830C-9A03-FF43-902C-007484BA83B3}" type="slidenum">
              <a:rPr lang="en-US"/>
              <a:pPr>
                <a:defRPr/>
              </a:pPr>
              <a:t>‹#›</a:t>
            </a:fld>
            <a:endParaRPr lang="en-US"/>
          </a:p>
        </p:txBody>
      </p:sp>
    </p:spTree>
    <p:extLst>
      <p:ext uri="{BB962C8B-B14F-4D97-AF65-F5344CB8AC3E}">
        <p14:creationId xmlns:p14="http://schemas.microsoft.com/office/powerpoint/2010/main" val="363425049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F47917-7FB8-B44D-8A9D-CBEA463B5E77}" type="slidenum">
              <a:rPr lang="en-US"/>
              <a:pPr>
                <a:defRPr/>
              </a:pPr>
              <a:t>‹#›</a:t>
            </a:fld>
            <a:endParaRPr lang="en-US"/>
          </a:p>
        </p:txBody>
      </p:sp>
    </p:spTree>
    <p:extLst>
      <p:ext uri="{BB962C8B-B14F-4D97-AF65-F5344CB8AC3E}">
        <p14:creationId xmlns:p14="http://schemas.microsoft.com/office/powerpoint/2010/main" val="25150611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585971-05F0-CA45-AA09-871574C18B1D}" type="slidenum">
              <a:rPr lang="en-US"/>
              <a:pPr>
                <a:defRPr/>
              </a:pPr>
              <a:t>‹#›</a:t>
            </a:fld>
            <a:endParaRPr lang="en-US"/>
          </a:p>
        </p:txBody>
      </p:sp>
    </p:spTree>
    <p:extLst>
      <p:ext uri="{BB962C8B-B14F-4D97-AF65-F5344CB8AC3E}">
        <p14:creationId xmlns:p14="http://schemas.microsoft.com/office/powerpoint/2010/main" val="102554883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D5304-4674-2848-AB24-B0322FBB9BB3}" type="slidenum">
              <a:rPr lang="en-US"/>
              <a:pPr>
                <a:defRPr/>
              </a:pPr>
              <a:t>‹#›</a:t>
            </a:fld>
            <a:endParaRPr lang="en-US"/>
          </a:p>
        </p:txBody>
      </p:sp>
    </p:spTree>
    <p:extLst>
      <p:ext uri="{BB962C8B-B14F-4D97-AF65-F5344CB8AC3E}">
        <p14:creationId xmlns:p14="http://schemas.microsoft.com/office/powerpoint/2010/main" val="3523499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09D51D-AAC9-5E4A-82BD-5031E226726A}" type="slidenum">
              <a:rPr lang="en-US"/>
              <a:pPr>
                <a:defRPr/>
              </a:pPr>
              <a:t>‹#›</a:t>
            </a:fld>
            <a:endParaRPr lang="en-US"/>
          </a:p>
        </p:txBody>
      </p:sp>
    </p:spTree>
    <p:extLst>
      <p:ext uri="{BB962C8B-B14F-4D97-AF65-F5344CB8AC3E}">
        <p14:creationId xmlns:p14="http://schemas.microsoft.com/office/powerpoint/2010/main" val="8143403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396807-6956-AE4A-A750-8DF181D317E6}" type="slidenum">
              <a:rPr lang="en-US"/>
              <a:pPr>
                <a:defRPr/>
              </a:pPr>
              <a:t>‹#›</a:t>
            </a:fld>
            <a:endParaRPr lang="en-US"/>
          </a:p>
        </p:txBody>
      </p:sp>
    </p:spTree>
    <p:extLst>
      <p:ext uri="{BB962C8B-B14F-4D97-AF65-F5344CB8AC3E}">
        <p14:creationId xmlns:p14="http://schemas.microsoft.com/office/powerpoint/2010/main" val="22783796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E1EB03-9F41-B84C-AD31-813AC2F98D22}" type="slidenum">
              <a:rPr lang="en-US"/>
              <a:pPr>
                <a:defRPr/>
              </a:pPr>
              <a:t>‹#›</a:t>
            </a:fld>
            <a:endParaRPr lang="en-US"/>
          </a:p>
        </p:txBody>
      </p:sp>
    </p:spTree>
    <p:extLst>
      <p:ext uri="{BB962C8B-B14F-4D97-AF65-F5344CB8AC3E}">
        <p14:creationId xmlns:p14="http://schemas.microsoft.com/office/powerpoint/2010/main" val="3393688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pPr>
                <a:defRPr/>
              </a:pPr>
              <a:t>‹#›</a:t>
            </a:fld>
            <a:endParaRPr lang="en-US"/>
          </a:p>
        </p:txBody>
      </p:sp>
    </p:spTree>
    <p:extLst>
      <p:ext uri="{BB962C8B-B14F-4D97-AF65-F5344CB8AC3E}">
        <p14:creationId xmlns:p14="http://schemas.microsoft.com/office/powerpoint/2010/main" val="356948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F7100C-A330-594A-A842-90CCEF83581E}" type="slidenum">
              <a:rPr lang="en-US"/>
              <a:pPr>
                <a:defRPr/>
              </a:pPr>
              <a:t>‹#›</a:t>
            </a:fld>
            <a:endParaRPr lang="en-US"/>
          </a:p>
        </p:txBody>
      </p:sp>
    </p:spTree>
    <p:extLst>
      <p:ext uri="{BB962C8B-B14F-4D97-AF65-F5344CB8AC3E}">
        <p14:creationId xmlns:p14="http://schemas.microsoft.com/office/powerpoint/2010/main" val="6620563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2E9326-7139-9941-AC2B-A751FB7DCA1B}" type="slidenum">
              <a:rPr lang="en-US"/>
              <a:pPr>
                <a:defRPr/>
              </a:pPr>
              <a:t>‹#›</a:t>
            </a:fld>
            <a:endParaRPr lang="en-US"/>
          </a:p>
        </p:txBody>
      </p:sp>
    </p:spTree>
    <p:extLst>
      <p:ext uri="{BB962C8B-B14F-4D97-AF65-F5344CB8AC3E}">
        <p14:creationId xmlns:p14="http://schemas.microsoft.com/office/powerpoint/2010/main" val="13179880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AD87ED-A510-CB49-949B-38DA939F422F}" type="slidenum">
              <a:rPr lang="en-US"/>
              <a:pPr>
                <a:defRPr/>
              </a:pPr>
              <a:t>‹#›</a:t>
            </a:fld>
            <a:endParaRPr lang="en-US"/>
          </a:p>
        </p:txBody>
      </p:sp>
    </p:spTree>
    <p:extLst>
      <p:ext uri="{BB962C8B-B14F-4D97-AF65-F5344CB8AC3E}">
        <p14:creationId xmlns:p14="http://schemas.microsoft.com/office/powerpoint/2010/main" val="3124620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374F9C-494D-6A49-B64C-9620425AD9DB}" type="slidenum">
              <a:rPr lang="en-US"/>
              <a:pPr>
                <a:defRPr/>
              </a:pPr>
              <a:t>‹#›</a:t>
            </a:fld>
            <a:endParaRPr lang="en-US"/>
          </a:p>
        </p:txBody>
      </p:sp>
    </p:spTree>
    <p:extLst>
      <p:ext uri="{BB962C8B-B14F-4D97-AF65-F5344CB8AC3E}">
        <p14:creationId xmlns:p14="http://schemas.microsoft.com/office/powerpoint/2010/main" val="42830794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FA7B03-1185-1A49-B089-A72535FD1B79}" type="slidenum">
              <a:rPr lang="en-US"/>
              <a:pPr>
                <a:defRPr/>
              </a:pPr>
              <a:t>‹#›</a:t>
            </a:fld>
            <a:endParaRPr lang="en-US"/>
          </a:p>
        </p:txBody>
      </p:sp>
    </p:spTree>
    <p:extLst>
      <p:ext uri="{BB962C8B-B14F-4D97-AF65-F5344CB8AC3E}">
        <p14:creationId xmlns:p14="http://schemas.microsoft.com/office/powerpoint/2010/main" val="396047241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CB0A20-41B1-514A-B65E-951EC2EFF16C}" type="slidenum">
              <a:rPr lang="en-US"/>
              <a:pPr>
                <a:defRPr/>
              </a:pPr>
              <a:t>‹#›</a:t>
            </a:fld>
            <a:endParaRPr lang="en-US"/>
          </a:p>
        </p:txBody>
      </p:sp>
    </p:spTree>
    <p:extLst>
      <p:ext uri="{BB962C8B-B14F-4D97-AF65-F5344CB8AC3E}">
        <p14:creationId xmlns:p14="http://schemas.microsoft.com/office/powerpoint/2010/main" val="15477607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49BA4-D630-084A-93E1-697AE6197196}" type="slidenum">
              <a:rPr lang="en-US"/>
              <a:pPr>
                <a:defRPr/>
              </a:pPr>
              <a:t>‹#›</a:t>
            </a:fld>
            <a:endParaRPr lang="en-US"/>
          </a:p>
        </p:txBody>
      </p:sp>
    </p:spTree>
    <p:extLst>
      <p:ext uri="{BB962C8B-B14F-4D97-AF65-F5344CB8AC3E}">
        <p14:creationId xmlns:p14="http://schemas.microsoft.com/office/powerpoint/2010/main" val="111983645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48943-767D-3C49-9AE4-2635DC129D15}" type="slidenum">
              <a:rPr lang="en-US"/>
              <a:pPr>
                <a:defRPr/>
              </a:pPr>
              <a:t>‹#›</a:t>
            </a:fld>
            <a:endParaRPr lang="en-US"/>
          </a:p>
        </p:txBody>
      </p:sp>
    </p:spTree>
    <p:extLst>
      <p:ext uri="{BB962C8B-B14F-4D97-AF65-F5344CB8AC3E}">
        <p14:creationId xmlns:p14="http://schemas.microsoft.com/office/powerpoint/2010/main" val="38063299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13DBE-5A33-2A42-8DDB-C6C8086EAEC0}" type="slidenum">
              <a:rPr lang="en-US"/>
              <a:pPr>
                <a:defRPr/>
              </a:pPr>
              <a:t>‹#›</a:t>
            </a:fld>
            <a:endParaRPr lang="en-US"/>
          </a:p>
        </p:txBody>
      </p:sp>
    </p:spTree>
    <p:extLst>
      <p:ext uri="{BB962C8B-B14F-4D97-AF65-F5344CB8AC3E}">
        <p14:creationId xmlns:p14="http://schemas.microsoft.com/office/powerpoint/2010/main" val="31379350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DC9AF0-DDA5-3044-B006-D0553FA7FC03}" type="slidenum">
              <a:rPr lang="en-US"/>
              <a:pPr>
                <a:defRPr/>
              </a:pPr>
              <a:t>‹#›</a:t>
            </a:fld>
            <a:endParaRPr lang="en-US"/>
          </a:p>
        </p:txBody>
      </p:sp>
    </p:spTree>
    <p:extLst>
      <p:ext uri="{BB962C8B-B14F-4D97-AF65-F5344CB8AC3E}">
        <p14:creationId xmlns:p14="http://schemas.microsoft.com/office/powerpoint/2010/main" val="1943513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pPr>
                <a:defRPr/>
              </a:pPr>
              <a:t>‹#›</a:t>
            </a:fld>
            <a:endParaRPr lang="en-US"/>
          </a:p>
        </p:txBody>
      </p:sp>
    </p:spTree>
    <p:extLst>
      <p:ext uri="{BB962C8B-B14F-4D97-AF65-F5344CB8AC3E}">
        <p14:creationId xmlns:p14="http://schemas.microsoft.com/office/powerpoint/2010/main" val="1286284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5ECC3F-92D3-BD48-9A5B-A5A42845F197}" type="slidenum">
              <a:rPr lang="en-US"/>
              <a:pPr>
                <a:defRPr/>
              </a:pPr>
              <a:t>‹#›</a:t>
            </a:fld>
            <a:endParaRPr lang="en-US"/>
          </a:p>
        </p:txBody>
      </p:sp>
    </p:spTree>
    <p:extLst>
      <p:ext uri="{BB962C8B-B14F-4D97-AF65-F5344CB8AC3E}">
        <p14:creationId xmlns:p14="http://schemas.microsoft.com/office/powerpoint/2010/main" val="1612260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D41DA-D6A5-674D-9C4B-7B48FF9116A6}" type="slidenum">
              <a:rPr lang="en-US"/>
              <a:pPr>
                <a:defRPr/>
              </a:pPr>
              <a:t>‹#›</a:t>
            </a:fld>
            <a:endParaRPr lang="en-US"/>
          </a:p>
        </p:txBody>
      </p:sp>
    </p:spTree>
    <p:extLst>
      <p:ext uri="{BB962C8B-B14F-4D97-AF65-F5344CB8AC3E}">
        <p14:creationId xmlns:p14="http://schemas.microsoft.com/office/powerpoint/2010/main" val="41201916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3708E-B503-824C-B82C-A90DB585F6D5}" type="slidenum">
              <a:rPr lang="en-US"/>
              <a:pPr>
                <a:defRPr/>
              </a:pPr>
              <a:t>‹#›</a:t>
            </a:fld>
            <a:endParaRPr lang="en-US"/>
          </a:p>
        </p:txBody>
      </p:sp>
    </p:spTree>
    <p:extLst>
      <p:ext uri="{BB962C8B-B14F-4D97-AF65-F5344CB8AC3E}">
        <p14:creationId xmlns:p14="http://schemas.microsoft.com/office/powerpoint/2010/main" val="42688338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04156F-C063-584E-9F9D-B52CF959CD8F}" type="slidenum">
              <a:rPr lang="en-US"/>
              <a:pPr>
                <a:defRPr/>
              </a:pPr>
              <a:t>‹#›</a:t>
            </a:fld>
            <a:endParaRPr lang="en-US"/>
          </a:p>
        </p:txBody>
      </p:sp>
    </p:spTree>
    <p:extLst>
      <p:ext uri="{BB962C8B-B14F-4D97-AF65-F5344CB8AC3E}">
        <p14:creationId xmlns:p14="http://schemas.microsoft.com/office/powerpoint/2010/main" val="29995250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66A05-0077-E841-940D-520719084B7D}" type="slidenum">
              <a:rPr lang="en-US"/>
              <a:pPr>
                <a:defRPr/>
              </a:pPr>
              <a:t>‹#›</a:t>
            </a:fld>
            <a:endParaRPr lang="en-US"/>
          </a:p>
        </p:txBody>
      </p:sp>
    </p:spTree>
    <p:extLst>
      <p:ext uri="{BB962C8B-B14F-4D97-AF65-F5344CB8AC3E}">
        <p14:creationId xmlns:p14="http://schemas.microsoft.com/office/powerpoint/2010/main" val="352236929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1D26E-8CCF-1147-A34F-ADA4D2B22523}" type="slidenum">
              <a:rPr lang="en-US"/>
              <a:pPr>
                <a:defRPr/>
              </a:pPr>
              <a:t>‹#›</a:t>
            </a:fld>
            <a:endParaRPr lang="en-US"/>
          </a:p>
        </p:txBody>
      </p:sp>
    </p:spTree>
    <p:extLst>
      <p:ext uri="{BB962C8B-B14F-4D97-AF65-F5344CB8AC3E}">
        <p14:creationId xmlns:p14="http://schemas.microsoft.com/office/powerpoint/2010/main" val="14661811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17182-EA28-8A4E-871F-61E12408550D}" type="slidenum">
              <a:rPr lang="en-US"/>
              <a:pPr>
                <a:defRPr/>
              </a:pPr>
              <a:t>‹#›</a:t>
            </a:fld>
            <a:endParaRPr lang="en-US"/>
          </a:p>
        </p:txBody>
      </p:sp>
    </p:spTree>
    <p:extLst>
      <p:ext uri="{BB962C8B-B14F-4D97-AF65-F5344CB8AC3E}">
        <p14:creationId xmlns:p14="http://schemas.microsoft.com/office/powerpoint/2010/main" val="4686162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B1D2F4-2F07-754D-9474-FD48489346F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866931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5DEC92B-CBD5-8C4A-89D5-E873D98B134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14166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3646344-DEAE-4344-BF9C-9F7E8BB853DB}"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2541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pPr>
                <a:defRPr/>
              </a:pPr>
              <a:t>‹#›</a:t>
            </a:fld>
            <a:endParaRPr lang="en-US"/>
          </a:p>
        </p:txBody>
      </p:sp>
    </p:spTree>
    <p:extLst>
      <p:ext uri="{BB962C8B-B14F-4D97-AF65-F5344CB8AC3E}">
        <p14:creationId xmlns:p14="http://schemas.microsoft.com/office/powerpoint/2010/main" val="10213451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255EB34-5A5C-7949-9B2B-D3E9DEEA4D63}"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92223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E28EF2A-5544-EF49-A208-C679A7C7CA79}"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04641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F5B6597-B330-3F4C-B8BB-711EE4064EA0}"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89461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3F1CF47-0986-8A48-87A6-2A320B7EE112}"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7597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AE161B-7197-674C-9A27-51A9C987B791}"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65848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6F53DCC-D14C-374B-9665-A784009D8975}"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76162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6B05ACC-007F-F547-B714-1517A157EA07}"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51586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F57AEDF-FA68-EC4A-8B55-E83F80455CC2}"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8749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0ADC6-E281-1E42-ADA2-8FC7B3124EAC}" type="slidenum">
              <a:rPr lang="en-US"/>
              <a:pPr>
                <a:defRPr/>
              </a:pPr>
              <a:t>‹#›</a:t>
            </a:fld>
            <a:endParaRPr lang="en-US"/>
          </a:p>
        </p:txBody>
      </p:sp>
    </p:spTree>
    <p:extLst>
      <p:ext uri="{BB962C8B-B14F-4D97-AF65-F5344CB8AC3E}">
        <p14:creationId xmlns:p14="http://schemas.microsoft.com/office/powerpoint/2010/main" val="12304534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C2ADD-A1FD-4F4D-8206-04FA35EEFA57}" type="slidenum">
              <a:rPr lang="en-US"/>
              <a:pPr>
                <a:defRPr/>
              </a:pPr>
              <a:t>‹#›</a:t>
            </a:fld>
            <a:endParaRPr lang="en-US"/>
          </a:p>
        </p:txBody>
      </p:sp>
    </p:spTree>
    <p:extLst>
      <p:ext uri="{BB962C8B-B14F-4D97-AF65-F5344CB8AC3E}">
        <p14:creationId xmlns:p14="http://schemas.microsoft.com/office/powerpoint/2010/main" val="234843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pPr>
                <a:defRPr/>
              </a:pPr>
              <a:t>‹#›</a:t>
            </a:fld>
            <a:endParaRPr lang="en-US"/>
          </a:p>
        </p:txBody>
      </p:sp>
    </p:spTree>
    <p:extLst>
      <p:ext uri="{BB962C8B-B14F-4D97-AF65-F5344CB8AC3E}">
        <p14:creationId xmlns:p14="http://schemas.microsoft.com/office/powerpoint/2010/main" val="22138960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A1B47-E70F-9D47-8DAE-F3B72F4DAB94}" type="slidenum">
              <a:rPr lang="en-US"/>
              <a:pPr>
                <a:defRPr/>
              </a:pPr>
              <a:t>‹#›</a:t>
            </a:fld>
            <a:endParaRPr lang="en-US"/>
          </a:p>
        </p:txBody>
      </p:sp>
    </p:spTree>
    <p:extLst>
      <p:ext uri="{BB962C8B-B14F-4D97-AF65-F5344CB8AC3E}">
        <p14:creationId xmlns:p14="http://schemas.microsoft.com/office/powerpoint/2010/main" val="40011002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0772-3AAA-114F-9B2F-405A1B96E572}" type="slidenum">
              <a:rPr lang="en-US"/>
              <a:pPr>
                <a:defRPr/>
              </a:pPr>
              <a:t>‹#›</a:t>
            </a:fld>
            <a:endParaRPr lang="en-US"/>
          </a:p>
        </p:txBody>
      </p:sp>
    </p:spTree>
    <p:extLst>
      <p:ext uri="{BB962C8B-B14F-4D97-AF65-F5344CB8AC3E}">
        <p14:creationId xmlns:p14="http://schemas.microsoft.com/office/powerpoint/2010/main" val="234415815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BCCEBF-1961-7D4C-B2C1-F8AAF8BC53F1}" type="slidenum">
              <a:rPr lang="en-US"/>
              <a:pPr>
                <a:defRPr/>
              </a:pPr>
              <a:t>‹#›</a:t>
            </a:fld>
            <a:endParaRPr lang="en-US"/>
          </a:p>
        </p:txBody>
      </p:sp>
    </p:spTree>
    <p:extLst>
      <p:ext uri="{BB962C8B-B14F-4D97-AF65-F5344CB8AC3E}">
        <p14:creationId xmlns:p14="http://schemas.microsoft.com/office/powerpoint/2010/main" val="39450507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9A036-9437-214F-BDF3-5957E9804750}" type="slidenum">
              <a:rPr lang="en-US"/>
              <a:pPr>
                <a:defRPr/>
              </a:pPr>
              <a:t>‹#›</a:t>
            </a:fld>
            <a:endParaRPr lang="en-US"/>
          </a:p>
        </p:txBody>
      </p:sp>
    </p:spTree>
    <p:extLst>
      <p:ext uri="{BB962C8B-B14F-4D97-AF65-F5344CB8AC3E}">
        <p14:creationId xmlns:p14="http://schemas.microsoft.com/office/powerpoint/2010/main" val="21179565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7087DC-35AE-B442-9399-4B822F0A9272}" type="slidenum">
              <a:rPr lang="en-US"/>
              <a:pPr>
                <a:defRPr/>
              </a:pPr>
              <a:t>‹#›</a:t>
            </a:fld>
            <a:endParaRPr lang="en-US"/>
          </a:p>
        </p:txBody>
      </p:sp>
    </p:spTree>
    <p:extLst>
      <p:ext uri="{BB962C8B-B14F-4D97-AF65-F5344CB8AC3E}">
        <p14:creationId xmlns:p14="http://schemas.microsoft.com/office/powerpoint/2010/main" val="3059102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DA493-7129-B440-8436-1880AC95184C}" type="slidenum">
              <a:rPr lang="en-US"/>
              <a:pPr>
                <a:defRPr/>
              </a:pPr>
              <a:t>‹#›</a:t>
            </a:fld>
            <a:endParaRPr lang="en-US"/>
          </a:p>
        </p:txBody>
      </p:sp>
    </p:spTree>
    <p:extLst>
      <p:ext uri="{BB962C8B-B14F-4D97-AF65-F5344CB8AC3E}">
        <p14:creationId xmlns:p14="http://schemas.microsoft.com/office/powerpoint/2010/main" val="315859468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18B1E-0F70-C944-819D-5546F654387D}" type="slidenum">
              <a:rPr lang="en-US"/>
              <a:pPr>
                <a:defRPr/>
              </a:pPr>
              <a:t>‹#›</a:t>
            </a:fld>
            <a:endParaRPr lang="en-US"/>
          </a:p>
        </p:txBody>
      </p:sp>
    </p:spTree>
    <p:extLst>
      <p:ext uri="{BB962C8B-B14F-4D97-AF65-F5344CB8AC3E}">
        <p14:creationId xmlns:p14="http://schemas.microsoft.com/office/powerpoint/2010/main" val="27935143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463D4-0C33-C447-ABA0-6B8C7D6DAE8C}" type="slidenum">
              <a:rPr lang="en-US"/>
              <a:pPr>
                <a:defRPr/>
              </a:pPr>
              <a:t>‹#›</a:t>
            </a:fld>
            <a:endParaRPr lang="en-US"/>
          </a:p>
        </p:txBody>
      </p:sp>
    </p:spTree>
    <p:extLst>
      <p:ext uri="{BB962C8B-B14F-4D97-AF65-F5344CB8AC3E}">
        <p14:creationId xmlns:p14="http://schemas.microsoft.com/office/powerpoint/2010/main" val="11451961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A6863-AD75-8D41-8721-71C4A213C3BE}" type="slidenum">
              <a:rPr lang="en-US"/>
              <a:pPr>
                <a:defRPr/>
              </a:pPr>
              <a:t>‹#›</a:t>
            </a:fld>
            <a:endParaRPr lang="en-US"/>
          </a:p>
        </p:txBody>
      </p:sp>
    </p:spTree>
    <p:extLst>
      <p:ext uri="{BB962C8B-B14F-4D97-AF65-F5344CB8AC3E}">
        <p14:creationId xmlns:p14="http://schemas.microsoft.com/office/powerpoint/2010/main" val="35041906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A8837B-798B-A649-BF8F-26C5F9761940}" type="slidenum">
              <a:rPr lang="en-US"/>
              <a:pPr>
                <a:defRPr/>
              </a:pPr>
              <a:t>‹#›</a:t>
            </a:fld>
            <a:endParaRPr lang="en-US"/>
          </a:p>
        </p:txBody>
      </p:sp>
    </p:spTree>
    <p:extLst>
      <p:ext uri="{BB962C8B-B14F-4D97-AF65-F5344CB8AC3E}">
        <p14:creationId xmlns:p14="http://schemas.microsoft.com/office/powerpoint/2010/main" val="329431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C2B45-FFAE-5A46-B6E1-980488E868E9}" type="slidenum">
              <a:rPr lang="en-US"/>
              <a:pPr>
                <a:defRPr/>
              </a:pPr>
              <a:t>‹#›</a:t>
            </a:fld>
            <a:endParaRPr lang="en-US"/>
          </a:p>
        </p:txBody>
      </p:sp>
    </p:spTree>
    <p:extLst>
      <p:ext uri="{BB962C8B-B14F-4D97-AF65-F5344CB8AC3E}">
        <p14:creationId xmlns:p14="http://schemas.microsoft.com/office/powerpoint/2010/main" val="4061845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pPr>
                <a:defRPr/>
              </a:pPr>
              <a:t>‹#›</a:t>
            </a:fld>
            <a:endParaRPr lang="en-US"/>
          </a:p>
        </p:txBody>
      </p:sp>
    </p:spTree>
    <p:extLst>
      <p:ext uri="{BB962C8B-B14F-4D97-AF65-F5344CB8AC3E}">
        <p14:creationId xmlns:p14="http://schemas.microsoft.com/office/powerpoint/2010/main" val="332458864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F75252-EB6F-8A47-BCEC-42AB7B233A72}" type="slidenum">
              <a:rPr lang="en-US"/>
              <a:pPr>
                <a:defRPr/>
              </a:pPr>
              <a:t>‹#›</a:t>
            </a:fld>
            <a:endParaRPr lang="en-US"/>
          </a:p>
        </p:txBody>
      </p:sp>
    </p:spTree>
    <p:extLst>
      <p:ext uri="{BB962C8B-B14F-4D97-AF65-F5344CB8AC3E}">
        <p14:creationId xmlns:p14="http://schemas.microsoft.com/office/powerpoint/2010/main" val="3611254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2712FA-5889-5B4E-BDD9-56C4B3B788E3}" type="slidenum">
              <a:rPr lang="en-US"/>
              <a:pPr>
                <a:defRPr/>
              </a:pPr>
              <a:t>‹#›</a:t>
            </a:fld>
            <a:endParaRPr lang="en-US"/>
          </a:p>
        </p:txBody>
      </p:sp>
    </p:spTree>
    <p:extLst>
      <p:ext uri="{BB962C8B-B14F-4D97-AF65-F5344CB8AC3E}">
        <p14:creationId xmlns:p14="http://schemas.microsoft.com/office/powerpoint/2010/main" val="15549237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B0E6EB6-A823-2946-A932-6FA264106CAC}" type="slidenum">
              <a:rPr lang="en-US"/>
              <a:pPr>
                <a:defRPr/>
              </a:pPr>
              <a:t>‹#›</a:t>
            </a:fld>
            <a:endParaRPr lang="en-US"/>
          </a:p>
        </p:txBody>
      </p:sp>
    </p:spTree>
    <p:extLst>
      <p:ext uri="{BB962C8B-B14F-4D97-AF65-F5344CB8AC3E}">
        <p14:creationId xmlns:p14="http://schemas.microsoft.com/office/powerpoint/2010/main" val="414677452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58C47ED-0201-4D4F-80AA-1D502A0747E8}" type="slidenum">
              <a:rPr lang="en-US"/>
              <a:pPr>
                <a:defRPr/>
              </a:pPr>
              <a:t>‹#›</a:t>
            </a:fld>
            <a:endParaRPr lang="en-US"/>
          </a:p>
        </p:txBody>
      </p:sp>
    </p:spTree>
    <p:extLst>
      <p:ext uri="{BB962C8B-B14F-4D97-AF65-F5344CB8AC3E}">
        <p14:creationId xmlns:p14="http://schemas.microsoft.com/office/powerpoint/2010/main" val="14627553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FAE60F1-7DBE-7C48-A38B-8E860848138C}" type="slidenum">
              <a:rPr lang="en-US"/>
              <a:pPr>
                <a:defRPr/>
              </a:pPr>
              <a:t>‹#›</a:t>
            </a:fld>
            <a:endParaRPr lang="en-US"/>
          </a:p>
        </p:txBody>
      </p:sp>
    </p:spTree>
    <p:extLst>
      <p:ext uri="{BB962C8B-B14F-4D97-AF65-F5344CB8AC3E}">
        <p14:creationId xmlns:p14="http://schemas.microsoft.com/office/powerpoint/2010/main" val="27934343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A9DD543-4839-CD48-B743-1548B245D480}" type="slidenum">
              <a:rPr lang="en-US"/>
              <a:pPr>
                <a:defRPr/>
              </a:pPr>
              <a:t>‹#›</a:t>
            </a:fld>
            <a:endParaRPr lang="en-US"/>
          </a:p>
        </p:txBody>
      </p:sp>
    </p:spTree>
    <p:extLst>
      <p:ext uri="{BB962C8B-B14F-4D97-AF65-F5344CB8AC3E}">
        <p14:creationId xmlns:p14="http://schemas.microsoft.com/office/powerpoint/2010/main" val="38175816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1680AA-95D8-AD47-B4B2-DF46A903052B}" type="slidenum">
              <a:rPr lang="en-US"/>
              <a:pPr>
                <a:defRPr/>
              </a:pPr>
              <a:t>‹#›</a:t>
            </a:fld>
            <a:endParaRPr lang="en-US"/>
          </a:p>
        </p:txBody>
      </p:sp>
    </p:spTree>
    <p:extLst>
      <p:ext uri="{BB962C8B-B14F-4D97-AF65-F5344CB8AC3E}">
        <p14:creationId xmlns:p14="http://schemas.microsoft.com/office/powerpoint/2010/main" val="9355565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20B2FE-3FDD-9149-95A8-19A1671C8B32}" type="slidenum">
              <a:rPr lang="en-US"/>
              <a:pPr>
                <a:defRPr/>
              </a:pPr>
              <a:t>‹#›</a:t>
            </a:fld>
            <a:endParaRPr lang="en-US"/>
          </a:p>
        </p:txBody>
      </p:sp>
    </p:spTree>
    <p:extLst>
      <p:ext uri="{BB962C8B-B14F-4D97-AF65-F5344CB8AC3E}">
        <p14:creationId xmlns:p14="http://schemas.microsoft.com/office/powerpoint/2010/main" val="32157224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792602-9D93-FD41-9E82-3184AC560CA0}" type="slidenum">
              <a:rPr lang="en-US"/>
              <a:pPr>
                <a:defRPr/>
              </a:pPr>
              <a:t>‹#›</a:t>
            </a:fld>
            <a:endParaRPr lang="en-US"/>
          </a:p>
        </p:txBody>
      </p:sp>
    </p:spTree>
    <p:extLst>
      <p:ext uri="{BB962C8B-B14F-4D97-AF65-F5344CB8AC3E}">
        <p14:creationId xmlns:p14="http://schemas.microsoft.com/office/powerpoint/2010/main" val="5350817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F342EA0-37A4-EF49-B414-FB260F4BEB03}" type="slidenum">
              <a:rPr lang="en-US"/>
              <a:pPr>
                <a:defRPr/>
              </a:pPr>
              <a:t>‹#›</a:t>
            </a:fld>
            <a:endParaRPr lang="en-US"/>
          </a:p>
        </p:txBody>
      </p:sp>
    </p:spTree>
    <p:extLst>
      <p:ext uri="{BB962C8B-B14F-4D97-AF65-F5344CB8AC3E}">
        <p14:creationId xmlns:p14="http://schemas.microsoft.com/office/powerpoint/2010/main" val="2596197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pPr>
                <a:defRPr/>
              </a:pPr>
              <a:t>‹#›</a:t>
            </a:fld>
            <a:endParaRPr lang="en-US"/>
          </a:p>
        </p:txBody>
      </p:sp>
    </p:spTree>
    <p:extLst>
      <p:ext uri="{BB962C8B-B14F-4D97-AF65-F5344CB8AC3E}">
        <p14:creationId xmlns:p14="http://schemas.microsoft.com/office/powerpoint/2010/main" val="13589041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1C44F7A-27D5-9747-87ED-5F2444940780}"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51293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009A4D-66B6-C040-AAC2-3C81EE80F62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314878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929016-CC54-AB48-BEF3-F06DDA6A58E1}"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246222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9DD449B-6711-7C4F-AABC-A33DC5F4F69D}"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029055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DF0DA16-8C67-574D-8DFD-EC48329005E1}"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891710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518C613-5262-3844-9E03-E913EABC521C}"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61836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EAD7D27-4984-4B48-A440-0ECE447B46A4}"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20613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18AFCE2-62D5-8842-95CB-74D9BC1E8D5B}"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9152537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B08644F-D7DC-5E47-90CF-FF01739BCDFC}"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5065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4FBB276-FF5F-6545-BC86-4B44CA0C8FC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1430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pPr>
                <a:defRPr/>
              </a:pPr>
              <a:t>‹#›</a:t>
            </a:fld>
            <a:endParaRPr lang="en-US"/>
          </a:p>
        </p:txBody>
      </p:sp>
    </p:spTree>
    <p:extLst>
      <p:ext uri="{BB962C8B-B14F-4D97-AF65-F5344CB8AC3E}">
        <p14:creationId xmlns:p14="http://schemas.microsoft.com/office/powerpoint/2010/main" val="89366158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81A78C-775C-6A47-8656-070C5F58CE49}"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79317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4C7CB-04C7-F04B-8A32-823AAF497C71}" type="slidenum">
              <a:rPr lang="en-US"/>
              <a:pPr>
                <a:defRPr/>
              </a:pPr>
              <a:t>‹#›</a:t>
            </a:fld>
            <a:endParaRPr lang="en-US"/>
          </a:p>
        </p:txBody>
      </p:sp>
    </p:spTree>
    <p:extLst>
      <p:ext uri="{BB962C8B-B14F-4D97-AF65-F5344CB8AC3E}">
        <p14:creationId xmlns:p14="http://schemas.microsoft.com/office/powerpoint/2010/main" val="15489004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B5D7B7-5B94-2741-B559-C515AD97C076}" type="slidenum">
              <a:rPr lang="en-US"/>
              <a:pPr>
                <a:defRPr/>
              </a:pPr>
              <a:t>‹#›</a:t>
            </a:fld>
            <a:endParaRPr lang="en-US"/>
          </a:p>
        </p:txBody>
      </p:sp>
    </p:spTree>
    <p:extLst>
      <p:ext uri="{BB962C8B-B14F-4D97-AF65-F5344CB8AC3E}">
        <p14:creationId xmlns:p14="http://schemas.microsoft.com/office/powerpoint/2010/main" val="26597237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23498-93CB-0443-B1FC-438A6F92D279}" type="slidenum">
              <a:rPr lang="en-US"/>
              <a:pPr>
                <a:defRPr/>
              </a:pPr>
              <a:t>‹#›</a:t>
            </a:fld>
            <a:endParaRPr lang="en-US"/>
          </a:p>
        </p:txBody>
      </p:sp>
    </p:spTree>
    <p:extLst>
      <p:ext uri="{BB962C8B-B14F-4D97-AF65-F5344CB8AC3E}">
        <p14:creationId xmlns:p14="http://schemas.microsoft.com/office/powerpoint/2010/main" val="198800191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CC12E2-DEA5-294C-8F45-E3932A6629B5}" type="slidenum">
              <a:rPr lang="en-US"/>
              <a:pPr>
                <a:defRPr/>
              </a:pPr>
              <a:t>‹#›</a:t>
            </a:fld>
            <a:endParaRPr lang="en-US"/>
          </a:p>
        </p:txBody>
      </p:sp>
    </p:spTree>
    <p:extLst>
      <p:ext uri="{BB962C8B-B14F-4D97-AF65-F5344CB8AC3E}">
        <p14:creationId xmlns:p14="http://schemas.microsoft.com/office/powerpoint/2010/main" val="6333709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37E7E2-6DCC-9546-ACAE-B6AA4BD7ECB7}" type="slidenum">
              <a:rPr lang="en-US"/>
              <a:pPr>
                <a:defRPr/>
              </a:pPr>
              <a:t>‹#›</a:t>
            </a:fld>
            <a:endParaRPr lang="en-US"/>
          </a:p>
        </p:txBody>
      </p:sp>
    </p:spTree>
    <p:extLst>
      <p:ext uri="{BB962C8B-B14F-4D97-AF65-F5344CB8AC3E}">
        <p14:creationId xmlns:p14="http://schemas.microsoft.com/office/powerpoint/2010/main" val="3796416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912E6C-D24F-3A49-817E-2C9E6791B254}" type="slidenum">
              <a:rPr lang="en-US"/>
              <a:pPr>
                <a:defRPr/>
              </a:pPr>
              <a:t>‹#›</a:t>
            </a:fld>
            <a:endParaRPr lang="en-US"/>
          </a:p>
        </p:txBody>
      </p:sp>
    </p:spTree>
    <p:extLst>
      <p:ext uri="{BB962C8B-B14F-4D97-AF65-F5344CB8AC3E}">
        <p14:creationId xmlns:p14="http://schemas.microsoft.com/office/powerpoint/2010/main" val="299829686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02353F-915B-594C-B2C1-02B8F5ECD398}" type="slidenum">
              <a:rPr lang="en-US"/>
              <a:pPr>
                <a:defRPr/>
              </a:pPr>
              <a:t>‹#›</a:t>
            </a:fld>
            <a:endParaRPr lang="en-US"/>
          </a:p>
        </p:txBody>
      </p:sp>
    </p:spTree>
    <p:extLst>
      <p:ext uri="{BB962C8B-B14F-4D97-AF65-F5344CB8AC3E}">
        <p14:creationId xmlns:p14="http://schemas.microsoft.com/office/powerpoint/2010/main" val="27852946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E6ABF1-C73E-524E-BFAD-EBB81F393C7E}" type="slidenum">
              <a:rPr lang="en-US"/>
              <a:pPr>
                <a:defRPr/>
              </a:pPr>
              <a:t>‹#›</a:t>
            </a:fld>
            <a:endParaRPr lang="en-US"/>
          </a:p>
        </p:txBody>
      </p:sp>
    </p:spTree>
    <p:extLst>
      <p:ext uri="{BB962C8B-B14F-4D97-AF65-F5344CB8AC3E}">
        <p14:creationId xmlns:p14="http://schemas.microsoft.com/office/powerpoint/2010/main" val="78556886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6F41DB-E600-0242-8823-9C0AE443D29C}" type="slidenum">
              <a:rPr lang="en-US"/>
              <a:pPr>
                <a:defRPr/>
              </a:pPr>
              <a:t>‹#›</a:t>
            </a:fld>
            <a:endParaRPr lang="en-US"/>
          </a:p>
        </p:txBody>
      </p:sp>
    </p:spTree>
    <p:extLst>
      <p:ext uri="{BB962C8B-B14F-4D97-AF65-F5344CB8AC3E}">
        <p14:creationId xmlns:p14="http://schemas.microsoft.com/office/powerpoint/2010/main" val="2256391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pPr>
                <a:defRPr/>
              </a:pPr>
              <a:t>‹#›</a:t>
            </a:fld>
            <a:endParaRPr lang="en-US"/>
          </a:p>
        </p:txBody>
      </p:sp>
    </p:spTree>
    <p:extLst>
      <p:ext uri="{BB962C8B-B14F-4D97-AF65-F5344CB8AC3E}">
        <p14:creationId xmlns:p14="http://schemas.microsoft.com/office/powerpoint/2010/main" val="1188636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BBDA6-BAE0-C046-AE33-AA12C331808D}" type="slidenum">
              <a:rPr lang="en-US"/>
              <a:pPr>
                <a:defRPr/>
              </a:pPr>
              <a:t>‹#›</a:t>
            </a:fld>
            <a:endParaRPr lang="en-US"/>
          </a:p>
        </p:txBody>
      </p:sp>
    </p:spTree>
    <p:extLst>
      <p:ext uri="{BB962C8B-B14F-4D97-AF65-F5344CB8AC3E}">
        <p14:creationId xmlns:p14="http://schemas.microsoft.com/office/powerpoint/2010/main" val="35539622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DDB94A-64DB-BE47-B0E7-AF6831BA840D}" type="slidenum">
              <a:rPr lang="en-US"/>
              <a:pPr>
                <a:defRPr/>
              </a:pPr>
              <a:t>‹#›</a:t>
            </a:fld>
            <a:endParaRPr lang="en-US"/>
          </a:p>
        </p:txBody>
      </p:sp>
    </p:spTree>
    <p:extLst>
      <p:ext uri="{BB962C8B-B14F-4D97-AF65-F5344CB8AC3E}">
        <p14:creationId xmlns:p14="http://schemas.microsoft.com/office/powerpoint/2010/main" val="106261868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13315"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7E7BA57-369A-B74F-B97B-3C76D2DB28FC}" type="slidenum">
              <a:rPr lang="en-US"/>
              <a:pPr>
                <a:defRPr/>
              </a:pPr>
              <a:t>‹#›</a:t>
            </a:fld>
            <a:endParaRPr lang="en-US"/>
          </a:p>
        </p:txBody>
      </p:sp>
    </p:spTree>
    <p:extLst>
      <p:ext uri="{BB962C8B-B14F-4D97-AF65-F5344CB8AC3E}">
        <p14:creationId xmlns:p14="http://schemas.microsoft.com/office/powerpoint/2010/main" val="26019194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ED698FD-1B2A-C74E-A40E-C589D673711A}" type="slidenum">
              <a:rPr lang="en-US"/>
              <a:pPr>
                <a:defRPr/>
              </a:pPr>
              <a:t>‹#›</a:t>
            </a:fld>
            <a:endParaRPr lang="en-US"/>
          </a:p>
        </p:txBody>
      </p:sp>
    </p:spTree>
    <p:extLst>
      <p:ext uri="{BB962C8B-B14F-4D97-AF65-F5344CB8AC3E}">
        <p14:creationId xmlns:p14="http://schemas.microsoft.com/office/powerpoint/2010/main" val="34706315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C92702-D205-4546-BA3D-4AF5C6D6E93C}" type="slidenum">
              <a:rPr lang="en-US"/>
              <a:pPr>
                <a:defRPr/>
              </a:pPr>
              <a:t>‹#›</a:t>
            </a:fld>
            <a:endParaRPr lang="en-US"/>
          </a:p>
        </p:txBody>
      </p:sp>
    </p:spTree>
    <p:extLst>
      <p:ext uri="{BB962C8B-B14F-4D97-AF65-F5344CB8AC3E}">
        <p14:creationId xmlns:p14="http://schemas.microsoft.com/office/powerpoint/2010/main" val="9903705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1C0F453-7375-D447-A7EA-9E837CD50D88}" type="slidenum">
              <a:rPr lang="en-US"/>
              <a:pPr>
                <a:defRPr/>
              </a:pPr>
              <a:t>‹#›</a:t>
            </a:fld>
            <a:endParaRPr lang="en-US"/>
          </a:p>
        </p:txBody>
      </p:sp>
    </p:spTree>
    <p:extLst>
      <p:ext uri="{BB962C8B-B14F-4D97-AF65-F5344CB8AC3E}">
        <p14:creationId xmlns:p14="http://schemas.microsoft.com/office/powerpoint/2010/main" val="23769676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B350EE-064F-4B46-BCDD-65A625A7DEFC}" type="slidenum">
              <a:rPr lang="en-US"/>
              <a:pPr>
                <a:defRPr/>
              </a:pPr>
              <a:t>‹#›</a:t>
            </a:fld>
            <a:endParaRPr lang="en-US"/>
          </a:p>
        </p:txBody>
      </p:sp>
    </p:spTree>
    <p:extLst>
      <p:ext uri="{BB962C8B-B14F-4D97-AF65-F5344CB8AC3E}">
        <p14:creationId xmlns:p14="http://schemas.microsoft.com/office/powerpoint/2010/main" val="2166402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0E859C3-2782-0A4D-B58B-79899169743F}" type="slidenum">
              <a:rPr lang="en-US"/>
              <a:pPr>
                <a:defRPr/>
              </a:pPr>
              <a:t>‹#›</a:t>
            </a:fld>
            <a:endParaRPr lang="en-US"/>
          </a:p>
        </p:txBody>
      </p:sp>
    </p:spTree>
    <p:extLst>
      <p:ext uri="{BB962C8B-B14F-4D97-AF65-F5344CB8AC3E}">
        <p14:creationId xmlns:p14="http://schemas.microsoft.com/office/powerpoint/2010/main" val="38034165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798E2122-935D-BF4F-976F-4B66F7D1780D}" type="slidenum">
              <a:rPr lang="en-US"/>
              <a:pPr>
                <a:defRPr/>
              </a:pPr>
              <a:t>‹#›</a:t>
            </a:fld>
            <a:endParaRPr lang="en-US"/>
          </a:p>
        </p:txBody>
      </p:sp>
    </p:spTree>
    <p:extLst>
      <p:ext uri="{BB962C8B-B14F-4D97-AF65-F5344CB8AC3E}">
        <p14:creationId xmlns:p14="http://schemas.microsoft.com/office/powerpoint/2010/main" val="278940548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28B08EC-AB09-1842-8BE0-2E162012D076}" type="slidenum">
              <a:rPr lang="en-US"/>
              <a:pPr>
                <a:defRPr/>
              </a:pPr>
              <a:t>‹#›</a:t>
            </a:fld>
            <a:endParaRPr lang="en-US"/>
          </a:p>
        </p:txBody>
      </p:sp>
    </p:spTree>
    <p:extLst>
      <p:ext uri="{BB962C8B-B14F-4D97-AF65-F5344CB8AC3E}">
        <p14:creationId xmlns:p14="http://schemas.microsoft.com/office/powerpoint/2010/main" val="502332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pPr>
                <a:defRPr/>
              </a:pPr>
              <a:t>‹#›</a:t>
            </a:fld>
            <a:endParaRPr lang="en-US"/>
          </a:p>
        </p:txBody>
      </p:sp>
    </p:spTree>
    <p:extLst>
      <p:ext uri="{BB962C8B-B14F-4D97-AF65-F5344CB8AC3E}">
        <p14:creationId xmlns:p14="http://schemas.microsoft.com/office/powerpoint/2010/main" val="101458431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8F69BF4-2ABC-7D43-A15A-2CD6D3DC8E75}" type="slidenum">
              <a:rPr lang="en-US"/>
              <a:pPr>
                <a:defRPr/>
              </a:pPr>
              <a:t>‹#›</a:t>
            </a:fld>
            <a:endParaRPr lang="en-US"/>
          </a:p>
        </p:txBody>
      </p:sp>
    </p:spTree>
    <p:extLst>
      <p:ext uri="{BB962C8B-B14F-4D97-AF65-F5344CB8AC3E}">
        <p14:creationId xmlns:p14="http://schemas.microsoft.com/office/powerpoint/2010/main" val="11891624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465DEE1-0DDB-474B-8B95-982E81C32B7D}" type="slidenum">
              <a:rPr lang="en-US"/>
              <a:pPr>
                <a:defRPr/>
              </a:pPr>
              <a:t>‹#›</a:t>
            </a:fld>
            <a:endParaRPr lang="en-US"/>
          </a:p>
        </p:txBody>
      </p:sp>
    </p:spTree>
    <p:extLst>
      <p:ext uri="{BB962C8B-B14F-4D97-AF65-F5344CB8AC3E}">
        <p14:creationId xmlns:p14="http://schemas.microsoft.com/office/powerpoint/2010/main" val="16965769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DF7DFA9-3B67-BD49-9772-25493A4B1316}" type="slidenum">
              <a:rPr lang="en-US"/>
              <a:pPr>
                <a:defRPr/>
              </a:pPr>
              <a:t>‹#›</a:t>
            </a:fld>
            <a:endParaRPr lang="en-US"/>
          </a:p>
        </p:txBody>
      </p:sp>
    </p:spTree>
    <p:extLst>
      <p:ext uri="{BB962C8B-B14F-4D97-AF65-F5344CB8AC3E}">
        <p14:creationId xmlns:p14="http://schemas.microsoft.com/office/powerpoint/2010/main" val="24032713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ctrTitle"/>
          </p:nvPr>
        </p:nvSpPr>
        <p:spPr>
          <a:xfrm>
            <a:off x="914400" y="1676400"/>
            <a:ext cx="7315200" cy="1143000"/>
          </a:xfrm>
        </p:spPr>
        <p:txBody>
          <a:bodyPr/>
          <a:lstStyle>
            <a:lvl1pPr>
              <a:defRPr>
                <a:solidFill>
                  <a:schemeClr val="tx2"/>
                </a:solidFill>
              </a:defRPr>
            </a:lvl1pPr>
          </a:lstStyle>
          <a:p>
            <a:pPr lvl="0"/>
            <a:r>
              <a:rPr lang="en-US" noProof="0"/>
              <a:t>Click to edit Master title style</a:t>
            </a:r>
          </a:p>
        </p:txBody>
      </p:sp>
      <p:sp>
        <p:nvSpPr>
          <p:cNvPr id="22532" name="Rectangle 4"/>
          <p:cNvSpPr>
            <a:spLocks noGrp="1" noChangeArrowheads="1"/>
          </p:cNvSpPr>
          <p:nvPr>
            <p:ph type="subTitle" idx="1"/>
          </p:nvPr>
        </p:nvSpPr>
        <p:spPr>
          <a:xfrm>
            <a:off x="914400" y="2971800"/>
            <a:ext cx="7315200" cy="1752600"/>
          </a:xfrm>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lvl1pPr marL="0" indent="0" algn="ctr">
              <a:buFontTx/>
              <a:buNone/>
              <a:defRPr>
                <a:solidFill>
                  <a:schemeClr val="tx2"/>
                </a:solidFill>
              </a:defRPr>
            </a:lvl1pPr>
          </a:lstStyle>
          <a:p>
            <a:pPr lvl="0"/>
            <a:r>
              <a:rPr lang="en-US" noProof="0"/>
              <a:t>Click to edit Master subtitle style</a:t>
            </a:r>
          </a:p>
        </p:txBody>
      </p:sp>
      <p:sp>
        <p:nvSpPr>
          <p:cNvPr id="5" name="Rectangle 5"/>
          <p:cNvSpPr>
            <a:spLocks noGrp="1" noChangeArrowheads="1"/>
          </p:cNvSpPr>
          <p:nvPr>
            <p:ph type="dt" sz="half" idx="10"/>
          </p:nvPr>
        </p:nvSpPr>
        <p:spPr>
          <a:xfrm>
            <a:off x="914400" y="6248400"/>
            <a:ext cx="16764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248400"/>
            <a:ext cx="1676400" cy="457200"/>
          </a:xfrm>
          <a:effectLst/>
          <a:extLst>
            <a:ext uri="{AF507438-7753-43e0-B8FC-AC1667EBCBE1}">
              <a14:hiddenEffects xmlns="" xmlns:a14="http://schemas.microsoft.com/office/drawing/2010/main">
                <a:effectLst>
                  <a:outerShdw blurRad="25400" dist="12700" dir="2700000" algn="ctr" rotWithShape="0">
                    <a:srgbClr val="000000">
                      <a:alpha val="74998"/>
                    </a:srgbClr>
                  </a:outerShdw>
                </a:effectLst>
              </a14:hiddenEffects>
            </a:ext>
          </a:extLst>
        </p:spPr>
        <p:txBody>
          <a:bodyPr/>
          <a:lstStyle>
            <a:lvl1pPr>
              <a:defRPr/>
            </a:lvl1pPr>
          </a:lstStyle>
          <a:p>
            <a:pPr>
              <a:defRPr/>
            </a:pPr>
            <a:fld id="{37C8803D-6B5D-DD4C-8CBD-04C1AFF797CD}" type="slidenum">
              <a:rPr lang="en-US"/>
              <a:pPr>
                <a:defRPr/>
              </a:pPr>
              <a:t>‹#›</a:t>
            </a:fld>
            <a:endParaRPr lang="en-US"/>
          </a:p>
        </p:txBody>
      </p:sp>
    </p:spTree>
    <p:extLst>
      <p:ext uri="{BB962C8B-B14F-4D97-AF65-F5344CB8AC3E}">
        <p14:creationId xmlns:p14="http://schemas.microsoft.com/office/powerpoint/2010/main" val="126736111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15C93F9-BC3B-DE47-80DE-7B9AE15DA26E}" type="slidenum">
              <a:rPr lang="en-US"/>
              <a:pPr>
                <a:defRPr/>
              </a:pPr>
              <a:t>‹#›</a:t>
            </a:fld>
            <a:endParaRPr lang="en-US"/>
          </a:p>
        </p:txBody>
      </p:sp>
    </p:spTree>
    <p:extLst>
      <p:ext uri="{BB962C8B-B14F-4D97-AF65-F5344CB8AC3E}">
        <p14:creationId xmlns:p14="http://schemas.microsoft.com/office/powerpoint/2010/main" val="410888000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F3ABD6-A562-594F-BA90-FEEB603DC481}" type="slidenum">
              <a:rPr lang="en-US"/>
              <a:pPr>
                <a:defRPr/>
              </a:pPr>
              <a:t>‹#›</a:t>
            </a:fld>
            <a:endParaRPr lang="en-US"/>
          </a:p>
        </p:txBody>
      </p:sp>
    </p:spTree>
    <p:extLst>
      <p:ext uri="{BB962C8B-B14F-4D97-AF65-F5344CB8AC3E}">
        <p14:creationId xmlns:p14="http://schemas.microsoft.com/office/powerpoint/2010/main" val="13681620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6081482-8055-A949-87F0-38F06DA1F0DD}" type="slidenum">
              <a:rPr lang="en-US"/>
              <a:pPr>
                <a:defRPr/>
              </a:pPr>
              <a:t>‹#›</a:t>
            </a:fld>
            <a:endParaRPr lang="en-US"/>
          </a:p>
        </p:txBody>
      </p:sp>
    </p:spTree>
    <p:extLst>
      <p:ext uri="{BB962C8B-B14F-4D97-AF65-F5344CB8AC3E}">
        <p14:creationId xmlns:p14="http://schemas.microsoft.com/office/powerpoint/2010/main" val="59087866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1646216-5758-B847-ABCD-E67CBCEBBA04}" type="slidenum">
              <a:rPr lang="en-US"/>
              <a:pPr>
                <a:defRPr/>
              </a:pPr>
              <a:t>‹#›</a:t>
            </a:fld>
            <a:endParaRPr lang="en-US"/>
          </a:p>
        </p:txBody>
      </p:sp>
    </p:spTree>
    <p:extLst>
      <p:ext uri="{BB962C8B-B14F-4D97-AF65-F5344CB8AC3E}">
        <p14:creationId xmlns:p14="http://schemas.microsoft.com/office/powerpoint/2010/main" val="125755916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4CCF186-E2D2-CF42-B9E1-41A0E42F7D8D}" type="slidenum">
              <a:rPr lang="en-US"/>
              <a:pPr>
                <a:defRPr/>
              </a:pPr>
              <a:t>‹#›</a:t>
            </a:fld>
            <a:endParaRPr lang="en-US"/>
          </a:p>
        </p:txBody>
      </p:sp>
    </p:spTree>
    <p:extLst>
      <p:ext uri="{BB962C8B-B14F-4D97-AF65-F5344CB8AC3E}">
        <p14:creationId xmlns:p14="http://schemas.microsoft.com/office/powerpoint/2010/main" val="42946591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CF82D076-61BF-E34D-AEA0-93E8CC3EF1E8}" type="slidenum">
              <a:rPr lang="en-US"/>
              <a:pPr>
                <a:defRPr/>
              </a:pPr>
              <a:t>‹#›</a:t>
            </a:fld>
            <a:endParaRPr lang="en-US"/>
          </a:p>
        </p:txBody>
      </p:sp>
    </p:spTree>
    <p:extLst>
      <p:ext uri="{BB962C8B-B14F-4D97-AF65-F5344CB8AC3E}">
        <p14:creationId xmlns:p14="http://schemas.microsoft.com/office/powerpoint/2010/main" val="255524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0129B-6CCC-9945-A223-11D58D8CFAD5}" type="slidenum">
              <a:rPr lang="en-US"/>
              <a:pPr>
                <a:defRPr/>
              </a:pPr>
              <a:t>‹#›</a:t>
            </a:fld>
            <a:endParaRPr lang="en-US"/>
          </a:p>
        </p:txBody>
      </p:sp>
    </p:spTree>
    <p:extLst>
      <p:ext uri="{BB962C8B-B14F-4D97-AF65-F5344CB8AC3E}">
        <p14:creationId xmlns:p14="http://schemas.microsoft.com/office/powerpoint/2010/main" val="15129540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9E34638-DA99-A243-8A4F-BE38D7B91E74}" type="slidenum">
              <a:rPr lang="en-US"/>
              <a:pPr>
                <a:defRPr/>
              </a:pPr>
              <a:t>‹#›</a:t>
            </a:fld>
            <a:endParaRPr lang="en-US"/>
          </a:p>
        </p:txBody>
      </p:sp>
    </p:spTree>
    <p:extLst>
      <p:ext uri="{BB962C8B-B14F-4D97-AF65-F5344CB8AC3E}">
        <p14:creationId xmlns:p14="http://schemas.microsoft.com/office/powerpoint/2010/main" val="390829822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9B69F7B-F1B9-B341-ACAD-1BDA2227372F}" type="slidenum">
              <a:rPr lang="en-US"/>
              <a:pPr>
                <a:defRPr/>
              </a:pPr>
              <a:t>‹#›</a:t>
            </a:fld>
            <a:endParaRPr lang="en-US"/>
          </a:p>
        </p:txBody>
      </p:sp>
    </p:spTree>
    <p:extLst>
      <p:ext uri="{BB962C8B-B14F-4D97-AF65-F5344CB8AC3E}">
        <p14:creationId xmlns:p14="http://schemas.microsoft.com/office/powerpoint/2010/main" val="347191676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8750F45-548F-894C-9CE0-2D34FEFE1C16}" type="slidenum">
              <a:rPr lang="en-US"/>
              <a:pPr>
                <a:defRPr/>
              </a:pPr>
              <a:t>‹#›</a:t>
            </a:fld>
            <a:endParaRPr lang="en-US"/>
          </a:p>
        </p:txBody>
      </p:sp>
    </p:spTree>
    <p:extLst>
      <p:ext uri="{BB962C8B-B14F-4D97-AF65-F5344CB8AC3E}">
        <p14:creationId xmlns:p14="http://schemas.microsoft.com/office/powerpoint/2010/main" val="322802489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5035187-F224-954E-8B48-3526C244C43A}" type="slidenum">
              <a:rPr lang="en-US"/>
              <a:pPr>
                <a:defRPr/>
              </a:pPr>
              <a:t>‹#›</a:t>
            </a:fld>
            <a:endParaRPr lang="en-US"/>
          </a:p>
        </p:txBody>
      </p:sp>
    </p:spTree>
    <p:extLst>
      <p:ext uri="{BB962C8B-B14F-4D97-AF65-F5344CB8AC3E}">
        <p14:creationId xmlns:p14="http://schemas.microsoft.com/office/powerpoint/2010/main" val="295029156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22"/>
        <p:cNvGrpSpPr/>
        <p:nvPr/>
      </p:nvGrpSpPr>
      <p:grpSpPr>
        <a:xfrm>
          <a:off x="0" y="0"/>
          <a:ext cx="0" cy="0"/>
          <a:chOff x="0" y="0"/>
          <a:chExt cx="0" cy="0"/>
        </a:xfrm>
      </p:grpSpPr>
      <p:sp>
        <p:nvSpPr>
          <p:cNvPr id="1823" name="Google Shape;1823;p2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24" name="Google Shape;1824;p2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5" name="Google Shape;1825;p2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6" name="Google Shape;1826;p2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7" name="Google Shape;1827;p2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507942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28"/>
        <p:cNvGrpSpPr/>
        <p:nvPr/>
      </p:nvGrpSpPr>
      <p:grpSpPr>
        <a:xfrm>
          <a:off x="0" y="0"/>
          <a:ext cx="0" cy="0"/>
          <a:chOff x="0" y="0"/>
          <a:chExt cx="0" cy="0"/>
        </a:xfrm>
      </p:grpSpPr>
      <p:sp>
        <p:nvSpPr>
          <p:cNvPr id="1829" name="Google Shape;1829;p2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0" name="Google Shape;1830;p2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31" name="Google Shape;1831;p2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2" name="Google Shape;1832;p2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3" name="Google Shape;1833;p2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47599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4"/>
        <p:cNvGrpSpPr/>
        <p:nvPr/>
      </p:nvGrpSpPr>
      <p:grpSpPr>
        <a:xfrm>
          <a:off x="0" y="0"/>
          <a:ext cx="0" cy="0"/>
          <a:chOff x="0" y="0"/>
          <a:chExt cx="0" cy="0"/>
        </a:xfrm>
      </p:grpSpPr>
      <p:sp>
        <p:nvSpPr>
          <p:cNvPr id="1835" name="Google Shape;1835;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6" name="Google Shape;1836;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7" name="Google Shape;1837;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8" name="Google Shape;1838;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3267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39"/>
        <p:cNvGrpSpPr/>
        <p:nvPr/>
      </p:nvGrpSpPr>
      <p:grpSpPr>
        <a:xfrm>
          <a:off x="0" y="0"/>
          <a:ext cx="0" cy="0"/>
          <a:chOff x="0" y="0"/>
          <a:chExt cx="0" cy="0"/>
        </a:xfrm>
      </p:grpSpPr>
      <p:sp>
        <p:nvSpPr>
          <p:cNvPr id="1840" name="Google Shape;1840;p2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1" name="Google Shape;1841;p2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2" name="Google Shape;1842;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3" name="Google Shape;1843;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4" name="Google Shape;1844;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54931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45"/>
        <p:cNvGrpSpPr/>
        <p:nvPr/>
      </p:nvGrpSpPr>
      <p:grpSpPr>
        <a:xfrm>
          <a:off x="0" y="0"/>
          <a:ext cx="0" cy="0"/>
          <a:chOff x="0" y="0"/>
          <a:chExt cx="0" cy="0"/>
        </a:xfrm>
      </p:grpSpPr>
      <p:sp>
        <p:nvSpPr>
          <p:cNvPr id="1846" name="Google Shape;1846;p2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7" name="Google Shape;1847;p2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8" name="Google Shape;1848;p2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9" name="Google Shape;1849;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0" name="Google Shape;1850;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1" name="Google Shape;1851;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827614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52"/>
        <p:cNvGrpSpPr/>
        <p:nvPr/>
      </p:nvGrpSpPr>
      <p:grpSpPr>
        <a:xfrm>
          <a:off x="0" y="0"/>
          <a:ext cx="0" cy="0"/>
          <a:chOff x="0" y="0"/>
          <a:chExt cx="0" cy="0"/>
        </a:xfrm>
      </p:grpSpPr>
      <p:sp>
        <p:nvSpPr>
          <p:cNvPr id="1853" name="Google Shape;1853;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54" name="Google Shape;1854;p2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5" name="Google Shape;1855;p2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6" name="Google Shape;1856;p2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7" name="Google Shape;1857;p2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8" name="Google Shape;185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9" name="Google Shape;185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0" name="Google Shape;186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1712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38DD8A-E3AD-6A42-9EE2-C0C417E6BA23}" type="slidenum">
              <a:rPr lang="en-US"/>
              <a:pPr>
                <a:defRPr/>
              </a:pPr>
              <a:t>‹#›</a:t>
            </a:fld>
            <a:endParaRPr lang="en-US"/>
          </a:p>
        </p:txBody>
      </p:sp>
    </p:spTree>
    <p:extLst>
      <p:ext uri="{BB962C8B-B14F-4D97-AF65-F5344CB8AC3E}">
        <p14:creationId xmlns:p14="http://schemas.microsoft.com/office/powerpoint/2010/main" val="17832288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1"/>
        <p:cNvGrpSpPr/>
        <p:nvPr/>
      </p:nvGrpSpPr>
      <p:grpSpPr>
        <a:xfrm>
          <a:off x="0" y="0"/>
          <a:ext cx="0" cy="0"/>
          <a:chOff x="0" y="0"/>
          <a:chExt cx="0" cy="0"/>
        </a:xfrm>
      </p:grpSpPr>
      <p:sp>
        <p:nvSpPr>
          <p:cNvPr id="1862" name="Google Shape;1862;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3" name="Google Shape;1863;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4" name="Google Shape;1864;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51783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65"/>
        <p:cNvGrpSpPr/>
        <p:nvPr/>
      </p:nvGrpSpPr>
      <p:grpSpPr>
        <a:xfrm>
          <a:off x="0" y="0"/>
          <a:ext cx="0" cy="0"/>
          <a:chOff x="0" y="0"/>
          <a:chExt cx="0" cy="0"/>
        </a:xfrm>
      </p:grpSpPr>
      <p:sp>
        <p:nvSpPr>
          <p:cNvPr id="1866" name="Google Shape;1866;p2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67" name="Google Shape;1867;p2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8" name="Google Shape;1868;p2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69" name="Google Shape;1869;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0" name="Google Shape;1870;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1" name="Google Shape;1871;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934305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72"/>
        <p:cNvGrpSpPr/>
        <p:nvPr/>
      </p:nvGrpSpPr>
      <p:grpSpPr>
        <a:xfrm>
          <a:off x="0" y="0"/>
          <a:ext cx="0" cy="0"/>
          <a:chOff x="0" y="0"/>
          <a:chExt cx="0" cy="0"/>
        </a:xfrm>
      </p:grpSpPr>
      <p:sp>
        <p:nvSpPr>
          <p:cNvPr id="1873" name="Google Shape;1873;p2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74" name="Google Shape;1874;p2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75" name="Google Shape;1875;p2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76" name="Google Shape;1876;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7" name="Google Shape;1877;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8" name="Google Shape;1878;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717419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79"/>
        <p:cNvGrpSpPr/>
        <p:nvPr/>
      </p:nvGrpSpPr>
      <p:grpSpPr>
        <a:xfrm>
          <a:off x="0" y="0"/>
          <a:ext cx="0" cy="0"/>
          <a:chOff x="0" y="0"/>
          <a:chExt cx="0" cy="0"/>
        </a:xfrm>
      </p:grpSpPr>
      <p:sp>
        <p:nvSpPr>
          <p:cNvPr id="1880" name="Google Shape;1880;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1" name="Google Shape;1881;p2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2" name="Google Shape;1882;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3" name="Google Shape;1883;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4" name="Google Shape;1884;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42919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85"/>
        <p:cNvGrpSpPr/>
        <p:nvPr/>
      </p:nvGrpSpPr>
      <p:grpSpPr>
        <a:xfrm>
          <a:off x="0" y="0"/>
          <a:ext cx="0" cy="0"/>
          <a:chOff x="0" y="0"/>
          <a:chExt cx="0" cy="0"/>
        </a:xfrm>
      </p:grpSpPr>
      <p:sp>
        <p:nvSpPr>
          <p:cNvPr id="1886" name="Google Shape;1886;p2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7" name="Google Shape;1887;p2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8" name="Google Shape;1888;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9" name="Google Shape;1889;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0" name="Google Shape;1890;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8343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E0940-B375-B84B-B6A4-22D0A9FD8247}" type="slidenum">
              <a:rPr lang="en-US"/>
              <a:pPr>
                <a:defRPr/>
              </a:pPr>
              <a:t>‹#›</a:t>
            </a:fld>
            <a:endParaRPr lang="en-US"/>
          </a:p>
        </p:txBody>
      </p:sp>
    </p:spTree>
    <p:extLst>
      <p:ext uri="{BB962C8B-B14F-4D97-AF65-F5344CB8AC3E}">
        <p14:creationId xmlns:p14="http://schemas.microsoft.com/office/powerpoint/2010/main" val="200707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6F6CFA-B759-D04B-B4A5-8096298B2355}" type="slidenum">
              <a:rPr lang="en-US"/>
              <a:pPr>
                <a:defRPr/>
              </a:pPr>
              <a:t>‹#›</a:t>
            </a:fld>
            <a:endParaRPr lang="en-US"/>
          </a:p>
        </p:txBody>
      </p:sp>
    </p:spTree>
    <p:extLst>
      <p:ext uri="{BB962C8B-B14F-4D97-AF65-F5344CB8AC3E}">
        <p14:creationId xmlns:p14="http://schemas.microsoft.com/office/powerpoint/2010/main" val="2356554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24B8CF-C0BD-DA42-9310-9C2CB4A9EC07}" type="slidenum">
              <a:rPr lang="en-US"/>
              <a:pPr>
                <a:defRPr/>
              </a:pPr>
              <a:t>‹#›</a:t>
            </a:fld>
            <a:endParaRPr lang="en-US"/>
          </a:p>
        </p:txBody>
      </p:sp>
    </p:spTree>
    <p:extLst>
      <p:ext uri="{BB962C8B-B14F-4D97-AF65-F5344CB8AC3E}">
        <p14:creationId xmlns:p14="http://schemas.microsoft.com/office/powerpoint/2010/main" val="338055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26FE21-BE8B-734C-8715-F205358BE9C4}" type="slidenum">
              <a:rPr lang="en-US"/>
              <a:pPr>
                <a:defRPr/>
              </a:pPr>
              <a:t>‹#›</a:t>
            </a:fld>
            <a:endParaRPr lang="en-US"/>
          </a:p>
        </p:txBody>
      </p:sp>
    </p:spTree>
    <p:extLst>
      <p:ext uri="{BB962C8B-B14F-4D97-AF65-F5344CB8AC3E}">
        <p14:creationId xmlns:p14="http://schemas.microsoft.com/office/powerpoint/2010/main" val="3659655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C45DA5-3976-7A40-BC2E-6F36719B1D42}" type="slidenum">
              <a:rPr lang="en-US"/>
              <a:pPr>
                <a:defRPr/>
              </a:pPr>
              <a:t>‹#›</a:t>
            </a:fld>
            <a:endParaRPr lang="en-US"/>
          </a:p>
        </p:txBody>
      </p:sp>
    </p:spTree>
    <p:extLst>
      <p:ext uri="{BB962C8B-B14F-4D97-AF65-F5344CB8AC3E}">
        <p14:creationId xmlns:p14="http://schemas.microsoft.com/office/powerpoint/2010/main" val="2914649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3AF926-7009-314A-88A6-F03BD27CD36A}" type="slidenum">
              <a:rPr lang="en-US"/>
              <a:pPr>
                <a:defRPr/>
              </a:pPr>
              <a:t>‹#›</a:t>
            </a:fld>
            <a:endParaRPr lang="en-US"/>
          </a:p>
        </p:txBody>
      </p:sp>
    </p:spTree>
    <p:extLst>
      <p:ext uri="{BB962C8B-B14F-4D97-AF65-F5344CB8AC3E}">
        <p14:creationId xmlns:p14="http://schemas.microsoft.com/office/powerpoint/2010/main" val="1120181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D69D68-3268-BF4B-955B-48C3AA1F40C9}" type="slidenum">
              <a:rPr lang="en-US"/>
              <a:pPr>
                <a:defRPr/>
              </a:pPr>
              <a:t>‹#›</a:t>
            </a:fld>
            <a:endParaRPr lang="en-US"/>
          </a:p>
        </p:txBody>
      </p:sp>
    </p:spTree>
    <p:extLst>
      <p:ext uri="{BB962C8B-B14F-4D97-AF65-F5344CB8AC3E}">
        <p14:creationId xmlns:p14="http://schemas.microsoft.com/office/powerpoint/2010/main" val="3514786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FC51E-9CE9-404B-829D-83EF142F2F42}" type="slidenum">
              <a:rPr lang="en-US"/>
              <a:pPr>
                <a:defRPr/>
              </a:pPr>
              <a:t>‹#›</a:t>
            </a:fld>
            <a:endParaRPr lang="en-US"/>
          </a:p>
        </p:txBody>
      </p:sp>
    </p:spTree>
    <p:extLst>
      <p:ext uri="{BB962C8B-B14F-4D97-AF65-F5344CB8AC3E}">
        <p14:creationId xmlns:p14="http://schemas.microsoft.com/office/powerpoint/2010/main" val="2602406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F24BE-1DAA-3643-A0DE-EB239F6CAD2C}" type="slidenum">
              <a:rPr lang="en-US"/>
              <a:pPr>
                <a:defRPr/>
              </a:pPr>
              <a:t>‹#›</a:t>
            </a:fld>
            <a:endParaRPr lang="en-US"/>
          </a:p>
        </p:txBody>
      </p:sp>
    </p:spTree>
    <p:extLst>
      <p:ext uri="{BB962C8B-B14F-4D97-AF65-F5344CB8AC3E}">
        <p14:creationId xmlns:p14="http://schemas.microsoft.com/office/powerpoint/2010/main" val="1513478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2E4C8F-D982-0948-8307-CC76903D054E}" type="slidenum">
              <a:rPr lang="en-US"/>
              <a:pPr>
                <a:defRPr/>
              </a:pPr>
              <a:t>‹#›</a:t>
            </a:fld>
            <a:endParaRPr lang="en-US"/>
          </a:p>
        </p:txBody>
      </p:sp>
    </p:spTree>
    <p:extLst>
      <p:ext uri="{BB962C8B-B14F-4D97-AF65-F5344CB8AC3E}">
        <p14:creationId xmlns:p14="http://schemas.microsoft.com/office/powerpoint/2010/main" val="3380071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22961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pPr>
                <a:defRPr/>
              </a:pPr>
              <a:t>‹#›</a:t>
            </a:fld>
            <a:endParaRPr lang="en-US"/>
          </a:p>
        </p:txBody>
      </p:sp>
    </p:spTree>
    <p:extLst>
      <p:ext uri="{BB962C8B-B14F-4D97-AF65-F5344CB8AC3E}">
        <p14:creationId xmlns:p14="http://schemas.microsoft.com/office/powerpoint/2010/main" val="13341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pPr>
                <a:defRPr/>
              </a:pPr>
              <a:t>‹#›</a:t>
            </a:fld>
            <a:endParaRPr lang="en-US"/>
          </a:p>
        </p:txBody>
      </p:sp>
    </p:spTree>
    <p:extLst>
      <p:ext uri="{BB962C8B-B14F-4D97-AF65-F5344CB8AC3E}">
        <p14:creationId xmlns:p14="http://schemas.microsoft.com/office/powerpoint/2010/main" val="1886531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pPr>
                <a:defRPr/>
              </a:pPr>
              <a:t>‹#›</a:t>
            </a:fld>
            <a:endParaRPr lang="en-US"/>
          </a:p>
        </p:txBody>
      </p:sp>
    </p:spTree>
    <p:extLst>
      <p:ext uri="{BB962C8B-B14F-4D97-AF65-F5344CB8AC3E}">
        <p14:creationId xmlns:p14="http://schemas.microsoft.com/office/powerpoint/2010/main" val="2140311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8336FA-1B74-3C4E-8158-7E3699F7CD25}" type="slidenum">
              <a:rPr lang="en-US"/>
              <a:pPr>
                <a:defRPr/>
              </a:pPr>
              <a:t>‹#›</a:t>
            </a:fld>
            <a:endParaRPr lang="en-US"/>
          </a:p>
        </p:txBody>
      </p:sp>
    </p:spTree>
    <p:extLst>
      <p:ext uri="{BB962C8B-B14F-4D97-AF65-F5344CB8AC3E}">
        <p14:creationId xmlns:p14="http://schemas.microsoft.com/office/powerpoint/2010/main" val="29094582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pPr>
                <a:defRPr/>
              </a:pPr>
              <a:t>‹#›</a:t>
            </a:fld>
            <a:endParaRPr lang="en-US"/>
          </a:p>
        </p:txBody>
      </p:sp>
    </p:spTree>
    <p:extLst>
      <p:ext uri="{BB962C8B-B14F-4D97-AF65-F5344CB8AC3E}">
        <p14:creationId xmlns:p14="http://schemas.microsoft.com/office/powerpoint/2010/main" val="4289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pPr>
                <a:defRPr/>
              </a:pPr>
              <a:t>‹#›</a:t>
            </a:fld>
            <a:endParaRPr lang="en-US"/>
          </a:p>
        </p:txBody>
      </p:sp>
    </p:spTree>
    <p:extLst>
      <p:ext uri="{BB962C8B-B14F-4D97-AF65-F5344CB8AC3E}">
        <p14:creationId xmlns:p14="http://schemas.microsoft.com/office/powerpoint/2010/main" val="2661921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pPr>
                <a:defRPr/>
              </a:pPr>
              <a:t>‹#›</a:t>
            </a:fld>
            <a:endParaRPr lang="en-US"/>
          </a:p>
        </p:txBody>
      </p:sp>
    </p:spTree>
    <p:extLst>
      <p:ext uri="{BB962C8B-B14F-4D97-AF65-F5344CB8AC3E}">
        <p14:creationId xmlns:p14="http://schemas.microsoft.com/office/powerpoint/2010/main" val="604290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pPr>
                <a:defRPr/>
              </a:pPr>
              <a:t>‹#›</a:t>
            </a:fld>
            <a:endParaRPr lang="en-US"/>
          </a:p>
        </p:txBody>
      </p:sp>
    </p:spTree>
    <p:extLst>
      <p:ext uri="{BB962C8B-B14F-4D97-AF65-F5344CB8AC3E}">
        <p14:creationId xmlns:p14="http://schemas.microsoft.com/office/powerpoint/2010/main" val="3755490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pPr>
                <a:defRPr/>
              </a:pPr>
              <a:t>‹#›</a:t>
            </a:fld>
            <a:endParaRPr lang="en-US"/>
          </a:p>
        </p:txBody>
      </p:sp>
    </p:spTree>
    <p:extLst>
      <p:ext uri="{BB962C8B-B14F-4D97-AF65-F5344CB8AC3E}">
        <p14:creationId xmlns:p14="http://schemas.microsoft.com/office/powerpoint/2010/main" val="32965157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pPr>
                <a:defRPr/>
              </a:pPr>
              <a:t>‹#›</a:t>
            </a:fld>
            <a:endParaRPr lang="en-US"/>
          </a:p>
        </p:txBody>
      </p:sp>
    </p:spTree>
    <p:extLst>
      <p:ext uri="{BB962C8B-B14F-4D97-AF65-F5344CB8AC3E}">
        <p14:creationId xmlns:p14="http://schemas.microsoft.com/office/powerpoint/2010/main" val="2286970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pPr>
                <a:defRPr/>
              </a:pPr>
              <a:t>‹#›</a:t>
            </a:fld>
            <a:endParaRPr lang="en-US"/>
          </a:p>
        </p:txBody>
      </p:sp>
    </p:spTree>
    <p:extLst>
      <p:ext uri="{BB962C8B-B14F-4D97-AF65-F5344CB8AC3E}">
        <p14:creationId xmlns:p14="http://schemas.microsoft.com/office/powerpoint/2010/main" val="715935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14575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72896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4984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569BF-9C3C-A84C-80C4-F1C80EDC6BA7}" type="slidenum">
              <a:rPr lang="en-US"/>
              <a:pPr>
                <a:defRPr/>
              </a:pPr>
              <a:t>‹#›</a:t>
            </a:fld>
            <a:endParaRPr lang="en-US"/>
          </a:p>
        </p:txBody>
      </p:sp>
    </p:spTree>
    <p:extLst>
      <p:ext uri="{BB962C8B-B14F-4D97-AF65-F5344CB8AC3E}">
        <p14:creationId xmlns:p14="http://schemas.microsoft.com/office/powerpoint/2010/main" val="2763984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321117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10295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4817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72105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70218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047079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526878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69660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03672E-CD3B-1C46-89A9-2F0A4AF24171}" type="slidenum">
              <a:rPr lang="en-US"/>
              <a:pPr>
                <a:defRPr/>
              </a:pPr>
              <a:t>‹#›</a:t>
            </a:fld>
            <a:endParaRPr lang="en-US"/>
          </a:p>
        </p:txBody>
      </p:sp>
    </p:spTree>
    <p:extLst>
      <p:ext uri="{BB962C8B-B14F-4D97-AF65-F5344CB8AC3E}">
        <p14:creationId xmlns:p14="http://schemas.microsoft.com/office/powerpoint/2010/main" val="3503861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18BC0E7-56CB-C94D-A23A-2F923CBF7FAD}" type="slidenum">
              <a:rPr lang="en-US"/>
              <a:pPr>
                <a:defRPr/>
              </a:pPr>
              <a:t>‹#›</a:t>
            </a:fld>
            <a:endParaRPr lang="en-US"/>
          </a:p>
        </p:txBody>
      </p:sp>
    </p:spTree>
    <p:extLst>
      <p:ext uri="{BB962C8B-B14F-4D97-AF65-F5344CB8AC3E}">
        <p14:creationId xmlns:p14="http://schemas.microsoft.com/office/powerpoint/2010/main" val="56841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67C01-3C74-254F-80CB-0604A35E6ADC}" type="slidenum">
              <a:rPr lang="en-US"/>
              <a:pPr>
                <a:defRPr/>
              </a:pPr>
              <a:t>‹#›</a:t>
            </a:fld>
            <a:endParaRPr lang="en-US"/>
          </a:p>
        </p:txBody>
      </p:sp>
    </p:spTree>
    <p:extLst>
      <p:ext uri="{BB962C8B-B14F-4D97-AF65-F5344CB8AC3E}">
        <p14:creationId xmlns:p14="http://schemas.microsoft.com/office/powerpoint/2010/main" val="1270543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33117A-2126-314E-B834-CE5CA471E8AB}" type="slidenum">
              <a:rPr lang="en-US"/>
              <a:pPr>
                <a:defRPr/>
              </a:pPr>
              <a:t>‹#›</a:t>
            </a:fld>
            <a:endParaRPr lang="en-US"/>
          </a:p>
        </p:txBody>
      </p:sp>
    </p:spTree>
    <p:extLst>
      <p:ext uri="{BB962C8B-B14F-4D97-AF65-F5344CB8AC3E}">
        <p14:creationId xmlns:p14="http://schemas.microsoft.com/office/powerpoint/2010/main" val="1659179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36024CD-0008-0E44-B353-84DD02B4E1B3}" type="slidenum">
              <a:rPr lang="en-US"/>
              <a:pPr>
                <a:defRPr/>
              </a:pPr>
              <a:t>‹#›</a:t>
            </a:fld>
            <a:endParaRPr lang="en-US"/>
          </a:p>
        </p:txBody>
      </p:sp>
    </p:spTree>
    <p:extLst>
      <p:ext uri="{BB962C8B-B14F-4D97-AF65-F5344CB8AC3E}">
        <p14:creationId xmlns:p14="http://schemas.microsoft.com/office/powerpoint/2010/main" val="7547101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2C2E0F3-B406-DD4B-BAA8-C8D7DF8DAD8D}" type="slidenum">
              <a:rPr lang="en-US"/>
              <a:pPr>
                <a:defRPr/>
              </a:pPr>
              <a:t>‹#›</a:t>
            </a:fld>
            <a:endParaRPr lang="en-US"/>
          </a:p>
        </p:txBody>
      </p:sp>
    </p:spTree>
    <p:extLst>
      <p:ext uri="{BB962C8B-B14F-4D97-AF65-F5344CB8AC3E}">
        <p14:creationId xmlns:p14="http://schemas.microsoft.com/office/powerpoint/2010/main" val="4107629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D04FF2EE-C663-0E41-86D5-EF59EEA400C5}" type="slidenum">
              <a:rPr lang="en-US"/>
              <a:pPr>
                <a:defRPr/>
              </a:pPr>
              <a:t>‹#›</a:t>
            </a:fld>
            <a:endParaRPr lang="en-US"/>
          </a:p>
        </p:txBody>
      </p:sp>
    </p:spTree>
    <p:extLst>
      <p:ext uri="{BB962C8B-B14F-4D97-AF65-F5344CB8AC3E}">
        <p14:creationId xmlns:p14="http://schemas.microsoft.com/office/powerpoint/2010/main" val="2955857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694FE4F-5C5C-134E-8ADB-8CA9BF4B4DDA}" type="slidenum">
              <a:rPr lang="en-US"/>
              <a:pPr>
                <a:defRPr/>
              </a:pPr>
              <a:t>‹#›</a:t>
            </a:fld>
            <a:endParaRPr lang="en-US"/>
          </a:p>
        </p:txBody>
      </p:sp>
    </p:spTree>
    <p:extLst>
      <p:ext uri="{BB962C8B-B14F-4D97-AF65-F5344CB8AC3E}">
        <p14:creationId xmlns:p14="http://schemas.microsoft.com/office/powerpoint/2010/main" val="4235729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2E0AACA-DE8B-4F44-8D6D-4C2B8AFF49F0}" type="slidenum">
              <a:rPr lang="en-US"/>
              <a:pPr>
                <a:defRPr/>
              </a:pPr>
              <a:t>‹#›</a:t>
            </a:fld>
            <a:endParaRPr lang="en-US"/>
          </a:p>
        </p:txBody>
      </p:sp>
    </p:spTree>
    <p:extLst>
      <p:ext uri="{BB962C8B-B14F-4D97-AF65-F5344CB8AC3E}">
        <p14:creationId xmlns:p14="http://schemas.microsoft.com/office/powerpoint/2010/main" val="37384060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9728FD-26F5-2B40-AE5C-4104D8880E60}" type="slidenum">
              <a:rPr lang="en-US"/>
              <a:pPr>
                <a:defRPr/>
              </a:pPr>
              <a:t>‹#›</a:t>
            </a:fld>
            <a:endParaRPr lang="en-US"/>
          </a:p>
        </p:txBody>
      </p:sp>
    </p:spTree>
    <p:extLst>
      <p:ext uri="{BB962C8B-B14F-4D97-AF65-F5344CB8AC3E}">
        <p14:creationId xmlns:p14="http://schemas.microsoft.com/office/powerpoint/2010/main" val="1142947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CBB1B4-6D5C-954F-AFE2-6AC062F01FCD}" type="slidenum">
              <a:rPr lang="en-US"/>
              <a:pPr>
                <a:defRPr/>
              </a:pPr>
              <a:t>‹#›</a:t>
            </a:fld>
            <a:endParaRPr lang="en-US"/>
          </a:p>
        </p:txBody>
      </p:sp>
    </p:spTree>
    <p:extLst>
      <p:ext uri="{BB962C8B-B14F-4D97-AF65-F5344CB8AC3E}">
        <p14:creationId xmlns:p14="http://schemas.microsoft.com/office/powerpoint/2010/main" val="12275203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2B85724-1CDC-DA46-865A-EA80697D2CC1}" type="slidenum">
              <a:rPr lang="en-US"/>
              <a:pPr>
                <a:defRPr/>
              </a:pPr>
              <a:t>‹#›</a:t>
            </a:fld>
            <a:endParaRPr lang="en-US"/>
          </a:p>
        </p:txBody>
      </p:sp>
    </p:spTree>
    <p:extLst>
      <p:ext uri="{BB962C8B-B14F-4D97-AF65-F5344CB8AC3E}">
        <p14:creationId xmlns:p14="http://schemas.microsoft.com/office/powerpoint/2010/main" val="21606204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8735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1C9BA-2867-2546-BB7D-C2E47D883AE5}" type="slidenum">
              <a:rPr lang="en-US"/>
              <a:pPr>
                <a:defRPr/>
              </a:pPr>
              <a:t>‹#›</a:t>
            </a:fld>
            <a:endParaRPr lang="en-US"/>
          </a:p>
        </p:txBody>
      </p:sp>
    </p:spTree>
    <p:extLst>
      <p:ext uri="{BB962C8B-B14F-4D97-AF65-F5344CB8AC3E}">
        <p14:creationId xmlns:p14="http://schemas.microsoft.com/office/powerpoint/2010/main" val="16087529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450497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458385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79597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61094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57040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48480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461230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3938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672740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220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9.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1.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6.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5.xml"/><Relationship Id="rId1" Type="http://schemas.openxmlformats.org/officeDocument/2006/relationships/slideLayout" Target="../slideLayouts/slideLayout26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2.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7.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2.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3.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theme" Target="../theme/theme34.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8.jpe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6.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5.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2.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4.jpe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3.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6.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7.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4.jpe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6990ECD-A420-A445-A62A-B01F897209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9" r:id="rId1"/>
    <p:sldLayoutId id="2147486640" r:id="rId2"/>
    <p:sldLayoutId id="2147486641" r:id="rId3"/>
    <p:sldLayoutId id="2147486642" r:id="rId4"/>
    <p:sldLayoutId id="2147486643" r:id="rId5"/>
    <p:sldLayoutId id="2147486644" r:id="rId6"/>
    <p:sldLayoutId id="2147486645" r:id="rId7"/>
    <p:sldLayoutId id="2147486646" r:id="rId8"/>
    <p:sldLayoutId id="2147486647" r:id="rId9"/>
    <p:sldLayoutId id="2147486648" r:id="rId10"/>
    <p:sldLayoutId id="2147486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828800"/>
            <a:ext cx="77724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8"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8309"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8310"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0628607B-AD78-6C4F-9296-ADC275428F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23" r:id="rId1"/>
    <p:sldLayoutId id="2147486822" r:id="rId2"/>
    <p:sldLayoutId id="2147486823" r:id="rId3"/>
    <p:sldLayoutId id="2147486824" r:id="rId4"/>
    <p:sldLayoutId id="2147486825" r:id="rId5"/>
    <p:sldLayoutId id="2147486826" r:id="rId6"/>
    <p:sldLayoutId id="2147486827" r:id="rId7"/>
    <p:sldLayoutId id="2147486828" r:id="rId8"/>
    <p:sldLayoutId id="2147486829" r:id="rId9"/>
    <p:sldLayoutId id="2147486830" r:id="rId10"/>
    <p:sldLayoutId id="214748683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AE587C2-0AD3-EE43-8DE9-BF71740B9B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ECAD64C6-1CFE-A540-ABE4-7C7EC2EA7C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65" r:id="rId1"/>
    <p:sldLayoutId id="2147486866" r:id="rId2"/>
    <p:sldLayoutId id="2147486867" r:id="rId3"/>
    <p:sldLayoutId id="2147486868" r:id="rId4"/>
    <p:sldLayoutId id="2147486869" r:id="rId5"/>
    <p:sldLayoutId id="2147486870" r:id="rId6"/>
    <p:sldLayoutId id="2147486871" r:id="rId7"/>
    <p:sldLayoutId id="2147486872" r:id="rId8"/>
    <p:sldLayoutId id="2147486873" r:id="rId9"/>
    <p:sldLayoutId id="2147486874" r:id="rId10"/>
    <p:sldLayoutId id="21474868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36"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40965"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40966"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pPr>
              <a:defRPr/>
            </a:pPr>
            <a:endParaRPr lang="en-US"/>
          </a:p>
        </p:txBody>
      </p:sp>
      <p:sp>
        <p:nvSpPr>
          <p:cNvPr id="4096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200">
                <a:solidFill>
                  <a:srgbClr val="000000"/>
                </a:solidFill>
              </a:defRPr>
            </a:lvl1pPr>
          </a:lstStyle>
          <a:p>
            <a:pPr>
              <a:defRPr/>
            </a:pPr>
            <a:endParaRPr lang="en-US"/>
          </a:p>
        </p:txBody>
      </p:sp>
      <p:sp>
        <p:nvSpPr>
          <p:cNvPr id="40968"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pPr>
              <a:defRPr/>
            </a:pPr>
            <a:fld id="{3171EA1A-01A5-D349-9536-98A3395BAD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6"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l" rtl="0" eaLnBrk="0" fontAlgn="base" hangingPunct="0">
        <a:spcBef>
          <a:spcPct val="0"/>
        </a:spcBef>
        <a:spcAft>
          <a:spcPct val="0"/>
        </a:spcAft>
        <a:defRPr sz="3800">
          <a:solidFill>
            <a:schemeClr val="tx2"/>
          </a:solidFill>
          <a:latin typeface="+mj-lt"/>
          <a:ea typeface="+mj-ea"/>
          <a:cs typeface="ＭＳ Ｐゴシック" charset="0"/>
        </a:defRPr>
      </a:lvl1pPr>
      <a:lvl2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Arial" charset="0"/>
          <a:ea typeface="ＭＳ Ｐゴシック" charset="0"/>
        </a:defRPr>
      </a:lvl6pPr>
      <a:lvl7pPr marL="914400" algn="l" rtl="0" fontAlgn="base">
        <a:spcBef>
          <a:spcPct val="0"/>
        </a:spcBef>
        <a:spcAft>
          <a:spcPct val="0"/>
        </a:spcAft>
        <a:defRPr sz="3800">
          <a:solidFill>
            <a:schemeClr val="tx2"/>
          </a:solidFill>
          <a:latin typeface="Arial" charset="0"/>
          <a:ea typeface="ＭＳ Ｐゴシック" charset="0"/>
        </a:defRPr>
      </a:lvl7pPr>
      <a:lvl8pPr marL="1371600" algn="l" rtl="0" fontAlgn="base">
        <a:spcBef>
          <a:spcPct val="0"/>
        </a:spcBef>
        <a:spcAft>
          <a:spcPct val="0"/>
        </a:spcAft>
        <a:defRPr sz="3800">
          <a:solidFill>
            <a:schemeClr val="tx2"/>
          </a:solidFill>
          <a:latin typeface="Arial" charset="0"/>
          <a:ea typeface="ＭＳ Ｐゴシック" charset="0"/>
        </a:defRPr>
      </a:lvl8pPr>
      <a:lvl9pPr marL="1828800" algn="l" rtl="0" fontAlgn="base">
        <a:spcBef>
          <a:spcPct val="0"/>
        </a:spcBef>
        <a:spcAft>
          <a:spcPct val="0"/>
        </a:spcAft>
        <a:defRPr sz="3800">
          <a:solidFill>
            <a:schemeClr val="tx2"/>
          </a:solidFill>
          <a:latin typeface="Arial" charset="0"/>
          <a:ea typeface="ＭＳ Ｐゴシック"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mn-ea"/>
          <a:cs typeface="ＭＳ Ｐゴシック" charset="0"/>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951" r:id="rId1"/>
    <p:sldLayoutId id="2147486952" r:id="rId2"/>
    <p:sldLayoutId id="2147486953" r:id="rId3"/>
    <p:sldLayoutId id="2147486954" r:id="rId4"/>
    <p:sldLayoutId id="2147486955" r:id="rId5"/>
    <p:sldLayoutId id="2147486956" r:id="rId6"/>
    <p:sldLayoutId id="2147486957" r:id="rId7"/>
    <p:sldLayoutId id="2147486958" r:id="rId8"/>
    <p:sldLayoutId id="2147486959" r:id="rId9"/>
    <p:sldLayoutId id="2147486960" r:id="rId10"/>
    <p:sldLayoutId id="21474869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36"/>
            <a:ext cx="91440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l" eaLnBrk="1" hangingPunct="1">
              <a:defRPr sz="1400">
                <a:latin typeface="+mn-lt"/>
                <a:cs typeface="+mn-cs"/>
              </a:defRPr>
            </a:lvl1pPr>
          </a:lstStyle>
          <a:p>
            <a:endParaRPr lang="en-US">
              <a:solidFill>
                <a:srgbClr val="000000"/>
              </a:solidFil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eaLnBrk="1" hangingPunct="1">
              <a:defRPr sz="1400">
                <a:latin typeface="+mn-lt"/>
                <a:cs typeface="+mn-cs"/>
              </a:defRPr>
            </a:lvl1pPr>
          </a:lstStyle>
          <a:p>
            <a:pPr algn="ctr"/>
            <a:endParaRPr lang="en-US">
              <a:solidFill>
                <a:srgbClr val="000000"/>
              </a:solidFil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3507130"/>
      </p:ext>
    </p:extLst>
  </p:cSld>
  <p:clrMap bg1="lt1" tx1="dk1" bg2="lt2" tx2="dk2" accent1="accent1" accent2="accent2" accent3="accent3" accent4="accent4" accent5="accent5" accent6="accent6" hlink="hlink" folHlink="folHlink"/>
  <p:sldLayoutIdLst>
    <p:sldLayoutId id="2147486963" r:id="rId1"/>
    <p:sldLayoutId id="2147486964" r:id="rId2"/>
    <p:sldLayoutId id="2147486965" r:id="rId3"/>
    <p:sldLayoutId id="2147486966" r:id="rId4"/>
    <p:sldLayoutId id="2147486967" r:id="rId5"/>
    <p:sldLayoutId id="2147486968" r:id="rId6"/>
    <p:sldLayoutId id="2147486969" r:id="rId7"/>
    <p:sldLayoutId id="2147486970" r:id="rId8"/>
    <p:sldLayoutId id="2147486971" r:id="rId9"/>
    <p:sldLayoutId id="2147486972" r:id="rId10"/>
    <p:sldLayoutId id="2147486973"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6348" algn="ctr" rtl="0" fontAlgn="base">
        <a:spcBef>
          <a:spcPct val="0"/>
        </a:spcBef>
        <a:spcAft>
          <a:spcPct val="0"/>
        </a:spcAft>
        <a:defRPr sz="4400">
          <a:solidFill>
            <a:schemeClr val="tx2"/>
          </a:solidFill>
          <a:latin typeface="Arial" charset="0"/>
          <a:ea typeface="ＭＳ Ｐゴシック" charset="0"/>
          <a:cs typeface="Arial" charset="0"/>
        </a:defRPr>
      </a:lvl6pPr>
      <a:lvl7pPr marL="912713" algn="ctr" rtl="0" fontAlgn="base">
        <a:spcBef>
          <a:spcPct val="0"/>
        </a:spcBef>
        <a:spcAft>
          <a:spcPct val="0"/>
        </a:spcAft>
        <a:defRPr sz="4400">
          <a:solidFill>
            <a:schemeClr val="tx2"/>
          </a:solidFill>
          <a:latin typeface="Arial" charset="0"/>
          <a:ea typeface="ＭＳ Ｐゴシック" charset="0"/>
          <a:cs typeface="Arial" charset="0"/>
        </a:defRPr>
      </a:lvl7pPr>
      <a:lvl8pPr marL="1369080" algn="ctr" rtl="0" fontAlgn="base">
        <a:spcBef>
          <a:spcPct val="0"/>
        </a:spcBef>
        <a:spcAft>
          <a:spcPct val="0"/>
        </a:spcAft>
        <a:defRPr sz="4400">
          <a:solidFill>
            <a:schemeClr val="tx2"/>
          </a:solidFill>
          <a:latin typeface="Arial" charset="0"/>
          <a:ea typeface="ＭＳ Ｐゴシック" charset="0"/>
          <a:cs typeface="Arial" charset="0"/>
        </a:defRPr>
      </a:lvl8pPr>
      <a:lvl9pPr marL="1825435"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277" indent="-342277" algn="l" rtl="0" fontAlgn="base">
        <a:spcBef>
          <a:spcPct val="20000"/>
        </a:spcBef>
        <a:spcAft>
          <a:spcPct val="0"/>
        </a:spcAft>
        <a:buChar char="•"/>
        <a:defRPr sz="3200">
          <a:solidFill>
            <a:srgbClr val="FFFFFF"/>
          </a:solidFill>
          <a:latin typeface="+mn-lt"/>
          <a:ea typeface="+mn-ea"/>
          <a:cs typeface="+mn-cs"/>
        </a:defRPr>
      </a:lvl1pPr>
      <a:lvl2pPr marL="741582" indent="-285234" algn="l" rtl="0" fontAlgn="base">
        <a:spcBef>
          <a:spcPct val="20000"/>
        </a:spcBef>
        <a:spcAft>
          <a:spcPct val="0"/>
        </a:spcAft>
        <a:buChar char="–"/>
        <a:defRPr sz="2800">
          <a:solidFill>
            <a:srgbClr val="FFFFFF"/>
          </a:solidFill>
          <a:latin typeface="+mn-lt"/>
          <a:ea typeface="Arial" charset="0"/>
          <a:cs typeface="+mn-cs"/>
        </a:defRPr>
      </a:lvl2pPr>
      <a:lvl3pPr marL="1140892" indent="-228174" algn="l" rtl="0" fontAlgn="base">
        <a:spcBef>
          <a:spcPct val="20000"/>
        </a:spcBef>
        <a:spcAft>
          <a:spcPct val="0"/>
        </a:spcAft>
        <a:buChar char="•"/>
        <a:defRPr sz="2400">
          <a:solidFill>
            <a:srgbClr val="FFFFFF"/>
          </a:solidFill>
          <a:latin typeface="+mn-lt"/>
          <a:ea typeface="Arial" charset="0"/>
          <a:cs typeface="+mn-cs"/>
        </a:defRPr>
      </a:lvl3pPr>
      <a:lvl4pPr marL="1597249" indent="-228174" algn="l" rtl="0" fontAlgn="base">
        <a:spcBef>
          <a:spcPct val="20000"/>
        </a:spcBef>
        <a:spcAft>
          <a:spcPct val="0"/>
        </a:spcAft>
        <a:buChar char="–"/>
        <a:defRPr sz="2000">
          <a:solidFill>
            <a:srgbClr val="FFFFFF"/>
          </a:solidFill>
          <a:latin typeface="+mn-lt"/>
          <a:ea typeface="Arial" charset="0"/>
          <a:cs typeface="+mn-cs"/>
        </a:defRPr>
      </a:lvl4pPr>
      <a:lvl5pPr marL="2053620" indent="-228174" algn="l" rtl="0" fontAlgn="base">
        <a:spcBef>
          <a:spcPct val="20000"/>
        </a:spcBef>
        <a:spcAft>
          <a:spcPct val="0"/>
        </a:spcAft>
        <a:buChar char="»"/>
        <a:defRPr sz="2000">
          <a:solidFill>
            <a:srgbClr val="FFFFFF"/>
          </a:solidFill>
          <a:latin typeface="+mn-lt"/>
          <a:ea typeface="Arial" charset="0"/>
          <a:cs typeface="+mn-cs"/>
        </a:defRPr>
      </a:lvl5pPr>
      <a:lvl6pPr marL="2509974" indent="-228174" algn="l" rtl="0" fontAlgn="base">
        <a:spcBef>
          <a:spcPct val="20000"/>
        </a:spcBef>
        <a:spcAft>
          <a:spcPct val="0"/>
        </a:spcAft>
        <a:buChar char="»"/>
        <a:defRPr sz="2000">
          <a:solidFill>
            <a:schemeClr val="tx1"/>
          </a:solidFill>
          <a:latin typeface="+mn-lt"/>
          <a:ea typeface="Arial" charset="0"/>
          <a:cs typeface="+mn-cs"/>
        </a:defRPr>
      </a:lvl6pPr>
      <a:lvl7pPr marL="2966328" indent="-228174" algn="l" rtl="0" fontAlgn="base">
        <a:spcBef>
          <a:spcPct val="20000"/>
        </a:spcBef>
        <a:spcAft>
          <a:spcPct val="0"/>
        </a:spcAft>
        <a:buChar char="»"/>
        <a:defRPr sz="2000">
          <a:solidFill>
            <a:schemeClr val="tx1"/>
          </a:solidFill>
          <a:latin typeface="+mn-lt"/>
          <a:ea typeface="Arial" charset="0"/>
          <a:cs typeface="+mn-cs"/>
        </a:defRPr>
      </a:lvl7pPr>
      <a:lvl8pPr marL="3422692" indent="-228174" algn="l" rtl="0" fontAlgn="base">
        <a:spcBef>
          <a:spcPct val="20000"/>
        </a:spcBef>
        <a:spcAft>
          <a:spcPct val="0"/>
        </a:spcAft>
        <a:buChar char="»"/>
        <a:defRPr sz="2000">
          <a:solidFill>
            <a:schemeClr val="tx1"/>
          </a:solidFill>
          <a:latin typeface="+mn-lt"/>
          <a:ea typeface="Arial" charset="0"/>
          <a:cs typeface="+mn-cs"/>
        </a:defRPr>
      </a:lvl8pPr>
      <a:lvl9pPr marL="3879039" indent="-22817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eaLnBrk="1" hangingPunct="1">
              <a:defRPr sz="1400">
                <a:latin typeface="Times New Roman" charset="0"/>
              </a:defRPr>
            </a:lvl1pPr>
          </a:lstStyle>
          <a:p>
            <a:endParaRPr lang="en-US">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176548337"/>
      </p:ext>
    </p:extLst>
  </p:cSld>
  <p:clrMap bg1="lt1" tx1="dk1" bg2="lt2" tx2="dk2" accent1="accent1" accent2="accent2" accent3="accent3" accent4="accent4" accent5="accent5" accent6="accent6" hlink="hlink" folHlink="folHlink"/>
  <p:sldLayoutIdLst>
    <p:sldLayoutId id="2147486975" r:id="rId1"/>
    <p:sldLayoutId id="2147486976" r:id="rId2"/>
    <p:sldLayoutId id="2147486977" r:id="rId3"/>
    <p:sldLayoutId id="2147486978" r:id="rId4"/>
    <p:sldLayoutId id="2147486979" r:id="rId5"/>
    <p:sldLayoutId id="2147486980" r:id="rId6"/>
    <p:sldLayoutId id="2147486981" r:id="rId7"/>
    <p:sldLayoutId id="2147486982" r:id="rId8"/>
    <p:sldLayoutId id="2147486983" r:id="rId9"/>
    <p:sldLayoutId id="2147486984" r:id="rId10"/>
    <p:sldLayoutId id="2147486985"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6348" algn="ctr" rtl="0" fontAlgn="base">
        <a:spcBef>
          <a:spcPct val="0"/>
        </a:spcBef>
        <a:spcAft>
          <a:spcPct val="0"/>
        </a:spcAft>
        <a:defRPr sz="4000" b="1">
          <a:solidFill>
            <a:schemeClr val="bg1"/>
          </a:solidFill>
          <a:latin typeface="Arial" charset="0"/>
          <a:ea typeface="ＭＳ Ｐゴシック" charset="0"/>
        </a:defRPr>
      </a:lvl6pPr>
      <a:lvl7pPr marL="912713" algn="ctr" rtl="0" fontAlgn="base">
        <a:spcBef>
          <a:spcPct val="0"/>
        </a:spcBef>
        <a:spcAft>
          <a:spcPct val="0"/>
        </a:spcAft>
        <a:defRPr sz="4000" b="1">
          <a:solidFill>
            <a:schemeClr val="bg1"/>
          </a:solidFill>
          <a:latin typeface="Arial" charset="0"/>
          <a:ea typeface="ＭＳ Ｐゴシック" charset="0"/>
        </a:defRPr>
      </a:lvl7pPr>
      <a:lvl8pPr marL="1369080" algn="ctr" rtl="0" fontAlgn="base">
        <a:spcBef>
          <a:spcPct val="0"/>
        </a:spcBef>
        <a:spcAft>
          <a:spcPct val="0"/>
        </a:spcAft>
        <a:defRPr sz="4000" b="1">
          <a:solidFill>
            <a:schemeClr val="bg1"/>
          </a:solidFill>
          <a:latin typeface="Arial" charset="0"/>
          <a:ea typeface="ＭＳ Ｐゴシック" charset="0"/>
        </a:defRPr>
      </a:lvl8pPr>
      <a:lvl9pPr marL="1825435" algn="ctr" rtl="0" fontAlgn="base">
        <a:spcBef>
          <a:spcPct val="0"/>
        </a:spcBef>
        <a:spcAft>
          <a:spcPct val="0"/>
        </a:spcAft>
        <a:defRPr sz="4000" b="1">
          <a:solidFill>
            <a:schemeClr val="bg1"/>
          </a:solidFill>
          <a:latin typeface="Arial" charset="0"/>
          <a:ea typeface="ＭＳ Ｐゴシック" charset="0"/>
        </a:defRPr>
      </a:lvl9pPr>
    </p:titleStyle>
    <p:bodyStyle>
      <a:lvl1pPr marL="342277" indent="-342277" algn="l" rtl="0" fontAlgn="base">
        <a:spcBef>
          <a:spcPct val="20000"/>
        </a:spcBef>
        <a:spcAft>
          <a:spcPct val="0"/>
        </a:spcAft>
        <a:buChar char="•"/>
        <a:defRPr sz="3200">
          <a:solidFill>
            <a:schemeClr val="tx1"/>
          </a:solidFill>
          <a:latin typeface="Arial"/>
          <a:ea typeface="+mn-ea"/>
          <a:cs typeface="Arial"/>
        </a:defRPr>
      </a:lvl1pPr>
      <a:lvl2pPr marL="741582" indent="-285234" algn="l" rtl="0" fontAlgn="base">
        <a:spcBef>
          <a:spcPct val="20000"/>
        </a:spcBef>
        <a:spcAft>
          <a:spcPct val="0"/>
        </a:spcAft>
        <a:buChar char="–"/>
        <a:defRPr sz="3200">
          <a:solidFill>
            <a:schemeClr val="bg1"/>
          </a:solidFill>
          <a:latin typeface="Arial"/>
          <a:ea typeface="+mn-ea"/>
          <a:cs typeface="Arial"/>
        </a:defRPr>
      </a:lvl2pPr>
      <a:lvl3pPr marL="1140892" indent="-228174" algn="l" rtl="0" fontAlgn="base">
        <a:spcBef>
          <a:spcPct val="20000"/>
        </a:spcBef>
        <a:spcAft>
          <a:spcPct val="0"/>
        </a:spcAft>
        <a:buChar char="•"/>
        <a:defRPr sz="2400">
          <a:solidFill>
            <a:schemeClr val="tx1"/>
          </a:solidFill>
          <a:latin typeface="Arial"/>
          <a:ea typeface="+mn-ea"/>
          <a:cs typeface="Arial"/>
        </a:defRPr>
      </a:lvl3pPr>
      <a:lvl4pPr marL="1597249" indent="-228174" algn="l" rtl="0" fontAlgn="base">
        <a:spcBef>
          <a:spcPct val="20000"/>
        </a:spcBef>
        <a:spcAft>
          <a:spcPct val="0"/>
        </a:spcAft>
        <a:buChar char="–"/>
        <a:defRPr sz="2000">
          <a:solidFill>
            <a:schemeClr val="tx1"/>
          </a:solidFill>
          <a:latin typeface="Arial"/>
          <a:ea typeface="+mn-ea"/>
          <a:cs typeface="Arial"/>
        </a:defRPr>
      </a:lvl4pPr>
      <a:lvl5pPr marL="2053620" indent="-228174" algn="l" rtl="0" fontAlgn="base">
        <a:spcBef>
          <a:spcPct val="20000"/>
        </a:spcBef>
        <a:spcAft>
          <a:spcPct val="0"/>
        </a:spcAft>
        <a:buChar char="»"/>
        <a:defRPr sz="2000">
          <a:solidFill>
            <a:schemeClr val="tx1"/>
          </a:solidFill>
          <a:latin typeface="Arial"/>
          <a:ea typeface="+mn-ea"/>
          <a:cs typeface="Arial"/>
        </a:defRPr>
      </a:lvl5pPr>
      <a:lvl6pPr marL="2509974" indent="-228174" algn="l" rtl="0" fontAlgn="base">
        <a:spcBef>
          <a:spcPct val="20000"/>
        </a:spcBef>
        <a:spcAft>
          <a:spcPct val="0"/>
        </a:spcAft>
        <a:buChar char="»"/>
        <a:defRPr sz="2000">
          <a:solidFill>
            <a:schemeClr val="tx1"/>
          </a:solidFill>
          <a:latin typeface="Times New Roman" charset="0"/>
          <a:ea typeface="+mn-ea"/>
        </a:defRPr>
      </a:lvl6pPr>
      <a:lvl7pPr marL="2966328" indent="-228174" algn="l" rtl="0" fontAlgn="base">
        <a:spcBef>
          <a:spcPct val="20000"/>
        </a:spcBef>
        <a:spcAft>
          <a:spcPct val="0"/>
        </a:spcAft>
        <a:buChar char="»"/>
        <a:defRPr sz="2000">
          <a:solidFill>
            <a:schemeClr val="tx1"/>
          </a:solidFill>
          <a:latin typeface="Times New Roman" charset="0"/>
          <a:ea typeface="+mn-ea"/>
        </a:defRPr>
      </a:lvl7pPr>
      <a:lvl8pPr marL="3422692" indent="-228174" algn="l" rtl="0" fontAlgn="base">
        <a:spcBef>
          <a:spcPct val="20000"/>
        </a:spcBef>
        <a:spcAft>
          <a:spcPct val="0"/>
        </a:spcAft>
        <a:buChar char="»"/>
        <a:defRPr sz="2000">
          <a:solidFill>
            <a:schemeClr val="tx1"/>
          </a:solidFill>
          <a:latin typeface="Times New Roman" charset="0"/>
          <a:ea typeface="+mn-ea"/>
        </a:defRPr>
      </a:lvl8pPr>
      <a:lvl9pPr marL="3879039" indent="-228174"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pPr/>
              <a:t>‹#›</a:t>
            </a:fld>
            <a:endParaRPr lang="en-US"/>
          </a:p>
        </p:txBody>
      </p:sp>
    </p:spTree>
    <p:extLst>
      <p:ext uri="{BB962C8B-B14F-4D97-AF65-F5344CB8AC3E}">
        <p14:creationId xmlns:p14="http://schemas.microsoft.com/office/powerpoint/2010/main" val="696923746"/>
      </p:ext>
    </p:extLst>
  </p:cSld>
  <p:clrMap bg1="lt1" tx1="dk1" bg2="lt2" tx2="dk2" accent1="accent1" accent2="accent2" accent3="accent3" accent4="accent4" accent5="accent5" accent6="accent6" hlink="hlink" folHlink="folHlink"/>
  <p:sldLayoutIdLst>
    <p:sldLayoutId id="2147486987" r:id="rId1"/>
    <p:sldLayoutId id="2147486988" r:id="rId2"/>
    <p:sldLayoutId id="2147486989" r:id="rId3"/>
    <p:sldLayoutId id="2147486990" r:id="rId4"/>
    <p:sldLayoutId id="2147486991" r:id="rId5"/>
    <p:sldLayoutId id="2147486992" r:id="rId6"/>
    <p:sldLayoutId id="2147486993" r:id="rId7"/>
    <p:sldLayoutId id="2147486994" r:id="rId8"/>
    <p:sldLayoutId id="2147486995" r:id="rId9"/>
    <p:sldLayoutId id="2147486996" r:id="rId10"/>
    <p:sldLayoutId id="214748699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6348" algn="ctr" rtl="0" eaLnBrk="0" fontAlgn="base" hangingPunct="0">
        <a:spcBef>
          <a:spcPct val="0"/>
        </a:spcBef>
        <a:spcAft>
          <a:spcPct val="0"/>
        </a:spcAft>
        <a:defRPr sz="4400">
          <a:solidFill>
            <a:schemeClr val="tx2"/>
          </a:solidFill>
          <a:latin typeface="Impact" charset="0"/>
          <a:ea typeface="ＭＳ Ｐゴシック" charset="0"/>
        </a:defRPr>
      </a:lvl6pPr>
      <a:lvl7pPr marL="912713" algn="ctr" rtl="0" eaLnBrk="0" fontAlgn="base" hangingPunct="0">
        <a:spcBef>
          <a:spcPct val="0"/>
        </a:spcBef>
        <a:spcAft>
          <a:spcPct val="0"/>
        </a:spcAft>
        <a:defRPr sz="4400">
          <a:solidFill>
            <a:schemeClr val="tx2"/>
          </a:solidFill>
          <a:latin typeface="Impact" charset="0"/>
          <a:ea typeface="ＭＳ Ｐゴシック" charset="0"/>
        </a:defRPr>
      </a:lvl7pPr>
      <a:lvl8pPr marL="1369080" algn="ctr" rtl="0" eaLnBrk="0" fontAlgn="base" hangingPunct="0">
        <a:spcBef>
          <a:spcPct val="0"/>
        </a:spcBef>
        <a:spcAft>
          <a:spcPct val="0"/>
        </a:spcAft>
        <a:defRPr sz="4400">
          <a:solidFill>
            <a:schemeClr val="tx2"/>
          </a:solidFill>
          <a:latin typeface="Impact" charset="0"/>
          <a:ea typeface="ＭＳ Ｐゴシック" charset="0"/>
        </a:defRPr>
      </a:lvl8pPr>
      <a:lvl9pPr marL="1825435"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343" indent="-231343"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29081" indent="-172714"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79099" indent="-166377"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3471073404"/>
      </p:ext>
    </p:extLst>
  </p:cSld>
  <p:clrMap bg1="lt1" tx1="dk1" bg2="lt2" tx2="dk2" accent1="accent1" accent2="accent2" accent3="accent3" accent4="accent4" accent5="accent5" accent6="accent6" hlink="hlink" folHlink="folHlink"/>
  <p:sldLayoutIdLst>
    <p:sldLayoutId id="2147486999" r:id="rId1"/>
    <p:sldLayoutId id="2147487000" r:id="rId2"/>
    <p:sldLayoutId id="2147487001" r:id="rId3"/>
    <p:sldLayoutId id="2147487002" r:id="rId4"/>
    <p:sldLayoutId id="2147487003" r:id="rId5"/>
    <p:sldLayoutId id="2147487004" r:id="rId6"/>
    <p:sldLayoutId id="2147487005" r:id="rId7"/>
    <p:sldLayoutId id="2147487006" r:id="rId8"/>
    <p:sldLayoutId id="2147487007" r:id="rId9"/>
    <p:sldLayoutId id="2147487008" r:id="rId10"/>
    <p:sldLayoutId id="214748700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6BDAB095-B3FF-F54E-BC74-71A437DD54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50" r:id="rId1"/>
    <p:sldLayoutId id="2147486651" r:id="rId2"/>
    <p:sldLayoutId id="2147486652" r:id="rId3"/>
    <p:sldLayoutId id="2147486653" r:id="rId4"/>
    <p:sldLayoutId id="2147486654" r:id="rId5"/>
    <p:sldLayoutId id="2147486655" r:id="rId6"/>
    <p:sldLayoutId id="2147486656" r:id="rId7"/>
    <p:sldLayoutId id="2147486657" r:id="rId8"/>
    <p:sldLayoutId id="2147486658" r:id="rId9"/>
    <p:sldLayoutId id="2147486659" r:id="rId10"/>
    <p:sldLayoutId id="2147486660"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a:pPr>
                <a:defRPr/>
              </a:pPr>
              <a:t>‹#›</a:t>
            </a:fld>
            <a:endParaRPr lang="en-US"/>
          </a:p>
        </p:txBody>
      </p:sp>
    </p:spTree>
    <p:extLst>
      <p:ext uri="{BB962C8B-B14F-4D97-AF65-F5344CB8AC3E}">
        <p14:creationId xmlns:p14="http://schemas.microsoft.com/office/powerpoint/2010/main" val="189362797"/>
      </p:ext>
    </p:extLst>
  </p:cSld>
  <p:clrMap bg1="lt1" tx1="dk1" bg2="lt2" tx2="dk2" accent1="accent1" accent2="accent2" accent3="accent3" accent4="accent4" accent5="accent5" accent6="accent6" hlink="hlink" folHlink="folHlink"/>
  <p:sldLayoutIdLst>
    <p:sldLayoutId id="2147487035" r:id="rId1"/>
    <p:sldLayoutId id="2147487036" r:id="rId2"/>
    <p:sldLayoutId id="2147487037" r:id="rId3"/>
    <p:sldLayoutId id="2147487038" r:id="rId4"/>
    <p:sldLayoutId id="2147487039" r:id="rId5"/>
    <p:sldLayoutId id="2147487040" r:id="rId6"/>
    <p:sldLayoutId id="2147487041" r:id="rId7"/>
    <p:sldLayoutId id="2147487042" r:id="rId8"/>
    <p:sldLayoutId id="2147487043" r:id="rId9"/>
    <p:sldLayoutId id="2147487044" r:id="rId10"/>
    <p:sldLayoutId id="21474870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3048384321"/>
      </p:ext>
    </p:extLst>
  </p:cSld>
  <p:clrMap bg1="lt1" tx1="dk1" bg2="lt2" tx2="dk2" accent1="accent1" accent2="accent2" accent3="accent3" accent4="accent4" accent5="accent5" accent6="accent6" hlink="hlink" folHlink="folHlink"/>
  <p:sldLayoutIdLst>
    <p:sldLayoutId id="2147487047" r:id="rId1"/>
    <p:sldLayoutId id="2147487048" r:id="rId2"/>
    <p:sldLayoutId id="2147487049" r:id="rId3"/>
    <p:sldLayoutId id="2147487050" r:id="rId4"/>
    <p:sldLayoutId id="2147487051" r:id="rId5"/>
    <p:sldLayoutId id="2147487052" r:id="rId6"/>
    <p:sldLayoutId id="2147487053" r:id="rId7"/>
    <p:sldLayoutId id="2147487054" r:id="rId8"/>
    <p:sldLayoutId id="2147487055" r:id="rId9"/>
    <p:sldLayoutId id="2147487056" r:id="rId10"/>
    <p:sldLayoutId id="214748705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3553698"/>
      </p:ext>
    </p:extLst>
  </p:cSld>
  <p:clrMap bg1="dk2" tx1="lt1" bg2="dk1" tx2="lt2" accent1="accent1" accent2="accent2" accent3="accent3" accent4="accent4" accent5="accent5" accent6="accent6" hlink="hlink" folHlink="folHlink"/>
  <p:sldLayoutIdLst>
    <p:sldLayoutId id="2147487059" r:id="rId1"/>
    <p:sldLayoutId id="2147487060" r:id="rId2"/>
    <p:sldLayoutId id="2147487061" r:id="rId3"/>
    <p:sldLayoutId id="2147487062" r:id="rId4"/>
    <p:sldLayoutId id="2147487063" r:id="rId5"/>
    <p:sldLayoutId id="2147487064" r:id="rId6"/>
    <p:sldLayoutId id="2147487065" r:id="rId7"/>
    <p:sldLayoutId id="2147487066" r:id="rId8"/>
    <p:sldLayoutId id="2147487067" r:id="rId9"/>
    <p:sldLayoutId id="2147487068" r:id="rId10"/>
    <p:sldLayoutId id="214748706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pPr eaLnBrk="1" hangingPunct="1"/>
            <a:fld id="{296F0770-0720-FC42-ADA8-17BF8653C0B4}" type="slidenum">
              <a:rPr lang="en-US" smtClean="0">
                <a:solidFill>
                  <a:srgbClr val="000000"/>
                </a:solidFill>
                <a:latin typeface="Times New Roman" charset="0"/>
              </a:rPr>
              <a:pPr eaLnBrk="1" hangingPunct="1"/>
              <a:t>‹#›</a:t>
            </a:fld>
            <a:endParaRPr lang="en-US">
              <a:solidFill>
                <a:srgbClr val="000000"/>
              </a:solidFill>
              <a:latin typeface="Times New Roman" charset="0"/>
            </a:endParaRPr>
          </a:p>
        </p:txBody>
      </p:sp>
    </p:spTree>
    <p:extLst>
      <p:ext uri="{BB962C8B-B14F-4D97-AF65-F5344CB8AC3E}">
        <p14:creationId xmlns:p14="http://schemas.microsoft.com/office/powerpoint/2010/main" val="1492341500"/>
      </p:ext>
    </p:extLst>
  </p:cSld>
  <p:clrMap bg1="lt1" tx1="dk1" bg2="lt2" tx2="dk2" accent1="accent1" accent2="accent2" accent3="accent3" accent4="accent4" accent5="accent5" accent6="accent6" hlink="hlink" folHlink="folHlink"/>
  <p:sldLayoutIdLst>
    <p:sldLayoutId id="2147487071" r:id="rId1"/>
    <p:sldLayoutId id="2147487072" r:id="rId2"/>
    <p:sldLayoutId id="2147487073" r:id="rId3"/>
    <p:sldLayoutId id="2147487074" r:id="rId4"/>
    <p:sldLayoutId id="2147487075" r:id="rId5"/>
    <p:sldLayoutId id="2147487076" r:id="rId6"/>
    <p:sldLayoutId id="2147487077" r:id="rId7"/>
    <p:sldLayoutId id="2147487078" r:id="rId8"/>
    <p:sldLayoutId id="2147487079" r:id="rId9"/>
    <p:sldLayoutId id="2147487080" r:id="rId10"/>
    <p:sldLayoutId id="214748708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pPr/>
              <a:t>‹#›</a:t>
            </a:fld>
            <a:endParaRPr lang="en-US"/>
          </a:p>
        </p:txBody>
      </p:sp>
    </p:spTree>
    <p:extLst>
      <p:ext uri="{BB962C8B-B14F-4D97-AF65-F5344CB8AC3E}">
        <p14:creationId xmlns:p14="http://schemas.microsoft.com/office/powerpoint/2010/main" val="2289830082"/>
      </p:ext>
    </p:extLst>
  </p:cSld>
  <p:clrMap bg1="lt1" tx1="dk1" bg2="lt2" tx2="dk2" accent1="accent1" accent2="accent2" accent3="accent3" accent4="accent4" accent5="accent5" accent6="accent6" hlink="hlink" folHlink="folHlink"/>
  <p:sldLayoutIdLst>
    <p:sldLayoutId id="2147487083" r:id="rId1"/>
    <p:sldLayoutId id="2147487084" r:id="rId2"/>
    <p:sldLayoutId id="2147487085" r:id="rId3"/>
    <p:sldLayoutId id="2147487086" r:id="rId4"/>
    <p:sldLayoutId id="2147487087" r:id="rId5"/>
    <p:sldLayoutId id="2147487088" r:id="rId6"/>
    <p:sldLayoutId id="2147487089" r:id="rId7"/>
    <p:sldLayoutId id="2147487090" r:id="rId8"/>
    <p:sldLayoutId id="2147487091" r:id="rId9"/>
    <p:sldLayoutId id="2147487092" r:id="rId10"/>
    <p:sldLayoutId id="2147487093"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6348"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2713"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6908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5435"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277" indent="-342277"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1582" indent="-285234"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0892" indent="-228174"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7249" indent="-228174"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3620" indent="-228174"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09974"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66328"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2692"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79039"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effectLst/>
                <a:latin typeface="Arial" pitchFamily="34" charset="0"/>
              </a:defRPr>
            </a:lvl1pPr>
          </a:lstStyle>
          <a:p>
            <a:fld id="{3164B268-10C8-4D57-82AD-2AA847890905}" type="slidenum">
              <a:rPr lang="en-US" altLang="en-US">
                <a:ea typeface="MS PGothic" pitchFamily="34" charset="-128"/>
                <a:cs typeface="+mn-cs"/>
              </a:rPr>
              <a:pPr/>
              <a:t>‹#›</a:t>
            </a:fld>
            <a:endParaRPr lang="en-US" altLang="en-US">
              <a:ea typeface="MS PGothic" pitchFamily="34" charset="-128"/>
              <a:cs typeface="+mn-cs"/>
            </a:endParaRPr>
          </a:p>
        </p:txBody>
      </p:sp>
    </p:spTree>
    <p:extLst>
      <p:ext uri="{BB962C8B-B14F-4D97-AF65-F5344CB8AC3E}">
        <p14:creationId xmlns:p14="http://schemas.microsoft.com/office/powerpoint/2010/main" val="2482525039"/>
      </p:ext>
    </p:extLst>
  </p:cSld>
  <p:clrMap bg1="dk2" tx1="lt1" bg2="dk1" tx2="lt2" accent1="accent1" accent2="accent2" accent3="accent3" accent4="accent4" accent5="accent5" accent6="accent6" hlink="hlink" folHlink="folHlink"/>
  <p:sldLayoutIdLst>
    <p:sldLayoutId id="2147487095" r:id="rId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838719505"/>
      </p:ext>
    </p:extLst>
  </p:cSld>
  <p:clrMap bg1="lt1" tx1="dk1" bg2="lt2" tx2="dk2" accent1="accent1" accent2="accent2" accent3="accent3" accent4="accent4" accent5="accent5" accent6="accent6" hlink="hlink" folHlink="folHlink"/>
  <p:sldLayoutIdLst>
    <p:sldLayoutId id="2147487097" r:id="rId1"/>
    <p:sldLayoutId id="2147487098" r:id="rId2"/>
    <p:sldLayoutId id="2147487099" r:id="rId3"/>
    <p:sldLayoutId id="2147487100" r:id="rId4"/>
    <p:sldLayoutId id="2147487101" r:id="rId5"/>
    <p:sldLayoutId id="2147487102" r:id="rId6"/>
    <p:sldLayoutId id="2147487103" r:id="rId7"/>
    <p:sldLayoutId id="2147487104" r:id="rId8"/>
    <p:sldLayoutId id="2147487105" r:id="rId9"/>
    <p:sldLayoutId id="2147487106" r:id="rId10"/>
    <p:sldLayoutId id="2147487107"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633777100"/>
      </p:ext>
    </p:extLst>
  </p:cSld>
  <p:clrMap bg1="lt1" tx1="dk1" bg2="lt2" tx2="dk2" accent1="accent1" accent2="accent2" accent3="accent3" accent4="accent4" accent5="accent5" accent6="accent6" hlink="hlink" folHlink="folHlink"/>
  <p:sldLayoutIdLst>
    <p:sldLayoutId id="2147487109" r:id="rId1"/>
    <p:sldLayoutId id="2147487110" r:id="rId2"/>
    <p:sldLayoutId id="2147487111" r:id="rId3"/>
    <p:sldLayoutId id="2147487112" r:id="rId4"/>
    <p:sldLayoutId id="2147487113" r:id="rId5"/>
    <p:sldLayoutId id="2147487114" r:id="rId6"/>
    <p:sldLayoutId id="2147487115" r:id="rId7"/>
    <p:sldLayoutId id="2147487116" r:id="rId8"/>
    <p:sldLayoutId id="2147487117" r:id="rId9"/>
    <p:sldLayoutId id="2147487118" r:id="rId10"/>
    <p:sldLayoutId id="2147487119"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89388E4-7F42-B34D-A9D3-09F22F5816C9}" type="slidenum">
              <a:rPr lang="en-US"/>
              <a:pPr>
                <a:defRPr/>
              </a:pPr>
              <a:t>‹#›</a:t>
            </a:fld>
            <a:endParaRPr lang="en-US"/>
          </a:p>
        </p:txBody>
      </p:sp>
    </p:spTree>
    <p:extLst>
      <p:ext uri="{BB962C8B-B14F-4D97-AF65-F5344CB8AC3E}">
        <p14:creationId xmlns:p14="http://schemas.microsoft.com/office/powerpoint/2010/main" val="2411745860"/>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971879620"/>
      </p:ext>
    </p:extLst>
  </p:cSld>
  <p:clrMap bg1="lt1" tx1="dk1" bg2="lt2" tx2="dk2" accent1="accent1" accent2="accent2" accent3="accent3" accent4="accent4" accent5="accent5" accent6="accent6" hlink="hlink" folHlink="folHlink"/>
  <p:sldLayoutIdLst>
    <p:sldLayoutId id="2147487133" r:id="rId1"/>
    <p:sldLayoutId id="2147487134" r:id="rId2"/>
    <p:sldLayoutId id="2147487135" r:id="rId3"/>
    <p:sldLayoutId id="2147487136" r:id="rId4"/>
    <p:sldLayoutId id="2147487137" r:id="rId5"/>
    <p:sldLayoutId id="2147487138" r:id="rId6"/>
    <p:sldLayoutId id="2147487139" r:id="rId7"/>
    <p:sldLayoutId id="2147487140" r:id="rId8"/>
    <p:sldLayoutId id="2147487141" r:id="rId9"/>
    <p:sldLayoutId id="2147487142" r:id="rId10"/>
    <p:sldLayoutId id="2147487143"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0BBF4986-4270-F141-A9CA-19B92C0909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61" r:id="rId1"/>
    <p:sldLayoutId id="2147486662" r:id="rId2"/>
    <p:sldLayoutId id="2147486663" r:id="rId3"/>
    <p:sldLayoutId id="2147486664" r:id="rId4"/>
    <p:sldLayoutId id="2147486665" r:id="rId5"/>
    <p:sldLayoutId id="2147486666" r:id="rId6"/>
    <p:sldLayoutId id="2147486667" r:id="rId7"/>
    <p:sldLayoutId id="2147486668" r:id="rId8"/>
    <p:sldLayoutId id="2147486669" r:id="rId9"/>
    <p:sldLayoutId id="2147486670" r:id="rId10"/>
    <p:sldLayoutId id="2147486671"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defRPr>
            </a:lvl1pPr>
          </a:lstStyle>
          <a:p>
            <a:pPr>
              <a:defRPr/>
            </a:pPr>
            <a:fld id="{D9361ADE-EA07-FA4D-88BF-7BD52CCB9EC0}" type="slidenum">
              <a:rPr lang="en-US"/>
              <a:pPr>
                <a:defRPr/>
              </a:pPr>
              <a:t>‹#›</a:t>
            </a:fld>
            <a:endParaRPr lang="en-US"/>
          </a:p>
        </p:txBody>
      </p:sp>
      <p:sp>
        <p:nvSpPr>
          <p:cNvPr id="136196"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7"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50097794"/>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1DAD7D8E-57D2-F743-BB6C-286A1F31897D}" type="slidenum">
              <a:rPr lang="en-US"/>
              <a:pPr>
                <a:defRPr/>
              </a:pPr>
              <a:t>‹#›</a:t>
            </a:fld>
            <a:endParaRPr lang="en-US"/>
          </a:p>
        </p:txBody>
      </p:sp>
      <p:sp>
        <p:nvSpPr>
          <p:cNvPr id="16077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226738"/>
      </p:ext>
    </p:extLst>
  </p:cSld>
  <p:clrMap bg1="lt1" tx1="dk1" bg2="lt2" tx2="dk2" accent1="accent1" accent2="accent2" accent3="accent3" accent4="accent4" accent5="accent5" accent6="accent6" hlink="hlink" folHlink="folHlink"/>
  <p:sldLayoutIdLst>
    <p:sldLayoutId id="2147487157" r:id="rId1"/>
    <p:sldLayoutId id="2147487158" r:id="rId2"/>
    <p:sldLayoutId id="2147487159" r:id="rId3"/>
    <p:sldLayoutId id="2147487160" r:id="rId4"/>
    <p:sldLayoutId id="2147487161" r:id="rId5"/>
    <p:sldLayoutId id="2147487162" r:id="rId6"/>
    <p:sldLayoutId id="2147487163" r:id="rId7"/>
    <p:sldLayoutId id="2147487164" r:id="rId8"/>
    <p:sldLayoutId id="2147487165" r:id="rId9"/>
    <p:sldLayoutId id="2147487166" r:id="rId10"/>
    <p:sldLayoutId id="214748716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B53421C-F725-F940-B8EB-8DE1E0A8B7C9}" type="slidenum">
              <a:rPr lang="en-US"/>
              <a:pPr>
                <a:defRPr/>
              </a:pPr>
              <a:t>‹#›</a:t>
            </a:fld>
            <a:endParaRPr lang="en-US"/>
          </a:p>
        </p:txBody>
      </p:sp>
    </p:spTree>
    <p:extLst>
      <p:ext uri="{BB962C8B-B14F-4D97-AF65-F5344CB8AC3E}">
        <p14:creationId xmlns:p14="http://schemas.microsoft.com/office/powerpoint/2010/main" val="2474747062"/>
      </p:ext>
    </p:extLst>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A1CC360E-1C80-8E46-A94D-D86118FAE9A2}" type="slidenum">
              <a:rPr lang="en-US"/>
              <a:pPr>
                <a:defRPr/>
              </a:pPr>
              <a:t>‹#›</a:t>
            </a:fld>
            <a:endParaRPr lang="en-US"/>
          </a:p>
        </p:txBody>
      </p:sp>
    </p:spTree>
    <p:extLst>
      <p:ext uri="{BB962C8B-B14F-4D97-AF65-F5344CB8AC3E}">
        <p14:creationId xmlns:p14="http://schemas.microsoft.com/office/powerpoint/2010/main" val="524454742"/>
      </p:ext>
    </p:extLst>
  </p:cSld>
  <p:clrMap bg1="lt1" tx1="dk1" bg2="lt2" tx2="dk2" accent1="accent1" accent2="accent2" accent3="accent3" accent4="accent4" accent5="accent5" accent6="accent6" hlink="hlink" folHlink="folHlink"/>
  <p:sldLayoutIdLst>
    <p:sldLayoutId id="2147487181" r:id="rId1"/>
    <p:sldLayoutId id="2147487182" r:id="rId2"/>
    <p:sldLayoutId id="2147487183" r:id="rId3"/>
    <p:sldLayoutId id="2147487184" r:id="rId4"/>
    <p:sldLayoutId id="2147487185" r:id="rId5"/>
    <p:sldLayoutId id="2147487186" r:id="rId6"/>
    <p:sldLayoutId id="2147487187" r:id="rId7"/>
    <p:sldLayoutId id="2147487188" r:id="rId8"/>
    <p:sldLayoutId id="2147487189" r:id="rId9"/>
    <p:sldLayoutId id="2147487190" r:id="rId10"/>
    <p:sldLayoutId id="214748719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4525A708-6FA2-2749-8EB6-55A2C6B1687F}" type="slidenum">
              <a:rPr lang="en-US"/>
              <a:pPr>
                <a:defRPr/>
              </a:pPr>
              <a:t>‹#›</a:t>
            </a:fld>
            <a:endParaRPr lang="en-US"/>
          </a:p>
        </p:txBody>
      </p:sp>
    </p:spTree>
    <p:extLst>
      <p:ext uri="{BB962C8B-B14F-4D97-AF65-F5344CB8AC3E}">
        <p14:creationId xmlns:p14="http://schemas.microsoft.com/office/powerpoint/2010/main" val="1361294139"/>
      </p:ext>
    </p:extLst>
  </p:cSld>
  <p:clrMap bg1="lt1" tx1="dk1" bg2="lt2" tx2="dk2" accent1="accent1" accent2="accent2" accent3="accent3" accent4="accent4" accent5="accent5" accent6="accent6" hlink="hlink" folHlink="folHlink"/>
  <p:sldLayoutIdLst>
    <p:sldLayoutId id="2147487193" r:id="rId1"/>
    <p:sldLayoutId id="2147487194" r:id="rId2"/>
    <p:sldLayoutId id="2147487195" r:id="rId3"/>
    <p:sldLayoutId id="2147487196" r:id="rId4"/>
    <p:sldLayoutId id="2147487197" r:id="rId5"/>
    <p:sldLayoutId id="2147487198" r:id="rId6"/>
    <p:sldLayoutId id="2147487199" r:id="rId7"/>
    <p:sldLayoutId id="2147487200" r:id="rId8"/>
    <p:sldLayoutId id="2147487201" r:id="rId9"/>
    <p:sldLayoutId id="2147487202" r:id="rId10"/>
    <p:sldLayoutId id="2147487203" r:id="rId11"/>
    <p:sldLayoutId id="2147487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39619"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37C5EAB-E356-FE43-A372-47205C56C963}" type="slidenum">
              <a:rPr lang="en-US"/>
              <a:pPr>
                <a:defRPr/>
              </a:pPr>
              <a:t>‹#›</a:t>
            </a:fld>
            <a:endParaRPr lang="en-US"/>
          </a:p>
        </p:txBody>
      </p:sp>
    </p:spTree>
    <p:extLst>
      <p:ext uri="{BB962C8B-B14F-4D97-AF65-F5344CB8AC3E}">
        <p14:creationId xmlns:p14="http://schemas.microsoft.com/office/powerpoint/2010/main" val="383021774"/>
      </p:ext>
    </p:extLst>
  </p:cSld>
  <p:clrMap bg1="lt1" tx1="dk1" bg2="lt2" tx2="dk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hf sldNum="0" hdr="0" ftr="0" dt="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5346"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47"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8"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8F06CCD-AD10-DA41-8D53-D1B79EC92B9E}"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090541997"/>
      </p:ext>
    </p:extLst>
  </p:cSld>
  <p:clrMap bg1="dk2" tx1="lt1" bg2="dk1" tx2="lt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D309DFB-1078-524D-8C8C-4073E8089911}" type="slidenum">
              <a:rPr lang="en-US"/>
              <a:pPr>
                <a:defRPr/>
              </a:pPr>
              <a:t>‹#›</a:t>
            </a:fld>
            <a:endParaRPr lang="en-US"/>
          </a:p>
        </p:txBody>
      </p:sp>
    </p:spTree>
    <p:extLst>
      <p:ext uri="{BB962C8B-B14F-4D97-AF65-F5344CB8AC3E}">
        <p14:creationId xmlns:p14="http://schemas.microsoft.com/office/powerpoint/2010/main" val="1190187319"/>
      </p:ext>
    </p:extLst>
  </p:cSld>
  <p:clrMap bg1="lt1" tx1="dk1" bg2="lt2" tx2="dk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CEF89EC1-B9E0-F740-A4B2-01BE510E8236}" type="slidenum">
              <a:rPr lang="en-US"/>
              <a:pPr>
                <a:defRPr/>
              </a:pPr>
              <a:t>‹#›</a:t>
            </a:fld>
            <a:endParaRPr lang="en-US"/>
          </a:p>
        </p:txBody>
      </p:sp>
    </p:spTree>
    <p:extLst>
      <p:ext uri="{BB962C8B-B14F-4D97-AF65-F5344CB8AC3E}">
        <p14:creationId xmlns:p14="http://schemas.microsoft.com/office/powerpoint/2010/main" val="4201435811"/>
      </p:ext>
    </p:extLst>
  </p:cSld>
  <p:clrMap bg1="dk2" tx1="lt1" bg2="dk1" tx2="lt2" accent1="accent1" accent2="accent2" accent3="accent3" accent4="accent4" accent5="accent5" accent6="accent6" hlink="hlink" folHlink="folHlink"/>
  <p:sldLayoutIdLst>
    <p:sldLayoutId id="2147487242" r:id="rId1"/>
    <p:sldLayoutId id="2147487243" r:id="rId2"/>
    <p:sldLayoutId id="2147487244" r:id="rId3"/>
    <p:sldLayoutId id="2147487245" r:id="rId4"/>
    <p:sldLayoutId id="2147487246" r:id="rId5"/>
    <p:sldLayoutId id="2147487247" r:id="rId6"/>
    <p:sldLayoutId id="2147487248" r:id="rId7"/>
    <p:sldLayoutId id="2147487249" r:id="rId8"/>
    <p:sldLayoutId id="2147487250" r:id="rId9"/>
    <p:sldLayoutId id="2147487251" r:id="rId10"/>
    <p:sldLayoutId id="214748725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7890"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891"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69E17AC-AC2E-C94A-B53A-0A7ACA9A317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2883778"/>
      </p:ext>
    </p:extLst>
  </p:cSld>
  <p:clrMap bg1="dk2" tx1="lt1" bg2="dk1" tx2="lt2" accent1="accent1" accent2="accent2" accent3="accent3" accent4="accent4" accent5="accent5" accent6="accent6" hlink="hlink" folHlink="folHlink"/>
  <p:sldLayoutIdLst>
    <p:sldLayoutId id="2147487254" r:id="rId1"/>
    <p:sldLayoutId id="2147487255" r:id="rId2"/>
    <p:sldLayoutId id="2147487256" r:id="rId3"/>
    <p:sldLayoutId id="2147487257" r:id="rId4"/>
    <p:sldLayoutId id="2147487258" r:id="rId5"/>
    <p:sldLayoutId id="2147487259" r:id="rId6"/>
    <p:sldLayoutId id="2147487260" r:id="rId7"/>
    <p:sldLayoutId id="2147487261" r:id="rId8"/>
    <p:sldLayoutId id="2147487262" r:id="rId9"/>
    <p:sldLayoutId id="2147487263" r:id="rId10"/>
    <p:sldLayoutId id="214748726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40DFB95-D8F9-DD4F-90C6-1E67E4BC91A1}" type="slidenum">
              <a:rPr lang="en-US"/>
              <a:pPr>
                <a:defRPr/>
              </a:pPr>
              <a:t>‹#›</a:t>
            </a:fld>
            <a:endParaRPr lang="en-US"/>
          </a:p>
        </p:txBody>
      </p:sp>
    </p:spTree>
    <p:extLst>
      <p:ext uri="{BB962C8B-B14F-4D97-AF65-F5344CB8AC3E}">
        <p14:creationId xmlns:p14="http://schemas.microsoft.com/office/powerpoint/2010/main" val="3682914543"/>
      </p:ext>
    </p:extLst>
  </p:cSld>
  <p:clrMap bg1="lt1" tx1="dk1" bg2="lt2" tx2="dk2" accent1="accent1" accent2="accent2" accent3="accent3" accent4="accent4" accent5="accent5" accent6="accent6" hlink="hlink" folHlink="folHlink"/>
  <p:sldLayoutIdLst>
    <p:sldLayoutId id="2147487266" r:id="rId1"/>
    <p:sldLayoutId id="2147487267" r:id="rId2"/>
    <p:sldLayoutId id="2147487268" r:id="rId3"/>
    <p:sldLayoutId id="2147487269" r:id="rId4"/>
    <p:sldLayoutId id="2147487270" r:id="rId5"/>
    <p:sldLayoutId id="2147487271" r:id="rId6"/>
    <p:sldLayoutId id="2147487272" r:id="rId7"/>
    <p:sldLayoutId id="2147487273" r:id="rId8"/>
    <p:sldLayoutId id="2147487274" r:id="rId9"/>
    <p:sldLayoutId id="2147487275" r:id="rId10"/>
    <p:sldLayoutId id="21474872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12292"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12293"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BDE7B127-C818-4848-A86C-ABA0A8B4C1CE}" type="slidenum">
              <a:rPr lang="en-US"/>
              <a:pPr>
                <a:defRPr/>
              </a:pPr>
              <a:t>‹#›</a:t>
            </a:fld>
            <a:endParaRPr lang="en-US"/>
          </a:p>
        </p:txBody>
      </p:sp>
      <p:sp>
        <p:nvSpPr>
          <p:cNvPr id="12294"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014316"/>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 id="2147487288"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13">
            <a:lum bright="6000"/>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9" name="Rectangle 5"/>
          <p:cNvSpPr>
            <a:spLocks noGrp="1" noChangeArrowheads="1"/>
          </p:cNvSpPr>
          <p:nvPr>
            <p:ph type="dt" sz="half" idx="2"/>
          </p:nvPr>
        </p:nvSpPr>
        <p:spPr bwMode="auto">
          <a:xfrm>
            <a:off x="685800" y="6172200"/>
            <a:ext cx="19050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defRPr>
            </a:lvl1pPr>
          </a:lstStyle>
          <a:p>
            <a:pPr>
              <a:defRPr/>
            </a:pPr>
            <a:endParaRPr lang="en-US"/>
          </a:p>
        </p:txBody>
      </p:sp>
      <p:sp>
        <p:nvSpPr>
          <p:cNvPr id="21510" name="Rectangle 6"/>
          <p:cNvSpPr>
            <a:spLocks noGrp="1" noChangeArrowheads="1"/>
          </p:cNvSpPr>
          <p:nvPr>
            <p:ph type="ftr" sz="quarter" idx="3"/>
          </p:nvPr>
        </p:nvSpPr>
        <p:spPr bwMode="auto">
          <a:xfrm>
            <a:off x="3124200" y="6172200"/>
            <a:ext cx="28956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pPr>
              <a:defRPr/>
            </a:pPr>
            <a:endParaRPr lang="en-US"/>
          </a:p>
        </p:txBody>
      </p:sp>
      <p:sp>
        <p:nvSpPr>
          <p:cNvPr id="21511" name="Rectangle 7"/>
          <p:cNvSpPr>
            <a:spLocks noGrp="1" noChangeArrowheads="1"/>
          </p:cNvSpPr>
          <p:nvPr>
            <p:ph type="sldNum" sz="quarter" idx="4"/>
          </p:nvPr>
        </p:nvSpPr>
        <p:spPr bwMode="auto">
          <a:xfrm>
            <a:off x="6553200" y="6172200"/>
            <a:ext cx="1905000" cy="457200"/>
          </a:xfrm>
          <a:prstGeom prst="rect">
            <a:avLst/>
          </a:prstGeom>
          <a:noFill/>
          <a:ln>
            <a:noFill/>
          </a:ln>
          <a:effectLst>
            <a:outerShdw blurRad="25400" dist="12700"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2743F993-9FFD-B14B-8B0C-937F7DC07D34}" type="slidenum">
              <a:rPr lang="en-US"/>
              <a:pPr>
                <a:defRPr/>
              </a:pPr>
              <a:t>‹#›</a:t>
            </a:fld>
            <a:endParaRPr lang="en-US"/>
          </a:p>
        </p:txBody>
      </p:sp>
    </p:spTree>
    <p:extLst>
      <p:ext uri="{BB962C8B-B14F-4D97-AF65-F5344CB8AC3E}">
        <p14:creationId xmlns:p14="http://schemas.microsoft.com/office/powerpoint/2010/main" val="3436661090"/>
      </p:ext>
    </p:extLst>
  </p:cSld>
  <p:clrMap bg1="lt1" tx1="dk1" bg2="lt2" tx2="dk2" accent1="accent1" accent2="accent2" accent3="accent3" accent4="accent4" accent5="accent5" accent6="accent6" hlink="hlink" folHlink="folHlink"/>
  <p:sldLayoutIdLst>
    <p:sldLayoutId id="2147487290" r:id="rId1"/>
    <p:sldLayoutId id="2147487291" r:id="rId2"/>
    <p:sldLayoutId id="2147487292" r:id="rId3"/>
    <p:sldLayoutId id="2147487293" r:id="rId4"/>
    <p:sldLayoutId id="2147487294" r:id="rId5"/>
    <p:sldLayoutId id="2147487295" r:id="rId6"/>
    <p:sldLayoutId id="2147487296" r:id="rId7"/>
    <p:sldLayoutId id="2147487297" r:id="rId8"/>
    <p:sldLayoutId id="2147487298" r:id="rId9"/>
    <p:sldLayoutId id="2147487299" r:id="rId10"/>
    <p:sldLayoutId id="2147487300" r:id="rId11"/>
  </p:sldLayoutIdLst>
  <p:hf sldNum="0" hdr="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16"/>
        <p:cNvGrpSpPr/>
        <p:nvPr/>
      </p:nvGrpSpPr>
      <p:grpSpPr>
        <a:xfrm>
          <a:off x="0" y="0"/>
          <a:ext cx="0" cy="0"/>
          <a:chOff x="0" y="0"/>
          <a:chExt cx="0" cy="0"/>
        </a:xfrm>
      </p:grpSpPr>
      <p:sp>
        <p:nvSpPr>
          <p:cNvPr id="1817" name="Google Shape;1817;p2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8" name="Google Shape;1818;p2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9" name="Google Shape;1819;p2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0" name="Google Shape;1820;p2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1" name="Google Shape;1821;p2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3573380"/>
      </p:ext>
    </p:extLst>
  </p:cSld>
  <p:clrMap bg1="lt1" tx1="dk1" bg2="dk2" tx2="lt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lvl1pPr>
          </a:lstStyle>
          <a:p>
            <a:pPr>
              <a:defRPr/>
            </a:pPr>
            <a:fld id="{5E3ED9BC-A513-1440-9806-7FC158F85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7"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746" r:id="rId1"/>
    <p:sldLayoutId id="2147486747" r:id="rId2"/>
    <p:sldLayoutId id="2147486748" r:id="rId3"/>
    <p:sldLayoutId id="2147486749" r:id="rId4"/>
    <p:sldLayoutId id="2147486750" r:id="rId5"/>
    <p:sldLayoutId id="2147486751" r:id="rId6"/>
    <p:sldLayoutId id="2147486752" r:id="rId7"/>
    <p:sldLayoutId id="2147486753" r:id="rId8"/>
    <p:sldLayoutId id="2147486754" r:id="rId9"/>
    <p:sldLayoutId id="2147486755" r:id="rId10"/>
    <p:sldLayoutId id="214748675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3F1F35CC-125E-1D47-9903-7855ACC21DDF}"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922"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83.xml"/></Relationships>
</file>

<file path=ppt/slides/_rels/slide1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5.xml"/><Relationship Id="rId1" Type="http://schemas.openxmlformats.org/officeDocument/2006/relationships/slideLayout" Target="../slideLayouts/slideLayout4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1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34.xml"/><Relationship Id="rId4" Type="http://schemas.openxmlformats.org/officeDocument/2006/relationships/image" Target="../media/image114.png"/></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1.xml"/><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2.xml"/><Relationship Id="rId1" Type="http://schemas.openxmlformats.org/officeDocument/2006/relationships/slideLayout" Target="../slideLayouts/slideLayout13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3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83.xml"/><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44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13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5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0.xml"/><Relationship Id="rId1" Type="http://schemas.openxmlformats.org/officeDocument/2006/relationships/slideLayout" Target="../slideLayouts/slideLayout165.xml"/><Relationship Id="rId4" Type="http://schemas.openxmlformats.org/officeDocument/2006/relationships/image" Target="../media/image12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7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7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8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7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2.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6.xml"/><Relationship Id="rId1" Type="http://schemas.openxmlformats.org/officeDocument/2006/relationships/themeOverride" Target="../theme/themeOverride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0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31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311.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0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305.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305.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30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05.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0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5.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05.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89.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9.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58.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30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83.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305.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338.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3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4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49.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349.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36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8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383.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338.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305.xml"/><Relationship Id="rId5" Type="http://schemas.openxmlformats.org/officeDocument/2006/relationships/image" Target="../media/image83.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305.xml"/><Relationship Id="rId5" Type="http://schemas.openxmlformats.org/officeDocument/2006/relationships/image" Target="../media/image83.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305.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338.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30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83.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299.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305.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305.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394.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30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305.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405.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40.xml"/><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83.xml"/><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6.xml"/><Relationship Id="rId1" Type="http://schemas.openxmlformats.org/officeDocument/2006/relationships/slideLayout" Target="../slideLayouts/slideLayout305.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305.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305.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305.xml"/></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7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305.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04.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zh-TW" altLang="en-US" sz="5400">
                <a:latin typeface="Copperplate Gothic Light" charset="0"/>
              </a:rPr>
              <a:t>属灵恩赐测评表</a:t>
            </a:r>
            <a:endParaRPr lang="en-US">
              <a:latin typeface="Copperplate Gothic Light" charset="0"/>
            </a:endParaRPr>
          </a:p>
        </p:txBody>
      </p:sp>
      <p:sp>
        <p:nvSpPr>
          <p:cNvPr id="4"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missingpuzzlePie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05891" name="Rectangle 3"/>
          <p:cNvSpPr>
            <a:spLocks noGrp="1" noChangeArrowheads="1"/>
          </p:cNvSpPr>
          <p:nvPr>
            <p:ph type="title" idx="4294967295"/>
          </p:nvPr>
        </p:nvSpPr>
        <p:spPr>
          <a:xfrm>
            <a:off x="4419600" y="0"/>
            <a:ext cx="4724400" cy="4343400"/>
          </a:xfrm>
        </p:spPr>
        <p:txBody>
          <a:bodyPr/>
          <a:lstStyle/>
          <a:p>
            <a:r>
              <a:rPr lang="zh-CN" altLang="en-US" sz="5400" dirty="0">
                <a:solidFill>
                  <a:srgbClr val="000080"/>
                </a:solidFill>
              </a:rPr>
              <a:t>我们怎么看得出圣灵是否在你的生命中运行</a:t>
            </a:r>
            <a:r>
              <a:rPr lang="en-US" altLang="zh-CN" sz="5400" dirty="0">
                <a:solidFill>
                  <a:srgbClr val="000080"/>
                </a:solidFill>
              </a:rPr>
              <a:t>?</a:t>
            </a:r>
            <a:endParaRPr lang="en-US" sz="4400" dirty="0">
              <a:solidFill>
                <a:srgbClr val="000080"/>
              </a:solidFill>
            </a:endParaRPr>
          </a:p>
        </p:txBody>
      </p:sp>
    </p:spTree>
    <p:extLst>
      <p:ext uri="{BB962C8B-B14F-4D97-AF65-F5344CB8AC3E}">
        <p14:creationId xmlns:p14="http://schemas.microsoft.com/office/powerpoint/2010/main" val="3988331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拥有</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服事上</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恩赐的，应该靠着</a:t>
            </a:r>
            <a:br>
              <a:rPr kumimoji="0" lang="en-US" altLang="zh-CN"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b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 </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神的力量服事与荣耀神。</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endParaRPr>
          </a:p>
        </p:txBody>
      </p:sp>
    </p:spTree>
    <p:extLst>
      <p:ext uri="{BB962C8B-B14F-4D97-AF65-F5344CB8AC3E}">
        <p14:creationId xmlns:p14="http://schemas.microsoft.com/office/powerpoint/2010/main" val="26770743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聆听</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支取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2805725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zh-CN" altLang="en-US" dirty="0">
                <a:solidFill>
                  <a:schemeClr val="tx2"/>
                </a:solidFill>
              </a:rPr>
              <a:t>服事上恩赐 的对比</a:t>
            </a:r>
            <a:endParaRPr lang="en-US" dirty="0">
              <a:solidFill>
                <a:schemeClr val="tx2"/>
              </a:solidFill>
              <a:latin typeface="PerryGothic Regular" charset="0"/>
              <a:ea typeface="ＭＳ Ｐゴシック" charset="0"/>
              <a:cs typeface="ＭＳ Ｐゴシック"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a:t>
            </a:r>
          </a:p>
        </p:txBody>
      </p:sp>
      <p:graphicFrame>
        <p:nvGraphicFramePr>
          <p:cNvPr id="385029" name="Group 5"/>
          <p:cNvGraphicFramePr>
            <a:graphicFrameLocks noGrp="1"/>
          </p:cNvGraphicFramePr>
          <p:nvPr>
            <p:extLst/>
          </p:nvPr>
        </p:nvGraphicFramePr>
        <p:xfrm>
          <a:off x="0" y="1600200"/>
          <a:ext cx="9144000" cy="5167312"/>
        </p:xfrm>
        <a:graphic>
          <a:graphicData uri="http://schemas.openxmlformats.org/drawingml/2006/table">
            <a:tbl>
              <a:tblPr/>
              <a:tblGrid>
                <a:gridCol w="1371600">
                  <a:extLst>
                    <a:ext uri="{9D8B030D-6E8A-4147-A177-3AD203B41FA5}">
                      <a16:colId xmlns:a16="http://schemas.microsoft.com/office/drawing/2014/main" val="20000"/>
                    </a:ext>
                  </a:extLst>
                </a:gridCol>
                <a:gridCol w="140020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87624">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行政</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信心</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施予</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服事</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施怜悯</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组织能力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异象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财务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关心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领导</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信仰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金钱</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帮助</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理解</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视觉</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物质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实际</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心灵</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结构</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希望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财务和物质</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帮助完成日常责任</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安慰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对神有信心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慷慨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愿意抽空</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怜悯的心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57163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Puzzle-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684584" y="1268760"/>
            <a:ext cx="9144000" cy="1066800"/>
          </a:xfrm>
          <a:extLst/>
        </p:spPr>
        <p:txBody>
          <a:bodyPr anchor="b"/>
          <a:lstStyle/>
          <a:p>
            <a:pPr eaLnBrk="1" hangingPunct="1">
              <a:lnSpc>
                <a:spcPct val="100000"/>
              </a:lnSpc>
              <a:defRPr/>
            </a:pPr>
            <a:r>
              <a:rPr lang="zh-CN" altLang="en-US" sz="6600" b="1" dirty="0">
                <a:solidFill>
                  <a:schemeClr val="tx2">
                    <a:lumMod val="50000"/>
                  </a:schemeClr>
                </a:solidFill>
                <a:effectLst>
                  <a:glow rad="152400">
                    <a:schemeClr val="tx1">
                      <a:alpha val="75000"/>
                    </a:schemeClr>
                  </a:glow>
                </a:effectLst>
                <a:latin typeface="Arial" charset="0"/>
                <a:ea typeface="ＭＳ Ｐゴシック" charset="0"/>
                <a:cs typeface="ＭＳ Ｐゴシック" charset="0"/>
              </a:rPr>
              <a:t>你</a:t>
            </a:r>
            <a:r>
              <a:rPr lang="zh-CN" altLang="en-US" sz="6600" b="1" dirty="0">
                <a:solidFill>
                  <a:schemeClr val="bg1"/>
                </a:solidFill>
                <a:effectLst>
                  <a:glow rad="152400">
                    <a:schemeClr val="tx1">
                      <a:alpha val="75000"/>
                    </a:schemeClr>
                  </a:glow>
                </a:effectLst>
                <a:latin typeface="Arial" charset="0"/>
                <a:ea typeface="ＭＳ Ｐゴシック" charset="0"/>
                <a:cs typeface="ＭＳ Ｐゴシック" charset="0"/>
              </a:rPr>
              <a:t>是哪一块呢？</a:t>
            </a:r>
            <a:br>
              <a:rPr lang="en-US" altLang="zh-CN" sz="6600" b="1" dirty="0">
                <a:solidFill>
                  <a:schemeClr val="bg1"/>
                </a:solidFill>
                <a:effectLst>
                  <a:glow rad="152400">
                    <a:schemeClr val="tx1">
                      <a:alpha val="75000"/>
                    </a:schemeClr>
                  </a:glow>
                </a:effectLst>
                <a:latin typeface="Arial" charset="0"/>
                <a:ea typeface="ＭＳ Ｐゴシック" charset="0"/>
                <a:cs typeface="ＭＳ Ｐゴシック" charset="0"/>
              </a:rPr>
            </a:br>
            <a:endParaRPr lang="en-US" sz="6000" dirty="0">
              <a:solidFill>
                <a:schemeClr val="bg1"/>
              </a:solidFill>
              <a:effectLst>
                <a:glow rad="152400">
                  <a:schemeClr val="tx1">
                    <a:alpha val="75000"/>
                  </a:schemeClr>
                </a:glow>
              </a:effectLst>
              <a:latin typeface="Arial" charset="0"/>
              <a:ea typeface="ＭＳ Ｐゴシック" charset="0"/>
              <a:cs typeface="ＭＳ Ｐゴシック" charset="0"/>
            </a:endParaRPr>
          </a:p>
        </p:txBody>
      </p:sp>
      <p:sp>
        <p:nvSpPr>
          <p:cNvPr id="495619"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000000"/>
                </a:solidFill>
                <a:effectLst/>
                <a:uLnTx/>
                <a:uFillTx/>
                <a:latin typeface="Arial" charset="0"/>
                <a:ea typeface="ＭＳ Ｐゴシック" charset="0"/>
              </a:rPr>
              <a:t>上帝要</a:t>
            </a:r>
            <a:r>
              <a:rPr kumimoji="0" lang="zh-CN" altLang="en-US" sz="4400" b="1" i="1" u="none" strike="noStrike" kern="1200" cap="none" spc="0" normalizeH="0" baseline="0" noProof="0" dirty="0">
                <a:ln>
                  <a:noFill/>
                </a:ln>
                <a:solidFill>
                  <a:srgbClr val="6666FF">
                    <a:lumMod val="50000"/>
                  </a:srgbClr>
                </a:solidFill>
                <a:effectLst/>
                <a:uLnTx/>
                <a:uFillTx/>
                <a:latin typeface="Arial" charset="0"/>
                <a:ea typeface="ＭＳ Ｐゴシック" charset="0"/>
              </a:rPr>
              <a:t>我</a:t>
            </a:r>
            <a:r>
              <a:rPr kumimoji="0" lang="en-US" altLang="zh-CN" sz="44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altLang="zh-CN" sz="4400" b="1" i="1" u="none" strike="noStrike" kern="1200" cap="none" spc="0" normalizeH="0" baseline="0" noProof="0" dirty="0">
              <a:ln>
                <a:noFill/>
              </a:ln>
              <a:solidFill>
                <a:srgbClr val="6666FF">
                  <a:lumMod val="50000"/>
                </a:srgbClr>
              </a:solidFill>
              <a:effectLst/>
              <a:uLnTx/>
              <a:uFillTx/>
              <a:latin typeface="Arial" charset="0"/>
              <a:ea typeface="ＭＳ Ｐゴシック" charset="0"/>
            </a:endParaRPr>
          </a:p>
        </p:txBody>
      </p:sp>
    </p:spTree>
    <p:extLst>
      <p:ext uri="{BB962C8B-B14F-4D97-AF65-F5344CB8AC3E}">
        <p14:creationId xmlns:p14="http://schemas.microsoft.com/office/powerpoint/2010/main" val="16711558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lighthouse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457200" y="228600"/>
            <a:ext cx="5486400" cy="6324600"/>
          </a:xfrm>
          <a:effectLst>
            <a:outerShdw blurRad="63500" dist="35921" dir="2700000" algn="ctr" rotWithShape="0">
              <a:schemeClr val="tx2">
                <a:alpha val="74998"/>
              </a:schemeClr>
            </a:outerShdw>
          </a:effectLst>
        </p:spPr>
        <p:txBody>
          <a:bodyPr/>
          <a:lstStyle/>
          <a:p>
            <a:pPr eaLnBrk="1" hangingPunct="1">
              <a:defRPr/>
            </a:pPr>
            <a:r>
              <a:rPr lang="zh-CN" altLang="en-US" sz="6600" b="1" dirty="0">
                <a:solidFill>
                  <a:schemeClr val="bg1"/>
                </a:solidFill>
                <a:latin typeface="Arial"/>
                <a:cs typeface="Arial"/>
              </a:rPr>
              <a:t>你怎么知道上帝所赐给你的恩赐？</a:t>
            </a:r>
            <a:endParaRPr lang="en-US" dirty="0">
              <a:solidFill>
                <a:schemeClr val="bg1"/>
              </a:solidFill>
              <a:latin typeface="Arial"/>
              <a:cs typeface="Arial"/>
            </a:endParaRPr>
          </a:p>
        </p:txBody>
      </p:sp>
    </p:spTree>
    <p:extLst>
      <p:ext uri="{BB962C8B-B14F-4D97-AF65-F5344CB8AC3E}">
        <p14:creationId xmlns:p14="http://schemas.microsoft.com/office/powerpoint/2010/main" val="26676563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0" y="0"/>
            <a:ext cx="2438400" cy="27432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zh-CN" altLang="en-US" sz="3200" b="1" dirty="0">
                <a:solidFill>
                  <a:schemeClr val="bg1"/>
                </a:solidFill>
                <a:latin typeface="Arail"/>
                <a:cs typeface="Arail"/>
              </a:rPr>
              <a:t>如何识别你的属灵恩赐</a:t>
            </a:r>
            <a:endParaRPr lang="en-US" sz="3200" dirty="0">
              <a:solidFill>
                <a:schemeClr val="bg1"/>
              </a:solidFill>
              <a:latin typeface="Arail"/>
              <a:cs typeface="Arail"/>
            </a:endParaRPr>
          </a:p>
        </p:txBody>
      </p:sp>
      <p:sp>
        <p:nvSpPr>
          <p:cNvPr id="29706" name="AutoShape 10"/>
          <p:cNvSpPr>
            <a:spLocks noChangeArrowheads="1"/>
          </p:cNvSpPr>
          <p:nvPr/>
        </p:nvSpPr>
        <p:spPr bwMode="auto">
          <a:xfrm rot="5400000">
            <a:off x="4419600" y="252413"/>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07" name="Rectangle 11"/>
          <p:cNvSpPr>
            <a:spLocks noChangeArrowheads="1"/>
          </p:cNvSpPr>
          <p:nvPr/>
        </p:nvSpPr>
        <p:spPr bwMode="auto">
          <a:xfrm>
            <a:off x="2843808" y="579438"/>
            <a:ext cx="3425924" cy="4012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属灵充满</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08" name="AutoShape 12"/>
          <p:cNvSpPr>
            <a:spLocks noChangeArrowheads="1"/>
          </p:cNvSpPr>
          <p:nvPr/>
        </p:nvSpPr>
        <p:spPr bwMode="auto">
          <a:xfrm rot="5400000">
            <a:off x="4419600" y="83185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09" name="Rectangle 13"/>
          <p:cNvSpPr>
            <a:spLocks noChangeArrowheads="1"/>
          </p:cNvSpPr>
          <p:nvPr/>
        </p:nvSpPr>
        <p:spPr bwMode="auto">
          <a:xfrm>
            <a:off x="3162300" y="1158875"/>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属灵步行</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10" name="AutoShape 14"/>
          <p:cNvSpPr>
            <a:spLocks noChangeArrowheads="1"/>
          </p:cNvSpPr>
          <p:nvPr/>
        </p:nvSpPr>
        <p:spPr bwMode="auto">
          <a:xfrm rot="5400000">
            <a:off x="4419600" y="14097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12" name="AutoShape 16"/>
          <p:cNvSpPr>
            <a:spLocks noChangeArrowheads="1"/>
          </p:cNvSpPr>
          <p:nvPr/>
        </p:nvSpPr>
        <p:spPr bwMode="auto">
          <a:xfrm rot="5400000">
            <a:off x="4419600" y="1989138"/>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13" name="Rectangle 17"/>
          <p:cNvSpPr>
            <a:spLocks noChangeArrowheads="1"/>
          </p:cNvSpPr>
          <p:nvPr/>
        </p:nvSpPr>
        <p:spPr bwMode="auto">
          <a:xfrm>
            <a:off x="3162300" y="231775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服从</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14" name="AutoShape 18"/>
          <p:cNvSpPr>
            <a:spLocks noChangeArrowheads="1"/>
          </p:cNvSpPr>
          <p:nvPr/>
        </p:nvSpPr>
        <p:spPr bwMode="auto">
          <a:xfrm rot="5400000">
            <a:off x="4419600" y="25685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15" name="Rectangle 19"/>
          <p:cNvSpPr>
            <a:spLocks noChangeArrowheads="1"/>
          </p:cNvSpPr>
          <p:nvPr/>
        </p:nvSpPr>
        <p:spPr bwMode="auto">
          <a:xfrm>
            <a:off x="3162300" y="289560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rPr>
              <a:t>恳求</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16" name="AutoShape 20"/>
          <p:cNvSpPr>
            <a:spLocks noChangeArrowheads="1"/>
          </p:cNvSpPr>
          <p:nvPr/>
        </p:nvSpPr>
        <p:spPr bwMode="auto">
          <a:xfrm rot="5400000">
            <a:off x="4419600" y="3148013"/>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17" name="Rectangle 21"/>
          <p:cNvSpPr>
            <a:spLocks noChangeArrowheads="1"/>
          </p:cNvSpPr>
          <p:nvPr/>
        </p:nvSpPr>
        <p:spPr bwMode="auto">
          <a:xfrm>
            <a:off x="3162300" y="3475038"/>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研究</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18" name="AutoShape 22"/>
          <p:cNvSpPr>
            <a:spLocks noChangeArrowheads="1"/>
          </p:cNvSpPr>
          <p:nvPr/>
        </p:nvSpPr>
        <p:spPr bwMode="auto">
          <a:xfrm rot="5400000">
            <a:off x="4419600" y="372745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19" name="Rectangle 23"/>
          <p:cNvSpPr>
            <a:spLocks noChangeArrowheads="1"/>
          </p:cNvSpPr>
          <p:nvPr/>
        </p:nvSpPr>
        <p:spPr bwMode="auto">
          <a:xfrm>
            <a:off x="2915816" y="4054475"/>
            <a:ext cx="3353916" cy="3826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自我分析</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20" name="AutoShape 24"/>
          <p:cNvSpPr>
            <a:spLocks noChangeArrowheads="1"/>
          </p:cNvSpPr>
          <p:nvPr/>
        </p:nvSpPr>
        <p:spPr bwMode="auto">
          <a:xfrm rot="5400000">
            <a:off x="4419600" y="43053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23" name="AutoShape 27"/>
          <p:cNvSpPr>
            <a:spLocks noChangeArrowheads="1"/>
          </p:cNvSpPr>
          <p:nvPr/>
        </p:nvSpPr>
        <p:spPr bwMode="auto">
          <a:xfrm rot="5400000">
            <a:off x="4419600" y="4884738"/>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24" name="Rectangle 28"/>
          <p:cNvSpPr>
            <a:spLocks noChangeArrowheads="1"/>
          </p:cNvSpPr>
          <p:nvPr/>
        </p:nvSpPr>
        <p:spPr bwMode="auto">
          <a:xfrm>
            <a:off x="3162300" y="521335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rPr>
              <a:t>选择</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25" name="AutoShape 29"/>
          <p:cNvSpPr>
            <a:spLocks noChangeArrowheads="1"/>
          </p:cNvSpPr>
          <p:nvPr/>
        </p:nvSpPr>
        <p:spPr bwMode="auto">
          <a:xfrm rot="5400000">
            <a:off x="4419600" y="54483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26" name="Rectangle 30"/>
          <p:cNvSpPr>
            <a:spLocks noChangeArrowheads="1"/>
          </p:cNvSpPr>
          <p:nvPr/>
        </p:nvSpPr>
        <p:spPr bwMode="auto">
          <a:xfrm>
            <a:off x="3160713" y="5827713"/>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服事</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27" name="AutoShape 31"/>
          <p:cNvSpPr>
            <a:spLocks noChangeArrowheads="1"/>
          </p:cNvSpPr>
          <p:nvPr/>
        </p:nvSpPr>
        <p:spPr bwMode="auto">
          <a:xfrm rot="-952488">
            <a:off x="5715000" y="36957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28" name="Rectangle 32"/>
          <p:cNvSpPr>
            <a:spLocks noChangeArrowheads="1"/>
          </p:cNvSpPr>
          <p:nvPr/>
        </p:nvSpPr>
        <p:spPr bwMode="auto">
          <a:xfrm>
            <a:off x="6096000" y="3719513"/>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技能</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29" name="AutoShape 33"/>
          <p:cNvSpPr>
            <a:spLocks noChangeArrowheads="1"/>
          </p:cNvSpPr>
          <p:nvPr/>
        </p:nvSpPr>
        <p:spPr bwMode="auto">
          <a:xfrm rot="1261713">
            <a:off x="5732463" y="41910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30" name="Rectangle 34"/>
          <p:cNvSpPr>
            <a:spLocks noChangeArrowheads="1"/>
          </p:cNvSpPr>
          <p:nvPr/>
        </p:nvSpPr>
        <p:spPr bwMode="auto">
          <a:xfrm>
            <a:off x="6096000" y="4281488"/>
            <a:ext cx="3048000" cy="443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满足感</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11" name="Rectangle 15"/>
          <p:cNvSpPr>
            <a:spLocks noChangeArrowheads="1"/>
          </p:cNvSpPr>
          <p:nvPr/>
        </p:nvSpPr>
        <p:spPr bwMode="auto">
          <a:xfrm>
            <a:off x="2311152" y="1738313"/>
            <a:ext cx="4493096" cy="394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rPr>
              <a:t>自我意义</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21" name="Rectangle 25"/>
          <p:cNvSpPr>
            <a:spLocks noChangeArrowheads="1"/>
          </p:cNvSpPr>
          <p:nvPr/>
        </p:nvSpPr>
        <p:spPr bwMode="auto">
          <a:xfrm>
            <a:off x="2819400" y="4633913"/>
            <a:ext cx="3429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rPr>
              <a:t>寻求建议</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31" name="AutoShape 35"/>
          <p:cNvSpPr>
            <a:spLocks noChangeArrowheads="1"/>
          </p:cNvSpPr>
          <p:nvPr/>
        </p:nvSpPr>
        <p:spPr bwMode="auto">
          <a:xfrm rot="-136114">
            <a:off x="5665788" y="57912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32" name="Rectangle 36"/>
          <p:cNvSpPr>
            <a:spLocks noChangeArrowheads="1"/>
          </p:cNvSpPr>
          <p:nvPr/>
        </p:nvSpPr>
        <p:spPr bwMode="auto">
          <a:xfrm>
            <a:off x="6534472" y="5827713"/>
            <a:ext cx="2286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成功</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33" name="AutoShape 37"/>
          <p:cNvSpPr>
            <a:spLocks noChangeArrowheads="1"/>
          </p:cNvSpPr>
          <p:nvPr/>
        </p:nvSpPr>
        <p:spPr bwMode="auto">
          <a:xfrm rot="5400000">
            <a:off x="6743700" y="60737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34" name="Rectangle 38"/>
          <p:cNvSpPr>
            <a:spLocks noChangeArrowheads="1"/>
          </p:cNvSpPr>
          <p:nvPr/>
        </p:nvSpPr>
        <p:spPr bwMode="auto">
          <a:xfrm>
            <a:off x="5486400" y="6400800"/>
            <a:ext cx="2819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保留</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35" name="AutoShape 39"/>
          <p:cNvSpPr>
            <a:spLocks noChangeArrowheads="1"/>
          </p:cNvSpPr>
          <p:nvPr/>
        </p:nvSpPr>
        <p:spPr bwMode="auto">
          <a:xfrm rot="-10679646">
            <a:off x="3170238" y="57912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36" name="Rectangle 40"/>
          <p:cNvSpPr>
            <a:spLocks noChangeArrowheads="1"/>
          </p:cNvSpPr>
          <p:nvPr/>
        </p:nvSpPr>
        <p:spPr bwMode="auto">
          <a:xfrm>
            <a:off x="1570856" y="5733256"/>
            <a:ext cx="2641104" cy="4796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去除</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37" name="AutoShape 41"/>
          <p:cNvSpPr>
            <a:spLocks noChangeArrowheads="1"/>
          </p:cNvSpPr>
          <p:nvPr/>
        </p:nvSpPr>
        <p:spPr bwMode="auto">
          <a:xfrm rot="3053303">
            <a:off x="2019300" y="6073775"/>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38" name="Rectangle 42"/>
          <p:cNvSpPr>
            <a:spLocks noChangeArrowheads="1"/>
          </p:cNvSpPr>
          <p:nvPr/>
        </p:nvSpPr>
        <p:spPr bwMode="auto">
          <a:xfrm>
            <a:off x="1396752" y="6400800"/>
            <a:ext cx="2599184"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摆脱</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39" name="AutoShape 43"/>
          <p:cNvSpPr>
            <a:spLocks noChangeArrowheads="1"/>
          </p:cNvSpPr>
          <p:nvPr/>
        </p:nvSpPr>
        <p:spPr bwMode="auto">
          <a:xfrm rot="8082283">
            <a:off x="1485900" y="6057900"/>
            <a:ext cx="304800" cy="533400"/>
          </a:xfrm>
          <a:prstGeom prst="notchedRightArrow">
            <a:avLst>
              <a:gd name="adj1" fmla="val 50000"/>
              <a:gd name="adj2" fmla="val 25000"/>
            </a:avLst>
          </a:prstGeom>
          <a:gradFill rotWithShape="0">
            <a:gsLst>
              <a:gs pos="0">
                <a:srgbClr val="767600"/>
              </a:gs>
              <a:gs pos="100000">
                <a:srgbClr val="FFF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40" name="Rectangle 44"/>
          <p:cNvSpPr>
            <a:spLocks noChangeArrowheads="1"/>
          </p:cNvSpPr>
          <p:nvPr/>
        </p:nvSpPr>
        <p:spPr bwMode="auto">
          <a:xfrm>
            <a:off x="138336" y="6400800"/>
            <a:ext cx="20574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转换</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41" name="Rectangle 45"/>
          <p:cNvSpPr>
            <a:spLocks noChangeArrowheads="1"/>
          </p:cNvSpPr>
          <p:nvPr/>
        </p:nvSpPr>
        <p:spPr bwMode="auto">
          <a:xfrm rot="-2301981">
            <a:off x="-505703" y="3891086"/>
            <a:ext cx="3806876" cy="740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自校正</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9742" name="AutoShape 46"/>
          <p:cNvSpPr>
            <a:spLocks noChangeArrowheads="1"/>
          </p:cNvSpPr>
          <p:nvPr/>
        </p:nvSpPr>
        <p:spPr bwMode="auto">
          <a:xfrm rot="-2339160">
            <a:off x="-311150" y="4191000"/>
            <a:ext cx="4572000" cy="920750"/>
          </a:xfrm>
          <a:prstGeom prst="curvedDownArrow">
            <a:avLst>
              <a:gd name="adj1" fmla="val 99310"/>
              <a:gd name="adj2" fmla="val 198621"/>
              <a:gd name="adj3" fmla="val 33333"/>
            </a:avLst>
          </a:prstGeom>
          <a:gradFill rotWithShape="0">
            <a:gsLst>
              <a:gs pos="0">
                <a:srgbClr val="FFFF00">
                  <a:gamma/>
                  <a:shade val="46275"/>
                  <a:invGamma/>
                </a:srgbClr>
              </a:gs>
              <a:gs pos="100000">
                <a:srgbClr val="FFFF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44" name="Rectangle 48"/>
          <p:cNvSpPr>
            <a:spLocks noChangeArrowheads="1"/>
          </p:cNvSpPr>
          <p:nvPr/>
        </p:nvSpPr>
        <p:spPr bwMode="auto">
          <a:xfrm>
            <a:off x="3200400" y="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50800" dir="2700000" algn="tl" rotWithShape="0">
                    <a:srgbClr val="000000">
                      <a:alpha val="71000"/>
                    </a:srgbClr>
                  </a:outerShdw>
                </a:effectLst>
                <a:uLnTx/>
                <a:uFillTx/>
                <a:latin typeface="Arial" charset="0"/>
                <a:ea typeface="ＭＳ Ｐゴシック" charset="0"/>
              </a:rPr>
              <a:t>拯救</a:t>
            </a:r>
            <a:endParaRPr kumimoji="0" lang="en-US" sz="2400" b="1" i="0" u="none" strike="noStrike" kern="1200" cap="none" spc="0" normalizeH="0" baseline="0" noProof="0" dirty="0">
              <a:ln>
                <a:noFill/>
              </a:ln>
              <a:solidFill>
                <a:srgbClr val="FFFFFF"/>
              </a:solidFill>
              <a:effectLst>
                <a:outerShdw blurRad="50800" dist="50800" dir="2700000" algn="tl" rotWithShape="0">
                  <a:srgbClr val="000000">
                    <a:alpha val="71000"/>
                  </a:srgbClr>
                </a:outerShdw>
              </a:effectLst>
              <a:uLnTx/>
              <a:uFillTx/>
              <a:latin typeface="Arial" charset="0"/>
              <a:ea typeface="ＭＳ Ｐゴシック" charset="0"/>
            </a:endParaRPr>
          </a:p>
        </p:txBody>
      </p:sp>
      <p:pic>
        <p:nvPicPr>
          <p:cNvPr id="112680"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0"/>
            <a:ext cx="2879725"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1" name="Rectangle 47"/>
          <p:cNvSpPr>
            <a:spLocks noChangeArrowheads="1"/>
          </p:cNvSpPr>
          <p:nvPr/>
        </p:nvSpPr>
        <p:spPr bwMode="auto">
          <a:xfrm>
            <a:off x="8382000" y="0"/>
            <a:ext cx="762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65</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2413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44">
                                            <p:txEl>
                                              <p:pRg st="0" end="0"/>
                                            </p:txEl>
                                          </p:spTgt>
                                        </p:tgtEl>
                                        <p:attrNameLst>
                                          <p:attrName>style.visibility</p:attrName>
                                        </p:attrNameLst>
                                      </p:cBhvr>
                                      <p:to>
                                        <p:strVal val="visible"/>
                                      </p:to>
                                    </p:set>
                                    <p:animEffect transition="in" filter="wipe(left)">
                                      <p:cBhvr>
                                        <p:cTn id="7" dur="500"/>
                                        <p:tgtEl>
                                          <p:spTgt spid="297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wipe(up)">
                                      <p:cBhvr>
                                        <p:cTn id="12" dur="500"/>
                                        <p:tgtEl>
                                          <p:spTgt spid="2970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707"/>
                                        </p:tgtEl>
                                        <p:attrNameLst>
                                          <p:attrName>style.visibility</p:attrName>
                                        </p:attrNameLst>
                                      </p:cBhvr>
                                      <p:to>
                                        <p:strVal val="visible"/>
                                      </p:to>
                                    </p:set>
                                    <p:animEffect transition="in" filter="wipe(left)">
                                      <p:cBhvr>
                                        <p:cTn id="16" dur="500"/>
                                        <p:tgtEl>
                                          <p:spTgt spid="297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9708"/>
                                        </p:tgtEl>
                                        <p:attrNameLst>
                                          <p:attrName>style.visibility</p:attrName>
                                        </p:attrNameLst>
                                      </p:cBhvr>
                                      <p:to>
                                        <p:strVal val="visible"/>
                                      </p:to>
                                    </p:set>
                                    <p:animEffect transition="in" filter="wipe(up)">
                                      <p:cBhvr>
                                        <p:cTn id="21" dur="500"/>
                                        <p:tgtEl>
                                          <p:spTgt spid="29708"/>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709"/>
                                        </p:tgtEl>
                                        <p:attrNameLst>
                                          <p:attrName>style.visibility</p:attrName>
                                        </p:attrNameLst>
                                      </p:cBhvr>
                                      <p:to>
                                        <p:strVal val="visible"/>
                                      </p:to>
                                    </p:set>
                                    <p:animEffect transition="in" filter="wipe(left)">
                                      <p:cBhvr>
                                        <p:cTn id="25" dur="500"/>
                                        <p:tgtEl>
                                          <p:spTgt spid="2970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9710"/>
                                        </p:tgtEl>
                                        <p:attrNameLst>
                                          <p:attrName>style.visibility</p:attrName>
                                        </p:attrNameLst>
                                      </p:cBhvr>
                                      <p:to>
                                        <p:strVal val="visible"/>
                                      </p:to>
                                    </p:set>
                                    <p:animEffect transition="in" filter="wipe(up)">
                                      <p:cBhvr>
                                        <p:cTn id="30" dur="500"/>
                                        <p:tgtEl>
                                          <p:spTgt spid="29710"/>
                                        </p:tgtEl>
                                      </p:cBhvr>
                                    </p:animEffec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9711"/>
                                        </p:tgtEl>
                                        <p:attrNameLst>
                                          <p:attrName>style.visibility</p:attrName>
                                        </p:attrNameLst>
                                      </p:cBhvr>
                                      <p:to>
                                        <p:strVal val="visible"/>
                                      </p:to>
                                    </p:set>
                                    <p:animEffect transition="in" filter="wipe(left)">
                                      <p:cBhvr>
                                        <p:cTn id="34" dur="500"/>
                                        <p:tgtEl>
                                          <p:spTgt spid="297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9712"/>
                                        </p:tgtEl>
                                        <p:attrNameLst>
                                          <p:attrName>style.visibility</p:attrName>
                                        </p:attrNameLst>
                                      </p:cBhvr>
                                      <p:to>
                                        <p:strVal val="visible"/>
                                      </p:to>
                                    </p:set>
                                    <p:animEffect transition="in" filter="wipe(up)">
                                      <p:cBhvr>
                                        <p:cTn id="39" dur="500"/>
                                        <p:tgtEl>
                                          <p:spTgt spid="29712"/>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713"/>
                                        </p:tgtEl>
                                        <p:attrNameLst>
                                          <p:attrName>style.visibility</p:attrName>
                                        </p:attrNameLst>
                                      </p:cBhvr>
                                      <p:to>
                                        <p:strVal val="visible"/>
                                      </p:to>
                                    </p:set>
                                    <p:animEffect transition="in" filter="wipe(left)">
                                      <p:cBhvr>
                                        <p:cTn id="43" dur="500"/>
                                        <p:tgtEl>
                                          <p:spTgt spid="297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9714"/>
                                        </p:tgtEl>
                                        <p:attrNameLst>
                                          <p:attrName>style.visibility</p:attrName>
                                        </p:attrNameLst>
                                      </p:cBhvr>
                                      <p:to>
                                        <p:strVal val="visible"/>
                                      </p:to>
                                    </p:set>
                                    <p:animEffect transition="in" filter="wipe(up)">
                                      <p:cBhvr>
                                        <p:cTn id="48" dur="500"/>
                                        <p:tgtEl>
                                          <p:spTgt spid="29714"/>
                                        </p:tgtEl>
                                      </p:cBhvr>
                                    </p:animEffect>
                                  </p:childTnLst>
                                </p:cTn>
                              </p:par>
                            </p:childTnLst>
                          </p:cTn>
                        </p:par>
                        <p:par>
                          <p:cTn id="49" fill="hold" nodeType="afterGroup">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715"/>
                                        </p:tgtEl>
                                        <p:attrNameLst>
                                          <p:attrName>style.visibility</p:attrName>
                                        </p:attrNameLst>
                                      </p:cBhvr>
                                      <p:to>
                                        <p:strVal val="visible"/>
                                      </p:to>
                                    </p:set>
                                    <p:animEffect transition="in" filter="wipe(left)">
                                      <p:cBhvr>
                                        <p:cTn id="52" dur="500"/>
                                        <p:tgtEl>
                                          <p:spTgt spid="2971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9716"/>
                                        </p:tgtEl>
                                        <p:attrNameLst>
                                          <p:attrName>style.visibility</p:attrName>
                                        </p:attrNameLst>
                                      </p:cBhvr>
                                      <p:to>
                                        <p:strVal val="visible"/>
                                      </p:to>
                                    </p:set>
                                    <p:animEffect transition="in" filter="wipe(up)">
                                      <p:cBhvr>
                                        <p:cTn id="57" dur="500"/>
                                        <p:tgtEl>
                                          <p:spTgt spid="29716"/>
                                        </p:tgtEl>
                                      </p:cBhvr>
                                    </p:animEffect>
                                  </p:childTnLst>
                                </p:cTn>
                              </p:par>
                            </p:childTnLst>
                          </p:cTn>
                        </p:par>
                        <p:par>
                          <p:cTn id="58" fill="hold" nodeType="afterGroup">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9717"/>
                                        </p:tgtEl>
                                        <p:attrNameLst>
                                          <p:attrName>style.visibility</p:attrName>
                                        </p:attrNameLst>
                                      </p:cBhvr>
                                      <p:to>
                                        <p:strVal val="visible"/>
                                      </p:to>
                                    </p:set>
                                    <p:animEffect transition="in" filter="wipe(left)">
                                      <p:cBhvr>
                                        <p:cTn id="61" dur="500"/>
                                        <p:tgtEl>
                                          <p:spTgt spid="297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9718"/>
                                        </p:tgtEl>
                                        <p:attrNameLst>
                                          <p:attrName>style.visibility</p:attrName>
                                        </p:attrNameLst>
                                      </p:cBhvr>
                                      <p:to>
                                        <p:strVal val="visible"/>
                                      </p:to>
                                    </p:set>
                                    <p:animEffect transition="in" filter="wipe(up)">
                                      <p:cBhvr>
                                        <p:cTn id="66" dur="500"/>
                                        <p:tgtEl>
                                          <p:spTgt spid="29718"/>
                                        </p:tgtEl>
                                      </p:cBhvr>
                                    </p:animEffect>
                                  </p:childTnLst>
                                </p:cTn>
                              </p:par>
                            </p:childTnLst>
                          </p:cTn>
                        </p:par>
                        <p:par>
                          <p:cTn id="67" fill="hold" nodeType="afterGroup">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9719"/>
                                        </p:tgtEl>
                                        <p:attrNameLst>
                                          <p:attrName>style.visibility</p:attrName>
                                        </p:attrNameLst>
                                      </p:cBhvr>
                                      <p:to>
                                        <p:strVal val="visible"/>
                                      </p:to>
                                    </p:set>
                                    <p:animEffect transition="in" filter="wipe(left)">
                                      <p:cBhvr>
                                        <p:cTn id="70" dur="500"/>
                                        <p:tgtEl>
                                          <p:spTgt spid="2971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727"/>
                                        </p:tgtEl>
                                        <p:attrNameLst>
                                          <p:attrName>style.visibility</p:attrName>
                                        </p:attrNameLst>
                                      </p:cBhvr>
                                      <p:to>
                                        <p:strVal val="visible"/>
                                      </p:to>
                                    </p:set>
                                    <p:animEffect transition="in" filter="wipe(left)">
                                      <p:cBhvr>
                                        <p:cTn id="75" dur="500"/>
                                        <p:tgtEl>
                                          <p:spTgt spid="29727"/>
                                        </p:tgtEl>
                                      </p:cBhvr>
                                    </p:animEffect>
                                  </p:childTnLst>
                                </p:cTn>
                              </p:par>
                            </p:childTnLst>
                          </p:cTn>
                        </p:par>
                        <p:par>
                          <p:cTn id="76" fill="hold" nodeType="afterGroup">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9728"/>
                                        </p:tgtEl>
                                        <p:attrNameLst>
                                          <p:attrName>style.visibility</p:attrName>
                                        </p:attrNameLst>
                                      </p:cBhvr>
                                      <p:to>
                                        <p:strVal val="visible"/>
                                      </p:to>
                                    </p:set>
                                    <p:animEffect transition="in" filter="wipe(left)">
                                      <p:cBhvr>
                                        <p:cTn id="79" dur="500"/>
                                        <p:tgtEl>
                                          <p:spTgt spid="2972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9729"/>
                                        </p:tgtEl>
                                        <p:attrNameLst>
                                          <p:attrName>style.visibility</p:attrName>
                                        </p:attrNameLst>
                                      </p:cBhvr>
                                      <p:to>
                                        <p:strVal val="visible"/>
                                      </p:to>
                                    </p:set>
                                    <p:animEffect transition="in" filter="wipe(left)">
                                      <p:cBhvr>
                                        <p:cTn id="84" dur="500"/>
                                        <p:tgtEl>
                                          <p:spTgt spid="29729"/>
                                        </p:tgtEl>
                                      </p:cBhvr>
                                    </p:animEffect>
                                  </p:childTnLst>
                                </p:cTn>
                              </p:par>
                            </p:childTnLst>
                          </p:cTn>
                        </p:par>
                        <p:par>
                          <p:cTn id="85" fill="hold" nodeType="afterGroup">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9730"/>
                                        </p:tgtEl>
                                        <p:attrNameLst>
                                          <p:attrName>style.visibility</p:attrName>
                                        </p:attrNameLst>
                                      </p:cBhvr>
                                      <p:to>
                                        <p:strVal val="visible"/>
                                      </p:to>
                                    </p:set>
                                    <p:animEffect transition="in" filter="wipe(left)">
                                      <p:cBhvr>
                                        <p:cTn id="88" dur="500"/>
                                        <p:tgtEl>
                                          <p:spTgt spid="2973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29720"/>
                                        </p:tgtEl>
                                        <p:attrNameLst>
                                          <p:attrName>style.visibility</p:attrName>
                                        </p:attrNameLst>
                                      </p:cBhvr>
                                      <p:to>
                                        <p:strVal val="visible"/>
                                      </p:to>
                                    </p:set>
                                    <p:animEffect transition="in" filter="wipe(up)">
                                      <p:cBhvr>
                                        <p:cTn id="93" dur="500"/>
                                        <p:tgtEl>
                                          <p:spTgt spid="29720"/>
                                        </p:tgtEl>
                                      </p:cBhvr>
                                    </p:animEffect>
                                  </p:childTnLst>
                                </p:cTn>
                              </p:par>
                            </p:childTnLst>
                          </p:cTn>
                        </p:par>
                        <p:par>
                          <p:cTn id="94" fill="hold" nodeType="afterGroup">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9721"/>
                                        </p:tgtEl>
                                        <p:attrNameLst>
                                          <p:attrName>style.visibility</p:attrName>
                                        </p:attrNameLst>
                                      </p:cBhvr>
                                      <p:to>
                                        <p:strVal val="visible"/>
                                      </p:to>
                                    </p:set>
                                    <p:animEffect transition="in" filter="wipe(left)">
                                      <p:cBhvr>
                                        <p:cTn id="97" dur="500"/>
                                        <p:tgtEl>
                                          <p:spTgt spid="2972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29723"/>
                                        </p:tgtEl>
                                        <p:attrNameLst>
                                          <p:attrName>style.visibility</p:attrName>
                                        </p:attrNameLst>
                                      </p:cBhvr>
                                      <p:to>
                                        <p:strVal val="visible"/>
                                      </p:to>
                                    </p:set>
                                    <p:animEffect transition="in" filter="wipe(up)">
                                      <p:cBhvr>
                                        <p:cTn id="102" dur="500"/>
                                        <p:tgtEl>
                                          <p:spTgt spid="29723"/>
                                        </p:tgtEl>
                                      </p:cBhvr>
                                    </p:animEffect>
                                  </p:childTnLst>
                                </p:cTn>
                              </p:par>
                            </p:childTnLst>
                          </p:cTn>
                        </p:par>
                        <p:par>
                          <p:cTn id="103" fill="hold" nodeType="afterGroup">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29724"/>
                                        </p:tgtEl>
                                        <p:attrNameLst>
                                          <p:attrName>style.visibility</p:attrName>
                                        </p:attrNameLst>
                                      </p:cBhvr>
                                      <p:to>
                                        <p:strVal val="visible"/>
                                      </p:to>
                                    </p:set>
                                    <p:animEffect transition="in" filter="wipe(left)">
                                      <p:cBhvr>
                                        <p:cTn id="106" dur="500"/>
                                        <p:tgtEl>
                                          <p:spTgt spid="2972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29725"/>
                                        </p:tgtEl>
                                        <p:attrNameLst>
                                          <p:attrName>style.visibility</p:attrName>
                                        </p:attrNameLst>
                                      </p:cBhvr>
                                      <p:to>
                                        <p:strVal val="visible"/>
                                      </p:to>
                                    </p:set>
                                    <p:animEffect transition="in" filter="wipe(up)">
                                      <p:cBhvr>
                                        <p:cTn id="111" dur="500"/>
                                        <p:tgtEl>
                                          <p:spTgt spid="29725"/>
                                        </p:tgtEl>
                                      </p:cBhvr>
                                    </p:animEffect>
                                  </p:childTnLst>
                                </p:cTn>
                              </p:par>
                            </p:childTnLst>
                          </p:cTn>
                        </p:par>
                        <p:par>
                          <p:cTn id="112" fill="hold" nodeType="afterGroup">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9726"/>
                                        </p:tgtEl>
                                        <p:attrNameLst>
                                          <p:attrName>style.visibility</p:attrName>
                                        </p:attrNameLst>
                                      </p:cBhvr>
                                      <p:to>
                                        <p:strVal val="visible"/>
                                      </p:to>
                                    </p:set>
                                    <p:animEffect transition="in" filter="wipe(left)">
                                      <p:cBhvr>
                                        <p:cTn id="115" dur="500"/>
                                        <p:tgtEl>
                                          <p:spTgt spid="29726"/>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9731"/>
                                        </p:tgtEl>
                                        <p:attrNameLst>
                                          <p:attrName>style.visibility</p:attrName>
                                        </p:attrNameLst>
                                      </p:cBhvr>
                                      <p:to>
                                        <p:strVal val="visible"/>
                                      </p:to>
                                    </p:set>
                                    <p:animEffect transition="in" filter="wipe(up)">
                                      <p:cBhvr>
                                        <p:cTn id="120" dur="500"/>
                                        <p:tgtEl>
                                          <p:spTgt spid="29731"/>
                                        </p:tgtEl>
                                      </p:cBhvr>
                                    </p:animEffect>
                                  </p:childTnLst>
                                </p:cTn>
                              </p:par>
                            </p:childTnLst>
                          </p:cTn>
                        </p:par>
                        <p:par>
                          <p:cTn id="121" fill="hold" nodeType="afterGroup">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9732"/>
                                        </p:tgtEl>
                                        <p:attrNameLst>
                                          <p:attrName>style.visibility</p:attrName>
                                        </p:attrNameLst>
                                      </p:cBhvr>
                                      <p:to>
                                        <p:strVal val="visible"/>
                                      </p:to>
                                    </p:set>
                                    <p:animEffect transition="in" filter="wipe(left)">
                                      <p:cBhvr>
                                        <p:cTn id="124" dur="500"/>
                                        <p:tgtEl>
                                          <p:spTgt spid="29732"/>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29733"/>
                                        </p:tgtEl>
                                        <p:attrNameLst>
                                          <p:attrName>style.visibility</p:attrName>
                                        </p:attrNameLst>
                                      </p:cBhvr>
                                      <p:to>
                                        <p:strVal val="visible"/>
                                      </p:to>
                                    </p:set>
                                    <p:animEffect transition="in" filter="wipe(up)">
                                      <p:cBhvr>
                                        <p:cTn id="129" dur="500"/>
                                        <p:tgtEl>
                                          <p:spTgt spid="29733"/>
                                        </p:tgtEl>
                                      </p:cBhvr>
                                    </p:animEffect>
                                  </p:childTnLst>
                                </p:cTn>
                              </p:par>
                            </p:childTnLst>
                          </p:cTn>
                        </p:par>
                        <p:par>
                          <p:cTn id="130" fill="hold" nodeType="afterGroup">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9734"/>
                                        </p:tgtEl>
                                        <p:attrNameLst>
                                          <p:attrName>style.visibility</p:attrName>
                                        </p:attrNameLst>
                                      </p:cBhvr>
                                      <p:to>
                                        <p:strVal val="visible"/>
                                      </p:to>
                                    </p:set>
                                    <p:animEffect transition="in" filter="wipe(left)">
                                      <p:cBhvr>
                                        <p:cTn id="133" dur="500"/>
                                        <p:tgtEl>
                                          <p:spTgt spid="29734"/>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29735"/>
                                        </p:tgtEl>
                                        <p:attrNameLst>
                                          <p:attrName>style.visibility</p:attrName>
                                        </p:attrNameLst>
                                      </p:cBhvr>
                                      <p:to>
                                        <p:strVal val="visible"/>
                                      </p:to>
                                    </p:set>
                                    <p:animEffect transition="in" filter="wipe(up)">
                                      <p:cBhvr>
                                        <p:cTn id="138" dur="500"/>
                                        <p:tgtEl>
                                          <p:spTgt spid="29735"/>
                                        </p:tgtEl>
                                      </p:cBhvr>
                                    </p:animEffect>
                                  </p:childTnLst>
                                </p:cTn>
                              </p:par>
                            </p:childTnLst>
                          </p:cTn>
                        </p:par>
                        <p:par>
                          <p:cTn id="139" fill="hold" nodeType="afterGroup">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29736"/>
                                        </p:tgtEl>
                                        <p:attrNameLst>
                                          <p:attrName>style.visibility</p:attrName>
                                        </p:attrNameLst>
                                      </p:cBhvr>
                                      <p:to>
                                        <p:strVal val="visible"/>
                                      </p:to>
                                    </p:set>
                                    <p:animEffect transition="in" filter="wipe(left)">
                                      <p:cBhvr>
                                        <p:cTn id="142" dur="500"/>
                                        <p:tgtEl>
                                          <p:spTgt spid="2973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29737"/>
                                        </p:tgtEl>
                                        <p:attrNameLst>
                                          <p:attrName>style.visibility</p:attrName>
                                        </p:attrNameLst>
                                      </p:cBhvr>
                                      <p:to>
                                        <p:strVal val="visible"/>
                                      </p:to>
                                    </p:set>
                                    <p:animEffect transition="in" filter="wipe(up)">
                                      <p:cBhvr>
                                        <p:cTn id="147" dur="500"/>
                                        <p:tgtEl>
                                          <p:spTgt spid="29737"/>
                                        </p:tgtEl>
                                      </p:cBhvr>
                                    </p:animEffect>
                                  </p:childTnLst>
                                </p:cTn>
                              </p:par>
                            </p:childTnLst>
                          </p:cTn>
                        </p:par>
                        <p:par>
                          <p:cTn id="148" fill="hold" nodeType="afterGroup">
                            <p:stCondLst>
                              <p:cond delay="500"/>
                            </p:stCondLst>
                            <p:childTnLst>
                              <p:par>
                                <p:cTn id="149" presetID="22" presetClass="entr" presetSubtype="8" fill="hold" grpId="0" nodeType="afterEffect">
                                  <p:stCondLst>
                                    <p:cond delay="0"/>
                                  </p:stCondLst>
                                  <p:childTnLst>
                                    <p:set>
                                      <p:cBhvr>
                                        <p:cTn id="150" dur="1" fill="hold">
                                          <p:stCondLst>
                                            <p:cond delay="0"/>
                                          </p:stCondLst>
                                        </p:cTn>
                                        <p:tgtEl>
                                          <p:spTgt spid="29738"/>
                                        </p:tgtEl>
                                        <p:attrNameLst>
                                          <p:attrName>style.visibility</p:attrName>
                                        </p:attrNameLst>
                                      </p:cBhvr>
                                      <p:to>
                                        <p:strVal val="visible"/>
                                      </p:to>
                                    </p:set>
                                    <p:animEffect transition="in" filter="wipe(left)">
                                      <p:cBhvr>
                                        <p:cTn id="151" dur="500"/>
                                        <p:tgtEl>
                                          <p:spTgt spid="29738"/>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2" presetClass="entr" presetSubtype="1" fill="hold" grpId="0" nodeType="clickEffect">
                                  <p:stCondLst>
                                    <p:cond delay="0"/>
                                  </p:stCondLst>
                                  <p:childTnLst>
                                    <p:set>
                                      <p:cBhvr>
                                        <p:cTn id="155" dur="1" fill="hold">
                                          <p:stCondLst>
                                            <p:cond delay="0"/>
                                          </p:stCondLst>
                                        </p:cTn>
                                        <p:tgtEl>
                                          <p:spTgt spid="29739"/>
                                        </p:tgtEl>
                                        <p:attrNameLst>
                                          <p:attrName>style.visibility</p:attrName>
                                        </p:attrNameLst>
                                      </p:cBhvr>
                                      <p:to>
                                        <p:strVal val="visible"/>
                                      </p:to>
                                    </p:set>
                                    <p:animEffect transition="in" filter="wipe(up)">
                                      <p:cBhvr>
                                        <p:cTn id="156" dur="500"/>
                                        <p:tgtEl>
                                          <p:spTgt spid="29739"/>
                                        </p:tgtEl>
                                      </p:cBhvr>
                                    </p:animEffect>
                                  </p:childTnLst>
                                </p:cTn>
                              </p:par>
                            </p:childTnLst>
                          </p:cTn>
                        </p:par>
                        <p:par>
                          <p:cTn id="157" fill="hold" nodeType="afterGroup">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29740"/>
                                        </p:tgtEl>
                                        <p:attrNameLst>
                                          <p:attrName>style.visibility</p:attrName>
                                        </p:attrNameLst>
                                      </p:cBhvr>
                                      <p:to>
                                        <p:strVal val="visible"/>
                                      </p:to>
                                    </p:set>
                                    <p:animEffect transition="in" filter="wipe(left)">
                                      <p:cBhvr>
                                        <p:cTn id="160" dur="500"/>
                                        <p:tgtEl>
                                          <p:spTgt spid="29740"/>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9742"/>
                                        </p:tgtEl>
                                        <p:attrNameLst>
                                          <p:attrName>style.visibility</p:attrName>
                                        </p:attrNameLst>
                                      </p:cBhvr>
                                      <p:to>
                                        <p:strVal val="visible"/>
                                      </p:to>
                                    </p:set>
                                    <p:animEffect transition="in" filter="wipe(left)">
                                      <p:cBhvr>
                                        <p:cTn id="165" dur="500"/>
                                        <p:tgtEl>
                                          <p:spTgt spid="29742"/>
                                        </p:tgtEl>
                                      </p:cBhvr>
                                    </p:animEffect>
                                  </p:childTnLst>
                                </p:cTn>
                              </p:par>
                            </p:childTnLst>
                          </p:cTn>
                        </p:par>
                        <p:par>
                          <p:cTn id="166" fill="hold" nodeType="afterGroup">
                            <p:stCondLst>
                              <p:cond delay="500"/>
                            </p:stCondLst>
                            <p:childTnLst>
                              <p:par>
                                <p:cTn id="167" presetID="22" presetClass="entr" presetSubtype="8" fill="hold" grpId="0" nodeType="afterEffect">
                                  <p:stCondLst>
                                    <p:cond delay="0"/>
                                  </p:stCondLst>
                                  <p:childTnLst>
                                    <p:set>
                                      <p:cBhvr>
                                        <p:cTn id="168" dur="1" fill="hold">
                                          <p:stCondLst>
                                            <p:cond delay="0"/>
                                          </p:stCondLst>
                                        </p:cTn>
                                        <p:tgtEl>
                                          <p:spTgt spid="29741"/>
                                        </p:tgtEl>
                                        <p:attrNameLst>
                                          <p:attrName>style.visibility</p:attrName>
                                        </p:attrNameLst>
                                      </p:cBhvr>
                                      <p:to>
                                        <p:strVal val="visible"/>
                                      </p:to>
                                    </p:set>
                                    <p:animEffect transition="in" filter="wipe(left)">
                                      <p:cBhvr>
                                        <p:cTn id="169" dur="500"/>
                                        <p:tgtEl>
                                          <p:spTgt spid="29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P spid="29707" grpId="0"/>
      <p:bldP spid="29708" grpId="0" animBg="1"/>
      <p:bldP spid="29709" grpId="0"/>
      <p:bldP spid="29710" grpId="0" animBg="1"/>
      <p:bldP spid="29712" grpId="0" animBg="1"/>
      <p:bldP spid="29713" grpId="0"/>
      <p:bldP spid="29714" grpId="0" animBg="1"/>
      <p:bldP spid="29715" grpId="0"/>
      <p:bldP spid="29716" grpId="0" animBg="1"/>
      <p:bldP spid="29717" grpId="0"/>
      <p:bldP spid="29718" grpId="0" animBg="1"/>
      <p:bldP spid="29719" grpId="0"/>
      <p:bldP spid="29720" grpId="0" animBg="1"/>
      <p:bldP spid="29723" grpId="0" animBg="1"/>
      <p:bldP spid="29724" grpId="0"/>
      <p:bldP spid="29725" grpId="0" animBg="1"/>
      <p:bldP spid="29726" grpId="0"/>
      <p:bldP spid="29727" grpId="0" animBg="1"/>
      <p:bldP spid="29728" grpId="0"/>
      <p:bldP spid="29729" grpId="0" animBg="1"/>
      <p:bldP spid="29730" grpId="0"/>
      <p:bldP spid="29711" grpId="0"/>
      <p:bldP spid="29721" grpId="0"/>
      <p:bldP spid="29731" grpId="0" animBg="1"/>
      <p:bldP spid="29732" grpId="0"/>
      <p:bldP spid="29733" grpId="0" animBg="1"/>
      <p:bldP spid="29734" grpId="0"/>
      <p:bldP spid="29735" grpId="0" animBg="1"/>
      <p:bldP spid="29736" grpId="0"/>
      <p:bldP spid="29737" grpId="0" animBg="1"/>
      <p:bldP spid="29738" grpId="0"/>
      <p:bldP spid="29739" grpId="0" animBg="1"/>
      <p:bldP spid="29740" grpId="0"/>
      <p:bldP spid="29741" grpId="0"/>
      <p:bldP spid="29742" grpId="0" animBg="1"/>
      <p:bldP spid="2974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2corinthians4_7-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idx="4294967295"/>
          </p:nvPr>
        </p:nvSpPr>
        <p:spPr>
          <a:xfrm>
            <a:off x="3886200" y="0"/>
            <a:ext cx="5257800" cy="2057400"/>
          </a:xfrm>
          <a:effectLst>
            <a:outerShdw blurRad="63500" dist="35921" dir="2700000" algn="ctr" rotWithShape="0">
              <a:schemeClr val="tx2">
                <a:alpha val="74998"/>
              </a:schemeClr>
            </a:outerShdw>
          </a:effectLst>
        </p:spPr>
        <p:txBody>
          <a:bodyPr/>
          <a:lstStyle/>
          <a:p>
            <a:pPr eaLnBrk="1" hangingPunct="1">
              <a:defRPr/>
            </a:pPr>
            <a:r>
              <a:rPr lang="zh-CN" altLang="en-US" sz="4800" b="1" dirty="0">
                <a:solidFill>
                  <a:schemeClr val="bg1"/>
                </a:solidFill>
                <a:latin typeface="Arial"/>
                <a:cs typeface="Arial"/>
              </a:rPr>
              <a:t>它</a:t>
            </a:r>
            <a:r>
              <a:rPr lang="zh-TW" altLang="en-US" sz="4800" b="1" dirty="0">
                <a:solidFill>
                  <a:schemeClr val="bg1"/>
                </a:solidFill>
                <a:latin typeface="Arial"/>
                <a:cs typeface="Arial"/>
              </a:rPr>
              <a:t>们被称为 </a:t>
            </a:r>
            <a:r>
              <a:rPr lang="en-US" altLang="zh-TW" sz="4800" b="1" dirty="0">
                <a:solidFill>
                  <a:schemeClr val="bg1"/>
                </a:solidFill>
                <a:latin typeface="Arial"/>
                <a:cs typeface="Arial"/>
              </a:rPr>
              <a:t>“</a:t>
            </a:r>
            <a:r>
              <a:rPr lang="zh-CN" altLang="en-US" sz="4800" b="1" dirty="0">
                <a:solidFill>
                  <a:schemeClr val="bg1"/>
                </a:solidFill>
                <a:latin typeface="Arial"/>
                <a:cs typeface="Arial"/>
              </a:rPr>
              <a:t>恩赐</a:t>
            </a:r>
            <a:r>
              <a:rPr lang="en-US" altLang="zh-TW" sz="4800" b="1" dirty="0">
                <a:solidFill>
                  <a:schemeClr val="bg1"/>
                </a:solidFill>
                <a:latin typeface="Arial"/>
                <a:cs typeface="Arial"/>
              </a:rPr>
              <a:t>" </a:t>
            </a:r>
            <a:r>
              <a:rPr lang="zh-TW" altLang="en-US" sz="4800" b="1" dirty="0">
                <a:solidFill>
                  <a:schemeClr val="bg1"/>
                </a:solidFill>
                <a:latin typeface="Arial"/>
                <a:cs typeface="Arial"/>
              </a:rPr>
              <a:t>是有原因的</a:t>
            </a:r>
            <a:r>
              <a:rPr lang="en-US" altLang="zh-TW" sz="4800" b="1" dirty="0">
                <a:solidFill>
                  <a:schemeClr val="bg1"/>
                </a:solidFill>
                <a:latin typeface="Arial"/>
                <a:cs typeface="Arial"/>
              </a:rPr>
              <a:t>..</a:t>
            </a:r>
            <a:r>
              <a:rPr lang="zh-TW" altLang="en-US" sz="4800" b="1" dirty="0">
                <a:solidFill>
                  <a:schemeClr val="bg1"/>
                </a:solidFill>
                <a:latin typeface="Arial"/>
                <a:cs typeface="Arial"/>
              </a:rPr>
              <a:t>。</a:t>
            </a:r>
            <a:endParaRPr lang="en-US" sz="4800" b="1" dirty="0">
              <a:latin typeface="Arial"/>
              <a:cs typeface="Arial"/>
            </a:endParaRPr>
          </a:p>
        </p:txBody>
      </p:sp>
      <p:sp>
        <p:nvSpPr>
          <p:cNvPr id="2" name="Rectangle 1"/>
          <p:cNvSpPr/>
          <p:nvPr/>
        </p:nvSpPr>
        <p:spPr bwMode="auto">
          <a:xfrm>
            <a:off x="0" y="4941168"/>
            <a:ext cx="9144000" cy="1916832"/>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Rectangle 2"/>
          <p:cNvSpPr/>
          <p:nvPr/>
        </p:nvSpPr>
        <p:spPr>
          <a:xfrm>
            <a:off x="1115616" y="5157192"/>
            <a:ext cx="7128792"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Arial" charset="0"/>
                <a:ea typeface="ＭＳ Ｐゴシック" charset="0"/>
              </a:rPr>
              <a:t>我们有这宝贝在瓦器里，是要显明这极大的能力是属于　神，不是出于我们。</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Rectangle 3"/>
          <p:cNvSpPr/>
          <p:nvPr/>
        </p:nvSpPr>
        <p:spPr>
          <a:xfrm>
            <a:off x="3491880" y="6207695"/>
            <a:ext cx="2535820"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Arial" charset="0"/>
                <a:ea typeface="ＭＳ Ｐゴシック" charset="0"/>
              </a:rPr>
              <a:t>哥林多后书 </a:t>
            </a:r>
            <a:r>
              <a:rPr kumimoji="0" lang="en-US" altLang="zh-TW" sz="2400" b="1" i="0" u="none" strike="noStrike" kern="1200" cap="none" spc="0" normalizeH="0" baseline="0" noProof="0" dirty="0">
                <a:ln>
                  <a:noFill/>
                </a:ln>
                <a:solidFill>
                  <a:srgbClr val="FFFFFF"/>
                </a:solidFill>
                <a:effectLst/>
                <a:uLnTx/>
                <a:uFillTx/>
                <a:latin typeface="Arial" charset="0"/>
                <a:ea typeface="ＭＳ Ｐゴシック" charset="0"/>
              </a:rPr>
              <a:t>4:7-9</a:t>
            </a:r>
            <a:r>
              <a:rPr kumimoji="0" lang="zh-TW" altLang="en-US" sz="2400" b="0"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687251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e_learning_prt_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914400" y="533400"/>
            <a:ext cx="8153400" cy="838200"/>
          </a:xfrm>
          <a:effectLst>
            <a:outerShdw blurRad="63500" dist="107763" dir="8100000" algn="ctr" rotWithShape="0">
              <a:schemeClr val="tx2">
                <a:alpha val="74998"/>
              </a:schemeClr>
            </a:outerShdw>
          </a:effectLst>
        </p:spPr>
        <p:txBody>
          <a:bodyPr/>
          <a:lstStyle/>
          <a:p>
            <a:pPr eaLnBrk="1" hangingPunct="1">
              <a:defRPr/>
            </a:pPr>
            <a:r>
              <a:rPr lang="zh-CN" altLang="en-US" sz="4800" b="1" dirty="0">
                <a:solidFill>
                  <a:schemeClr val="bg1"/>
                </a:solidFill>
                <a:latin typeface="Arial"/>
                <a:cs typeface="Arial"/>
              </a:rPr>
              <a:t>关于恩赐的两个观点</a:t>
            </a:r>
            <a:endParaRPr lang="en-US" sz="5400" dirty="0">
              <a:solidFill>
                <a:schemeClr val="bg1"/>
              </a:solidFill>
              <a:latin typeface="Arial"/>
              <a:cs typeface="Arial"/>
            </a:endParaRPr>
          </a:p>
        </p:txBody>
      </p:sp>
      <p:sp>
        <p:nvSpPr>
          <p:cNvPr id="45061" name="Rectangle 5"/>
          <p:cNvSpPr>
            <a:spLocks noChangeArrowheads="1"/>
          </p:cNvSpPr>
          <p:nvPr/>
        </p:nvSpPr>
        <p:spPr bwMode="auto">
          <a:xfrm>
            <a:off x="5029200" y="1700808"/>
            <a:ext cx="4114800" cy="10668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Arial"/>
                <a:ea typeface="ＭＳ Ｐゴシック" charset="0"/>
                <a:cs typeface="Arial"/>
              </a:rPr>
              <a:t>基督徒可以拥有好几个属灵恩</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5062" name="Rectangle 6"/>
          <p:cNvSpPr>
            <a:spLocks noChangeArrowheads="1"/>
          </p:cNvSpPr>
          <p:nvPr/>
        </p:nvSpPr>
        <p:spPr bwMode="auto">
          <a:xfrm>
            <a:off x="8575675" y="0"/>
            <a:ext cx="565150" cy="457200"/>
          </a:xfrm>
          <a:prstGeom prst="rect">
            <a:avLst/>
          </a:prstGeom>
          <a:noFill/>
          <a:ln>
            <a:noFill/>
          </a:ln>
          <a:effectLst/>
          <a:extLst>
            <a:ext uri="{909E8E84-426E-40dd-AFC4-6F175D3DCCD1}">
              <a14:hiddenFill xmlns="" xmlns:a14="http://schemas.microsoft.com/office/drawing/2010/main">
                <a:gradFill rotWithShape="0">
                  <a:gsLst>
                    <a:gs pos="0">
                      <a:schemeClr val="bg1"/>
                    </a:gs>
                    <a:gs pos="100000">
                      <a:schemeClr val="bg1">
                        <a:gamma/>
                        <a:shade val="46275"/>
                        <a:invGamma/>
                      </a:schemeClr>
                    </a:gs>
                  </a:gsLst>
                  <a:path path="shape">
                    <a:fillToRect l="50000" t="50000" r="50000" b="50000"/>
                  </a:path>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DDDDDD">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44</a:t>
            </a:r>
          </a:p>
        </p:txBody>
      </p:sp>
      <p:sp>
        <p:nvSpPr>
          <p:cNvPr id="45063" name="Rectangle 7"/>
          <p:cNvSpPr>
            <a:spLocks noChangeArrowheads="1"/>
          </p:cNvSpPr>
          <p:nvPr/>
        </p:nvSpPr>
        <p:spPr bwMode="auto">
          <a:xfrm>
            <a:off x="990600" y="2971800"/>
            <a:ext cx="3581400" cy="22860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1" i="1" u="none" strike="noStrike" kern="1200" cap="none" spc="0" normalizeH="0" baseline="0" noProof="0" dirty="0">
                <a:ln>
                  <a:noFill/>
                </a:ln>
                <a:solidFill>
                  <a:srgbClr val="000000"/>
                </a:solidFill>
                <a:effectLst/>
                <a:uLnTx/>
                <a:uFillTx/>
                <a:latin typeface="Arial"/>
                <a:ea typeface="ＭＳ Ｐゴシック" charset="0"/>
                <a:cs typeface="Arial"/>
              </a:rPr>
              <a:t>恩赐</a:t>
            </a: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 singular </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单数</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Body part</a:t>
            </a: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身体部分</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Concentrate</a:t>
            </a:r>
            <a:r>
              <a:rPr kumimoji="0" lang="zh-TW"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集中</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5064" name="Rectangle 8"/>
          <p:cNvSpPr>
            <a:spLocks noChangeArrowheads="1"/>
          </p:cNvSpPr>
          <p:nvPr/>
        </p:nvSpPr>
        <p:spPr bwMode="auto">
          <a:xfrm>
            <a:off x="5029200" y="2971800"/>
            <a:ext cx="3581400" cy="22860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3200" b="1" i="1" u="none" strike="noStrike" kern="1200" cap="none" spc="0" normalizeH="0" baseline="0" noProof="0" dirty="0">
                <a:ln>
                  <a:noFill/>
                </a:ln>
                <a:solidFill>
                  <a:srgbClr val="000000"/>
                </a:solidFill>
                <a:effectLst/>
                <a:uLnTx/>
                <a:uFillTx/>
                <a:latin typeface="Arial"/>
                <a:ea typeface="ＭＳ Ｐゴシック" charset="0"/>
                <a:cs typeface="Arial"/>
              </a:rPr>
              <a:t>恩赐</a:t>
            </a: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 = </a:t>
            </a: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lang="ja-JP"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altLang="ja-JP" sz="32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Symbols</a:t>
            </a: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象征</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NIV</a:t>
            </a:r>
          </a:p>
          <a:p>
            <a:pPr marL="609600" marR="0" lvl="0" indent="-609600" algn="l" defTabSz="914400" rtl="0" eaLnBrk="1" fontAlgn="base" latinLnBrk="0" hangingPunct="1">
              <a:lnSpc>
                <a:spcPct val="100000"/>
              </a:lnSpc>
              <a:spcBef>
                <a:spcPct val="20000"/>
              </a:spcBef>
              <a:spcAft>
                <a:spcPct val="0"/>
              </a:spcAft>
              <a:buClrTx/>
              <a:buSzTx/>
              <a:buFont typeface="Arial" charset="0"/>
              <a:buAutoNum type="arabicPeriod"/>
              <a:tabLst/>
              <a:defRPr/>
            </a:pPr>
            <a:r>
              <a:rPr kumimoji="0"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新约的例子</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NT examples</a:t>
            </a:r>
          </a:p>
        </p:txBody>
      </p:sp>
      <p:sp>
        <p:nvSpPr>
          <p:cNvPr id="45065" name="Rectangle 9"/>
          <p:cNvSpPr>
            <a:spLocks noChangeArrowheads="1"/>
          </p:cNvSpPr>
          <p:nvPr/>
        </p:nvSpPr>
        <p:spPr bwMode="auto">
          <a:xfrm>
            <a:off x="971600" y="1714128"/>
            <a:ext cx="3888432" cy="1066800"/>
          </a:xfrm>
          <a:prstGeom prst="rect">
            <a:avLst/>
          </a:prstGeom>
          <a:noFill/>
          <a:ln>
            <a:noFill/>
          </a:ln>
          <a:effectLst>
            <a:outerShdw blurRad="63500" dist="107763" dir="81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Arial"/>
                <a:ea typeface="ＭＳ Ｐゴシック" charset="0"/>
                <a:cs typeface="Arial"/>
              </a:rPr>
              <a:t>基督徒只能拥有一个属灵恩赐</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80481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4">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64">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45063" grpId="0" build="p"/>
      <p:bldP spid="45064" grpId="0" build="p"/>
      <p:bldP spid="4506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304800"/>
            <a:ext cx="9144000" cy="1524000"/>
          </a:xfrm>
          <a:prstGeom prst="rect">
            <a:avLst/>
          </a:prstGeom>
          <a:noFill/>
          <a:ln>
            <a:noFill/>
          </a:ln>
          <a:effectLst>
            <a:outerShdw blurRad="63500" dist="35921" dir="2700000" algn="ctr" rotWithShape="0">
              <a:srgbClr val="FFFFFF">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4400" b="1" i="0" u="none" strike="noStrike" kern="0" cap="none" spc="0" normalizeH="0" baseline="0" noProof="0">
                <a:ln>
                  <a:noFill/>
                </a:ln>
                <a:solidFill>
                  <a:srgbClr val="000000"/>
                </a:solidFill>
                <a:effectLst/>
                <a:uLnTx/>
                <a:uFillTx/>
                <a:latin typeface="Times New Roman"/>
                <a:ea typeface="ＭＳ Ｐゴシック" charset="0"/>
                <a:cs typeface="ＭＳ Ｐゴシック" charset="0"/>
              </a:rPr>
              <a:t>话语上恩赐 的对比</a:t>
            </a:r>
            <a:endParaRPr kumimoji="0" lang="en-US" sz="4400" b="1" i="0" u="none" strike="noStrike" kern="0" cap="none" spc="0" normalizeH="0" baseline="0" noProof="0" dirty="0">
              <a:ln>
                <a:noFill/>
              </a:ln>
              <a:solidFill>
                <a:srgbClr val="000000"/>
              </a:solidFill>
              <a:effectLst/>
              <a:uLnTx/>
              <a:uFillTx/>
              <a:latin typeface="PerryGothic Regular" charset="0"/>
              <a:ea typeface="ＭＳ Ｐゴシック" charset="0"/>
              <a:cs typeface="ＭＳ Ｐゴシック" charset="0"/>
            </a:endParaRPr>
          </a:p>
        </p:txBody>
      </p:sp>
      <p:graphicFrame>
        <p:nvGraphicFramePr>
          <p:cNvPr id="8" name="Group 4"/>
          <p:cNvGraphicFramePr>
            <a:graphicFrameLocks noGrp="1"/>
          </p:cNvGraphicFramePr>
          <p:nvPr>
            <p:extLst/>
          </p:nvPr>
        </p:nvGraphicFramePr>
        <p:xfrm>
          <a:off x="72008" y="1844824"/>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a:t>
            </a:r>
          </a:p>
        </p:txBody>
      </p:sp>
    </p:spTree>
    <p:extLst>
      <p:ext uri="{BB962C8B-B14F-4D97-AF65-F5344CB8AC3E}">
        <p14:creationId xmlns:p14="http://schemas.microsoft.com/office/powerpoint/2010/main" val="86965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3" name="Picture 3" descr="puzzlepiec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81285" name="Picture 5" descr="do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481282" name="Rectangle 2"/>
          <p:cNvSpPr>
            <a:spLocks noGrp="1" noChangeArrowheads="1"/>
          </p:cNvSpPr>
          <p:nvPr>
            <p:ph type="title" idx="4294967295"/>
          </p:nvPr>
        </p:nvSpPr>
        <p:spPr>
          <a:xfrm>
            <a:off x="152400" y="457200"/>
            <a:ext cx="4114800" cy="5029200"/>
          </a:xfrm>
        </p:spPr>
        <p:txBody>
          <a:bodyPr/>
          <a:lstStyle/>
          <a:p>
            <a:r>
              <a:rPr lang="zh-CN" altLang="en-US" sz="4400" dirty="0">
                <a:solidFill>
                  <a:srgbClr val="FFFF00"/>
                </a:solidFill>
              </a:rPr>
              <a:t>恩赐</a:t>
            </a:r>
            <a:r>
              <a:rPr lang="zh-CN" altLang="en-US" sz="4400" dirty="0"/>
              <a:t>都是从圣灵来的</a:t>
            </a:r>
            <a:br>
              <a:rPr lang="en-US" sz="4400" dirty="0"/>
            </a:br>
            <a:r>
              <a:rPr lang="en-US" sz="4400" dirty="0"/>
              <a:t>(12:7-11)</a:t>
            </a:r>
            <a:endParaRPr lang="en-US" dirty="0"/>
          </a:p>
        </p:txBody>
      </p:sp>
      <p:sp>
        <p:nvSpPr>
          <p:cNvPr id="481286" name="Rectangle 6"/>
          <p:cNvSpPr>
            <a:spLocks noChangeArrowheads="1"/>
          </p:cNvSpPr>
          <p:nvPr/>
        </p:nvSpPr>
        <p:spPr bwMode="auto">
          <a:xfrm>
            <a:off x="4648200" y="5715000"/>
            <a:ext cx="4495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269" tIns="45635" rIns="91269" bIns="45635" anchor="ctr"/>
          <a:lstStyle/>
          <a:p>
            <a:pPr algn="ctr" eaLnBrk="1" hangingPunct="1"/>
            <a:r>
              <a:rPr lang="ru-RU" altLang="ja-JP" b="1" i="1" dirty="0">
                <a:solidFill>
                  <a:srgbClr val="000000"/>
                </a:solidFill>
              </a:rPr>
              <a:t>"</a:t>
            </a:r>
            <a:r>
              <a:rPr lang="zh-CN" altLang="en-US" b="1" i="1" dirty="0">
                <a:solidFill>
                  <a:srgbClr val="000000"/>
                </a:solidFill>
              </a:rPr>
              <a:t>圣灵显在各人身上，是叫人得益处。</a:t>
            </a:r>
            <a:r>
              <a:rPr lang="ru-RU" altLang="ja-JP" b="1" i="1" dirty="0">
                <a:solidFill>
                  <a:srgbClr val="000000"/>
                </a:solidFill>
              </a:rPr>
              <a:t>"</a:t>
            </a:r>
            <a:r>
              <a:rPr lang="en-US" b="1" i="1" dirty="0">
                <a:solidFill>
                  <a:srgbClr val="000000"/>
                </a:solidFill>
              </a:rPr>
              <a:t> (1 Cor. 12:7)</a:t>
            </a:r>
            <a:endParaRPr lang="en-US" sz="2000" b="1" i="1" dirty="0">
              <a:solidFill>
                <a:srgbClr val="000000"/>
              </a:solidFill>
            </a:endParaRPr>
          </a:p>
        </p:txBody>
      </p:sp>
    </p:spTree>
    <p:extLst>
      <p:ext uri="{BB962C8B-B14F-4D97-AF65-F5344CB8AC3E}">
        <p14:creationId xmlns:p14="http://schemas.microsoft.com/office/powerpoint/2010/main" val="24609874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zh-CN" altLang="en-US" dirty="0">
                <a:solidFill>
                  <a:schemeClr val="tx2"/>
                </a:solidFill>
              </a:rPr>
              <a:t>服事上恩赐 的对比</a:t>
            </a:r>
            <a:endParaRPr lang="en-US" dirty="0">
              <a:solidFill>
                <a:schemeClr val="tx2"/>
              </a:solidFill>
              <a:latin typeface="PerryGothic Regular" charset="0"/>
              <a:ea typeface="ＭＳ Ｐゴシック" charset="0"/>
              <a:cs typeface="ＭＳ Ｐゴシック"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54</a:t>
            </a:r>
          </a:p>
        </p:txBody>
      </p:sp>
      <p:graphicFrame>
        <p:nvGraphicFramePr>
          <p:cNvPr id="385029" name="Group 5"/>
          <p:cNvGraphicFramePr>
            <a:graphicFrameLocks noGrp="1"/>
          </p:cNvGraphicFramePr>
          <p:nvPr>
            <p:extLst/>
          </p:nvPr>
        </p:nvGraphicFramePr>
        <p:xfrm>
          <a:off x="0" y="1600200"/>
          <a:ext cx="9144000" cy="5167312"/>
        </p:xfrm>
        <a:graphic>
          <a:graphicData uri="http://schemas.openxmlformats.org/drawingml/2006/table">
            <a:tbl>
              <a:tblPr/>
              <a:tblGrid>
                <a:gridCol w="1371600">
                  <a:extLst>
                    <a:ext uri="{9D8B030D-6E8A-4147-A177-3AD203B41FA5}">
                      <a16:colId xmlns:a16="http://schemas.microsoft.com/office/drawing/2014/main" val="20000"/>
                    </a:ext>
                  </a:extLst>
                </a:gridCol>
                <a:gridCol w="140020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87624">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行政</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信心</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施予</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服事</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施怜悯</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组织能力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异象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财务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关心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领导</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信仰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金钱</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帮助</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理解</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视觉</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物质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实际</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心灵</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结构</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希望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财务和物质</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帮助完成日常责任</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安慰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对神有信心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慷慨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愿意抽空</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怜悯的心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184076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3995738"/>
            <a:ext cx="9250363"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ctrTitle"/>
          </p:nvPr>
        </p:nvSpPr>
        <p:spPr>
          <a:xfrm>
            <a:off x="0" y="9525"/>
            <a:ext cx="9144000" cy="971550"/>
          </a:xfrm>
          <a:solidFill>
            <a:srgbClr val="000090"/>
          </a:solidFill>
        </p:spPr>
        <p:txBody>
          <a:bodyPr/>
          <a:lstStyle/>
          <a:p>
            <a:pPr eaLnBrk="1" hangingPunct="1">
              <a:defRPr/>
            </a:pPr>
            <a:r>
              <a:rPr lang="zh-CN" altLang="en-US" b="1" dirty="0">
                <a:solidFill>
                  <a:schemeClr val="bg1"/>
                </a:solidFill>
                <a:latin typeface="Arial"/>
                <a:cs typeface="Arial"/>
              </a:rPr>
              <a:t>没有人和你一样</a:t>
            </a:r>
            <a:endParaRPr lang="en-US" b="1" dirty="0">
              <a:solidFill>
                <a:schemeClr val="bg1"/>
              </a:solidFill>
              <a:latin typeface="Arial"/>
              <a:cs typeface="Arial"/>
            </a:endParaRPr>
          </a:p>
        </p:txBody>
      </p:sp>
      <p:sp>
        <p:nvSpPr>
          <p:cNvPr id="4" name="Rectangle 2"/>
          <p:cNvSpPr txBox="1">
            <a:spLocks noChangeArrowheads="1"/>
          </p:cNvSpPr>
          <p:nvPr/>
        </p:nvSpPr>
        <p:spPr bwMode="auto">
          <a:xfrm>
            <a:off x="179388" y="908050"/>
            <a:ext cx="5545137" cy="302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a:cs typeface="Arial"/>
              </a:rPr>
              <a:t>如果你和另一个人是一摸一样的，</a:t>
            </a:r>
            <a:endParaRPr kumimoji="0" lang="en-US" altLang="zh-CN" sz="4800" b="1" i="0" u="none" strike="noStrike" kern="1200" cap="none" spc="0" normalizeH="0" baseline="0" noProof="0" dirty="0">
              <a:ln>
                <a:noFill/>
              </a:ln>
              <a:solidFill>
                <a:srgbClr val="FFFFFF"/>
              </a:solidFill>
              <a:effectLst/>
              <a:uLnTx/>
              <a:uFillTx/>
              <a:latin typeface="Arial"/>
              <a:ea typeface="ＭＳ Ｐゴシック"/>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a:cs typeface="Arial"/>
              </a:rPr>
              <a:t>我们就不需要你了。</a:t>
            </a:r>
            <a:endParaRPr kumimoji="0" lang="en-US" sz="48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5" name="Rectangle 2"/>
          <p:cNvSpPr txBox="1">
            <a:spLocks noChangeArrowheads="1"/>
          </p:cNvSpPr>
          <p:nvPr/>
        </p:nvSpPr>
        <p:spPr bwMode="auto">
          <a:xfrm>
            <a:off x="5724525" y="1196975"/>
            <a:ext cx="3419475" cy="2903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a:cs typeface="Arial"/>
              </a:rPr>
              <a:t>–– </a:t>
            </a:r>
            <a:r>
              <a:rPr kumimoji="0" lang="zh-TW" altLang="en-US" sz="3200" b="0" i="0" u="none" strike="noStrike" kern="1200" cap="none" spc="0" normalizeH="0" baseline="0" noProof="0" dirty="0">
                <a:ln>
                  <a:noFill/>
                </a:ln>
                <a:solidFill>
                  <a:srgbClr val="FFFFFF"/>
                </a:solidFill>
                <a:effectLst/>
                <a:uLnTx/>
                <a:uFillTx/>
                <a:latin typeface="Times New Roman"/>
                <a:ea typeface="ＭＳ Ｐゴシック"/>
              </a:rPr>
              <a:t>霍华德</a:t>
            </a:r>
            <a:r>
              <a:rPr kumimoji="0" lang="en-US" altLang="zh-TW" sz="3200" b="0" i="0" u="none" strike="noStrike" kern="1200" cap="none" spc="0" normalizeH="0" baseline="0" noProof="0" dirty="0">
                <a:ln>
                  <a:noFill/>
                </a:ln>
                <a:solidFill>
                  <a:srgbClr val="FFFFFF"/>
                </a:solidFill>
                <a:effectLst/>
                <a:uLnTx/>
                <a:uFillTx/>
                <a:latin typeface="Times New Roman"/>
                <a:ea typeface="ＭＳ Ｐゴシック"/>
              </a:rPr>
              <a:t>·</a:t>
            </a:r>
            <a:r>
              <a:rPr kumimoji="0" lang="zh-TW" altLang="en-US" sz="3200" b="0" i="0" u="none" strike="noStrike" kern="1200" cap="none" spc="0" normalizeH="0" baseline="0" noProof="0" dirty="0">
                <a:ln>
                  <a:noFill/>
                </a:ln>
                <a:solidFill>
                  <a:srgbClr val="FFFFFF"/>
                </a:solidFill>
                <a:effectLst/>
                <a:uLnTx/>
                <a:uFillTx/>
                <a:latin typeface="Times New Roman"/>
                <a:ea typeface="ＭＳ Ｐゴシック"/>
              </a:rPr>
              <a:t>亨德里克斯</a:t>
            </a:r>
            <a:r>
              <a:rPr kumimoji="0" lang="zh-CN" altLang="en-US" sz="3200" b="0" i="0" u="none" strike="noStrike" kern="1200" cap="none" spc="0" normalizeH="0" baseline="0" noProof="0" dirty="0">
                <a:ln>
                  <a:noFill/>
                </a:ln>
                <a:solidFill>
                  <a:srgbClr val="FFFFFF"/>
                </a:solidFill>
                <a:effectLst/>
                <a:uLnTx/>
                <a:uFillTx/>
                <a:latin typeface="Times New Roman"/>
                <a:ea typeface="ＭＳ Ｐゴシック"/>
              </a:rPr>
              <a:t>博士</a:t>
            </a:r>
            <a:endParaRPr kumimoji="0" lang="en-US" sz="3200" b="0" i="0" u="none" strike="noStrike" kern="1200" cap="none" spc="0" normalizeH="0" baseline="0" noProof="0" dirty="0">
              <a:ln>
                <a:noFill/>
              </a:ln>
              <a:solidFill>
                <a:srgbClr val="FFFFFF"/>
              </a:solidFill>
              <a:effectLst/>
              <a:uLnTx/>
              <a:uFillTx/>
              <a:latin typeface="Times New Roman"/>
              <a:ea typeface="ＭＳ Ｐゴシック"/>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a:cs typeface="Arial"/>
              </a:rPr>
              <a:t>(1924-2013)</a:t>
            </a:r>
          </a:p>
        </p:txBody>
      </p:sp>
    </p:spTree>
    <p:extLst>
      <p:ext uri="{BB962C8B-B14F-4D97-AF65-F5344CB8AC3E}">
        <p14:creationId xmlns:p14="http://schemas.microsoft.com/office/powerpoint/2010/main" val="19303466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990600"/>
            <a:ext cx="9684568" cy="838200"/>
          </a:xfrm>
          <a:effectLst>
            <a:outerShdw blurRad="63500" dist="35921" dir="2700000" algn="ctr" rotWithShape="0">
              <a:schemeClr val="tx2">
                <a:alpha val="74998"/>
              </a:schemeClr>
            </a:outerShdw>
          </a:effectLst>
        </p:spPr>
        <p:txBody>
          <a:bodyPr/>
          <a:lstStyle/>
          <a:p>
            <a:pPr algn="l" eaLnBrk="1" hangingPunct="1">
              <a:defRPr/>
            </a:pPr>
            <a:r>
              <a:rPr lang="zh-CN" altLang="en-US" sz="4000" b="1" dirty="0">
                <a:solidFill>
                  <a:schemeClr val="bg1"/>
                </a:solidFill>
                <a:latin typeface="Arial"/>
                <a:cs typeface="Arial"/>
              </a:rPr>
              <a:t>小组讨论问题</a:t>
            </a:r>
            <a:endParaRPr lang="en-US" sz="4000" dirty="0">
              <a:solidFill>
                <a:schemeClr val="bg1"/>
              </a:solidFill>
              <a:latin typeface="Arial"/>
              <a:cs typeface="Arial"/>
            </a:endParaRPr>
          </a:p>
        </p:txBody>
      </p:sp>
      <p:sp>
        <p:nvSpPr>
          <p:cNvPr id="27653" name="Rectangle 5"/>
          <p:cNvSpPr>
            <a:spLocks noChangeArrowheads="1"/>
          </p:cNvSpPr>
          <p:nvPr/>
        </p:nvSpPr>
        <p:spPr bwMode="auto">
          <a:xfrm>
            <a:off x="8375650" y="0"/>
            <a:ext cx="762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eaLnBrk="1" hangingPunct="1">
              <a:spcBef>
                <a:spcPct val="20000"/>
              </a:spcBef>
              <a:defRPr/>
            </a:pPr>
            <a:r>
              <a:rPr lang="en-US" b="1">
                <a:solidFill>
                  <a:srgbClr val="FFFFFF"/>
                </a:solidFill>
                <a:latin typeface="Arial"/>
                <a:cs typeface="Arial"/>
              </a:rPr>
              <a:t>62</a:t>
            </a:r>
          </a:p>
        </p:txBody>
      </p:sp>
      <p:sp>
        <p:nvSpPr>
          <p:cNvPr id="27654" name="Rectangle 6"/>
          <p:cNvSpPr>
            <a:spLocks noChangeArrowheads="1"/>
          </p:cNvSpPr>
          <p:nvPr/>
        </p:nvSpPr>
        <p:spPr bwMode="auto">
          <a:xfrm>
            <a:off x="827088" y="2276872"/>
            <a:ext cx="8316912" cy="4525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eaLnBrk="1" hangingPunct="1">
              <a:spcBef>
                <a:spcPct val="20000"/>
              </a:spcBef>
              <a:buFontTx/>
              <a:buAutoNum type="arabicPeriod"/>
              <a:defRPr/>
            </a:pPr>
            <a:r>
              <a:rPr lang="zh-TW" altLang="en-US" sz="3200" b="1" dirty="0">
                <a:solidFill>
                  <a:srgbClr val="FFFFFF"/>
                </a:solidFill>
                <a:latin typeface="Arial"/>
                <a:cs typeface="Arial"/>
              </a:rPr>
              <a:t>测评表显示为</a:t>
            </a:r>
            <a:r>
              <a:rPr lang="zh-CN" altLang="en-US" sz="3200" b="1" dirty="0">
                <a:solidFill>
                  <a:srgbClr val="FFFFFF"/>
                </a:solidFill>
                <a:latin typeface="Arial"/>
                <a:cs typeface="Arial"/>
              </a:rPr>
              <a:t>你</a:t>
            </a:r>
            <a:r>
              <a:rPr lang="zh-TW" altLang="en-US" sz="3200" b="1" dirty="0">
                <a:solidFill>
                  <a:srgbClr val="FFFFFF"/>
                </a:solidFill>
                <a:latin typeface="Arial"/>
                <a:cs typeface="Arial"/>
              </a:rPr>
              <a:t>的</a:t>
            </a:r>
            <a:r>
              <a:rPr lang="zh-CN" altLang="en-US" sz="3200" b="1" dirty="0">
                <a:solidFill>
                  <a:srgbClr val="FFFFFF"/>
                </a:solidFill>
                <a:latin typeface="Arial"/>
                <a:cs typeface="Arial"/>
              </a:rPr>
              <a:t>恩赐</a:t>
            </a:r>
            <a:r>
              <a:rPr lang="zh-TW" altLang="en-US" sz="3200" b="1" dirty="0">
                <a:solidFill>
                  <a:srgbClr val="FFFFFF"/>
                </a:solidFill>
                <a:latin typeface="Arial"/>
                <a:cs typeface="Arial"/>
              </a:rPr>
              <a:t>是什么？你在</a:t>
            </a:r>
            <a:r>
              <a:rPr lang="zh-CN" altLang="en-US" sz="3200" b="1" dirty="0">
                <a:solidFill>
                  <a:srgbClr val="FFFFFF"/>
                </a:solidFill>
                <a:latin typeface="Arial"/>
                <a:cs typeface="Arial"/>
              </a:rPr>
              <a:t>话语上</a:t>
            </a:r>
            <a:r>
              <a:rPr lang="zh-TW" altLang="en-US" sz="3200" b="1" dirty="0">
                <a:solidFill>
                  <a:srgbClr val="FFFFFF"/>
                </a:solidFill>
                <a:latin typeface="Arial"/>
                <a:cs typeface="Arial"/>
              </a:rPr>
              <a:t>或</a:t>
            </a:r>
            <a:r>
              <a:rPr lang="zh-CN" altLang="en-US" sz="3200" b="1" dirty="0">
                <a:solidFill>
                  <a:srgbClr val="FFFFFF"/>
                </a:solidFill>
                <a:latin typeface="Arial"/>
                <a:cs typeface="Arial"/>
              </a:rPr>
              <a:t>服事上</a:t>
            </a:r>
            <a:r>
              <a:rPr lang="zh-TW" altLang="en-US" sz="3200" b="1" dirty="0">
                <a:solidFill>
                  <a:srgbClr val="FFFFFF"/>
                </a:solidFill>
                <a:latin typeface="Arial"/>
                <a:cs typeface="Arial"/>
              </a:rPr>
              <a:t>得分较高吗？</a:t>
            </a:r>
            <a:endParaRPr lang="en-US" altLang="zh-TW" sz="3200" b="1" dirty="0">
              <a:solidFill>
                <a:srgbClr val="FFFFFF"/>
              </a:solidFill>
              <a:latin typeface="Arial"/>
              <a:cs typeface="Arial"/>
            </a:endParaRPr>
          </a:p>
          <a:p>
            <a:pPr marL="609600" indent="-609600" eaLnBrk="1" hangingPunct="1">
              <a:spcBef>
                <a:spcPct val="20000"/>
              </a:spcBef>
              <a:buFontTx/>
              <a:buAutoNum type="arabicPeriod"/>
              <a:defRPr/>
            </a:pPr>
            <a:r>
              <a:rPr lang="zh-CN" altLang="en-US" sz="3200" b="1" dirty="0">
                <a:solidFill>
                  <a:srgbClr val="FFFFFF"/>
                </a:solidFill>
                <a:latin typeface="Arial"/>
                <a:cs typeface="Arial"/>
              </a:rPr>
              <a:t>你同意</a:t>
            </a:r>
            <a:r>
              <a:rPr lang="zh-TW" altLang="en-US" sz="3200" b="1" dirty="0">
                <a:solidFill>
                  <a:srgbClr val="FFFFFF"/>
                </a:solidFill>
                <a:latin typeface="Arial"/>
                <a:cs typeface="Arial"/>
              </a:rPr>
              <a:t>测评表</a:t>
            </a:r>
            <a:r>
              <a:rPr lang="zh-CN" altLang="en-US" sz="3200" b="1" dirty="0">
                <a:solidFill>
                  <a:srgbClr val="FFFFFF"/>
                </a:solidFill>
                <a:latin typeface="Arial"/>
                <a:cs typeface="Arial"/>
              </a:rPr>
              <a:t>的结果吗？</a:t>
            </a:r>
            <a:r>
              <a:rPr lang="zh-TW" altLang="en-US" sz="3200" b="1" dirty="0">
                <a:solidFill>
                  <a:srgbClr val="FFFFFF"/>
                </a:solidFill>
                <a:latin typeface="Arial"/>
                <a:cs typeface="Arial"/>
              </a:rPr>
              <a:t> 你</a:t>
            </a:r>
            <a:r>
              <a:rPr lang="zh-CN" altLang="en-US" sz="3200" b="1" dirty="0">
                <a:solidFill>
                  <a:srgbClr val="FFFFFF"/>
                </a:solidFill>
                <a:latin typeface="Arial"/>
                <a:cs typeface="Arial"/>
              </a:rPr>
              <a:t>的</a:t>
            </a:r>
            <a:r>
              <a:rPr lang="zh-TW" altLang="en-US" sz="3200" b="1" dirty="0">
                <a:solidFill>
                  <a:srgbClr val="FFFFFF"/>
                </a:solidFill>
                <a:latin typeface="Arial"/>
                <a:cs typeface="Arial"/>
              </a:rPr>
              <a:t>小组</a:t>
            </a:r>
            <a:r>
              <a:rPr lang="zh-CN" altLang="en-US" sz="3200" b="1" dirty="0">
                <a:solidFill>
                  <a:srgbClr val="FFFFFF"/>
                </a:solidFill>
                <a:latin typeface="Arial"/>
                <a:cs typeface="Arial"/>
              </a:rPr>
              <a:t>成员</a:t>
            </a:r>
            <a:r>
              <a:rPr lang="zh-TW" altLang="en-US" sz="3200" b="1" dirty="0">
                <a:solidFill>
                  <a:srgbClr val="FFFFFF"/>
                </a:solidFill>
                <a:latin typeface="Arial"/>
                <a:cs typeface="Arial"/>
              </a:rPr>
              <a:t>同意吗？</a:t>
            </a:r>
            <a:endParaRPr lang="en-US" sz="3200" b="1" dirty="0">
              <a:solidFill>
                <a:srgbClr val="FFFFFF"/>
              </a:solidFill>
              <a:latin typeface="Arial"/>
              <a:cs typeface="Arial"/>
            </a:endParaRPr>
          </a:p>
          <a:p>
            <a:pPr marL="609600" indent="-609600" eaLnBrk="1" hangingPunct="1">
              <a:spcBef>
                <a:spcPct val="20000"/>
              </a:spcBef>
              <a:buFontTx/>
              <a:buAutoNum type="arabicPeriod"/>
              <a:defRPr/>
            </a:pPr>
            <a:r>
              <a:rPr lang="zh-TW" altLang="en-US" sz="3200" b="1" dirty="0">
                <a:solidFill>
                  <a:srgbClr val="FFFFFF"/>
                </a:solidFill>
                <a:latin typeface="Arial"/>
                <a:cs typeface="Arial"/>
              </a:rPr>
              <a:t>你会对上帝做出什么承诺来发展你的</a:t>
            </a:r>
            <a:r>
              <a:rPr lang="zh-CN" altLang="en-US" sz="3200" b="1" dirty="0">
                <a:solidFill>
                  <a:srgbClr val="FFFFFF"/>
                </a:solidFill>
                <a:latin typeface="Arial"/>
                <a:cs typeface="Arial"/>
              </a:rPr>
              <a:t>恩赐？</a:t>
            </a:r>
            <a:r>
              <a:rPr lang="en-US" sz="3200" b="1" dirty="0">
                <a:solidFill>
                  <a:srgbClr val="FFFFFF"/>
                </a:solidFill>
                <a:latin typeface="Arial"/>
                <a:cs typeface="Arial"/>
              </a:rPr>
              <a:t> </a:t>
            </a:r>
            <a:r>
              <a:rPr lang="zh-TW" altLang="en-US" sz="3200" b="1" dirty="0">
                <a:solidFill>
                  <a:srgbClr val="FFFFFF"/>
                </a:solidFill>
                <a:latin typeface="Arial"/>
                <a:cs typeface="Arial"/>
              </a:rPr>
              <a:t>具体而言</a:t>
            </a:r>
            <a:r>
              <a:rPr lang="en-US" altLang="zh-TW" sz="3200" b="1" dirty="0">
                <a:solidFill>
                  <a:srgbClr val="FFFFFF"/>
                </a:solidFill>
                <a:latin typeface="Arial"/>
                <a:cs typeface="Arial"/>
              </a:rPr>
              <a:t>, </a:t>
            </a:r>
            <a:r>
              <a:rPr lang="zh-TW" altLang="en-US" sz="3200" b="1" dirty="0">
                <a:solidFill>
                  <a:srgbClr val="FFFFFF"/>
                </a:solidFill>
                <a:latin typeface="Arial"/>
                <a:cs typeface="Arial"/>
              </a:rPr>
              <a:t>你认为</a:t>
            </a:r>
            <a:r>
              <a:rPr lang="zh-CN" altLang="en-US" sz="3200" b="1" dirty="0">
                <a:solidFill>
                  <a:srgbClr val="FFFFFF"/>
                </a:solidFill>
                <a:latin typeface="Arial"/>
                <a:cs typeface="Arial"/>
              </a:rPr>
              <a:t>你的恩赐</a:t>
            </a:r>
            <a:r>
              <a:rPr lang="zh-TW" altLang="en-US" sz="3200" b="1" dirty="0">
                <a:solidFill>
                  <a:srgbClr val="FFFFFF"/>
                </a:solidFill>
                <a:latin typeface="Arial"/>
                <a:cs typeface="Arial"/>
              </a:rPr>
              <a:t>可以使用的地方和方式。</a:t>
            </a:r>
            <a:r>
              <a:rPr lang="en-US" sz="3200" b="1" dirty="0">
                <a:solidFill>
                  <a:srgbClr val="FFFFFF"/>
                </a:solidFill>
                <a:latin typeface="Arial"/>
                <a:cs typeface="Arial"/>
              </a:rPr>
              <a:t> </a:t>
            </a:r>
            <a:r>
              <a:rPr lang="zh-CN" altLang="en-US" sz="3200" b="1" dirty="0">
                <a:solidFill>
                  <a:srgbClr val="FFFFFF"/>
                </a:solidFill>
                <a:latin typeface="Arial"/>
                <a:cs typeface="Arial"/>
              </a:rPr>
              <a:t>和小组分享。</a:t>
            </a:r>
            <a:endParaRPr lang="en-US" sz="3200" b="1" dirty="0">
              <a:solidFill>
                <a:srgbClr val="FFFFFF"/>
              </a:solidFill>
              <a:latin typeface="Arial"/>
              <a:cs typeface="Arial"/>
            </a:endParaRPr>
          </a:p>
        </p:txBody>
      </p:sp>
    </p:spTree>
    <p:extLst>
      <p:ext uri="{BB962C8B-B14F-4D97-AF65-F5344CB8AC3E}">
        <p14:creationId xmlns:p14="http://schemas.microsoft.com/office/powerpoint/2010/main" val="13820488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23479" name="Group 215"/>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Ps Mani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Susila Mani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	</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Keren </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Moses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Janet</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Ruku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Sinammah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Joshua </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Christina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Rebekah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Rajan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Thanam</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Terence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Sam Palraj</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Molly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Aaron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42724" name="Group 4"/>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Devika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Rajee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Rethnaraj</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Esther</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Austin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Marimuthu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Nanthini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0" fontAlgn="base" latinLnBrk="0" hangingPunct="0">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Krystle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Jayapushpa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Rhodia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Irene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Satish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Ramayee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Kesavan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Tharma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a:xfrm>
            <a:off x="76200" y="-242888"/>
            <a:ext cx="9144000" cy="685801"/>
          </a:xfrm>
        </p:spPr>
        <p:txBody>
          <a:bodyPr/>
          <a:lstStyle/>
          <a:p>
            <a:pPr algn="ctr" eaLnBrk="1" hangingPunct="1">
              <a:defRPr/>
            </a:pPr>
            <a:r>
              <a:rPr lang="en-US" sz="2800" b="1" dirty="0">
                <a:cs typeface="+mj-cs"/>
              </a:rPr>
              <a:t>Spiritual Gifts Class Record</a:t>
            </a:r>
            <a:endParaRPr lang="en-US" sz="4400" b="1" dirty="0">
              <a:cs typeface="+mj-cs"/>
            </a:endParaRPr>
          </a:p>
        </p:txBody>
      </p:sp>
      <p:sp>
        <p:nvSpPr>
          <p:cNvPr id="43012" name="Rectangle 4"/>
          <p:cNvSpPr>
            <a:spLocks noChangeArrowheads="1"/>
          </p:cNvSpPr>
          <p:nvPr/>
        </p:nvSpPr>
        <p:spPr bwMode="auto">
          <a:xfrm>
            <a:off x="8375650" y="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7"/>
                    </a:schemeClr>
                  </a:outerShdw>
                </a:effectLst>
              </a14:hiddenEffects>
            </a:ext>
          </a:extLst>
        </p:spPr>
        <p:txBody>
          <a:bodyPr/>
          <a:lstStyle/>
          <a:p>
            <a:pPr marL="342900" indent="-342900" algn="ctr" eaLnBrk="1" hangingPunct="1">
              <a:spcBef>
                <a:spcPct val="20000"/>
              </a:spcBef>
              <a:buClr>
                <a:srgbClr val="CC0000"/>
              </a:buClr>
              <a:buFont typeface="Wingdings" charset="0"/>
              <a:buNone/>
              <a:defRPr/>
            </a:pPr>
            <a:r>
              <a:rPr lang="en-US" b="1">
                <a:solidFill>
                  <a:srgbClr val="000000"/>
                </a:solidFill>
              </a:rPr>
              <a:t>63</a:t>
            </a:r>
            <a:endParaRPr lang="en-US" sz="2000" b="1">
              <a:solidFill>
                <a:srgbClr val="FFFFFF"/>
              </a:solidFill>
            </a:endParaRPr>
          </a:p>
        </p:txBody>
      </p:sp>
      <p:graphicFrame>
        <p:nvGraphicFramePr>
          <p:cNvPr id="547032" name="Group 216"/>
          <p:cNvGraphicFramePr>
            <a:graphicFrameLocks noGrp="1"/>
          </p:cNvGraphicFramePr>
          <p:nvPr/>
        </p:nvGraphicFramePr>
        <p:xfrm>
          <a:off x="214313" y="404813"/>
          <a:ext cx="8534400" cy="6419849"/>
        </p:xfrm>
        <a:graphic>
          <a:graphicData uri="http://schemas.openxmlformats.org/drawingml/2006/table">
            <a:tbl>
              <a:tblPr/>
              <a:tblGrid>
                <a:gridCol w="18224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679450">
                  <a:extLst>
                    <a:ext uri="{9D8B030D-6E8A-4147-A177-3AD203B41FA5}">
                      <a16:colId xmlns:a16="http://schemas.microsoft.com/office/drawing/2014/main" val="20002"/>
                    </a:ext>
                  </a:extLst>
                </a:gridCol>
                <a:gridCol w="754062">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17550">
                  <a:extLst>
                    <a:ext uri="{9D8B030D-6E8A-4147-A177-3AD203B41FA5}">
                      <a16:colId xmlns:a16="http://schemas.microsoft.com/office/drawing/2014/main" val="20005"/>
                    </a:ext>
                  </a:extLst>
                </a:gridCol>
                <a:gridCol w="642938">
                  <a:extLst>
                    <a:ext uri="{9D8B030D-6E8A-4147-A177-3AD203B41FA5}">
                      <a16:colId xmlns:a16="http://schemas.microsoft.com/office/drawing/2014/main" val="20006"/>
                    </a:ext>
                  </a:extLst>
                </a:gridCol>
                <a:gridCol w="725487">
                  <a:extLst>
                    <a:ext uri="{9D8B030D-6E8A-4147-A177-3AD203B41FA5}">
                      <a16:colId xmlns:a16="http://schemas.microsoft.com/office/drawing/2014/main" val="20007"/>
                    </a:ext>
                  </a:extLst>
                </a:gridCol>
                <a:gridCol w="804863">
                  <a:extLst>
                    <a:ext uri="{9D8B030D-6E8A-4147-A177-3AD203B41FA5}">
                      <a16:colId xmlns:a16="http://schemas.microsoft.com/office/drawing/2014/main" val="20008"/>
                    </a:ext>
                  </a:extLst>
                </a:gridCol>
                <a:gridCol w="885825">
                  <a:extLst>
                    <a:ext uri="{9D8B030D-6E8A-4147-A177-3AD203B41FA5}">
                      <a16:colId xmlns:a16="http://schemas.microsoft.com/office/drawing/2014/main" val="20009"/>
                    </a:ext>
                  </a:extLst>
                </a:gridCol>
              </a:tblGrid>
              <a:tr h="288896">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200" b="1" i="0" u="none" strike="noStrike" cap="none" normalizeH="0" baseline="0">
                          <a:ln>
                            <a:noFill/>
                          </a:ln>
                          <a:solidFill>
                            <a:schemeClr val="bg1"/>
                          </a:solidFill>
                          <a:effectLst/>
                          <a:latin typeface="Arial" charset="0"/>
                          <a:ea typeface="ＭＳ Ｐゴシック" charset="0"/>
                          <a:cs typeface="ＭＳ Ｐゴシック" charset="0"/>
                        </a:rPr>
                        <a:t>Teach</a:t>
                      </a:r>
                      <a:endParaRPr kumimoji="0" lang="en-US" sz="10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Evan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Pastor</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Exhort</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Admin</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Faith</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Giving</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Service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000" b="1" i="0" u="none" strike="noStrike" cap="none" normalizeH="0" baseline="0">
                          <a:ln>
                            <a:noFill/>
                          </a:ln>
                          <a:solidFill>
                            <a:schemeClr val="bg1"/>
                          </a:solidFill>
                          <a:effectLst/>
                          <a:latin typeface="Arial" charset="0"/>
                          <a:ea typeface="ＭＳ Ｐゴシック" charset="0"/>
                          <a:cs typeface="ＭＳ Ｐゴシック" charset="0"/>
                        </a:rPr>
                        <a:t>Mercy</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0E6"/>
                    </a:solidFill>
                  </a:tcPr>
                </a:tc>
                <a:extLst>
                  <a:ext uri="{0D108BD9-81ED-4DB2-BD59-A6C34878D82A}">
                    <a16:rowId xmlns:a16="http://schemas.microsoft.com/office/drawing/2014/main" val="10001"/>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TM-Suryan" charset="0"/>
                          <a:ea typeface="ＭＳ Ｐゴシック" charset="0"/>
                          <a:cs typeface="ＭＳ Ｐゴシック" charset="0"/>
                        </a:rPr>
                        <a:t>Chee Mun</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Gulika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Anna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Agnes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Ruby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Amutha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John Khanna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James Raja</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Therisah</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Lasar</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Veruthayam</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Kalaichelvy</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Vasanthi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Joshua Alfonso</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19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Ammaponnu</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7</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2</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35252">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Total Scores of 1</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8</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9</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991600" cy="1143000"/>
          </a:xfrm>
        </p:spPr>
        <p:txBody>
          <a:bodyPr/>
          <a:lstStyle/>
          <a:p>
            <a:pPr>
              <a:defRPr/>
            </a:pPr>
            <a:r>
              <a:rPr lang="en-US" sz="6000">
                <a:effectLst>
                  <a:outerShdw blurRad="38100" dist="38100" dir="2700000" algn="tl">
                    <a:srgbClr val="DDDDDD"/>
                  </a:outerShdw>
                </a:effectLst>
                <a:latin typeface="Apple Casual" charset="0"/>
                <a:ea typeface="ＭＳ Ｐゴシック" charset="0"/>
                <a:cs typeface="Apple Casual" charset="0"/>
              </a:rPr>
              <a:t>Questions &amp; Answers</a:t>
            </a:r>
          </a:p>
        </p:txBody>
      </p:sp>
      <p:pic>
        <p:nvPicPr>
          <p:cNvPr id="576514" name="Picture 2" descr="Q &amp; 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5913"/>
            <a:ext cx="9144000" cy="8807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圣灵论链接地址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788380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2051943"/>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属灵的恩赐</a:t>
            </a:r>
            <a:endParaRPr kumimoji="0" lang="en-US" sz="7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2123728" y="3645024"/>
            <a:ext cx="5105400" cy="3810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ＭＳ Ｐゴシック"/>
              </a:rPr>
              <a:t>主题介绍</a:t>
            </a:r>
            <a:endParaRPr kumimoji="0" lang="en-US" sz="4400" b="1" i="0" u="none" strike="noStrike" kern="120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198578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70988" cy="739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0" name="Rectangle 2"/>
          <p:cNvSpPr>
            <a:spLocks noGrp="1" noChangeArrowheads="1"/>
          </p:cNvSpPr>
          <p:nvPr>
            <p:ph type="ctrTitle"/>
          </p:nvPr>
        </p:nvSpPr>
        <p:spPr>
          <a:xfrm>
            <a:off x="0" y="44624"/>
            <a:ext cx="6172200" cy="1332384"/>
          </a:xfrm>
          <a:effectLst/>
        </p:spPr>
        <p:txBody>
          <a:bodyPr/>
          <a:lstStyle/>
          <a:p>
            <a:pPr eaLnBrk="1" hangingPunct="1">
              <a:defRPr/>
            </a:pPr>
            <a:r>
              <a:rPr lang="zh-TW" altLang="en-US" sz="6600" b="1">
                <a:solidFill>
                  <a:srgbClr val="FFFFFF"/>
                </a:solidFill>
                <a:effectLst>
                  <a:glow rad="228600">
                    <a:schemeClr val="tx1"/>
                  </a:glow>
                </a:effectLst>
              </a:rPr>
              <a:t>识别你的恩赐</a:t>
            </a:r>
            <a:endParaRPr lang="en-US" sz="7200">
              <a:solidFill>
                <a:srgbClr val="FFFFFF"/>
              </a:solidFill>
              <a:effectLst>
                <a:glow rad="228600">
                  <a:schemeClr val="tx1"/>
                </a:glow>
              </a:effectLst>
            </a:endParaRPr>
          </a:p>
        </p:txBody>
      </p:sp>
    </p:spTree>
    <p:extLst>
      <p:ext uri="{BB962C8B-B14F-4D97-AF65-F5344CB8AC3E}">
        <p14:creationId xmlns:p14="http://schemas.microsoft.com/office/powerpoint/2010/main" val="1659924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3200" b="1"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报告</a:t>
            </a:r>
            <a:endParaRPr lang="en-US" sz="2800" b="1"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问题</a:t>
            </a:r>
            <a:endParaRPr lang="en-US" sz="2800" b="1"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敬拜</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教导</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关心</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复活</a:t>
            </a:r>
            <a:br>
              <a:rPr lang="en-US" sz="2800" b="1" dirty="0">
                <a:solidFill>
                  <a:srgbClr val="FFFFFF"/>
                </a:solidFill>
                <a:latin typeface="Arial"/>
                <a:cs typeface="Arial"/>
              </a:rPr>
            </a:br>
            <a:r>
              <a:rPr lang="en-US" sz="2800" b="1"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捐款</a:t>
            </a:r>
            <a:r>
              <a:rPr lang="en-US" sz="2800" b="1"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ctr" eaLnBrk="1" hangingPunct="1">
              <a:spcBef>
                <a:spcPct val="20000"/>
              </a:spcBef>
              <a:buFontTx/>
              <a:buChar char="•"/>
              <a:defRPr/>
            </a:pPr>
            <a:endParaRPr lang="en-US" sz="200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分党</a:t>
            </a:r>
            <a:endParaRPr lang="en-US" sz="2800" b="1"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混乱</a:t>
            </a:r>
            <a:endParaRPr lang="en-US" sz="2800" b="1"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困难</a:t>
            </a:r>
            <a:endParaRPr lang="en-US" sz="2800" b="1"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纪律</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偶像</a:t>
            </a:r>
            <a:r>
              <a:rPr lang="en-US" sz="2800" b="1"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婚姻</a:t>
            </a:r>
            <a:r>
              <a:rPr lang="en-US" sz="2800" b="1"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乱伦</a:t>
            </a:r>
            <a:r>
              <a:rPr lang="en-US" sz="2800" b="1"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告状</a:t>
            </a:r>
            <a:r>
              <a:rPr lang="en-US" sz="2800" b="1"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党派</a:t>
            </a:r>
            <a:r>
              <a:rPr lang="en-US" sz="2800" b="1"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肉欲</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3–4</a:t>
            </a:r>
          </a:p>
        </p:txBody>
      </p:sp>
      <p:sp>
        <p:nvSpPr>
          <p:cNvPr id="2" name="Oval 1"/>
          <p:cNvSpPr>
            <a:spLocks noChangeArrowheads="1"/>
          </p:cNvSpPr>
          <p:nvPr/>
        </p:nvSpPr>
        <p:spPr bwMode="auto">
          <a:xfrm rot="689131">
            <a:off x="5906230" y="2841651"/>
            <a:ext cx="781050" cy="3095625"/>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lIns="91378" tIns="45690" rIns="91378" bIns="45690"/>
          <a:lstStyle/>
          <a:p>
            <a:endParaRPr lang="en-US">
              <a:solidFill>
                <a:srgbClr val="000000"/>
              </a:solidFill>
            </a:endParaRPr>
          </a:p>
        </p:txBody>
      </p:sp>
    </p:spTree>
    <p:extLst>
      <p:ext uri="{BB962C8B-B14F-4D97-AF65-F5344CB8AC3E}">
        <p14:creationId xmlns:p14="http://schemas.microsoft.com/office/powerpoint/2010/main" val="16565141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1269" tIns="45635" rIns="91269" bIns="45635" anchor="ctr"/>
          <a:lstStyle/>
          <a:p>
            <a:pPr algn="ctr"/>
            <a:endParaRPr lang="en-US" sz="1600">
              <a:solidFill>
                <a:srgbClr val="000000"/>
              </a:solidFill>
              <a:latin typeface="Times New Roman" charset="0"/>
              <a:cs typeface="Arial"/>
            </a:endParaRPr>
          </a:p>
        </p:txBody>
      </p:sp>
      <p:grpSp>
        <p:nvGrpSpPr>
          <p:cNvPr id="2225155" name="Group 3"/>
          <p:cNvGrpSpPr>
            <a:grpSpLocks/>
          </p:cNvGrpSpPr>
          <p:nvPr/>
        </p:nvGrpSpPr>
        <p:grpSpPr bwMode="auto">
          <a:xfrm>
            <a:off x="24"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58"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grpSp>
      <p:sp>
        <p:nvSpPr>
          <p:cNvPr id="2225161"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lstStyle/>
          <a:p>
            <a:pPr algn="ctr"/>
            <a:endParaRPr lang="en-US" sz="1600">
              <a:solidFill>
                <a:srgbClr val="000000"/>
              </a:solidFill>
              <a:latin typeface="Times New Roman" charset="0"/>
              <a:cs typeface="Arial"/>
            </a:endParaRPr>
          </a:p>
        </p:txBody>
      </p:sp>
      <p:sp>
        <p:nvSpPr>
          <p:cNvPr id="2225162" name="Rectangle 10"/>
          <p:cNvSpPr>
            <a:spLocks noChangeArrowheads="1"/>
          </p:cNvSpPr>
          <p:nvPr/>
        </p:nvSpPr>
        <p:spPr bwMode="auto">
          <a:xfrm rot="1619911">
            <a:off x="4668838" y="4237889"/>
            <a:ext cx="2133600"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3" name="Rectangle 11"/>
          <p:cNvSpPr>
            <a:spLocks noChangeArrowheads="1"/>
          </p:cNvSpPr>
          <p:nvPr/>
        </p:nvSpPr>
        <p:spPr bwMode="auto">
          <a:xfrm rot="-1572683">
            <a:off x="3679569" y="40966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4" name="Rectangle 12"/>
          <p:cNvSpPr>
            <a:spLocks noChangeArrowheads="1"/>
          </p:cNvSpPr>
          <p:nvPr/>
        </p:nvSpPr>
        <p:spPr bwMode="auto">
          <a:xfrm rot="5400000">
            <a:off x="4555868" y="23821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5" name="AutoShape 13"/>
          <p:cNvSpPr>
            <a:spLocks noChangeArrowheads="1"/>
          </p:cNvSpPr>
          <p:nvPr/>
        </p:nvSpPr>
        <p:spPr bwMode="auto">
          <a:xfrm rot="50350481">
            <a:off x="6060283" y="4706187"/>
            <a:ext cx="1695450"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6" name="Text Box 14"/>
          <p:cNvSpPr txBox="1">
            <a:spLocks noChangeArrowheads="1"/>
          </p:cNvSpPr>
          <p:nvPr/>
        </p:nvSpPr>
        <p:spPr bwMode="auto">
          <a:xfrm>
            <a:off x="4114800" y="2117761"/>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7" name="AutoShape 15"/>
          <p:cNvSpPr>
            <a:spLocks noChangeArrowheads="1"/>
          </p:cNvSpPr>
          <p:nvPr/>
        </p:nvSpPr>
        <p:spPr bwMode="auto">
          <a:xfrm rot="14452042">
            <a:off x="1507368" y="4689519"/>
            <a:ext cx="1747837"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8" name="Text Box 16"/>
          <p:cNvSpPr txBox="1">
            <a:spLocks noChangeArrowheads="1"/>
          </p:cNvSpPr>
          <p:nvPr/>
        </p:nvSpPr>
        <p:spPr bwMode="auto">
          <a:xfrm>
            <a:off x="5608638"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9" name="Text Box 17"/>
          <p:cNvSpPr txBox="1">
            <a:spLocks noChangeArrowheads="1"/>
          </p:cNvSpPr>
          <p:nvPr/>
        </p:nvSpPr>
        <p:spPr bwMode="auto">
          <a:xfrm>
            <a:off x="2667001"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algn="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70" name="Text Box 18"/>
          <p:cNvSpPr txBox="1">
            <a:spLocks noChangeArrowheads="1"/>
          </p:cNvSpPr>
          <p:nvPr/>
        </p:nvSpPr>
        <p:spPr bwMode="auto">
          <a:xfrm>
            <a:off x="19050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eaLnBrk="1" hangingPunct="1"/>
            <a:r>
              <a:rPr lang="en-US" sz="4000" b="1" i="1">
                <a:solidFill>
                  <a:srgbClr val="FFFFFF"/>
                </a:solidFill>
                <a:latin typeface="Times New Roman" charset="0"/>
                <a:cs typeface="Arial"/>
              </a:rPr>
              <a:t>Son</a:t>
            </a:r>
          </a:p>
        </p:txBody>
      </p:sp>
      <p:sp>
        <p:nvSpPr>
          <p:cNvPr id="2225171" name="AutoShape 19"/>
          <p:cNvSpPr>
            <a:spLocks noChangeArrowheads="1"/>
          </p:cNvSpPr>
          <p:nvPr/>
        </p:nvSpPr>
        <p:spPr bwMode="auto">
          <a:xfrm>
            <a:off x="3624264" y="1083512"/>
            <a:ext cx="2016125" cy="677776"/>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grpSp>
        <p:nvGrpSpPr>
          <p:cNvPr id="2225172"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endParaRPr lang="en-US" sz="1600">
                <a:solidFill>
                  <a:srgbClr val="000000"/>
                </a:solidFill>
                <a:latin typeface="Times New Roman" charset="0"/>
                <a:cs typeface="Arial"/>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r>
                <a:rPr lang="zh-CN" altLang="en-US" sz="4000" b="1" i="1" dirty="0">
                  <a:solidFill>
                    <a:srgbClr val="FFFFFF"/>
                  </a:solidFill>
                  <a:latin typeface="Times New Roman" charset="0"/>
                  <a:cs typeface="Arial"/>
                </a:rPr>
                <a:t>神</a:t>
              </a:r>
              <a:endParaRPr lang="en-US" sz="4000" b="1" i="1" dirty="0">
                <a:solidFill>
                  <a:srgbClr val="FFFFFF"/>
                </a:solidFill>
                <a:latin typeface="Times New Roman" charset="0"/>
                <a:cs typeface="Arial"/>
              </a:endParaRPr>
            </a:p>
          </p:txBody>
        </p:sp>
      </p:grpSp>
      <p:sp>
        <p:nvSpPr>
          <p:cNvPr id="2225175" name="Text Box 23"/>
          <p:cNvSpPr txBox="1">
            <a:spLocks noChangeArrowheads="1"/>
          </p:cNvSpPr>
          <p:nvPr/>
        </p:nvSpPr>
        <p:spPr bwMode="auto">
          <a:xfrm>
            <a:off x="3714750" y="15081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天父</a:t>
            </a:r>
            <a:endParaRPr lang="en-US" sz="4000" b="1" i="1" dirty="0">
              <a:solidFill>
                <a:srgbClr val="FFFFFF"/>
              </a:solidFill>
              <a:latin typeface="Times New Roman" charset="0"/>
              <a:cs typeface="Arial"/>
            </a:endParaRPr>
          </a:p>
        </p:txBody>
      </p:sp>
      <p:sp>
        <p:nvSpPr>
          <p:cNvPr id="2225176" name="Text Box 24"/>
          <p:cNvSpPr txBox="1">
            <a:spLocks noChangeArrowheads="1"/>
          </p:cNvSpPr>
          <p:nvPr/>
        </p:nvSpPr>
        <p:spPr bwMode="auto">
          <a:xfrm>
            <a:off x="54864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algn="r" eaLnBrk="1" hangingPunct="1"/>
            <a:r>
              <a:rPr lang="en-US" sz="4000" b="1" i="1">
                <a:solidFill>
                  <a:srgbClr val="FFFFFF"/>
                </a:solidFill>
                <a:latin typeface="Times New Roman" charset="0"/>
                <a:cs typeface="Arial"/>
              </a:rPr>
              <a:t>Spirit</a:t>
            </a:r>
          </a:p>
        </p:txBody>
      </p:sp>
      <p:sp>
        <p:nvSpPr>
          <p:cNvPr id="2225177" name="WordArt 25"/>
          <p:cNvSpPr>
            <a:spLocks noChangeArrowheads="1" noChangeShapeType="1" noTextEdit="1"/>
          </p:cNvSpPr>
          <p:nvPr/>
        </p:nvSpPr>
        <p:spPr bwMode="auto">
          <a:xfrm rot="-3731304">
            <a:off x="2125663" y="2557498"/>
            <a:ext cx="1066800" cy="276225"/>
          </a:xfrm>
          <a:prstGeom prst="rect">
            <a:avLst/>
          </a:prstGeom>
          <a:extLst>
            <a:ext uri="{AF507438-7753-43e0-B8FC-AC1667EBCBE1}">
              <a14:hiddenEffects xmlns:a14="http://schemas.microsoft.com/office/drawing/2010/main" xmlns="">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8" name="WordArt 26"/>
          <p:cNvSpPr>
            <a:spLocks noChangeArrowheads="1" noChangeShapeType="1" noTextEdit="1"/>
          </p:cNvSpPr>
          <p:nvPr/>
        </p:nvSpPr>
        <p:spPr bwMode="auto">
          <a:xfrm rot="3668274">
            <a:off x="6086476" y="2557498"/>
            <a:ext cx="1066800" cy="276225"/>
          </a:xfrm>
          <a:prstGeom prst="rect">
            <a:avLst/>
          </a:prstGeom>
          <a:extLst>
            <a:ext uri="{AF507438-7753-43e0-B8FC-AC1667EBCBE1}">
              <a14:hiddenEffects xmlns:a14="http://schemas.microsoft.com/office/drawing/2010/main" xmlns="">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9" name="WordArt 27"/>
          <p:cNvSpPr>
            <a:spLocks noChangeArrowheads="1" noChangeShapeType="1" noTextEdit="1"/>
          </p:cNvSpPr>
          <p:nvPr/>
        </p:nvSpPr>
        <p:spPr bwMode="auto">
          <a:xfrm>
            <a:off x="4052924" y="5972175"/>
            <a:ext cx="1119187" cy="204788"/>
          </a:xfrm>
          <a:prstGeom prst="rect">
            <a:avLst/>
          </a:prstGeom>
          <a:extLst>
            <a:ext uri="{AF507438-7753-43e0-B8FC-AC1667EBCBE1}">
              <a14:hiddenEffects xmlns:a14="http://schemas.microsoft.com/office/drawing/2010/main" xmlns="">
                <a:effectLst/>
              </a14:hiddenEffects>
            </a:ext>
          </a:extLst>
        </p:spPr>
        <p:txBody>
          <a:bodyPr spcFirstLastPara="1" wrap="none" lIns="91269" tIns="45635" rIns="91269" bIns="45635" fromWordArt="1">
            <a:prstTxWarp prst="textArchDown">
              <a:avLst>
                <a:gd name="adj" fmla="val 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80" name="Text Box 28"/>
          <p:cNvSpPr txBox="1">
            <a:spLocks noChangeArrowheads="1"/>
          </p:cNvSpPr>
          <p:nvPr/>
        </p:nvSpPr>
        <p:spPr bwMode="auto">
          <a:xfrm>
            <a:off x="0" y="6553236"/>
            <a:ext cx="5943600" cy="3087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p>
            <a:pPr eaLnBrk="1" hangingPunct="1">
              <a:spcBef>
                <a:spcPct val="50000"/>
              </a:spcBef>
            </a:pPr>
            <a:r>
              <a:rPr lang="en-US" sz="1400" b="1">
                <a:solidFill>
                  <a:srgbClr val="FFFFFF"/>
                </a:solidFill>
                <a:latin typeface="Times New Roman" charset="0"/>
                <a:cs typeface="Arial"/>
              </a:rPr>
              <a:t>H. Wayne House, </a:t>
            </a:r>
            <a:r>
              <a:rPr lang="en-US" sz="1400" b="1" i="1">
                <a:solidFill>
                  <a:srgbClr val="FFFFFF"/>
                </a:solidFill>
                <a:latin typeface="Times New Roman" charset="0"/>
                <a:cs typeface="Arial"/>
              </a:rPr>
              <a:t>Charts of Christian Theology and Doctrine</a:t>
            </a:r>
            <a:r>
              <a:rPr lang="en-US" sz="1400" b="1">
                <a:solidFill>
                  <a:srgbClr val="FFFFFF"/>
                </a:solidFill>
                <a:latin typeface="Times New Roman" charset="0"/>
                <a:cs typeface="Arial"/>
              </a:rPr>
              <a:t>, 45</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授权</a:t>
              </a: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给予</a:t>
              </a:r>
            </a:p>
            <a:p>
              <a:pPr algn="ctr" eaLnBrk="1" hangingPunct="1"/>
              <a:endParaRPr lang="en-US" sz="5400" dirty="0">
                <a:solidFill>
                  <a:srgbClr val="000000"/>
                </a:solidFill>
                <a:cs typeface="Arial"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7" name="Group 35"/>
          <p:cNvGrpSpPr>
            <a:grpSpLocks/>
          </p:cNvGrpSpPr>
          <p:nvPr/>
        </p:nvGrpSpPr>
        <p:grpSpPr bwMode="auto">
          <a:xfrm>
            <a:off x="0" y="4648201"/>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zh-CN" altLang="en-US" sz="5400" dirty="0">
                  <a:solidFill>
                    <a:srgbClr val="FFFFFF"/>
                  </a:solidFill>
                  <a:cs typeface="Arial" charset="0"/>
                </a:rPr>
                <a:t>委任</a:t>
              </a:r>
              <a:endParaRPr lang="en-US" sz="5400" dirty="0">
                <a:solidFill>
                  <a:srgbClr val="FFFFFF"/>
                </a:solidFill>
                <a:cs typeface="Arial"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r>
              <a:rPr lang="zh-CN" altLang="en-US" sz="4000" dirty="0"/>
              <a:t>三一神的参与</a:t>
            </a:r>
            <a:endParaRPr lang="en-US" sz="4000" dirty="0"/>
          </a:p>
        </p:txBody>
      </p:sp>
    </p:spTree>
    <p:extLst>
      <p:ext uri="{BB962C8B-B14F-4D97-AF65-F5344CB8AC3E}">
        <p14:creationId xmlns:p14="http://schemas.microsoft.com/office/powerpoint/2010/main" val="3063956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4355"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(12:8)</a:t>
            </a:r>
            <a:endParaRPr lang="en-US" dirty="0"/>
          </a:p>
        </p:txBody>
      </p:sp>
      <p:sp>
        <p:nvSpPr>
          <p:cNvPr id="484357" name="Text Box 5"/>
          <p:cNvSpPr txBox="1">
            <a:spLocks noChangeArrowheads="1"/>
          </p:cNvSpPr>
          <p:nvPr/>
        </p:nvSpPr>
        <p:spPr bwMode="auto">
          <a:xfrm>
            <a:off x="0" y="1066824"/>
            <a:ext cx="9144000" cy="108773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8</a:t>
            </a:r>
            <a:r>
              <a:rPr lang="zh-CN" altLang="en-US" sz="3200" b="1" dirty="0">
                <a:solidFill>
                  <a:srgbClr val="FFFFFF"/>
                </a:solidFill>
                <a:cs typeface="Arial" charset="0"/>
              </a:rPr>
              <a:t>有人借着圣灵领受了</a:t>
            </a:r>
            <a:r>
              <a:rPr lang="zh-CN" altLang="en-US" sz="3200" b="1" dirty="0">
                <a:solidFill>
                  <a:srgbClr val="FFFF00"/>
                </a:solidFill>
                <a:cs typeface="Arial" charset="0"/>
              </a:rPr>
              <a:t>智慧的言语</a:t>
            </a:r>
            <a:r>
              <a:rPr lang="zh-CN" altLang="en-US" sz="3200" b="1" dirty="0">
                <a:solidFill>
                  <a:srgbClr val="FFFFFF"/>
                </a:solidFill>
                <a:cs typeface="Arial" charset="0"/>
              </a:rPr>
              <a:t>，又有人靠着同一位圣灵领受了</a:t>
            </a:r>
            <a:r>
              <a:rPr lang="zh-CN" altLang="en-US" sz="3200" b="1" dirty="0">
                <a:solidFill>
                  <a:srgbClr val="FFFF00"/>
                </a:solidFill>
                <a:cs typeface="Arial" charset="0"/>
              </a:rPr>
              <a:t>知识的言语</a:t>
            </a:r>
            <a:endParaRPr lang="en-US" sz="3200" b="1" dirty="0">
              <a:solidFill>
                <a:srgbClr val="FFFF00"/>
              </a:solidFill>
              <a:cs typeface="Arial" charset="0"/>
            </a:endParaRPr>
          </a:p>
        </p:txBody>
      </p:sp>
    </p:spTree>
    <p:extLst>
      <p:ext uri="{BB962C8B-B14F-4D97-AF65-F5344CB8AC3E}">
        <p14:creationId xmlns:p14="http://schemas.microsoft.com/office/powerpoint/2010/main" val="395250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6403"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(12:9-10a)</a:t>
            </a:r>
            <a:endParaRPr lang="en-US" dirty="0"/>
          </a:p>
        </p:txBody>
      </p:sp>
      <p:sp>
        <p:nvSpPr>
          <p:cNvPr id="486404" name="Text Box 4"/>
          <p:cNvSpPr txBox="1">
            <a:spLocks noChangeArrowheads="1"/>
          </p:cNvSpPr>
          <p:nvPr/>
        </p:nvSpPr>
        <p:spPr bwMode="auto">
          <a:xfrm>
            <a:off x="0" y="1066800"/>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9</a:t>
            </a:r>
            <a:r>
              <a:rPr lang="zh-CN" altLang="en-US" sz="3200" b="1" dirty="0">
                <a:solidFill>
                  <a:srgbClr val="FFFFFF"/>
                </a:solidFill>
                <a:cs typeface="Arial" charset="0"/>
              </a:rPr>
              <a:t>又有人因着同一位圣灵领受了</a:t>
            </a:r>
            <a:r>
              <a:rPr lang="zh-CN" altLang="en-US" sz="3200" b="1" dirty="0">
                <a:solidFill>
                  <a:srgbClr val="FFFF00"/>
                </a:solidFill>
                <a:cs typeface="Arial" charset="0"/>
              </a:rPr>
              <a:t>信心</a:t>
            </a:r>
            <a:r>
              <a:rPr lang="zh-CN" altLang="en-US" sz="3200" b="1" dirty="0">
                <a:solidFill>
                  <a:srgbClr val="FFFFFF"/>
                </a:solidFill>
                <a:cs typeface="Arial" charset="0"/>
              </a:rPr>
              <a:t>，还有人因着这位圣灵领受了</a:t>
            </a:r>
            <a:r>
              <a:rPr lang="zh-CN" altLang="en-US" sz="3200" b="1" dirty="0">
                <a:solidFill>
                  <a:srgbClr val="FFFF00"/>
                </a:solidFill>
                <a:cs typeface="Arial" charset="0"/>
              </a:rPr>
              <a:t>医病</a:t>
            </a:r>
            <a:r>
              <a:rPr lang="zh-CN" altLang="en-US" sz="3200" b="1" dirty="0">
                <a:solidFill>
                  <a:srgbClr val="FFFFFF"/>
                </a:solidFill>
                <a:cs typeface="Arial" charset="0"/>
              </a:rPr>
              <a:t>的恩赐， </a:t>
            </a:r>
            <a:r>
              <a:rPr lang="en-US" altLang="zh-CN" sz="3200" b="1" baseline="30000" dirty="0">
                <a:solidFill>
                  <a:srgbClr val="FFFFFF"/>
                </a:solidFill>
                <a:cs typeface="Arial" charset="0"/>
              </a:rPr>
              <a:t>10 </a:t>
            </a:r>
            <a:r>
              <a:rPr lang="zh-CN" altLang="en-US" sz="3200" b="1" dirty="0">
                <a:solidFill>
                  <a:srgbClr val="FFFFFF"/>
                </a:solidFill>
                <a:cs typeface="Arial" charset="0"/>
              </a:rPr>
              <a:t>另有人可以行</a:t>
            </a:r>
            <a:r>
              <a:rPr lang="zh-CN" altLang="en-US" sz="3200" b="1" dirty="0">
                <a:solidFill>
                  <a:srgbClr val="FFFF00"/>
                </a:solidFill>
                <a:cs typeface="Arial" charset="0"/>
              </a:rPr>
              <a:t>神迹</a:t>
            </a:r>
            <a:endParaRPr lang="en-US" sz="3200" b="1" dirty="0">
              <a:solidFill>
                <a:srgbClr val="FFFF00"/>
              </a:solidFill>
              <a:cs typeface="Arial" charset="0"/>
            </a:endParaRPr>
          </a:p>
        </p:txBody>
      </p:sp>
    </p:spTree>
    <p:extLst>
      <p:ext uri="{BB962C8B-B14F-4D97-AF65-F5344CB8AC3E}">
        <p14:creationId xmlns:p14="http://schemas.microsoft.com/office/powerpoint/2010/main" val="2109056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8451"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(12:10b-11a)</a:t>
            </a:r>
            <a:endParaRPr lang="en-US" dirty="0"/>
          </a:p>
        </p:txBody>
      </p:sp>
      <p:sp>
        <p:nvSpPr>
          <p:cNvPr id="488452" name="Text Box 4"/>
          <p:cNvSpPr txBox="1">
            <a:spLocks noChangeArrowheads="1"/>
          </p:cNvSpPr>
          <p:nvPr/>
        </p:nvSpPr>
        <p:spPr bwMode="auto">
          <a:xfrm>
            <a:off x="0" y="1066801"/>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FFFFFF"/>
                </a:solidFill>
                <a:cs typeface="Arial" charset="0"/>
              </a:rPr>
              <a:t>另有人可以</a:t>
            </a:r>
            <a:r>
              <a:rPr lang="zh-CN" altLang="en-US" sz="3200" b="1" dirty="0">
                <a:solidFill>
                  <a:srgbClr val="FFFF00"/>
                </a:solidFill>
                <a:cs typeface="Arial" charset="0"/>
              </a:rPr>
              <a:t>讲道</a:t>
            </a:r>
            <a:r>
              <a:rPr lang="zh-CN" altLang="en-US" sz="3200" b="1" dirty="0">
                <a:solidFill>
                  <a:srgbClr val="FFFFFF"/>
                </a:solidFill>
                <a:cs typeface="Arial" charset="0"/>
              </a:rPr>
              <a:t>，另有人可以</a:t>
            </a:r>
            <a:r>
              <a:rPr lang="zh-CN" altLang="en-US" sz="3200" b="1" dirty="0">
                <a:solidFill>
                  <a:srgbClr val="FFFF00"/>
                </a:solidFill>
                <a:cs typeface="Arial" charset="0"/>
              </a:rPr>
              <a:t>辨别诸灵</a:t>
            </a:r>
            <a:r>
              <a:rPr lang="zh-CN" altLang="en-US" sz="3200" b="1" dirty="0">
                <a:solidFill>
                  <a:srgbClr val="FFFFFF"/>
                </a:solidFill>
                <a:cs typeface="Arial" charset="0"/>
              </a:rPr>
              <a:t>，也有人能说</a:t>
            </a:r>
            <a:r>
              <a:rPr lang="zh-CN" altLang="en-US" sz="3200" b="1" dirty="0">
                <a:solidFill>
                  <a:srgbClr val="FFFF00"/>
                </a:solidFill>
                <a:cs typeface="Arial" charset="0"/>
              </a:rPr>
              <a:t>各种的方言</a:t>
            </a:r>
            <a:r>
              <a:rPr lang="zh-CN" altLang="en-US" sz="3200" b="1" dirty="0">
                <a:solidFill>
                  <a:srgbClr val="FFFFFF"/>
                </a:solidFill>
                <a:cs typeface="Arial" charset="0"/>
              </a:rPr>
              <a:t>，也有人能</a:t>
            </a:r>
            <a:r>
              <a:rPr lang="zh-CN" altLang="en-US" sz="3200" b="1" dirty="0">
                <a:solidFill>
                  <a:srgbClr val="FFFF00"/>
                </a:solidFill>
                <a:cs typeface="Arial" charset="0"/>
              </a:rPr>
              <a:t>翻译方言</a:t>
            </a:r>
            <a:r>
              <a:rPr lang="zh-CN" altLang="en-US" sz="3200" b="1" dirty="0">
                <a:solidFill>
                  <a:srgbClr val="FFFFFF"/>
                </a:solidFill>
                <a:cs typeface="Arial" charset="0"/>
              </a:rPr>
              <a:t>。 </a:t>
            </a:r>
            <a:r>
              <a:rPr lang="en-US" altLang="zh-CN" sz="3200" b="1" baseline="30000" dirty="0">
                <a:solidFill>
                  <a:srgbClr val="FFFFFF"/>
                </a:solidFill>
                <a:cs typeface="Arial" charset="0"/>
              </a:rPr>
              <a:t>11</a:t>
            </a:r>
            <a:r>
              <a:rPr lang="en-US" altLang="zh-CN" sz="3200" b="1" dirty="0">
                <a:solidFill>
                  <a:srgbClr val="FFFFFF"/>
                </a:solidFill>
                <a:cs typeface="Arial" charset="0"/>
              </a:rPr>
              <a:t> </a:t>
            </a:r>
            <a:r>
              <a:rPr lang="zh-CN" altLang="en-US" sz="3200" b="1" dirty="0">
                <a:solidFill>
                  <a:srgbClr val="FFFFFF"/>
                </a:solidFill>
                <a:cs typeface="Arial" charset="0"/>
              </a:rPr>
              <a:t>这一切都是这同一位圣灵所作的</a:t>
            </a:r>
            <a:endParaRPr lang="en-US" sz="3200" b="1" dirty="0">
              <a:solidFill>
                <a:srgbClr val="FFFFFF"/>
              </a:solidFill>
              <a:cs typeface="Arial" charset="0"/>
            </a:endParaRPr>
          </a:p>
        </p:txBody>
      </p:sp>
    </p:spTree>
    <p:extLst>
      <p:ext uri="{BB962C8B-B14F-4D97-AF65-F5344CB8AC3E}">
        <p14:creationId xmlns:p14="http://schemas.microsoft.com/office/powerpoint/2010/main" val="214110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image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755576" y="5598368"/>
            <a:ext cx="77724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Helvetica" charset="0"/>
                <a:ea typeface="ＭＳ Ｐゴシック" charset="0"/>
              </a:rPr>
              <a:t>美国海军最新的一艘军</a:t>
            </a:r>
            <a:r>
              <a:rPr kumimoji="0" lang="zh-CN" altLang="en-US" sz="4400" b="0" i="0" u="none" strike="noStrike" kern="1200" cap="none" spc="0" normalizeH="0" baseline="0" noProof="0" dirty="0">
                <a:ln>
                  <a:noFill/>
                </a:ln>
                <a:solidFill>
                  <a:srgbClr val="FFFFFF"/>
                </a:solidFill>
                <a:effectLst/>
                <a:uLnTx/>
                <a:uFillTx/>
                <a:latin typeface="Arial" charset="0"/>
                <a:ea typeface="ＭＳ Ｐゴシック" charset="0"/>
              </a:rPr>
              <a:t>船</a:t>
            </a:r>
            <a:endParaRPr kumimoji="0" lang="en-US" altLang="zh-CN" sz="4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0045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0499"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200" dirty="0">
                <a:solidFill>
                  <a:srgbClr val="FFFFFF"/>
                </a:solidFill>
              </a:rPr>
              <a:t>圣灵随己意，把恩赐分给我们 </a:t>
            </a:r>
            <a:r>
              <a:rPr lang="en-US" sz="3200" dirty="0">
                <a:solidFill>
                  <a:srgbClr val="FFFFFF"/>
                </a:solidFill>
              </a:rPr>
              <a:t>(12:11b)</a:t>
            </a:r>
            <a:endParaRPr lang="en-US" sz="3600" dirty="0"/>
          </a:p>
        </p:txBody>
      </p:sp>
      <p:sp>
        <p:nvSpPr>
          <p:cNvPr id="490500" name="Text Box 4"/>
          <p:cNvSpPr txBox="1">
            <a:spLocks noChangeArrowheads="1"/>
          </p:cNvSpPr>
          <p:nvPr/>
        </p:nvSpPr>
        <p:spPr bwMode="auto">
          <a:xfrm>
            <a:off x="0" y="1066802"/>
            <a:ext cx="9144000" cy="58471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i="1" dirty="0">
                <a:solidFill>
                  <a:srgbClr val="FFFF00"/>
                </a:solidFill>
                <a:cs typeface="Arial" charset="0"/>
              </a:rPr>
              <a:t>他按照自己的意思个别地分给各人。</a:t>
            </a:r>
            <a:endParaRPr lang="en-US" sz="3200" dirty="0">
              <a:solidFill>
                <a:srgbClr val="000000"/>
              </a:solidFill>
            </a:endParaRPr>
          </a:p>
        </p:txBody>
      </p:sp>
    </p:spTree>
    <p:extLst>
      <p:ext uri="{BB962C8B-B14F-4D97-AF65-F5344CB8AC3E}">
        <p14:creationId xmlns:p14="http://schemas.microsoft.com/office/powerpoint/2010/main" val="404440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zh-CN" altLang="en-US" sz="2800" b="1" dirty="0">
                <a:solidFill>
                  <a:schemeClr val="bg1"/>
                </a:solidFill>
                <a:effectLst>
                  <a:outerShdw blurRad="38100" dist="38100" dir="2700000" algn="tl">
                    <a:srgbClr val="000000">
                      <a:alpha val="43137"/>
                    </a:srgbClr>
                  </a:outerShdw>
                </a:effectLst>
                <a:latin typeface="Arial"/>
                <a:cs typeface="Arial"/>
              </a:rPr>
              <a:t>属灵恩赐的大纲和分类图表</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sym typeface="Arial"/>
              </a:rPr>
              <a:t>17</a:t>
            </a:r>
            <a:endParaRPr kumimoji="0" lang="en-US" sz="1800" b="1" i="1" u="none" strike="noStrike" kern="0" cap="none" spc="0" normalizeH="0" baseline="0" noProof="0" dirty="0">
              <a:ln>
                <a:noFill/>
              </a:ln>
              <a:solidFill>
                <a:srgbClr val="FFFFFF"/>
              </a:solidFill>
              <a:effectLst/>
              <a:uLnTx/>
              <a:uFillTx/>
              <a:latin typeface="Times New Roman" charset="0"/>
              <a:ea typeface="ＭＳ Ｐゴシック" charset="0"/>
              <a:sym typeface="Arial"/>
            </a:endParaRPr>
          </a:p>
        </p:txBody>
      </p:sp>
      <p:graphicFrame>
        <p:nvGraphicFramePr>
          <p:cNvPr id="5" name="Table 4"/>
          <p:cNvGraphicFramePr>
            <a:graphicFrameLocks noGrp="1"/>
          </p:cNvGraphicFramePr>
          <p:nvPr>
            <p:extLst/>
          </p:nvPr>
        </p:nvGraphicFramePr>
        <p:xfrm>
          <a:off x="0" y="666448"/>
          <a:ext cx="9144737" cy="6258584"/>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7">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600" dirty="0">
                          <a:effectLst/>
                          <a:latin typeface="Arial"/>
                          <a:cs typeface="Arial"/>
                        </a:rPr>
                        <a:t> </a:t>
                      </a: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属灵恩赐</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使徒职分</a:t>
                      </a:r>
                      <a:endParaRPr lang="en-US" sz="18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b="1" dirty="0">
                          <a:effectLst/>
                          <a:latin typeface="Arial"/>
                          <a:ea typeface="Times New Roman"/>
                          <a:cs typeface="Arial"/>
                        </a:rPr>
                        <a:t>预言</a:t>
                      </a:r>
                      <a:endParaRPr lang="en-US" sz="1800" b="1"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教导</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传福音</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传道人与教师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勉励</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治理</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信心</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施予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服侍（帮助）</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200" dirty="0">
                          <a:effectLst/>
                          <a:latin typeface="Arial"/>
                          <a:ea typeface="Times New Roman"/>
                          <a:cs typeface="Arial"/>
                        </a:rPr>
                        <a:t>施恩</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辨别诸灵</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智慧的话语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知识的话语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说方言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翻译方言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行神迹</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医治</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32048">
                <a:tc>
                  <a:txBody>
                    <a:bodyPr/>
                    <a:lstStyle/>
                    <a:p>
                      <a:pPr algn="ctr"/>
                      <a:r>
                        <a:rPr lang="zh-CN" altLang="en-US" sz="1400" b="1" dirty="0">
                          <a:solidFill>
                            <a:srgbClr val="FFFFFF"/>
                          </a:solidFill>
                          <a:latin typeface="Arial"/>
                          <a:cs typeface="Arial"/>
                        </a:rPr>
                        <a:t>存在为期</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zh-CN" altLang="en-US" sz="1400" b="1" dirty="0">
                          <a:latin typeface="Arial"/>
                          <a:cs typeface="Arial"/>
                        </a:rPr>
                        <a:t>长久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zh-CN" altLang="en-US" sz="1400" b="1" dirty="0">
                          <a:solidFill>
                            <a:srgbClr val="FFFFFF"/>
                          </a:solidFill>
                          <a:latin typeface="Arial"/>
                          <a:cs typeface="Arial"/>
                        </a:rPr>
                        <a:t>话语</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zh-CN" altLang="en-US" sz="1400" b="1" dirty="0">
                          <a:solidFill>
                            <a:srgbClr val="FFFFFF"/>
                          </a:solidFill>
                          <a:latin typeface="Arial"/>
                          <a:cs typeface="Arial"/>
                        </a:rPr>
                        <a:t>焦点</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solidFill>
                            <a:srgbClr val="000000"/>
                          </a:solidFill>
                          <a:latin typeface="Arial"/>
                          <a:cs typeface="Arial"/>
                        </a:rPr>
                        <a:t>言语</a:t>
                      </a:r>
                      <a:r>
                        <a:rPr lang="en-US" altLang="zh-CN" sz="1400" b="1" dirty="0">
                          <a:solidFill>
                            <a:srgbClr val="000000"/>
                          </a:solidFill>
                          <a:latin typeface="Arial"/>
                          <a:cs typeface="Arial"/>
                        </a:rPr>
                        <a:t>/</a:t>
                      </a:r>
                      <a:r>
                        <a:rPr lang="zh-CN" altLang="en-US" sz="1400" b="1" dirty="0">
                          <a:solidFill>
                            <a:srgbClr val="000000"/>
                          </a:solidFill>
                          <a:latin typeface="Arial"/>
                          <a:cs typeface="Arial"/>
                        </a:rPr>
                        <a:t>言论</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zh-CN" altLang="en-US" sz="1400" b="1" dirty="0">
                          <a:solidFill>
                            <a:srgbClr val="000000"/>
                          </a:solidFill>
                          <a:latin typeface="Arial"/>
                          <a:cs typeface="Arial"/>
                        </a:rPr>
                        <a:t>服侍</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solidFill>
                            <a:srgbClr val="000000"/>
                          </a:solidFill>
                          <a:latin typeface="Arial"/>
                          <a:cs typeface="Arial"/>
                        </a:rPr>
                        <a:t>象征性</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zh-CN" altLang="en-US" sz="1400" b="1" dirty="0">
                          <a:solidFill>
                            <a:srgbClr val="FFFFFF"/>
                          </a:solidFill>
                          <a:latin typeface="Arial"/>
                          <a:cs typeface="Arial"/>
                        </a:rPr>
                        <a:t>分类</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支助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服侍</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象征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zh-CN" altLang="en-US" sz="1400" b="1" dirty="0">
                          <a:solidFill>
                            <a:srgbClr val="FFFFFF"/>
                          </a:solidFill>
                          <a:latin typeface="Arial"/>
                          <a:cs typeface="Arial"/>
                        </a:rPr>
                        <a:t>得服侍</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的需要</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神的话语用来教导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个人需要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神的话语得验证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zh-CN" altLang="en-US" sz="1400" b="1" dirty="0">
                          <a:solidFill>
                            <a:srgbClr val="FFFFFF"/>
                          </a:solidFill>
                          <a:latin typeface="Arial"/>
                          <a:cs typeface="Arial"/>
                        </a:rPr>
                        <a:t>结果</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有领导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建康的教会肢体生活</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建立教会</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zh-CN" altLang="en-US" sz="1400" b="1" dirty="0">
                          <a:solidFill>
                            <a:srgbClr val="FFFFFF"/>
                          </a:solidFill>
                          <a:latin typeface="Arial"/>
                          <a:cs typeface="Arial"/>
                        </a:rPr>
                        <a:t>性质</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用向众人</a:t>
                      </a:r>
                      <a:r>
                        <a:rPr lang="en-US" sz="1400" b="1" dirty="0">
                          <a:latin typeface="Arial"/>
                          <a:cs typeface="Arial"/>
                        </a:rPr>
                        <a:t>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用向私人</a:t>
                      </a:r>
                      <a:r>
                        <a:rPr lang="en-US" sz="1400" b="1" dirty="0">
                          <a:latin typeface="Arial"/>
                          <a:cs typeface="Arial"/>
                        </a:rPr>
                        <a:t> (</a:t>
                      </a:r>
                      <a:r>
                        <a:rPr lang="zh-CN" altLang="en-US" sz="1400" b="1" dirty="0">
                          <a:latin typeface="Arial"/>
                          <a:cs typeface="Arial"/>
                        </a:rPr>
                        <a:t>一些人）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用向众人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zh-CN" altLang="en-US" sz="1400" b="1" dirty="0">
                          <a:solidFill>
                            <a:srgbClr val="FFFFFF"/>
                          </a:solidFill>
                          <a:latin typeface="Arial"/>
                          <a:cs typeface="Arial"/>
                        </a:rPr>
                        <a:t>可见度</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低</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zh-CN" altLang="en-US" sz="1400" b="1" dirty="0">
                          <a:solidFill>
                            <a:srgbClr val="FFFFFF"/>
                          </a:solidFill>
                          <a:latin typeface="Arial"/>
                          <a:cs typeface="Arial"/>
                        </a:rPr>
                        <a:t>喻为</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无尊容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zh-CN" altLang="en-US" sz="1400" b="1" dirty="0">
                          <a:solidFill>
                            <a:srgbClr val="FFFFFF"/>
                          </a:solidFill>
                          <a:latin typeface="Arial"/>
                          <a:cs typeface="Arial"/>
                        </a:rPr>
                        <a:t>服侍对象</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对教会肢体</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对肢体内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对教会肢体和世界</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zh-CN" altLang="en-US" sz="1400" b="1" dirty="0">
                          <a:solidFill>
                            <a:srgbClr val="FFFFFF"/>
                          </a:solidFill>
                          <a:latin typeface="Arial"/>
                          <a:cs typeface="Arial"/>
                        </a:rPr>
                        <a:t>服侍的</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意义</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装备圣徒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勉励圣徒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认证圣徒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5022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533400" y="304800"/>
            <a:ext cx="8305800" cy="1905000"/>
          </a:xfrm>
        </p:spPr>
        <p:txBody>
          <a:bodyPr/>
          <a:lstStyle/>
          <a:p>
            <a:pPr eaLnBrk="1" hangingPunct="1"/>
            <a:r>
              <a:rPr lang="zh-CN" altLang="en-US" dirty="0">
                <a:latin typeface="Arial" charset="0"/>
              </a:rPr>
              <a:t>我们应该透过我们的属灵恩赐来为主</a:t>
            </a:r>
            <a:r>
              <a:rPr lang="zh-CN" altLang="en-US" dirty="0">
                <a:solidFill>
                  <a:srgbClr val="FFFF00"/>
                </a:solidFill>
                <a:latin typeface="Arial" charset="0"/>
              </a:rPr>
              <a:t>做见证</a:t>
            </a:r>
            <a:r>
              <a:rPr lang="zh-CN" altLang="en-US" dirty="0">
                <a:latin typeface="Arial" charset="0"/>
              </a:rPr>
              <a:t>和</a:t>
            </a:r>
            <a:r>
              <a:rPr lang="zh-CN" altLang="en-US" dirty="0">
                <a:solidFill>
                  <a:srgbClr val="FFFF00"/>
                </a:solidFill>
                <a:latin typeface="Arial" charset="0"/>
              </a:rPr>
              <a:t>服事</a:t>
            </a:r>
            <a:r>
              <a:rPr lang="zh-CN" altLang="en-US" dirty="0">
                <a:latin typeface="Arial" charset="0"/>
              </a:rPr>
              <a:t>神</a:t>
            </a:r>
            <a:br>
              <a:rPr lang="en-US" altLang="zh-CN" dirty="0">
                <a:latin typeface="Arial" charset="0"/>
              </a:rPr>
            </a:br>
            <a:r>
              <a:rPr lang="en-US" dirty="0">
                <a:latin typeface="Arial" charset="0"/>
              </a:rPr>
              <a:t> (</a:t>
            </a:r>
            <a:r>
              <a:rPr lang="zh-CN" altLang="en-US" dirty="0">
                <a:latin typeface="Arial" charset="0"/>
              </a:rPr>
              <a:t>彼得前</a:t>
            </a:r>
            <a:r>
              <a:rPr lang="en-US" altLang="zh-CN" dirty="0">
                <a:latin typeface="Arial" charset="0"/>
              </a:rPr>
              <a:t> </a:t>
            </a:r>
            <a:r>
              <a:rPr lang="en-US" dirty="0">
                <a:latin typeface="Arial" charset="0"/>
              </a:rPr>
              <a:t>4:10-11).</a:t>
            </a:r>
            <a:endParaRPr lang="en-US" b="0" dirty="0">
              <a:solidFill>
                <a:schemeClr val="tx1"/>
              </a:solidFill>
              <a:latin typeface="Times" charset="0"/>
            </a:endParaRPr>
          </a:p>
        </p:txBody>
      </p:sp>
      <p:pic>
        <p:nvPicPr>
          <p:cNvPr id="340994" name="Picture 3" descr="potinhis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659063"/>
            <a:ext cx="5192713" cy="38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339752" y="4941168"/>
            <a:ext cx="4608512" cy="1323439"/>
          </a:xfrm>
          <a:prstGeom prst="rect">
            <a:avLst/>
          </a:prstGeom>
          <a:solidFill>
            <a:srgbClr val="D5D1C7"/>
          </a:solidFill>
        </p:spPr>
        <p:txBody>
          <a:bodyPr wrap="square" rtlCol="0">
            <a:spAutoFit/>
          </a:bodyPr>
          <a:lstStyle/>
          <a:p>
            <a:pPr algn="ctr"/>
            <a:r>
              <a:rPr lang="zh-TW" altLang="en-US" sz="2000" dirty="0"/>
              <a:t>耶和华啊！现在你还是我们的父；</a:t>
            </a:r>
          </a:p>
          <a:p>
            <a:pPr algn="ctr"/>
            <a:r>
              <a:rPr lang="zh-TW" altLang="en-US" sz="2000" dirty="0"/>
              <a:t>我们不过是泥土，你才是陶匠；</a:t>
            </a:r>
          </a:p>
          <a:p>
            <a:pPr algn="ctr"/>
            <a:r>
              <a:rPr lang="zh-TW" altLang="en-US" sz="2000" dirty="0"/>
              <a:t>我们众人都是你手所作的。</a:t>
            </a:r>
            <a:endParaRPr lang="en-US" altLang="zh-TW" sz="2000" dirty="0"/>
          </a:p>
          <a:p>
            <a:pPr algn="ctr"/>
            <a:r>
              <a:rPr lang="zh-TW" altLang="en-US" sz="2000" dirty="0"/>
              <a:t>以赛亚书 </a:t>
            </a:r>
            <a:r>
              <a:rPr lang="en-US" altLang="zh-TW" sz="2000" dirty="0"/>
              <a:t>64:8</a:t>
            </a:r>
            <a:endParaRPr lang="en-US" sz="2000" dirty="0"/>
          </a:p>
        </p:txBody>
      </p:sp>
    </p:spTree>
    <p:extLst>
      <p:ext uri="{BB962C8B-B14F-4D97-AF65-F5344CB8AC3E}">
        <p14:creationId xmlns:p14="http://schemas.microsoft.com/office/powerpoint/2010/main" val="186343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4:10</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chemeClr val="hlink"/>
              </a:buClr>
              <a:buSzPct val="120000"/>
              <a:defRPr/>
            </a:pPr>
            <a:r>
              <a:rPr lang="ja-JP" altLang="en-US" sz="3600" b="1" dirty="0">
                <a:effectLst>
                  <a:outerShdw blurRad="38100" dist="38100" dir="2700000" algn="tl">
                    <a:srgbClr val="000000"/>
                  </a:outerShdw>
                </a:effectLst>
                <a:latin typeface="Tahoma" charset="0"/>
              </a:rPr>
              <a:t>“</a:t>
            </a:r>
            <a:r>
              <a:rPr lang="zh-CN" altLang="en-US" sz="3600" b="1" dirty="0">
                <a:effectLst>
                  <a:outerShdw blurRad="38100" dist="38100" dir="2700000" algn="tl">
                    <a:srgbClr val="000000"/>
                  </a:outerShdw>
                </a:effectLst>
                <a:latin typeface="Tahoma" charset="0"/>
              </a:rPr>
              <a:t>你们要作　神各样恩赐的好管家，各人照着所领受的恩赐彼此服事。</a:t>
            </a:r>
            <a:r>
              <a:rPr lang="ja-JP" altLang="en-US"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chemeClr val="hlink"/>
              </a:buClr>
              <a:buSzPct val="120000"/>
              <a:defRPr/>
            </a:pPr>
            <a:r>
              <a:rPr lang="ja-JP" altLang="en-US"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讲道的</a:t>
            </a:r>
            <a:r>
              <a:rPr lang="zh-CN" altLang="en-US" sz="3600" b="1" dirty="0">
                <a:effectLst>
                  <a:outerShdw blurRad="38100" dist="38100" dir="2700000" algn="tl">
                    <a:srgbClr val="000000"/>
                  </a:outerShdw>
                </a:effectLst>
                <a:latin typeface="Tahoma" charset="0"/>
              </a:rPr>
              <a:t>，应当按着　神的圣言讲；</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聆听</a:t>
            </a:r>
            <a:br>
              <a:rPr lang="zh-CN" altLang="en-US" sz="2800">
                <a:solidFill>
                  <a:schemeClr val="tx2"/>
                </a:solidFill>
                <a:cs typeface="Arial" charset="0"/>
              </a:rPr>
            </a:br>
            <a:r>
              <a:rPr lang="zh-CN" altLang="en-US" sz="280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支取</a:t>
            </a:r>
          </a:p>
          <a:p>
            <a:pPr algn="ctr"/>
            <a:r>
              <a:rPr lang="zh-CN" altLang="en-US" sz="2800">
                <a:solidFill>
                  <a:schemeClr val="tx2"/>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286080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zh-TW" altLang="en-US" sz="8000">
                <a:latin typeface="Copperplate Gothic Light" charset="0"/>
              </a:rPr>
              <a:t>传讲恩赐</a:t>
            </a:r>
            <a:endParaRPr lang="en-US">
              <a:latin typeface="Copperplate Gothic Light" charset="0"/>
            </a:endParaRPr>
          </a:p>
        </p:txBody>
      </p:sp>
    </p:spTree>
    <p:extLst>
      <p:ext uri="{BB962C8B-B14F-4D97-AF65-F5344CB8AC3E}">
        <p14:creationId xmlns:p14="http://schemas.microsoft.com/office/powerpoint/2010/main" val="294951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348163" name="Picture 3"/>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76200" y="36004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4" name="Picture 4" descr="redgift"/>
          <p:cNvPicPr>
            <a:picLocks noChangeAspect="1" noChangeArrowheads="1"/>
          </p:cNvPicPr>
          <p:nvPr/>
        </p:nvPicPr>
        <p:blipFill>
          <a:blip r:embed="rId4" cstate="screen">
            <a:extLst>
              <a:ext uri="{28A0092B-C50C-407E-A947-70E740481C1C}">
                <a14:useLocalDpi xmlns:a14="http://schemas.microsoft.com/office/drawing/2010/main" val="0"/>
              </a:ext>
            </a:extLst>
          </a:blip>
          <a:srcRect r="10625"/>
          <a:stretch>
            <a:fillRect/>
          </a:stretch>
        </p:blipFill>
        <p:spPr bwMode="auto">
          <a:xfrm>
            <a:off x="5938838" y="609600"/>
            <a:ext cx="3205162"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5" name="Picture 5" descr="gift_smythson_packag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313" y="3289300"/>
            <a:ext cx="4357687"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algn="l" eaLnBrk="1" hangingPunct="1">
              <a:defRPr/>
            </a:pPr>
            <a:r>
              <a:rPr lang="zh-CN" altLang="en-US" sz="3600" b="0" dirty="0">
                <a:solidFill>
                  <a:schemeClr val="tx1"/>
                </a:solidFill>
                <a:latin typeface="Times" charset="0"/>
              </a:rPr>
              <a:t>上帝要使用一些信徒们做祂的器皿</a:t>
            </a:r>
            <a:br>
              <a:rPr lang="en-US" altLang="zh-CN" sz="3600" b="0" dirty="0">
                <a:solidFill>
                  <a:schemeClr val="tx1"/>
                </a:solidFill>
                <a:latin typeface="Times" charset="0"/>
              </a:rPr>
            </a:br>
            <a:r>
              <a:rPr lang="zh-CN" altLang="en-US" sz="3600" b="0" dirty="0">
                <a:solidFill>
                  <a:schemeClr val="tx1"/>
                </a:solidFill>
                <a:latin typeface="Times" charset="0"/>
              </a:rPr>
              <a:t>而赐给他们</a:t>
            </a:r>
            <a:r>
              <a:rPr lang="zh-CN" altLang="en-US" sz="3600" b="0" dirty="0">
                <a:solidFill>
                  <a:srgbClr val="800080"/>
                </a:solidFill>
                <a:latin typeface="Times" charset="0"/>
              </a:rPr>
              <a:t>话语上</a:t>
            </a:r>
            <a:r>
              <a:rPr lang="zh-CN" altLang="en-US" sz="3600" b="0" dirty="0">
                <a:solidFill>
                  <a:schemeClr val="tx1"/>
                </a:solidFill>
                <a:latin typeface="Times" charset="0"/>
              </a:rPr>
              <a:t>的恩赐</a:t>
            </a:r>
            <a:endParaRPr lang="en-US" sz="3600" b="0" dirty="0">
              <a:solidFill>
                <a:schemeClr val="tx1"/>
              </a:solidFill>
              <a:latin typeface="Times" charset="0"/>
            </a:endParaRPr>
          </a:p>
        </p:txBody>
      </p:sp>
      <p:grpSp>
        <p:nvGrpSpPr>
          <p:cNvPr id="2" name="Group 7"/>
          <p:cNvGrpSpPr>
            <a:grpSpLocks/>
          </p:cNvGrpSpPr>
          <p:nvPr/>
        </p:nvGrpSpPr>
        <p:grpSpPr bwMode="auto">
          <a:xfrm>
            <a:off x="228600" y="2362200"/>
            <a:ext cx="2057400" cy="1447800"/>
            <a:chOff x="144" y="1488"/>
            <a:chExt cx="1296" cy="912"/>
          </a:xfrm>
        </p:grpSpPr>
        <p:sp>
          <p:nvSpPr>
            <p:cNvPr id="348174"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5" name="Text Box 9"/>
            <p:cNvSpPr txBox="1">
              <a:spLocks noChangeArrowheads="1"/>
            </p:cNvSpPr>
            <p:nvPr/>
          </p:nvSpPr>
          <p:spPr bwMode="auto">
            <a:xfrm>
              <a:off x="336" y="1584"/>
              <a:ext cx="960"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上帝要你使用你的恩赐</a:t>
              </a:r>
              <a:endParaRPr lang="en-US" dirty="0">
                <a:latin typeface="Comic Sans MS Bold" charset="0"/>
              </a:endParaRPr>
            </a:p>
          </p:txBody>
        </p:sp>
      </p:grpSp>
      <p:grpSp>
        <p:nvGrpSpPr>
          <p:cNvPr id="3" name="Group 10"/>
          <p:cNvGrpSpPr>
            <a:grpSpLocks/>
          </p:cNvGrpSpPr>
          <p:nvPr/>
        </p:nvGrpSpPr>
        <p:grpSpPr bwMode="auto">
          <a:xfrm>
            <a:off x="4186238" y="1981200"/>
            <a:ext cx="2743200" cy="1676401"/>
            <a:chOff x="2064" y="1248"/>
            <a:chExt cx="1728" cy="1056"/>
          </a:xfrm>
        </p:grpSpPr>
        <p:sp>
          <p:nvSpPr>
            <p:cNvPr id="348172"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3" name="Text Box 12"/>
            <p:cNvSpPr txBox="1">
              <a:spLocks noChangeArrowheads="1"/>
            </p:cNvSpPr>
            <p:nvPr/>
          </p:nvSpPr>
          <p:spPr bwMode="auto">
            <a:xfrm>
              <a:off x="2211" y="1344"/>
              <a:ext cx="1502"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我知道。</a:t>
              </a:r>
              <a:endParaRPr lang="en-US" altLang="zh-CN" dirty="0">
                <a:latin typeface="Comic Sans MS Bold" charset="0"/>
              </a:endParaRPr>
            </a:p>
            <a:p>
              <a:pPr algn="ctr"/>
              <a:r>
                <a:rPr lang="zh-CN" altLang="en-US" dirty="0">
                  <a:latin typeface="Comic Sans MS Bold" charset="0"/>
                </a:rPr>
                <a:t>这就是我要转福音的原因！</a:t>
              </a:r>
              <a:endParaRPr lang="en-US" dirty="0">
                <a:latin typeface="Comic Sans MS Bold" charset="0"/>
              </a:endParaRPr>
            </a:p>
          </p:txBody>
        </p:sp>
      </p:grpSp>
      <p:grpSp>
        <p:nvGrpSpPr>
          <p:cNvPr id="4" name="Group 13"/>
          <p:cNvGrpSpPr>
            <a:grpSpLocks/>
          </p:cNvGrpSpPr>
          <p:nvPr/>
        </p:nvGrpSpPr>
        <p:grpSpPr bwMode="auto">
          <a:xfrm>
            <a:off x="3733800" y="5410200"/>
            <a:ext cx="2362200" cy="1447800"/>
            <a:chOff x="2352" y="3408"/>
            <a:chExt cx="1488" cy="912"/>
          </a:xfrm>
        </p:grpSpPr>
        <p:sp>
          <p:nvSpPr>
            <p:cNvPr id="348170"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1" name="Text Box 15"/>
            <p:cNvSpPr txBox="1">
              <a:spLocks noChangeArrowheads="1"/>
            </p:cNvSpPr>
            <p:nvPr/>
          </p:nvSpPr>
          <p:spPr bwMode="auto">
            <a:xfrm>
              <a:off x="2352" y="3504"/>
              <a:ext cx="148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ts val="0"/>
                </a:spcBef>
                <a:spcAft>
                  <a:spcPts val="0"/>
                </a:spcAft>
              </a:pPr>
              <a:r>
                <a:rPr lang="zh-TW" altLang="en-US" dirty="0">
                  <a:solidFill>
                    <a:schemeClr val="dk1"/>
                  </a:solidFill>
                </a:rPr>
                <a:t>我们也能用嘴巴荣耀上帝！</a:t>
              </a:r>
              <a:endParaRPr lang="zh-TW" altLang="en-US" dirty="0"/>
            </a:p>
          </p:txBody>
        </p:sp>
      </p:grpSp>
    </p:spTree>
    <p:extLst>
      <p:ext uri="{BB962C8B-B14F-4D97-AF65-F5344CB8AC3E}">
        <p14:creationId xmlns:p14="http://schemas.microsoft.com/office/powerpoint/2010/main" val="294392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4483"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r>
              <a:rPr lang="en-US" dirty="0">
                <a:latin typeface="Arial" charset="0"/>
                <a:cs typeface="+mj-cs"/>
              </a:rPr>
              <a:t>12:6-7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en-US" sz="4000" b="1" baseline="30000" dirty="0">
                <a:solidFill>
                  <a:srgbClr val="000000"/>
                </a:solidFill>
                <a:effectLst>
                  <a:glow rad="114300">
                    <a:srgbClr val="FFFFFF">
                      <a:alpha val="90000"/>
                    </a:srgbClr>
                  </a:glow>
                </a:effectLst>
              </a:rPr>
              <a:t>6</a:t>
            </a:r>
            <a:r>
              <a:rPr lang="zh-CN" altLang="en-US" sz="4000" b="1" dirty="0">
                <a:solidFill>
                  <a:srgbClr val="000000"/>
                </a:solidFill>
                <a:effectLst>
                  <a:glow rad="114300">
                    <a:srgbClr val="FFFFFF">
                      <a:alpha val="90000"/>
                    </a:srgbClr>
                  </a:glow>
                </a:effectLst>
              </a:rPr>
              <a:t>照着所赐给我们的恩典，我们各有不同的恩赐：说预言的，就应当照着信心的程度去说； </a:t>
            </a:r>
            <a:r>
              <a:rPr lang="en-US" altLang="zh-CN" sz="4000" b="1" baseline="30000" dirty="0">
                <a:solidFill>
                  <a:srgbClr val="000000"/>
                </a:solidFill>
                <a:effectLst>
                  <a:glow rad="114300">
                    <a:srgbClr val="FFFFFF">
                      <a:alpha val="90000"/>
                    </a:srgbClr>
                  </a:glow>
                </a:effectLst>
              </a:rPr>
              <a:t>7 </a:t>
            </a:r>
            <a:r>
              <a:rPr lang="zh-CN" altLang="en-US" sz="4000" b="1" dirty="0">
                <a:solidFill>
                  <a:srgbClr val="000000"/>
                </a:solidFill>
                <a:effectLst>
                  <a:glow rad="114300">
                    <a:srgbClr val="FFFFFF">
                      <a:alpha val="90000"/>
                    </a:srgbClr>
                  </a:glow>
                </a:effectLst>
              </a:rPr>
              <a:t>服事人的，就应当照着恩赐去服事；</a:t>
            </a:r>
            <a:r>
              <a:rPr lang="zh-CN" altLang="en-US" sz="4000" b="1" u="sng" dirty="0">
                <a:solidFill>
                  <a:srgbClr val="000000"/>
                </a:solidFill>
                <a:effectLst>
                  <a:glow rad="114300">
                    <a:srgbClr val="FFFFFF">
                      <a:alpha val="90000"/>
                    </a:srgbClr>
                  </a:glow>
                </a:effectLst>
              </a:rPr>
              <a:t>教导的，就应当照着恩赐教导</a:t>
            </a:r>
            <a:r>
              <a:rPr lang="en-US" sz="4000" b="1" dirty="0">
                <a:solidFill>
                  <a:srgbClr val="000000"/>
                </a:solidFill>
                <a:effectLst>
                  <a:glow rad="114300">
                    <a:srgbClr val="FFFFFF">
                      <a:alpha val="90000"/>
                    </a:srgbClr>
                  </a:glow>
                </a:effectLst>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405507"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en-US" sz="3600" b="1" dirty="0">
                <a:solidFill>
                  <a:srgbClr val="FFFFFF"/>
                </a:solidFill>
                <a:cs typeface="Arial" charset="0"/>
              </a:rPr>
              <a:t>"</a:t>
            </a:r>
            <a:r>
              <a:rPr lang="zh-CN" altLang="en-US" sz="3600" b="1" dirty="0">
                <a:solidFill>
                  <a:srgbClr val="FFFFFF"/>
                </a:solidFill>
                <a:cs typeface="Arial" charset="0"/>
              </a:rPr>
              <a:t>全部圣经都是　神所默示的，在教训、责备、矫正和公义的训练各方面，都是有益的， </a:t>
            </a:r>
            <a:endParaRPr lang="en-US" altLang="zh-CN" sz="3600" b="1" dirty="0">
              <a:solidFill>
                <a:srgbClr val="FFFFFF"/>
              </a:solidFill>
              <a:cs typeface="Arial" charset="0"/>
            </a:endParaRPr>
          </a:p>
          <a:p>
            <a:pPr algn="ctr" eaLnBrk="1" hangingPunct="1">
              <a:lnSpc>
                <a:spcPct val="90000"/>
              </a:lnSpc>
              <a:spcBef>
                <a:spcPct val="20000"/>
              </a:spcBef>
            </a:pPr>
            <a:r>
              <a:rPr lang="en-US" altLang="zh-CN" sz="3600" b="1" baseline="30000" dirty="0">
                <a:solidFill>
                  <a:srgbClr val="FFFFFF"/>
                </a:solidFill>
                <a:cs typeface="Arial" charset="0"/>
              </a:rPr>
              <a:t>17</a:t>
            </a:r>
            <a:r>
              <a:rPr lang="en-US" altLang="zh-CN" sz="3600" b="1" dirty="0">
                <a:solidFill>
                  <a:srgbClr val="FFFFFF"/>
                </a:solidFill>
                <a:cs typeface="Arial" charset="0"/>
              </a:rPr>
              <a:t> </a:t>
            </a:r>
            <a:r>
              <a:rPr lang="zh-CN" altLang="en-US" sz="3600" b="1" dirty="0">
                <a:solidFill>
                  <a:srgbClr val="FFFFFF"/>
                </a:solidFill>
                <a:cs typeface="Arial" charset="0"/>
              </a:rPr>
              <a:t>为要使属　神的人装备好，可以完成各样的善工。</a:t>
            </a:r>
            <a:r>
              <a:rPr lang="en-US" sz="3600" b="1" dirty="0">
                <a:solidFill>
                  <a:srgbClr val="FFFFFF"/>
                </a:solidFill>
                <a:cs typeface="Arial" charset="0"/>
              </a:rPr>
              <a:t>“ </a:t>
            </a:r>
            <a:br>
              <a:rPr lang="en-US" sz="3600" b="1" dirty="0">
                <a:solidFill>
                  <a:srgbClr val="FFFFFF"/>
                </a:solidFill>
                <a:cs typeface="Arial" charset="0"/>
              </a:rPr>
            </a:br>
            <a:r>
              <a:rPr lang="en-US" sz="3600" b="1" dirty="0">
                <a:solidFill>
                  <a:srgbClr val="FFFFFF"/>
                </a:solidFill>
                <a:cs typeface="Arial" charset="0"/>
              </a:rPr>
              <a:t>(</a:t>
            </a:r>
            <a:r>
              <a:rPr lang="zh-CN" altLang="en-US" sz="3600" b="1" dirty="0">
                <a:solidFill>
                  <a:srgbClr val="FFFFFF"/>
                </a:solidFill>
                <a:cs typeface="Arial" charset="0"/>
              </a:rPr>
              <a:t>提前 </a:t>
            </a:r>
            <a:r>
              <a:rPr lang="en-US" sz="3600" b="1" dirty="0">
                <a:solidFill>
                  <a:srgbClr val="FFFFFF"/>
                </a:solidFill>
                <a:cs typeface="Arial" charset="0"/>
              </a:rPr>
              <a:t>3:16-17 </a:t>
            </a:r>
            <a:r>
              <a:rPr lang="en-US" altLang="zh-CN" sz="3600" b="1" dirty="0">
                <a:solidFill>
                  <a:srgbClr val="FFFFFF"/>
                </a:solidFill>
                <a:cs typeface="Arial" charset="0"/>
              </a:rPr>
              <a:t>CNV</a:t>
            </a:r>
            <a:r>
              <a:rPr lang="en-US" sz="3600" b="1" dirty="0">
                <a:solidFill>
                  <a:srgbClr val="FFFFFF"/>
                </a:solidFill>
                <a:cs typeface="Arial" charset="0"/>
              </a:rPr>
              <a:t>)</a:t>
            </a:r>
          </a:p>
        </p:txBody>
      </p:sp>
      <p:pic>
        <p:nvPicPr>
          <p:cNvPr id="405508" name="Picture 2" descr="2timothy3_16-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086225"/>
            <a:ext cx="5940425"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zh-CN" altLang="en-US" sz="9600" dirty="0">
                <a:effectLst>
                  <a:glow rad="139700">
                    <a:srgbClr val="660066">
                      <a:alpha val="88000"/>
                    </a:srgbClr>
                  </a:glow>
                </a:effectLst>
                <a:latin typeface="Arial"/>
                <a:cs typeface="Arial"/>
              </a:rPr>
              <a:t>教导</a:t>
            </a:r>
            <a:endParaRPr lang="en-US" sz="9600" dirty="0">
              <a:effectLst>
                <a:glow rad="139700">
                  <a:srgbClr val="660066">
                    <a:alpha val="88000"/>
                  </a:srgbClr>
                </a:glow>
              </a:effectLst>
              <a:latin typeface="Arial"/>
              <a:cs typeface="Arial"/>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55330"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TW" altLang="en-US" sz="4000" b="1" i="0" u="none" strike="noStrike" kern="1200" cap="none" spc="0" normalizeH="0" baseline="0" noProof="0" dirty="0">
                <a:ln>
                  <a:noFill/>
                </a:ln>
                <a:solidFill>
                  <a:srgbClr val="FFFFFF"/>
                </a:solidFill>
                <a:effectLst/>
                <a:uLnTx/>
                <a:uFillTx/>
                <a:latin typeface="Arial" charset="0"/>
                <a:ea typeface="ＭＳ Ｐゴシック" charset="0"/>
              </a:rPr>
              <a:t>能够以明确，明智，简单和有效率的方式将圣经的讯息传达 。。。</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FFFFFF"/>
                </a:solidFill>
                <a:effectLst/>
                <a:uLnTx/>
                <a:uFillTx/>
                <a:latin typeface="Arial" charset="0"/>
                <a:ea typeface="ＭＳ Ｐゴシック" charset="0"/>
              </a:rPr>
              <a:t>解析上帝的话语</a:t>
            </a:r>
            <a:r>
              <a:rPr kumimoji="0" lang="ru-RU"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斯温德尔</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4)</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49</a:t>
            </a: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教导"</a:t>
            </a:r>
            <a:r>
              <a:rPr lang="en-US" sz="4400" dirty="0" err="1"/>
              <a:t>的定义</a:t>
            </a:r>
            <a:endParaRPr lang="en-US" b="0" dirty="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Q82</a:t>
            </a:r>
          </a:p>
        </p:txBody>
      </p:sp>
      <p:sp>
        <p:nvSpPr>
          <p:cNvPr id="353286"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属灵的恩赐问答书</a:t>
            </a:r>
            <a:r>
              <a:rPr kumimoji="0" lang="en-US" sz="2400" b="1"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(pp. 60-61) w/ </a:t>
            </a: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Q</a:t>
            </a: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7787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4000" cy="1268413"/>
          </a:xfrm>
          <a:solidFill>
            <a:srgbClr val="0000FF"/>
          </a:solidFill>
        </p:spPr>
        <p:txBody>
          <a:bodyPr/>
          <a:lstStyle/>
          <a:p>
            <a:r>
              <a:rPr lang="en-US" sz="4000" b="1" dirty="0">
                <a:solidFill>
                  <a:srgbClr val="FFFFFF"/>
                </a:solidFill>
              </a:rPr>
              <a:t>依照行信的大小来服侍</a:t>
            </a:r>
            <a:br>
              <a:rPr lang="en-US" sz="4000" b="1" dirty="0">
                <a:solidFill>
                  <a:srgbClr val="FFFFFF"/>
                </a:solidFill>
                <a:ea typeface="Arial"/>
                <a:cs typeface="Arial"/>
                <a:sym typeface="Arial"/>
              </a:rPr>
            </a:br>
            <a:r>
              <a:rPr lang="en-US" sz="4000" b="1" dirty="0">
                <a:solidFill>
                  <a:srgbClr val="FFFFFF"/>
                </a:solidFill>
                <a:ea typeface="Arial"/>
                <a:cs typeface="Arial"/>
                <a:sym typeface="Arial"/>
              </a:rPr>
              <a:t>(罗马 12:3 CNV)</a:t>
            </a:r>
            <a:endParaRPr lang="en-US" sz="4000" b="1" dirty="0">
              <a:solidFill>
                <a:srgbClr val="FFFFFF"/>
              </a:solidFill>
              <a:latin typeface="Arial" charset="0"/>
              <a:ea typeface="ＭＳ Ｐゴシック" charset="0"/>
              <a:cs typeface="ＭＳ Ｐゴシック" charset="0"/>
            </a:endParaRPr>
          </a:p>
        </p:txBody>
      </p:sp>
      <p:sp>
        <p:nvSpPr>
          <p:cNvPr id="409602" name="Title 1"/>
          <p:cNvSpPr txBox="1">
            <a:spLocks/>
          </p:cNvSpPr>
          <p:nvPr/>
        </p:nvSpPr>
        <p:spPr bwMode="auto">
          <a:xfrm>
            <a:off x="179388" y="1341438"/>
            <a:ext cx="8137525" cy="518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rPr>
              <a:t>我凭着所赐给我的恩典，</a:t>
            </a:r>
            <a:endPar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rPr>
              <a:t>对你们各人说，不可自视太高，高于所当看的，</a:t>
            </a:r>
            <a:r>
              <a:rPr kumimoji="0" lang="zh-CN" altLang="en-US" sz="3600" b="1" i="0" u="none" strike="noStrike" kern="1200" cap="none" spc="0" normalizeH="0" baseline="0" noProof="0" dirty="0">
                <a:ln>
                  <a:noFill/>
                </a:ln>
                <a:solidFill>
                  <a:srgbClr val="3333CC">
                    <a:lumMod val="75000"/>
                  </a:srgbClr>
                </a:solidFill>
                <a:effectLst/>
                <a:uLnTx/>
                <a:uFillTx/>
                <a:latin typeface="Arial" charset="0"/>
                <a:ea typeface="ＭＳ Ｐゴシック" charset="0"/>
              </a:rPr>
              <a:t>反而应该照着　神分给各人信心的大小，看得适中。</a:t>
            </a:r>
            <a:r>
              <a:rPr kumimoji="0" lang="en-US" sz="3600" b="1" i="0" u="none" strike="noStrike" kern="1200" cap="none" spc="0" normalizeH="0" baseline="0" noProof="0" dirty="0">
                <a:ln>
                  <a:noFill/>
                </a:ln>
                <a:solidFill>
                  <a:srgbClr val="0000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2656835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idx="4294967295"/>
          </p:nvPr>
        </p:nvSpPr>
        <p:spPr>
          <a:xfrm>
            <a:off x="685800" y="685800"/>
            <a:ext cx="7772400" cy="914400"/>
          </a:xfrm>
          <a:solidFill>
            <a:schemeClr val="bg2"/>
          </a:solidFill>
          <a:effectLst>
            <a:outerShdw blurRad="63500" dist="35921" dir="2700000" algn="ctr" rotWithShape="0">
              <a:srgbClr val="000000">
                <a:alpha val="74998"/>
              </a:srgbClr>
            </a:outerShdw>
          </a:effectLst>
        </p:spPr>
        <p:txBody>
          <a:bodyPr/>
          <a:lstStyle/>
          <a:p>
            <a:pPr algn="ctr">
              <a:defRPr/>
            </a:pPr>
            <a:r>
              <a:rPr lang="zh-CN" altLang="en-US" sz="4800" b="1" dirty="0">
                <a:solidFill>
                  <a:schemeClr val="tx1"/>
                </a:solidFill>
                <a:latin typeface="Arial"/>
                <a:cs typeface="Arial"/>
              </a:rPr>
              <a:t>以弗所 </a:t>
            </a:r>
            <a:r>
              <a:rPr lang="en-US" sz="4800" b="1" dirty="0">
                <a:solidFill>
                  <a:schemeClr val="tx1"/>
                </a:solidFill>
                <a:latin typeface="Arial"/>
                <a:cs typeface="Arial"/>
              </a:rPr>
              <a:t>4:11</a:t>
            </a:r>
            <a:r>
              <a:rPr lang="en-US" sz="3200" b="1" dirty="0">
                <a:solidFill>
                  <a:schemeClr val="tx1"/>
                </a:solidFill>
                <a:latin typeface="Arial"/>
                <a:cs typeface="Arial"/>
              </a:rPr>
              <a:t> (</a:t>
            </a:r>
            <a:r>
              <a:rPr lang="en-US" altLang="zh-CN" sz="3200" b="1" dirty="0">
                <a:solidFill>
                  <a:schemeClr val="tx1"/>
                </a:solidFill>
                <a:latin typeface="Arial"/>
                <a:cs typeface="Arial"/>
              </a:rPr>
              <a:t>CNV</a:t>
            </a:r>
            <a:r>
              <a:rPr lang="en-US" sz="3200" b="1" dirty="0">
                <a:solidFill>
                  <a:schemeClr val="tx1"/>
                </a:solidFill>
                <a:latin typeface="Arial"/>
                <a:cs typeface="Arial"/>
              </a:rPr>
              <a:t>)</a:t>
            </a:r>
            <a:endParaRPr lang="en-US" sz="4800" b="1" dirty="0">
              <a:solidFill>
                <a:schemeClr val="tx1"/>
              </a:solidFill>
              <a:latin typeface="Arial"/>
              <a:cs typeface="Arial"/>
            </a:endParaRPr>
          </a:p>
        </p:txBody>
      </p:sp>
      <p:sp>
        <p:nvSpPr>
          <p:cNvPr id="517124" name="Text Box 4"/>
          <p:cNvSpPr txBox="1">
            <a:spLocks noChangeArrowheads="1"/>
          </p:cNvSpPr>
          <p:nvPr/>
        </p:nvSpPr>
        <p:spPr bwMode="auto">
          <a:xfrm>
            <a:off x="685800" y="2117725"/>
            <a:ext cx="8001000" cy="31700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a:defRPr/>
            </a:pPr>
            <a:r>
              <a:rPr lang="zh-CN" altLang="en-US" sz="4000" b="1" dirty="0">
                <a:solidFill>
                  <a:srgbClr val="FFFFFF"/>
                </a:solidFill>
              </a:rPr>
              <a:t>他所赐的，</a:t>
            </a:r>
            <a:endParaRPr lang="en-US" altLang="zh-CN" sz="4000" b="1" dirty="0">
              <a:solidFill>
                <a:srgbClr val="FFFFFF"/>
              </a:solidFill>
            </a:endParaRPr>
          </a:p>
          <a:p>
            <a:pPr>
              <a:defRPr/>
            </a:pPr>
            <a:r>
              <a:rPr lang="en-US" altLang="zh-CN" sz="4000" b="1" dirty="0">
                <a:solidFill>
                  <a:srgbClr val="FFFFFF"/>
                </a:solidFill>
              </a:rPr>
              <a:t>	</a:t>
            </a:r>
            <a:r>
              <a:rPr lang="zh-CN" altLang="en-US" sz="4000" b="1" dirty="0">
                <a:solidFill>
                  <a:srgbClr val="FFFFFF"/>
                </a:solidFill>
              </a:rPr>
              <a:t>有作使徒的，</a:t>
            </a:r>
            <a:endParaRPr lang="en-US" altLang="zh-CN" sz="4000" b="1" dirty="0">
              <a:solidFill>
                <a:srgbClr val="FFFFFF"/>
              </a:solidFill>
            </a:endParaRPr>
          </a:p>
          <a:p>
            <a:pPr>
              <a:defRPr/>
            </a:pPr>
            <a:r>
              <a:rPr lang="en-US" altLang="zh-CN" sz="4000" b="1" dirty="0">
                <a:solidFill>
                  <a:srgbClr val="FFFFFF"/>
                </a:solidFill>
              </a:rPr>
              <a:t>	</a:t>
            </a:r>
            <a:r>
              <a:rPr lang="zh-CN" altLang="en-US" sz="4000" b="1" dirty="0">
                <a:solidFill>
                  <a:srgbClr val="FFFFFF"/>
                </a:solidFill>
              </a:rPr>
              <a:t>有作先知的，</a:t>
            </a:r>
            <a:endParaRPr lang="en-US" altLang="zh-CN" sz="4000" b="1" dirty="0">
              <a:solidFill>
                <a:srgbClr val="FFFFFF"/>
              </a:solidFill>
            </a:endParaRPr>
          </a:p>
          <a:p>
            <a:pPr>
              <a:defRPr/>
            </a:pPr>
            <a:r>
              <a:rPr lang="en-US" altLang="zh-CN" sz="4000" b="1" dirty="0">
                <a:solidFill>
                  <a:srgbClr val="FFFFFF"/>
                </a:solidFill>
              </a:rPr>
              <a:t>	</a:t>
            </a:r>
            <a:r>
              <a:rPr lang="zh-CN" altLang="en-US" sz="4000" b="1" dirty="0">
                <a:solidFill>
                  <a:srgbClr val="FFFFFF"/>
                </a:solidFill>
              </a:rPr>
              <a:t>有作</a:t>
            </a:r>
            <a:r>
              <a:rPr lang="zh-CN" altLang="en-US" sz="4000" b="1" dirty="0">
                <a:solidFill>
                  <a:schemeClr val="accent2">
                    <a:lumMod val="40000"/>
                    <a:lumOff val="60000"/>
                  </a:schemeClr>
                </a:solidFill>
              </a:rPr>
              <a:t>传福音的</a:t>
            </a:r>
            <a:r>
              <a:rPr lang="zh-CN" altLang="en-US" sz="4000" b="1" dirty="0">
                <a:solidFill>
                  <a:srgbClr val="FFFFFF"/>
                </a:solidFill>
              </a:rPr>
              <a:t>，</a:t>
            </a:r>
            <a:endParaRPr lang="en-US" altLang="zh-CN" sz="4000" b="1" dirty="0">
              <a:solidFill>
                <a:srgbClr val="FFFFFF"/>
              </a:solidFill>
            </a:endParaRPr>
          </a:p>
          <a:p>
            <a:pPr>
              <a:defRPr/>
            </a:pPr>
            <a:r>
              <a:rPr lang="en-US" altLang="zh-CN" sz="4000" b="1" dirty="0">
                <a:solidFill>
                  <a:srgbClr val="FFFFFF"/>
                </a:solidFill>
              </a:rPr>
              <a:t>	</a:t>
            </a:r>
            <a:r>
              <a:rPr lang="zh-CN" altLang="en-US" sz="4000" b="1" dirty="0">
                <a:solidFill>
                  <a:srgbClr val="FFFFFF"/>
                </a:solidFill>
              </a:rPr>
              <a:t>也有作牧养和教导的</a:t>
            </a:r>
            <a:endParaRPr lang="en-US" sz="4000" b="1" dirty="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1chronicles16_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title" idx="4294967295"/>
          </p:nvPr>
        </p:nvSpPr>
        <p:spPr>
          <a:xfrm>
            <a:off x="432048" y="457200"/>
            <a:ext cx="7884368" cy="1600200"/>
          </a:xfrm>
        </p:spPr>
        <p:txBody>
          <a:bodyPr/>
          <a:lstStyle/>
          <a:p>
            <a:pPr lvl="0" eaLnBrk="1" hangingPunct="1"/>
            <a:r>
              <a:rPr lang="en-US" altLang="zh-TW" sz="6000" dirty="0">
                <a:solidFill>
                  <a:schemeClr val="dk2"/>
                </a:solidFill>
                <a:ea typeface="Arial"/>
                <a:cs typeface="Arial"/>
                <a:sym typeface="Arial"/>
              </a:rPr>
              <a:t>1.  </a:t>
            </a:r>
            <a:r>
              <a:rPr lang="zh-TW" altLang="en-US" sz="6000" dirty="0">
                <a:solidFill>
                  <a:schemeClr val="dk2"/>
                </a:solidFill>
                <a:ea typeface="Arial"/>
                <a:cs typeface="Arial"/>
                <a:sym typeface="Arial"/>
              </a:rPr>
              <a:t>布道士为主而</a:t>
            </a:r>
            <a:r>
              <a:rPr lang="zh-TW" altLang="en-US" sz="6000" dirty="0">
                <a:solidFill>
                  <a:schemeClr val="accent2"/>
                </a:solidFill>
              </a:rPr>
              <a:t>触摸</a:t>
            </a:r>
            <a:r>
              <a:rPr lang="zh-TW" altLang="en-US" sz="6000" dirty="0">
                <a:solidFill>
                  <a:schemeClr val="tx1"/>
                </a:solidFill>
              </a:rPr>
              <a:t>人心，传福音</a:t>
            </a:r>
            <a:endParaRPr lang="en-US" sz="6000" dirty="0">
              <a:latin typeface="Arial"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Q20</a:t>
            </a:r>
          </a:p>
        </p:txBody>
      </p:sp>
      <p:sp>
        <p:nvSpPr>
          <p:cNvPr id="6" name="Rectangle 3"/>
          <p:cNvSpPr txBox="1">
            <a:spLocks noChangeArrowheads="1"/>
          </p:cNvSpPr>
          <p:nvPr/>
        </p:nvSpPr>
        <p:spPr bwMode="auto">
          <a:xfrm>
            <a:off x="28352" y="2348880"/>
            <a:ext cx="9144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lang="zh-TW" altLang="en-US" sz="28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 name="Rectangle 1"/>
          <p:cNvSpPr/>
          <p:nvPr/>
        </p:nvSpPr>
        <p:spPr bwMode="auto">
          <a:xfrm>
            <a:off x="1763688" y="2348880"/>
            <a:ext cx="5616624" cy="2376264"/>
          </a:xfrm>
          <a:prstGeom prst="rect">
            <a:avLst/>
          </a:prstGeom>
          <a:solidFill>
            <a:srgbClr val="B5754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7" name="TextBox 6"/>
          <p:cNvSpPr txBox="1"/>
          <p:nvPr/>
        </p:nvSpPr>
        <p:spPr>
          <a:xfrm>
            <a:off x="2123728" y="2538193"/>
            <a:ext cx="5112568" cy="2062103"/>
          </a:xfrm>
          <a:prstGeom prst="rect">
            <a:avLst/>
          </a:prstGeom>
          <a:solidFill>
            <a:srgbClr val="B57546"/>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rPr>
              <a:t>“你们要称谢耶和华，</a:t>
            </a:r>
            <a:endParaRPr kumimoji="0" lang="en-SG" altLang="zh-CN" sz="3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rPr>
              <a:t>呼求他的名，</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rPr>
              <a:t>在万民中宣扬他的作为。</a:t>
            </a:r>
            <a:r>
              <a:rPr kumimoji="0" lang="en-SG" altLang="zh-CN" sz="3200" b="0"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zh-CN" sz="32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历代志上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16:8</a:t>
            </a:r>
            <a:endPar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50075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zh-CN" altLang="en-US" sz="5000" dirty="0">
                <a:solidFill>
                  <a:srgbClr val="FFFFFF"/>
                </a:solidFill>
                <a:latin typeface="Arial" charset="0"/>
              </a:rPr>
              <a:t>布道士</a:t>
            </a:r>
            <a:endParaRPr lang="en-US" sz="4200" dirty="0">
              <a:solidFill>
                <a:srgbClr val="FFFFFF"/>
              </a:solidFill>
              <a:latin typeface="Arial"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lvl="0">
              <a:spcBef>
                <a:spcPts val="880"/>
              </a:spcBef>
              <a:spcAft>
                <a:spcPts val="0"/>
              </a:spcAft>
              <a:buClr>
                <a:srgbClr val="FFFFFF"/>
              </a:buClr>
              <a:buSzPts val="4400"/>
              <a:buFont typeface="Arial"/>
              <a:buChar char="•"/>
            </a:pPr>
            <a:r>
              <a:rPr lang="zh-TW" altLang="en-US" sz="4400" b="1" dirty="0">
                <a:solidFill>
                  <a:srgbClr val="FFFFFF"/>
                </a:solidFill>
              </a:rPr>
              <a:t>能以葛培理作为</a:t>
            </a:r>
            <a:r>
              <a:rPr lang="zh-TW" altLang="en-US" sz="4400" b="1" dirty="0">
                <a:solidFill>
                  <a:srgbClr val="FFFFFF"/>
                </a:solidFill>
                <a:ea typeface="Arial"/>
                <a:cs typeface="Arial"/>
                <a:sym typeface="Arial"/>
              </a:rPr>
              <a:t>标准</a:t>
            </a:r>
            <a:r>
              <a:rPr lang="zh-TW" altLang="en-US" sz="4400" b="1" dirty="0">
                <a:solidFill>
                  <a:srgbClr val="FFFFFF"/>
                </a:solidFill>
              </a:rPr>
              <a:t>吗</a:t>
            </a:r>
            <a:r>
              <a:rPr lang="zh-TW" altLang="en-US" sz="4400" b="1" dirty="0">
                <a:solidFill>
                  <a:srgbClr val="FFFFFF"/>
                </a:solidFill>
                <a:ea typeface="Arial"/>
                <a:cs typeface="Arial"/>
                <a:sym typeface="Arial"/>
              </a:rPr>
              <a:t>？</a:t>
            </a: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Q29</a:t>
            </a:r>
          </a:p>
        </p:txBody>
      </p:sp>
    </p:spTree>
    <p:extLst>
      <p:ext uri="{BB962C8B-B14F-4D97-AF65-F5344CB8AC3E}">
        <p14:creationId xmlns:p14="http://schemas.microsoft.com/office/powerpoint/2010/main" val="198641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descr="Fish fossil"/>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3"/>
          <p:cNvSpPr>
            <a:spLocks noGrp="1" noChangeArrowheads="1"/>
          </p:cNvSpPr>
          <p:nvPr>
            <p:ph type="title"/>
          </p:nvPr>
        </p:nvSpPr>
        <p:spPr>
          <a:xfrm>
            <a:off x="304800" y="228600"/>
            <a:ext cx="8154988" cy="1676400"/>
          </a:xfrm>
          <a:solidFill>
            <a:srgbClr val="FFFFFF"/>
          </a:solidFill>
        </p:spPr>
        <p:txBody>
          <a:bodyPr/>
          <a:lstStyle/>
          <a:p>
            <a:r>
              <a:rPr lang="en-US" sz="4000" dirty="0">
                <a:solidFill>
                  <a:schemeClr val="tx1"/>
                </a:solidFill>
                <a:latin typeface="Arial" charset="0"/>
              </a:rPr>
              <a:t>2.  </a:t>
            </a:r>
            <a:r>
              <a:rPr lang="zh-CN" altLang="en-US" sz="4000" dirty="0">
                <a:solidFill>
                  <a:schemeClr val="tx1"/>
                </a:solidFill>
                <a:latin typeface="Arial" charset="0"/>
              </a:rPr>
              <a:t>布道士</a:t>
            </a:r>
            <a:r>
              <a:rPr lang="en-US" sz="4000" dirty="0" err="1">
                <a:solidFill>
                  <a:srgbClr val="0000FF"/>
                </a:solidFill>
              </a:rPr>
              <a:t>装备</a:t>
            </a:r>
            <a:r>
              <a:rPr lang="en-US" sz="4000" dirty="0" err="1">
                <a:solidFill>
                  <a:schemeClr val="dk1"/>
                </a:solidFill>
              </a:rPr>
              <a:t>教会向缺乏者传福音</a:t>
            </a:r>
            <a:r>
              <a:rPr lang="en-US" sz="4000" dirty="0">
                <a:solidFill>
                  <a:schemeClr val="tx1"/>
                </a:solidFill>
                <a:latin typeface="Arial" charset="0"/>
              </a:rPr>
              <a:t> (</a:t>
            </a:r>
            <a:r>
              <a:rPr lang="zh-CN" altLang="en-US" sz="4000" dirty="0"/>
              <a:t>以弗所书 </a:t>
            </a:r>
            <a:r>
              <a:rPr lang="en-US" sz="4000" dirty="0">
                <a:solidFill>
                  <a:schemeClr val="tx1"/>
                </a:solidFill>
                <a:latin typeface="Arial" charset="0"/>
              </a:rPr>
              <a:t> 4:11)</a:t>
            </a:r>
            <a:endParaRPr lang="en-US" sz="3200" dirty="0">
              <a:solidFill>
                <a:srgbClr val="FFFFFF"/>
              </a:solidFill>
              <a:latin typeface="Arial" charset="0"/>
            </a:endParaRPr>
          </a:p>
        </p:txBody>
      </p:sp>
      <p:pic>
        <p:nvPicPr>
          <p:cNvPr id="225284" name="Picture 4" descr="Dave Newslet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5285" name="Rectangle 5"/>
          <p:cNvSpPr>
            <a:spLocks noChangeArrowheads="1"/>
          </p:cNvSpPr>
          <p:nvPr/>
        </p:nvSpPr>
        <p:spPr bwMode="auto">
          <a:xfrm>
            <a:off x="1352872" y="4667200"/>
            <a:ext cx="7467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rPr>
              <a:t>大卫盖斯勒</a:t>
            </a:r>
            <a:r>
              <a:rPr kumimoji="0" lang="zh-CN" altLang="en-US" sz="4000" b="0" i="0" u="none" strike="noStrike" kern="1200" cap="none" spc="0" normalizeH="0" baseline="0" noProof="0" dirty="0">
                <a:ln>
                  <a:noFill/>
                </a:ln>
                <a:solidFill>
                  <a:srgbClr val="000000"/>
                </a:solidFill>
                <a:effectLst/>
                <a:uLnTx/>
                <a:uFillTx/>
                <a:latin typeface="Arial" charset="0"/>
                <a:ea typeface="ＭＳ Ｐゴシック" charset="0"/>
              </a:rPr>
              <a:t>博士</a:t>
            </a:r>
            <a:br>
              <a:rPr kumimoji="0" lang="en-US" sz="3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zh-CN" altLang="en-US" sz="4000" b="0" i="0" u="none" strike="noStrike" kern="1200" cap="none" spc="0" normalizeH="0" baseline="0" noProof="0" dirty="0">
                <a:ln>
                  <a:noFill/>
                </a:ln>
                <a:solidFill>
                  <a:srgbClr val="000000"/>
                </a:solidFill>
                <a:effectLst/>
                <a:uLnTx/>
                <a:uFillTx/>
                <a:latin typeface="Arial" charset="0"/>
                <a:ea typeface="ＭＳ Ｐゴシック" charset="0"/>
              </a:rPr>
              <a:t>创始人兼总裁</a:t>
            </a:r>
            <a:br>
              <a:rPr kumimoji="0" lang="en-US" sz="3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3800" b="1" i="0" u="none" strike="noStrike" kern="1200" cap="none" spc="0" normalizeH="0" baseline="0" noProof="0" dirty="0">
                <a:ln>
                  <a:noFill/>
                </a:ln>
                <a:solidFill>
                  <a:srgbClr val="000000"/>
                </a:solidFill>
                <a:effectLst/>
                <a:uLnTx/>
                <a:uFillTx/>
                <a:latin typeface="Arial" charset="0"/>
                <a:ea typeface="ＭＳ Ｐゴシック" charset="0"/>
              </a:rPr>
              <a:t>Meekness &amp; Truth Ministries</a:t>
            </a:r>
            <a:br>
              <a:rPr kumimoji="0" lang="en-US" sz="3800" b="1" i="0"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sz="3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Q56</a:t>
            </a:r>
          </a:p>
        </p:txBody>
      </p:sp>
    </p:spTree>
    <p:extLst>
      <p:ext uri="{BB962C8B-B14F-4D97-AF65-F5344CB8AC3E}">
        <p14:creationId xmlns:p14="http://schemas.microsoft.com/office/powerpoint/2010/main" val="2654173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zh-CN" altLang="en-US" dirty="0">
                <a:latin typeface="Arial" charset="0"/>
              </a:rPr>
              <a:t>许多人惧怕宣教</a:t>
            </a:r>
            <a:r>
              <a:rPr lang="en-US" dirty="0">
                <a:latin typeface="Arial" charset="0"/>
              </a:rPr>
              <a:t>!</a:t>
            </a:r>
          </a:p>
        </p:txBody>
      </p:sp>
      <p:sp>
        <p:nvSpPr>
          <p:cNvPr id="368643" name="Text Box 8"/>
          <p:cNvSpPr txBox="1">
            <a:spLocks noChangeArrowheads="1"/>
          </p:cNvSpPr>
          <p:nvPr/>
        </p:nvSpPr>
        <p:spPr bwMode="auto">
          <a:xfrm>
            <a:off x="34925" y="4797152"/>
            <a:ext cx="8569325"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zh-TW" altLang="en-US" sz="3200" b="1" i="1" u="none" strike="noStrike" kern="1200" cap="none" spc="0" normalizeH="0" baseline="0" noProof="0" dirty="0">
                <a:ln>
                  <a:noFill/>
                </a:ln>
                <a:solidFill>
                  <a:srgbClr val="000000"/>
                </a:solidFill>
                <a:effectLst/>
                <a:uLnTx/>
                <a:uFillTx/>
                <a:latin typeface="Arial"/>
                <a:ea typeface="Arial"/>
                <a:cs typeface="Arial"/>
                <a:sym typeface="Arial"/>
              </a:rPr>
              <a:t>“我小时候时</a:t>
            </a:r>
            <a:r>
              <a:rPr kumimoji="0" lang="zh-TW" altLang="en-US" sz="3200" b="1" i="1" u="none" strike="noStrike" kern="1200" cap="none" spc="0" normalizeH="0" baseline="0" noProof="0" dirty="0">
                <a:ln>
                  <a:noFill/>
                </a:ln>
                <a:solidFill>
                  <a:srgbClr val="000000"/>
                </a:solidFill>
                <a:effectLst/>
                <a:uLnTx/>
                <a:uFillTx/>
                <a:latin typeface="Arial" charset="0"/>
                <a:ea typeface="ＭＳ Ｐゴシック" charset="0"/>
              </a:rPr>
              <a:t>总回到别人家的门口，按了门铃便开溜。如今长大了，也是这么做。只不过我们教会称这为 “宣教培训 ””</a:t>
            </a:r>
            <a:endParaRPr kumimoji="0" lang="zh-TW" altLang="en-US" sz="3200" b="1" i="1"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Q83</a:t>
            </a:r>
          </a:p>
        </p:txBody>
      </p:sp>
    </p:spTree>
    <p:extLst>
      <p:ext uri="{BB962C8B-B14F-4D97-AF65-F5344CB8AC3E}">
        <p14:creationId xmlns:p14="http://schemas.microsoft.com/office/powerpoint/2010/main" val="929057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p:txBody>
          <a:bodyPr/>
          <a:lstStyle/>
          <a:p>
            <a:pPr lvl="0" eaLnBrk="1" hangingPunct="1">
              <a:spcBef>
                <a:spcPct val="20000"/>
              </a:spcBef>
            </a:pPr>
            <a:r>
              <a:rPr lang="zh-CN" altLang="en-US" sz="6600" b="0" dirty="0">
                <a:latin typeface="SimHei" pitchFamily="49" charset="-122"/>
                <a:ea typeface="SimHei" pitchFamily="49" charset="-122"/>
              </a:rPr>
              <a:t>牧师 </a:t>
            </a:r>
            <a:r>
              <a:rPr lang="en-US" altLang="zh-CN" sz="6600" b="0" dirty="0">
                <a:latin typeface="Times" pitchFamily="-84" charset="0"/>
                <a:ea typeface="SimHei" pitchFamily="49" charset="-122"/>
              </a:rPr>
              <a:t>–</a:t>
            </a:r>
            <a:r>
              <a:rPr lang="en-US" altLang="zh-CN" sz="6600" b="0" dirty="0">
                <a:latin typeface="SimHei" pitchFamily="49" charset="-122"/>
                <a:ea typeface="SimHei" pitchFamily="49" charset="-122"/>
              </a:rPr>
              <a:t> </a:t>
            </a:r>
            <a:r>
              <a:rPr lang="zh-CN" altLang="en-US" sz="6600" b="0" dirty="0">
                <a:latin typeface="SimHei" pitchFamily="49" charset="-122"/>
                <a:ea typeface="SimHei" pitchFamily="49" charset="-122"/>
              </a:rPr>
              <a:t>教师</a:t>
            </a:r>
          </a:p>
        </p:txBody>
      </p:sp>
      <p:pic>
        <p:nvPicPr>
          <p:cNvPr id="370690" name="Picture 3" descr="stanley_toussa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0691" name="Picture 4" descr="pastorderek_sm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52</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70693" name="Text Box 6"/>
          <p:cNvSpPr txBox="1">
            <a:spLocks noChangeArrowheads="1"/>
          </p:cNvSpPr>
          <p:nvPr/>
        </p:nvSpPr>
        <p:spPr bwMode="auto">
          <a:xfrm>
            <a:off x="685800" y="5257800"/>
            <a:ext cx="794067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rPr>
              <a:t>我们通常会联想到</a:t>
            </a:r>
            <a:r>
              <a:rPr kumimoji="0" lang="zh-TW" altLang="en-US" sz="3200" b="0" i="0" u="none" strike="noStrike" kern="1200" cap="none" spc="0" normalizeH="0" baseline="0" noProof="0" dirty="0">
                <a:ln>
                  <a:noFill/>
                </a:ln>
                <a:solidFill>
                  <a:srgbClr val="FFFFFF"/>
                </a:solidFill>
                <a:effectLst/>
                <a:uLnTx/>
                <a:uFillTx/>
                <a:latin typeface="SimHei"/>
                <a:ea typeface="SimHei"/>
                <a:cs typeface="SimHei"/>
                <a:sym typeface="SimHei"/>
              </a:rPr>
              <a:t>牧师 </a:t>
            </a:r>
            <a:r>
              <a:rPr kumimoji="0" lang="en-US" altLang="zh-TW" sz="3200" b="0" i="0" u="none" strike="noStrike" kern="1200" cap="none" spc="0" normalizeH="0" baseline="0" noProof="0" dirty="0">
                <a:ln>
                  <a:noFill/>
                </a:ln>
                <a:solidFill>
                  <a:srgbClr val="FFFFFF"/>
                </a:solidFill>
                <a:effectLst/>
                <a:uLnTx/>
                <a:uFillTx/>
                <a:latin typeface="Times"/>
                <a:ea typeface="Times"/>
                <a:cs typeface="Times"/>
                <a:sym typeface="Times"/>
              </a:rPr>
              <a:t>–</a:t>
            </a:r>
            <a:r>
              <a:rPr kumimoji="0" lang="zh-TW" altLang="en-US" sz="3200" b="0" i="0" u="none" strike="noStrike" kern="1200" cap="none" spc="0" normalizeH="0" baseline="0" noProof="0" dirty="0">
                <a:ln>
                  <a:noFill/>
                </a:ln>
                <a:solidFill>
                  <a:srgbClr val="FFFFFF"/>
                </a:solidFill>
                <a:effectLst/>
                <a:uLnTx/>
                <a:uFillTx/>
                <a:latin typeface="SimHei"/>
                <a:ea typeface="SimHei"/>
                <a:cs typeface="SimHei"/>
                <a:sym typeface="SimHei"/>
              </a:rPr>
              <a:t> 教师的职位</a:t>
            </a: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Q12</a:t>
            </a:r>
          </a:p>
        </p:txBody>
      </p:sp>
    </p:spTree>
    <p:extLst>
      <p:ext uri="{BB962C8B-B14F-4D97-AF65-F5344CB8AC3E}">
        <p14:creationId xmlns:p14="http://schemas.microsoft.com/office/powerpoint/2010/main" val="1359525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Christ - The Good Shepherd - Simon Dew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Q30</a:t>
            </a:r>
          </a:p>
        </p:txBody>
      </p:sp>
      <p:sp>
        <p:nvSpPr>
          <p:cNvPr id="5" name="Rectangle 2"/>
          <p:cNvSpPr txBox="1">
            <a:spLocks noChangeArrowheads="1"/>
          </p:cNvSpPr>
          <p:nvPr/>
        </p:nvSpPr>
        <p:spPr bwMode="auto">
          <a:xfrm>
            <a:off x="755576" y="21866"/>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基督是好牧者</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9473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en-US" sz="5400" dirty="0">
                <a:latin typeface="Balthazar"/>
                <a:ea typeface="Balthazar"/>
                <a:cs typeface="Balthazar"/>
                <a:sym typeface="Balthazar"/>
              </a:rPr>
              <a:t>双重恩赐 </a:t>
            </a:r>
            <a:endParaRPr lang="en-US" dirty="0">
              <a:latin typeface="Copperplate Gothic Light" charset="0"/>
            </a:endParaRPr>
          </a:p>
        </p:txBody>
      </p:sp>
      <p:sp>
        <p:nvSpPr>
          <p:cNvPr id="233476" name="Oval 4"/>
          <p:cNvSpPr>
            <a:spLocks noChangeArrowheads="1"/>
          </p:cNvSpPr>
          <p:nvPr/>
        </p:nvSpPr>
        <p:spPr bwMode="auto">
          <a:xfrm>
            <a:off x="1043608" y="3645024"/>
            <a:ext cx="1008112" cy="1728192"/>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7" name="Oval 5"/>
          <p:cNvSpPr>
            <a:spLocks noChangeArrowheads="1"/>
          </p:cNvSpPr>
          <p:nvPr/>
        </p:nvSpPr>
        <p:spPr bwMode="auto">
          <a:xfrm>
            <a:off x="3923928" y="4725144"/>
            <a:ext cx="990600" cy="795536"/>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Text Box 4"/>
          <p:cNvSpPr txBox="1">
            <a:spLocks noChangeArrowheads="1"/>
          </p:cNvSpPr>
          <p:nvPr/>
        </p:nvSpPr>
        <p:spPr bwMode="auto">
          <a:xfrm>
            <a:off x="467544" y="2582902"/>
            <a:ext cx="8001000" cy="286232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450850" algn="l"/>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S PGothic" pitchFamily="34" charset="-128"/>
              </a:rPr>
              <a:t>他所赐的</a:t>
            </a:r>
          </a:p>
          <a:p>
            <a:pPr marL="0" marR="0" lvl="0" indent="0" algn="l" defTabSz="914400" rtl="0" eaLnBrk="0" fontAlgn="base" latinLnBrk="0" hangingPunct="0">
              <a:lnSpc>
                <a:spcPct val="100000"/>
              </a:lnSpc>
              <a:spcBef>
                <a:spcPct val="0"/>
              </a:spcBef>
              <a:spcAft>
                <a:spcPct val="0"/>
              </a:spcAft>
              <a:buClrTx/>
              <a:buSzTx/>
              <a:buFontTx/>
              <a:buNone/>
              <a:tabLst>
                <a:tab pos="450850" algn="l"/>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S PGothic" pitchFamily="34" charset="-128"/>
              </a:rPr>
              <a:t>有使徒，</a:t>
            </a:r>
          </a:p>
          <a:p>
            <a:pPr marL="0" marR="0" lvl="0" indent="0" algn="l" defTabSz="914400" rtl="0" eaLnBrk="0" fontAlgn="base" latinLnBrk="0" hangingPunct="0">
              <a:lnSpc>
                <a:spcPct val="100000"/>
              </a:lnSpc>
              <a:spcBef>
                <a:spcPct val="0"/>
              </a:spcBef>
              <a:spcAft>
                <a:spcPct val="0"/>
              </a:spcAft>
              <a:buClrTx/>
              <a:buSzTx/>
              <a:buFontTx/>
              <a:buNone/>
              <a:tabLst>
                <a:tab pos="450850" algn="l"/>
              </a:tabLst>
              <a:defRPr/>
            </a:pP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有（</a:t>
            </a:r>
            <a:r>
              <a:rPr kumimoji="0" lang="en-US" altLang="en-US" sz="3600" b="1" i="1" u="none" strike="noStrike" kern="1200" cap="none" spc="0" normalizeH="0" baseline="0" noProof="0" dirty="0" err="1">
                <a:ln>
                  <a:noFill/>
                </a:ln>
                <a:solidFill>
                  <a:srgbClr val="FFFFFF"/>
                </a:solidFill>
                <a:effectLst/>
                <a:uLnTx/>
                <a:uFillTx/>
                <a:latin typeface="Arial" pitchFamily="34" charset="0"/>
                <a:ea typeface="MS PGothic" pitchFamily="34" charset="-128"/>
              </a:rPr>
              <a:t>de</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）先知</a:t>
            </a:r>
            <a:r>
              <a:rPr kumimoji="0" lang="zh-CN" altLang="en-US" sz="3600" b="1" i="0" u="none" strike="noStrike" kern="1200" cap="none" spc="0" normalizeH="0" baseline="0" noProof="0" dirty="0">
                <a:ln>
                  <a:noFill/>
                </a:ln>
                <a:solidFill>
                  <a:srgbClr val="FFFFFF"/>
                </a:solidFill>
                <a:effectLst/>
                <a:uLnTx/>
                <a:uFillTx/>
                <a:latin typeface="Arial" pitchFamily="34" charset="0"/>
                <a:ea typeface="MS PGothic" pitchFamily="34" charset="-128"/>
              </a:rPr>
              <a:t>，</a:t>
            </a:r>
            <a:endParaRPr kumimoji="0" lang="en-US" altLang="zh-CN" sz="3600" b="1" i="0" u="none" strike="noStrike" kern="1200" cap="none" spc="0" normalizeH="0" baseline="0" noProof="0" dirty="0">
              <a:ln>
                <a:noFill/>
              </a:ln>
              <a:solidFill>
                <a:srgbClr val="FFFFFF"/>
              </a:solidFill>
              <a:effectLst/>
              <a:uLnTx/>
              <a:uFillTx/>
              <a:latin typeface="Arial" pitchFamily="34"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tab pos="450850" algn="l"/>
              </a:tabLst>
              <a:defRPr/>
            </a:pP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有（</a:t>
            </a:r>
            <a:r>
              <a:rPr kumimoji="0" lang="en-US" altLang="en-US" sz="3600" b="1" i="1" u="none" strike="noStrike" kern="1200" cap="none" spc="0" normalizeH="0" baseline="0" noProof="0" dirty="0" err="1">
                <a:ln>
                  <a:noFill/>
                </a:ln>
                <a:solidFill>
                  <a:srgbClr val="FFFFFF"/>
                </a:solidFill>
                <a:effectLst/>
                <a:uLnTx/>
                <a:uFillTx/>
                <a:latin typeface="Arial" pitchFamily="34" charset="0"/>
                <a:ea typeface="MS PGothic" pitchFamily="34" charset="-128"/>
              </a:rPr>
              <a:t>de</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）传福音的</a:t>
            </a:r>
            <a:r>
              <a:rPr kumimoji="0" lang="zh-CN" altLang="en-US" sz="3600" b="1" i="0" u="none" strike="noStrike" kern="1200" cap="none" spc="0" normalizeH="0" baseline="0" noProof="0" dirty="0">
                <a:ln>
                  <a:noFill/>
                </a:ln>
                <a:solidFill>
                  <a:srgbClr val="FFFFFF"/>
                </a:solidFill>
                <a:effectLst/>
                <a:uLnTx/>
                <a:uFillTx/>
                <a:latin typeface="Arial" pitchFamily="34" charset="0"/>
                <a:ea typeface="MS PGothic" pitchFamily="34" charset="-128"/>
              </a:rPr>
              <a:t>，</a:t>
            </a:r>
            <a:endParaRPr kumimoji="0" lang="en-US" altLang="zh-CN" sz="3600" b="1" i="0" u="none" strike="noStrike" kern="1200" cap="none" spc="0" normalizeH="0" baseline="0" noProof="0" dirty="0">
              <a:ln>
                <a:noFill/>
              </a:ln>
              <a:solidFill>
                <a:srgbClr val="FFFFFF"/>
              </a:solidFill>
              <a:effectLst/>
              <a:uLnTx/>
              <a:uFillTx/>
              <a:latin typeface="Arial" pitchFamily="34" charset="0"/>
              <a:ea typeface="MS PGothic"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tab pos="450850" algn="l"/>
              </a:tabLst>
              <a:defRPr/>
            </a:pP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有（</a:t>
            </a:r>
            <a:r>
              <a:rPr kumimoji="0" lang="en-US" altLang="en-US" sz="3600" b="1" i="1" u="none" strike="noStrike" kern="1200" cap="none" spc="0" normalizeH="0" baseline="0" noProof="0" dirty="0" err="1">
                <a:ln>
                  <a:noFill/>
                </a:ln>
                <a:solidFill>
                  <a:srgbClr val="FFFFFF"/>
                </a:solidFill>
                <a:effectLst/>
                <a:uLnTx/>
                <a:uFillTx/>
                <a:latin typeface="Arial" pitchFamily="34" charset="0"/>
                <a:ea typeface="MS PGothic" pitchFamily="34" charset="-128"/>
              </a:rPr>
              <a:t>de</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）牧师和（</a:t>
            </a:r>
            <a:r>
              <a:rPr kumimoji="0" lang="en-US" altLang="en-US" sz="3600" b="1" i="1" u="none" strike="noStrike" kern="1200" cap="none" spc="0" normalizeH="0" baseline="0" noProof="0" dirty="0" err="1">
                <a:ln>
                  <a:noFill/>
                </a:ln>
                <a:solidFill>
                  <a:srgbClr val="FFFFFF"/>
                </a:solidFill>
                <a:effectLst/>
                <a:uLnTx/>
                <a:uFillTx/>
                <a:latin typeface="Arial" pitchFamily="34" charset="0"/>
                <a:ea typeface="MS PGothic" pitchFamily="34" charset="-128"/>
              </a:rPr>
              <a:t>kai</a:t>
            </a:r>
            <a:r>
              <a:rPr kumimoji="0" lang="en-US" altLang="en-US" sz="3600" b="1" i="0" u="none" strike="noStrike" kern="1200" cap="none" spc="0" normalizeH="0" baseline="0" noProof="0" dirty="0" err="1">
                <a:ln>
                  <a:noFill/>
                </a:ln>
                <a:solidFill>
                  <a:srgbClr val="FFFFFF"/>
                </a:solidFill>
                <a:effectLst/>
                <a:uLnTx/>
                <a:uFillTx/>
                <a:latin typeface="Arial" pitchFamily="34" charset="0"/>
                <a:ea typeface="MS PGothic" pitchFamily="34" charset="-128"/>
              </a:rPr>
              <a:t>）教师</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S PGothic" pitchFamily="34" charset="-128"/>
              </a:rPr>
              <a:t>。</a:t>
            </a:r>
          </a:p>
        </p:txBody>
      </p:sp>
      <p:sp>
        <p:nvSpPr>
          <p:cNvPr id="233478" name="Text Box 6"/>
          <p:cNvSpPr txBox="1">
            <a:spLocks noChangeArrowheads="1"/>
          </p:cNvSpPr>
          <p:nvPr/>
        </p:nvSpPr>
        <p:spPr bwMode="auto">
          <a:xfrm>
            <a:off x="1907704" y="4509120"/>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opperplate Gothic Light" charset="0"/>
                <a:ea typeface="ＭＳ Ｐゴシック" charset="0"/>
              </a:rPr>
              <a:t>[</a:t>
            </a:r>
          </a:p>
        </p:txBody>
      </p:sp>
      <p:sp>
        <p:nvSpPr>
          <p:cNvPr id="233479" name="Text Box 7"/>
          <p:cNvSpPr txBox="1">
            <a:spLocks noChangeArrowheads="1"/>
          </p:cNvSpPr>
          <p:nvPr/>
        </p:nvSpPr>
        <p:spPr bwMode="auto">
          <a:xfrm rot="10800000">
            <a:off x="5940153" y="4573576"/>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Copperplate Gothic Light" charset="0"/>
                <a:ea typeface="ＭＳ Ｐゴシック" charset="0"/>
              </a:rPr>
              <a:t>[</a:t>
            </a:r>
          </a:p>
        </p:txBody>
      </p:sp>
    </p:spTree>
    <p:extLst>
      <p:ext uri="{BB962C8B-B14F-4D97-AF65-F5344CB8AC3E}">
        <p14:creationId xmlns:p14="http://schemas.microsoft.com/office/powerpoint/2010/main" val="349339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57378" name="Picture 3"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683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42925"/>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323528"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SimHei" pitchFamily="49" charset="-122"/>
                <a:ea typeface="SimHei" pitchFamily="49" charset="-122"/>
              </a:rPr>
              <a:t>牧师</a:t>
            </a: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err="1"/>
              <a:t>唯有的“双重”恩赐</a:t>
            </a:r>
            <a:endParaRPr lang="en-US" dirty="0">
              <a:ea typeface="+mj-ea"/>
              <a:cs typeface="+mj-cs"/>
            </a:endParaRPr>
          </a:p>
        </p:txBody>
      </p:sp>
      <p:sp>
        <p:nvSpPr>
          <p:cNvPr id="235526" name="Text Box 6"/>
          <p:cNvSpPr txBox="1">
            <a:spLocks noChangeArrowheads="1"/>
          </p:cNvSpPr>
          <p:nvPr/>
        </p:nvSpPr>
        <p:spPr bwMode="auto">
          <a:xfrm>
            <a:off x="4800600" y="1203325"/>
            <a:ext cx="3657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SimHei" pitchFamily="49" charset="-122"/>
                <a:ea typeface="SimHei" pitchFamily="49" charset="-122"/>
              </a:rPr>
              <a:t>教师</a:t>
            </a:r>
          </a:p>
          <a:p>
            <a:pPr marL="914400" marR="0" lvl="0" indent="-914400" algn="l" defTabSz="914400" rtl="0" eaLnBrk="1" fontAlgn="base" latinLnBrk="0" hangingPunct="1">
              <a:lnSpc>
                <a:spcPct val="100000"/>
              </a:lnSpc>
              <a:spcBef>
                <a:spcPct val="0"/>
              </a:spcBef>
              <a:spcAft>
                <a:spcPct val="0"/>
              </a:spcAft>
              <a:buClrTx/>
              <a:buSzTx/>
              <a:buFontTx/>
              <a:buNone/>
              <a:tabLst/>
              <a:defRPr/>
            </a:pPr>
            <a:endParaRPr kumimoji="0" lang="en-US" sz="32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27" name="Text Box 7"/>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庇护</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28" name="Text Box 8"/>
          <p:cNvSpPr txBox="1">
            <a:spLocks noChangeArrowheads="1"/>
          </p:cNvSpPr>
          <p:nvPr/>
        </p:nvSpPr>
        <p:spPr bwMode="auto">
          <a:xfrm>
            <a:off x="48006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研究</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29" name="Text Box 9"/>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纪律</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0" name="Text Box 10"/>
          <p:cNvSpPr txBox="1">
            <a:spLocks noChangeArrowheads="1"/>
          </p:cNvSpPr>
          <p:nvPr/>
        </p:nvSpPr>
        <p:spPr bwMode="auto">
          <a:xfrm>
            <a:off x="48006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教诲</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1" name="Text Box 11"/>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领导</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2" name="Text Box 12"/>
          <p:cNvSpPr txBox="1">
            <a:spLocks noChangeArrowheads="1"/>
          </p:cNvSpPr>
          <p:nvPr/>
        </p:nvSpPr>
        <p:spPr bwMode="auto">
          <a:xfrm>
            <a:off x="48006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应用</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3" name="Text Box 13"/>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关心</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4" name="Text Box 14"/>
          <p:cNvSpPr txBox="1">
            <a:spLocks noChangeArrowheads="1"/>
          </p:cNvSpPr>
          <p:nvPr/>
        </p:nvSpPr>
        <p:spPr bwMode="auto">
          <a:xfrm>
            <a:off x="48006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警戒</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52</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6" name="Text Box 4"/>
          <p:cNvSpPr txBox="1">
            <a:spLocks noChangeArrowheads="1"/>
          </p:cNvSpPr>
          <p:nvPr/>
        </p:nvSpPr>
        <p:spPr bwMode="auto">
          <a:xfrm>
            <a:off x="3526160" y="220486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Q39</a:t>
            </a:r>
          </a:p>
        </p:txBody>
      </p:sp>
      <p:sp>
        <p:nvSpPr>
          <p:cNvPr id="17" name="Text Box 4"/>
          <p:cNvSpPr txBox="1">
            <a:spLocks noChangeArrowheads="1"/>
          </p:cNvSpPr>
          <p:nvPr/>
        </p:nvSpPr>
        <p:spPr bwMode="auto">
          <a:xfrm>
            <a:off x="3526160" y="42210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Q48</a:t>
            </a:r>
          </a:p>
        </p:txBody>
      </p:sp>
      <p:sp>
        <p:nvSpPr>
          <p:cNvPr id="18" name="Text Box 4"/>
          <p:cNvSpPr txBox="1">
            <a:spLocks noChangeArrowheads="1"/>
          </p:cNvSpPr>
          <p:nvPr/>
        </p:nvSpPr>
        <p:spPr bwMode="auto">
          <a:xfrm>
            <a:off x="3526160" y="32849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Q57</a:t>
            </a:r>
          </a:p>
        </p:txBody>
      </p:sp>
      <p:sp>
        <p:nvSpPr>
          <p:cNvPr id="19" name="Text Box 4"/>
          <p:cNvSpPr txBox="1">
            <a:spLocks noChangeArrowheads="1"/>
          </p:cNvSpPr>
          <p:nvPr/>
        </p:nvSpPr>
        <p:spPr bwMode="auto">
          <a:xfrm>
            <a:off x="3526160" y="530120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Q66</a:t>
            </a:r>
          </a:p>
        </p:txBody>
      </p:sp>
    </p:spTree>
    <p:extLst>
      <p:ext uri="{BB962C8B-B14F-4D97-AF65-F5344CB8AC3E}">
        <p14:creationId xmlns:p14="http://schemas.microsoft.com/office/powerpoint/2010/main" val="30381898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nvSpPr>
        <p:spPr bwMode="auto">
          <a:xfrm>
            <a:off x="0" y="5715000"/>
            <a:ext cx="9144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882" name="Rectangle 3"/>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Toughest Job in the World</a:t>
            </a:r>
          </a:p>
        </p:txBody>
      </p:sp>
      <p:pic>
        <p:nvPicPr>
          <p:cNvPr id="378883" name="Picture 4" descr="PastorRating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885" name="Text Box 6"/>
          <p:cNvSpPr txBox="1">
            <a:spLocks noChangeArrowheads="1"/>
          </p:cNvSpPr>
          <p:nvPr/>
        </p:nvSpPr>
        <p:spPr bwMode="auto">
          <a:xfrm>
            <a:off x="0" y="5029200"/>
            <a:ext cx="43434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000000"/>
                </a:solidFill>
                <a:effectLst/>
                <a:uLnTx/>
                <a:uFillTx/>
                <a:latin typeface="Arial"/>
                <a:ea typeface="Arial"/>
                <a:cs typeface="Arial"/>
                <a:sym typeface="Arial"/>
              </a:rPr>
              <a:t>随时</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欢迎向</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我</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发表你们对</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牧师</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的意见</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Q84</a:t>
            </a:r>
          </a:p>
        </p:txBody>
      </p:sp>
    </p:spTree>
    <p:extLst>
      <p:ext uri="{BB962C8B-B14F-4D97-AF65-F5344CB8AC3E}">
        <p14:creationId xmlns:p14="http://schemas.microsoft.com/office/powerpoint/2010/main" val="1402189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237573"/>
                                        </p:tgtEl>
                                        <p:attrNameLst>
                                          <p:attrName>ppt_x</p:attrName>
                                        </p:attrNameLst>
                                      </p:cBhvr>
                                      <p:tavLst>
                                        <p:tav tm="0">
                                          <p:val>
                                            <p:strVal val="ppt_x"/>
                                          </p:val>
                                        </p:tav>
                                        <p:tav tm="100000">
                                          <p:val>
                                            <p:strVal val="ppt_x"/>
                                          </p:val>
                                        </p:tav>
                                      </p:tavLst>
                                    </p:anim>
                                    <p:anim calcmode="lin" valueType="num">
                                      <p:cBhvr additive="base">
                                        <p:cTn id="7" dur="5000"/>
                                        <p:tgtEl>
                                          <p:spTgt spid="237573"/>
                                        </p:tgtEl>
                                        <p:attrNameLst>
                                          <p:attrName>ppt_y</p:attrName>
                                        </p:attrNameLst>
                                      </p:cBhvr>
                                      <p:tavLst>
                                        <p:tav tm="0">
                                          <p:val>
                                            <p:strVal val="ppt_y"/>
                                          </p:val>
                                        </p:tav>
                                        <p:tav tm="100000">
                                          <p:val>
                                            <p:strVal val="1+ppt_h/2"/>
                                          </p:val>
                                        </p:tav>
                                      </p:tavLst>
                                    </p:anim>
                                    <p:set>
                                      <p:cBhvr>
                                        <p:cTn id="8" dur="1" fill="hold">
                                          <p:stCondLst>
                                            <p:cond delay="4999"/>
                                          </p:stCondLst>
                                        </p:cTn>
                                        <p:tgtEl>
                                          <p:spTgt spid="237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a:solidFill>
                  <a:schemeClr val="tx1"/>
                </a:solidFill>
              </a:rPr>
              <a:t>以弗所书 4:11-12</a:t>
            </a:r>
            <a:r>
              <a:rPr lang="en-US" altLang="en-US" sz="2800" b="1">
                <a:solidFill>
                  <a:srgbClr val="FFFFFF"/>
                </a:solidFill>
                <a:latin typeface="Arial" pitchFamily="34" charset="0"/>
              </a:rPr>
              <a:t>NIV</a:t>
            </a:r>
            <a:r>
              <a:rPr lang="en-US" altLang="en-US" sz="2800" b="1">
                <a:solidFill>
                  <a:schemeClr val="tx1"/>
                </a:solidFill>
              </a:rPr>
              <a:t> </a:t>
            </a:r>
            <a:endParaRPr lang="en-US" altLang="en-US" b="1">
              <a:solidFill>
                <a:schemeClr val="tx1"/>
              </a:solidFill>
            </a:endParaRPr>
          </a:p>
        </p:txBody>
      </p:sp>
      <p:sp>
        <p:nvSpPr>
          <p:cNvPr id="92163" name="Text Box 3"/>
          <p:cNvSpPr txBox="1">
            <a:spLocks noChangeArrowheads="1"/>
          </p:cNvSpPr>
          <p:nvPr/>
        </p:nvSpPr>
        <p:spPr bwMode="auto">
          <a:xfrm>
            <a:off x="76200" y="1420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11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他所赐的</a:t>
            </a:r>
          </a:p>
          <a:p>
            <a:r>
              <a:rPr lang="en-US" altLang="en-US" sz="3200" b="1">
                <a:solidFill>
                  <a:srgbClr val="FFFFFF"/>
                </a:solidFill>
                <a:latin typeface="Arial" pitchFamily="34" charset="0"/>
                <a:cs typeface="+mn-cs"/>
              </a:rPr>
              <a:t>	有使徒，</a:t>
            </a:r>
          </a:p>
          <a:p>
            <a:r>
              <a:rPr lang="en-US" altLang="en-US" sz="3200" b="1">
                <a:solidFill>
                  <a:srgbClr val="FFFFFF"/>
                </a:solidFill>
                <a:latin typeface="Arial" pitchFamily="34" charset="0"/>
                <a:cs typeface="+mn-cs"/>
              </a:rPr>
              <a:t>	有先知</a:t>
            </a:r>
            <a:r>
              <a:rPr lang="zh-CN" altLang="en-US" sz="3200" b="1">
                <a:solidFill>
                  <a:srgbClr val="FFFFFF"/>
                </a:solidFill>
                <a:latin typeface="Arial" pitchFamily="34" charset="0"/>
                <a:cs typeface="+mn-cs"/>
              </a:rPr>
              <a:t>，</a:t>
            </a:r>
            <a:r>
              <a:rPr lang="en-US" altLang="en-US" sz="3200" b="1">
                <a:solidFill>
                  <a:srgbClr val="FFFFFF"/>
                </a:solidFill>
                <a:latin typeface="Arial" pitchFamily="34" charset="0"/>
                <a:cs typeface="+mn-cs"/>
              </a:rPr>
              <a:t>有传福音的</a:t>
            </a:r>
            <a:r>
              <a:rPr lang="zh-CN" altLang="en-US" sz="3200" b="1">
                <a:solidFill>
                  <a:srgbClr val="FFFFFF"/>
                </a:solidFill>
                <a:latin typeface="Arial" pitchFamily="34" charset="0"/>
                <a:cs typeface="+mn-cs"/>
              </a:rPr>
              <a:t>，</a:t>
            </a:r>
            <a:endParaRPr lang="en-US" altLang="zh-CN"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有牧师和教师。</a:t>
            </a:r>
          </a:p>
        </p:txBody>
      </p:sp>
      <p:sp>
        <p:nvSpPr>
          <p:cNvPr id="92165" name="Text Box 5"/>
          <p:cNvSpPr txBox="1">
            <a:spLocks noChangeArrowheads="1"/>
          </p:cNvSpPr>
          <p:nvPr/>
        </p:nvSpPr>
        <p:spPr bwMode="auto">
          <a:xfrm>
            <a:off x="0" y="4038600"/>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12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为</a:t>
            </a:r>
            <a:r>
              <a:rPr lang="zh-CN" altLang="en-US" sz="3200" b="1">
                <a:solidFill>
                  <a:srgbClr val="FFFFFF"/>
                </a:solidFill>
                <a:latin typeface="Arial" pitchFamily="34" charset="0"/>
                <a:cs typeface="+mn-cs"/>
              </a:rPr>
              <a:t>要</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成全圣徒</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各尽其职</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建立基督的身体</a:t>
            </a:r>
            <a:r>
              <a:rPr lang="zh-CN" altLang="en-US" sz="3200" b="1">
                <a:solidFill>
                  <a:srgbClr val="FFFFFF"/>
                </a:solidFill>
                <a:latin typeface="Arial" pitchFamily="34" charset="0"/>
                <a:cs typeface="+mn-cs"/>
              </a:rPr>
              <a:t>，</a:t>
            </a:r>
            <a:endParaRPr lang="en-US" altLang="en-US" sz="3200" b="1">
              <a:solidFill>
                <a:srgbClr val="FFFFFF"/>
              </a:solidFill>
              <a:latin typeface="Arial" pitchFamily="34" charset="0"/>
              <a:cs typeface="+mn-cs"/>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神给有恩赐的人来训练</a:t>
            </a:r>
            <a:r>
              <a:rPr lang="en-US" altLang="en-US" sz="2800" b="1" i="1">
                <a:solidFill>
                  <a:srgbClr val="FFFFFF"/>
                </a:solidFill>
                <a:latin typeface="Arial" pitchFamily="34" charset="0"/>
                <a:cs typeface="+mn-cs"/>
              </a:rPr>
              <a:t>其他人</a:t>
            </a:r>
            <a:r>
              <a:rPr lang="en-US" altLang="en-US" sz="2800" b="1">
                <a:solidFill>
                  <a:srgbClr val="FFFFFF"/>
                </a:solidFill>
                <a:latin typeface="Arial" pitchFamily="34" charset="0"/>
                <a:cs typeface="+mn-cs"/>
              </a:rPr>
              <a:t>来做事功</a:t>
            </a:r>
            <a:r>
              <a:rPr lang="en-US" altLang="ja-JP" sz="2800" b="1">
                <a:solidFill>
                  <a:srgbClr val="FFFFFF"/>
                </a:solidFill>
                <a:latin typeface="Arial" pitchFamily="34" charset="0"/>
                <a:cs typeface="+mn-cs"/>
              </a:rPr>
              <a:t>!</a:t>
            </a:r>
            <a:endParaRPr lang="en-US" altLang="en-US" sz="2800" b="1">
              <a:solidFill>
                <a:srgbClr val="FFFFFF"/>
              </a:solidFill>
              <a:latin typeface="Arial" pitchFamily="34" charset="0"/>
              <a:cs typeface="+mn-cs"/>
            </a:endParaRPr>
          </a:p>
        </p:txBody>
      </p:sp>
    </p:spTree>
    <p:extLst>
      <p:ext uri="{BB962C8B-B14F-4D97-AF65-F5344CB8AC3E}">
        <p14:creationId xmlns:p14="http://schemas.microsoft.com/office/powerpoint/2010/main" val="1226195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33155" name="Picture 3" descr="Bibleflippagesweb"/>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br>
              <a:rPr lang="en-US" altLang="zh-CN" dirty="0">
                <a:latin typeface="Arial" charset="0"/>
                <a:cs typeface="+mj-cs"/>
              </a:rPr>
            </a:br>
            <a:r>
              <a:rPr lang="en-US" dirty="0">
                <a:latin typeface="Arial" charset="0"/>
                <a:cs typeface="+mj-cs"/>
              </a:rPr>
              <a:t>12:8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en-US" sz="5400" b="1" baseline="30000" dirty="0">
                <a:solidFill>
                  <a:srgbClr val="000000"/>
                </a:solidFill>
                <a:effectLst>
                  <a:glow rad="127000">
                    <a:srgbClr val="FFFFFF">
                      <a:alpha val="91000"/>
                    </a:srgbClr>
                  </a:glow>
                </a:effectLst>
              </a:rPr>
              <a:t>8</a:t>
            </a:r>
            <a:r>
              <a:rPr lang="zh-CN" altLang="en-US" sz="5400" b="1" dirty="0">
                <a:solidFill>
                  <a:schemeClr val="accent1">
                    <a:lumMod val="75000"/>
                  </a:schemeClr>
                </a:solidFill>
                <a:effectLst>
                  <a:glow rad="127000">
                    <a:srgbClr val="FFFFFF">
                      <a:alpha val="91000"/>
                    </a:srgbClr>
                  </a:glow>
                </a:effectLst>
              </a:rPr>
              <a:t>劝慰</a:t>
            </a:r>
            <a:r>
              <a:rPr lang="zh-CN" altLang="en-US" sz="5400" b="1" dirty="0">
                <a:solidFill>
                  <a:srgbClr val="000000"/>
                </a:solidFill>
                <a:effectLst>
                  <a:glow rad="127000">
                    <a:srgbClr val="FFFFFF">
                      <a:alpha val="91000"/>
                    </a:srgbClr>
                  </a:glow>
                </a:effectLst>
              </a:rPr>
              <a:t>的，就应当照着恩赐劝慰</a:t>
            </a:r>
            <a:r>
              <a:rPr lang="en-US" sz="5400" b="1" dirty="0">
                <a:solidFill>
                  <a:srgbClr val="000000"/>
                </a:solidFill>
                <a:effectLst>
                  <a:glow rad="127000">
                    <a:srgbClr val="FFFFFF">
                      <a:alpha val="91000"/>
                    </a:srgbClr>
                  </a:glow>
                </a:effectLst>
              </a:rPr>
              <a:t>. </a:t>
            </a: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53</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en-US" dirty="0">
                <a:solidFill>
                  <a:schemeClr val="lt1"/>
                </a:solidFill>
                <a:ea typeface="Arial"/>
                <a:cs typeface="Arial"/>
                <a:sym typeface="Arial"/>
              </a:rPr>
              <a:t>劝慰者应该劝慰他人如何</a:t>
            </a:r>
            <a:r>
              <a:rPr lang="en-US" dirty="0"/>
              <a:t>将</a:t>
            </a:r>
            <a:r>
              <a:rPr lang="en-US" dirty="0">
                <a:solidFill>
                  <a:schemeClr val="lt1"/>
                </a:solidFill>
                <a:ea typeface="Arial"/>
                <a:cs typeface="Arial"/>
                <a:sym typeface="Arial"/>
              </a:rPr>
              <a:t>神的话语</a:t>
            </a:r>
            <a:r>
              <a:rPr lang="en-US" dirty="0"/>
              <a:t>运行在生命中</a:t>
            </a:r>
            <a:r>
              <a:rPr lang="en-US" dirty="0">
                <a:solidFill>
                  <a:schemeClr val="lt1"/>
                </a:solidFill>
                <a:ea typeface="Arial"/>
                <a:cs typeface="Arial"/>
                <a:sym typeface="Arial"/>
              </a:rPr>
              <a:t> (</a:t>
            </a:r>
            <a:r>
              <a:rPr lang="en-US" u="sng" dirty="0">
                <a:solidFill>
                  <a:schemeClr val="lt1"/>
                </a:solidFill>
                <a:ea typeface="Arial"/>
                <a:cs typeface="Arial"/>
                <a:sym typeface="Arial"/>
              </a:rPr>
              <a:t>8a</a:t>
            </a:r>
            <a:r>
              <a:rPr lang="en-US" dirty="0">
                <a:solidFill>
                  <a:schemeClr val="lt1"/>
                </a:solidFill>
                <a:ea typeface="Arial"/>
                <a:cs typeface="Arial"/>
                <a:sym typeface="Arial"/>
              </a:rPr>
              <a:t>) </a:t>
            </a:r>
            <a:endParaRPr lang="en-US" dirty="0">
              <a:cs typeface="+mj-cs"/>
            </a:endParaRPr>
          </a:p>
        </p:txBody>
      </p:sp>
      <p:pic>
        <p:nvPicPr>
          <p:cNvPr id="384003" name="Picture 7" descr="encour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549275"/>
            <a:ext cx="571341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Q22</a:t>
            </a:r>
          </a:p>
        </p:txBody>
      </p:sp>
    </p:spTree>
    <p:extLst>
      <p:ext uri="{BB962C8B-B14F-4D97-AF65-F5344CB8AC3E}">
        <p14:creationId xmlns:p14="http://schemas.microsoft.com/office/powerpoint/2010/main" val="2572572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zh-CN" altLang="en-US" sz="5400" dirty="0">
                <a:latin typeface="acme secret agent" charset="0"/>
                <a:cs typeface="+mj-cs"/>
              </a:rPr>
              <a:t>劝勉</a:t>
            </a:r>
            <a:endParaRPr lang="en-US" sz="4800" dirty="0">
              <a:cs typeface="+mj-cs"/>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lvl="0">
              <a:spcBef>
                <a:spcPts val="0"/>
              </a:spcBef>
              <a:spcAft>
                <a:spcPts val="0"/>
              </a:spcAft>
              <a:buClr>
                <a:schemeClr val="lt1"/>
              </a:buClr>
              <a:buSzPts val="4400"/>
            </a:pPr>
            <a:r>
              <a:rPr lang="zh-TW" altLang="en-US" sz="4400" b="1" i="1" dirty="0">
                <a:solidFill>
                  <a:schemeClr val="lt1"/>
                </a:solidFill>
              </a:rPr>
              <a:t>也称为勉励的恩赐</a:t>
            </a:r>
            <a:endParaRPr lang="zh-TW" altLang="en-US" sz="4000" b="1" dirty="0">
              <a:solidFill>
                <a:schemeClr val="lt1"/>
              </a:solidFill>
              <a:ea typeface="Arial"/>
              <a:cs typeface="Arial"/>
              <a:sym typeface="Arial"/>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53</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Q31</a:t>
            </a:r>
          </a:p>
        </p:txBody>
      </p:sp>
    </p:spTree>
    <p:extLst>
      <p:ext uri="{BB962C8B-B14F-4D97-AF65-F5344CB8AC3E}">
        <p14:creationId xmlns:p14="http://schemas.microsoft.com/office/powerpoint/2010/main" val="1937802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5076825" y="533400"/>
            <a:ext cx="4067175" cy="1143000"/>
          </a:xfrm>
        </p:spPr>
        <p:txBody>
          <a:bodyPr/>
          <a:lstStyle/>
          <a:p>
            <a:pPr eaLnBrk="1" hangingPunct="1"/>
            <a:r>
              <a:rPr lang="zh-CN" altLang="en-US" sz="4400" dirty="0">
                <a:solidFill>
                  <a:srgbClr val="0000FF"/>
                </a:solidFill>
                <a:latin typeface="Arial" charset="0"/>
              </a:rPr>
              <a:t>劝勉</a:t>
            </a:r>
            <a:r>
              <a:rPr lang="en-US" sz="4400" dirty="0">
                <a:solidFill>
                  <a:srgbClr val="0000FF"/>
                </a:solidFill>
                <a:latin typeface="Arial" charset="0"/>
              </a:rPr>
              <a:t>?</a:t>
            </a:r>
          </a:p>
        </p:txBody>
      </p:sp>
      <p:pic>
        <p:nvPicPr>
          <p:cNvPr id="388099" name="Picture 3" descr="Exhorta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794812">
            <a:off x="612775" y="-56515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100" name="Text Box 8"/>
          <p:cNvSpPr txBox="1">
            <a:spLocks noChangeArrowheads="1"/>
          </p:cNvSpPr>
          <p:nvPr/>
        </p:nvSpPr>
        <p:spPr bwMode="auto">
          <a:xfrm rot="-852056">
            <a:off x="1028047" y="5200256"/>
            <a:ext cx="5747570"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000000"/>
                </a:solidFill>
                <a:effectLst/>
                <a:uLnTx/>
                <a:uFillTx/>
                <a:latin typeface="Arial" charset="0"/>
                <a:ea typeface="ＭＳ Ｐゴシック" charset="0"/>
              </a:rPr>
              <a:t>要如圣经所说的 “</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互相友爱”</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rPr>
              <a:t> </a:t>
            </a:r>
            <a:br>
              <a:rPr kumimoji="0" lang="en-US" sz="2800" b="1" i="1" u="none" strike="noStrike" kern="1200" cap="none" spc="0" normalizeH="0" baseline="0" noProof="0" dirty="0">
                <a:ln>
                  <a:noFill/>
                </a:ln>
                <a:solidFill>
                  <a:srgbClr val="000000"/>
                </a:solidFill>
                <a:effectLst/>
                <a:uLnTx/>
                <a:uFillTx/>
                <a:latin typeface="Arial" charset="0"/>
                <a:ea typeface="ＭＳ Ｐゴシック" charset="0"/>
              </a:rPr>
            </a:br>
            <a:r>
              <a:rPr kumimoji="0" lang="zh-CN" altLang="en-US" sz="2800" b="1" i="1" u="none" strike="noStrike" kern="1200" cap="none" spc="0" normalizeH="0" baseline="0" noProof="0" dirty="0">
                <a:ln>
                  <a:noFill/>
                </a:ln>
                <a:solidFill>
                  <a:srgbClr val="000000"/>
                </a:solidFill>
                <a:effectLst/>
                <a:uLnTx/>
                <a:uFillTx/>
                <a:latin typeface="Arial" charset="0"/>
                <a:ea typeface="ＭＳ Ｐゴシック" charset="0"/>
              </a:rPr>
              <a:t>不然</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我会打你的头！</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Q40</a:t>
            </a:r>
          </a:p>
        </p:txBody>
      </p:sp>
    </p:spTree>
    <p:extLst>
      <p:ext uri="{BB962C8B-B14F-4D97-AF65-F5344CB8AC3E}">
        <p14:creationId xmlns:p14="http://schemas.microsoft.com/office/powerpoint/2010/main" val="3552897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3170099"/>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当教师传达神的话语的</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事实</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和真理时，劝勉者能够鼓励听众按照他所听到的</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行事</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。教师给予圣经的</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内容</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而劝勉者给予</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实际的应用</a:t>
            </a:r>
            <a:r>
              <a:rPr kumimoji="0" lang="ru-RU" altLang="ja-JP" sz="4000" b="1" i="0" u="none" strike="noStrike" kern="1200" cap="none" spc="0" normalizeH="0" baseline="0" noProof="0" dirty="0">
                <a:ln>
                  <a:noFill/>
                </a:ln>
                <a:solidFill>
                  <a:srgbClr val="FFFFFF"/>
                </a:solidFill>
                <a:effectLst/>
                <a:uLnTx/>
                <a:uFillTx/>
                <a:latin typeface="Arial"/>
                <a:ea typeface="ＭＳ Ｐゴシック" charset="0"/>
                <a:cs typeface="Arial"/>
              </a:rPr>
              <a:t>”</a:t>
            </a:r>
            <a:b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斯温德尔</a:t>
            </a: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 4)</a:t>
            </a: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劝勉"</a:t>
            </a:r>
            <a:r>
              <a:rPr lang="en-US" sz="4400" dirty="0" err="1"/>
              <a:t>的定义</a:t>
            </a:r>
            <a:endParaRPr lang="en-US" b="0" dirty="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Q58</a:t>
            </a:r>
          </a:p>
        </p:txBody>
      </p:sp>
    </p:spTree>
    <p:extLst>
      <p:ext uri="{BB962C8B-B14F-4D97-AF65-F5344CB8AC3E}">
        <p14:creationId xmlns:p14="http://schemas.microsoft.com/office/powerpoint/2010/main" val="537449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algn="l" eaLnBrk="1" hangingPunct="1">
              <a:defRPr/>
            </a:pPr>
            <a:r>
              <a:rPr lang="zh-CN" altLang="en-US" sz="4800" dirty="0">
                <a:solidFill>
                  <a:srgbClr val="FFFFFF"/>
                </a:solidFill>
                <a:cs typeface="Arial"/>
              </a:rPr>
              <a:t>怎样是劝勉者</a:t>
            </a:r>
            <a:r>
              <a:rPr lang="en-US" sz="4800" dirty="0">
                <a:cs typeface="+mj-cs"/>
              </a:rPr>
              <a:t>?</a:t>
            </a:r>
            <a:endParaRPr lang="en-US" dirty="0">
              <a:cs typeface="+mj-cs"/>
            </a:endParaRPr>
          </a:p>
        </p:txBody>
      </p:sp>
      <p:pic>
        <p:nvPicPr>
          <p:cNvPr id="392194" name="Picture 4" descr="encouragement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44938" cy="298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marR="0" lvl="0" indent="-358775" algn="l" defTabSz="914400" rtl="0" eaLnBrk="1" fontAlgn="base" latinLnBrk="0" hangingPunct="1">
              <a:lnSpc>
                <a:spcPct val="120000"/>
              </a:lnSpc>
              <a:spcBef>
                <a:spcPct val="0"/>
              </a:spcBef>
              <a:spcAft>
                <a:spcPct val="0"/>
              </a:spcAft>
              <a:buClrTx/>
              <a:buSzTx/>
              <a:buFontTx/>
              <a:buChar char="•"/>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行动步骤</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marR="0" lvl="0" indent="-358775" algn="l" defTabSz="914400" rtl="0" eaLnBrk="1" fontAlgn="base" latinLnBrk="0" hangingPunct="1">
              <a:lnSpc>
                <a:spcPct val="120000"/>
              </a:lnSpc>
              <a:spcBef>
                <a:spcPct val="0"/>
              </a:spcBef>
              <a:spcAft>
                <a:spcPct val="0"/>
              </a:spcAft>
              <a:buClrTx/>
              <a:buSzTx/>
              <a:buFontTx/>
              <a:buChar char="•"/>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实际行为</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marR="0" lvl="0" indent="-358775" algn="l" defTabSz="914400" rtl="0" eaLnBrk="1" fontAlgn="base" latinLnBrk="0" hangingPunct="1">
              <a:lnSpc>
                <a:spcPct val="120000"/>
              </a:lnSpc>
              <a:spcBef>
                <a:spcPct val="0"/>
              </a:spcBef>
              <a:spcAft>
                <a:spcPct val="0"/>
              </a:spcAft>
              <a:buClrTx/>
              <a:buSzTx/>
              <a:buFontTx/>
              <a:buChar char="•"/>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乐观主义</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marR="0" lvl="0" indent="-358775" algn="l" defTabSz="914400" rtl="0" eaLnBrk="1" fontAlgn="base" latinLnBrk="0" hangingPunct="1">
              <a:lnSpc>
                <a:spcPct val="120000"/>
              </a:lnSpc>
              <a:spcBef>
                <a:spcPct val="0"/>
              </a:spcBef>
              <a:spcAft>
                <a:spcPct val="0"/>
              </a:spcAft>
              <a:buClrTx/>
              <a:buSzTx/>
              <a:buFontTx/>
              <a:buChar char="•"/>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对你有信心</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 Box 4"/>
          <p:cNvSpPr txBox="1">
            <a:spLocks noChangeArrowheads="1"/>
          </p:cNvSpPr>
          <p:nvPr/>
        </p:nvSpPr>
        <p:spPr bwMode="auto">
          <a:xfrm>
            <a:off x="6372200" y="41490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Q67</a:t>
            </a:r>
          </a:p>
        </p:txBody>
      </p:sp>
      <p:sp>
        <p:nvSpPr>
          <p:cNvPr id="9" name="Text Box 4"/>
          <p:cNvSpPr txBox="1">
            <a:spLocks noChangeArrowheads="1"/>
          </p:cNvSpPr>
          <p:nvPr/>
        </p:nvSpPr>
        <p:spPr bwMode="auto">
          <a:xfrm>
            <a:off x="637220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Q76</a:t>
            </a:r>
          </a:p>
        </p:txBody>
      </p:sp>
      <p:sp>
        <p:nvSpPr>
          <p:cNvPr id="10" name="Text Box 4"/>
          <p:cNvSpPr txBox="1">
            <a:spLocks noChangeArrowheads="1"/>
          </p:cNvSpPr>
          <p:nvPr/>
        </p:nvSpPr>
        <p:spPr bwMode="auto">
          <a:xfrm>
            <a:off x="6372200" y="60212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Q85</a:t>
            </a:r>
          </a:p>
        </p:txBody>
      </p:sp>
      <p:sp>
        <p:nvSpPr>
          <p:cNvPr id="11" name="Text Box 4"/>
          <p:cNvSpPr txBox="1">
            <a:spLocks noChangeArrowheads="1"/>
          </p:cNvSpPr>
          <p:nvPr/>
        </p:nvSpPr>
        <p:spPr bwMode="auto">
          <a:xfrm>
            <a:off x="6372200" y="321297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Q67</a:t>
            </a:r>
          </a:p>
        </p:txBody>
      </p:sp>
    </p:spTree>
    <p:extLst>
      <p:ext uri="{BB962C8B-B14F-4D97-AF65-F5344CB8AC3E}">
        <p14:creationId xmlns:p14="http://schemas.microsoft.com/office/powerpoint/2010/main" val="7473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zh-CN" altLang="en-US" sz="5400" dirty="0">
                <a:solidFill>
                  <a:srgbClr val="FFFFFF"/>
                </a:solidFill>
                <a:cs typeface="+mj-cs"/>
              </a:rPr>
              <a:t>使徒行传中的</a:t>
            </a:r>
            <a:r>
              <a:rPr lang="zh-CN" altLang="en-US" sz="5400" dirty="0"/>
              <a:t>约瑟</a:t>
            </a:r>
            <a:endParaRPr lang="en-US" sz="4800" dirty="0">
              <a:solidFill>
                <a:srgbClr val="FFFFFF"/>
              </a:solidFill>
              <a:cs typeface="+mj-cs"/>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被称为 </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巴拿巴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就是“安慰者”的意思</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巴拿巴</a:t>
            </a:r>
            <a:r>
              <a:rPr kumimoji="0" lang="zh-CN" altLang="en-US" sz="3200" b="1" i="0" u="none" strike="noStrike" kern="1200" cap="none" spc="0" normalizeH="0" baseline="0" noProof="0" dirty="0">
                <a:ln>
                  <a:noFill/>
                </a:ln>
                <a:solidFill>
                  <a:srgbClr val="FFFF00"/>
                </a:solidFill>
                <a:effectLst/>
                <a:uLnTx/>
                <a:uFillTx/>
                <a:latin typeface="Arial"/>
                <a:ea typeface="ＭＳ Ｐゴシック"/>
              </a:rPr>
              <a:t>支持扫罗</a:t>
            </a:r>
            <a:r>
              <a:rPr kumimoji="0" lang="en-US" sz="3200" b="1" i="0" u="none" strike="noStrike" kern="1200" cap="none" spc="0" normalizeH="0" baseline="0" noProof="0" dirty="0">
                <a:ln>
                  <a:noFill/>
                </a:ln>
                <a:solidFill>
                  <a:srgbClr val="FFFFFF"/>
                </a:solidFill>
                <a:effectLst/>
                <a:uLnTx/>
                <a:uFillTx/>
                <a:latin typeface="Arial"/>
                <a:ea typeface="ＭＳ Ｐゴシック"/>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一个不受其他欢迎的新信徒</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a:rPr>
            </a:br>
            <a:r>
              <a:rPr kumimoji="0" lang="en-US" sz="3200" b="1" i="0" u="none" strike="noStrike" kern="1200" cap="none" spc="0" normalizeH="0" baseline="0" noProof="0" dirty="0">
                <a:ln>
                  <a:noFill/>
                </a:ln>
                <a:solidFill>
                  <a:srgbClr val="FFFFFF"/>
                </a:solidFill>
                <a:effectLst/>
                <a:uLnTx/>
                <a:uFillTx/>
                <a:latin typeface="Arial"/>
                <a:ea typeface="ＭＳ Ｐゴシック"/>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使徒行传</a:t>
            </a:r>
            <a:r>
              <a:rPr kumimoji="0" lang="en-US" sz="3200" b="1" i="0" u="none" strike="noStrike" kern="1200" cap="none" spc="0" normalizeH="0" baseline="0" noProof="0" dirty="0">
                <a:ln>
                  <a:noFill/>
                </a:ln>
                <a:solidFill>
                  <a:srgbClr val="FFFFFF"/>
                </a:solidFill>
                <a:effectLst/>
                <a:uLnTx/>
                <a:uFillTx/>
                <a:latin typeface="Arial"/>
                <a:ea typeface="ＭＳ Ｐゴシック"/>
              </a:rPr>
              <a:t> 9:26-28;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加拉太书</a:t>
            </a:r>
            <a:r>
              <a:rPr kumimoji="0" lang="en-US" sz="3200" b="1" i="0" u="none" strike="noStrike" kern="1200" cap="none" spc="0" normalizeH="0" baseline="0" noProof="0" dirty="0">
                <a:ln>
                  <a:noFill/>
                </a:ln>
                <a:solidFill>
                  <a:srgbClr val="FFFFFF"/>
                </a:solidFill>
                <a:effectLst/>
                <a:uLnTx/>
                <a:uFillTx/>
                <a:latin typeface="Arial"/>
                <a:ea typeface="ＭＳ Ｐゴシック"/>
              </a:rPr>
              <a:t> 2:9)</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巴拿巴</a:t>
            </a:r>
            <a:r>
              <a:rPr kumimoji="0" lang="zh-CN" altLang="en-US" sz="3200" b="1" i="0" u="none" strike="noStrike" kern="1200" cap="none" spc="0" normalizeH="0" baseline="0" noProof="0" dirty="0">
                <a:ln>
                  <a:noFill/>
                </a:ln>
                <a:solidFill>
                  <a:srgbClr val="FFFF00"/>
                </a:solidFill>
                <a:effectLst/>
                <a:uLnTx/>
                <a:uFillTx/>
                <a:latin typeface="Arial"/>
                <a:ea typeface="ＭＳ Ｐゴシック"/>
              </a:rPr>
              <a:t>接纳了外侨信徒</a:t>
            </a:r>
            <a:r>
              <a:rPr kumimoji="0" lang="en-US" sz="3200" b="1" i="0" u="none" strike="noStrike" kern="1200" cap="none" spc="0" normalizeH="0" baseline="0" noProof="0" dirty="0">
                <a:ln>
                  <a:noFill/>
                </a:ln>
                <a:solidFill>
                  <a:srgbClr val="FFFFFF"/>
                </a:solidFill>
                <a:effectLst/>
                <a:uLnTx/>
                <a:uFillTx/>
                <a:latin typeface="Arial"/>
                <a:ea typeface="ＭＳ Ｐゴシック"/>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外邦人</a:t>
            </a:r>
            <a:r>
              <a:rPr kumimoji="0" lang="en-US" sz="3200" b="1" i="0" u="none" strike="noStrike" kern="1200" cap="none" spc="0" normalizeH="0" baseline="0" noProof="0" dirty="0">
                <a:ln>
                  <a:noFill/>
                </a:ln>
                <a:solidFill>
                  <a:srgbClr val="FFFFFF"/>
                </a:solidFill>
                <a:effectLst/>
                <a:uLnTx/>
                <a:uFillTx/>
                <a:latin typeface="Arial"/>
                <a:ea typeface="ＭＳ Ｐゴシック"/>
              </a:rPr>
              <a:t> </a:t>
            </a:r>
            <a:br>
              <a:rPr kumimoji="0" lang="en-US" sz="3200" b="1" i="0" u="none" strike="noStrike" kern="1200" cap="none" spc="0" normalizeH="0" baseline="0" noProof="0" dirty="0">
                <a:ln>
                  <a:noFill/>
                </a:ln>
                <a:solidFill>
                  <a:srgbClr val="FFFFFF"/>
                </a:solidFill>
                <a:effectLst/>
                <a:uLnTx/>
                <a:uFillTx/>
                <a:latin typeface="Arial"/>
                <a:ea typeface="ＭＳ Ｐゴシック"/>
              </a:rPr>
            </a:br>
            <a:r>
              <a:rPr kumimoji="0" lang="en-US" sz="3200" b="1" i="0" u="none" strike="noStrike" kern="1200" cap="none" spc="0" normalizeH="0" baseline="0" noProof="0" dirty="0">
                <a:ln>
                  <a:noFill/>
                </a:ln>
                <a:solidFill>
                  <a:srgbClr val="FFFFFF"/>
                </a:solidFill>
                <a:effectLst/>
                <a:uLnTx/>
                <a:uFillTx/>
                <a:latin typeface="Arial"/>
                <a:ea typeface="ＭＳ Ｐゴシック"/>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使徒行传</a:t>
            </a:r>
            <a:r>
              <a:rPr kumimoji="0" lang="en-US" sz="3200" b="1" i="0" u="none" strike="noStrike" kern="1200" cap="none" spc="0" normalizeH="0" baseline="0" noProof="0" dirty="0">
                <a:ln>
                  <a:noFill/>
                </a:ln>
                <a:solidFill>
                  <a:srgbClr val="FFFFFF"/>
                </a:solidFill>
                <a:effectLst/>
                <a:uLnTx/>
                <a:uFillTx/>
                <a:latin typeface="Arial"/>
                <a:ea typeface="ＭＳ Ｐゴシック"/>
              </a:rPr>
              <a:t> 11:19-24) </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巴拿巴</a:t>
            </a:r>
            <a:r>
              <a:rPr kumimoji="0" lang="zh-CN" altLang="en-US" sz="3200" b="1" i="0" u="none" strike="noStrike" kern="1200" cap="none" spc="0" normalizeH="0" baseline="0" noProof="0" dirty="0">
                <a:ln>
                  <a:noFill/>
                </a:ln>
                <a:solidFill>
                  <a:srgbClr val="FFFF00"/>
                </a:solidFill>
                <a:effectLst/>
                <a:uLnTx/>
                <a:uFillTx/>
                <a:latin typeface="Arial"/>
                <a:ea typeface="ＭＳ Ｐゴシック"/>
              </a:rPr>
              <a:t>招募并培养保罗</a:t>
            </a:r>
            <a:r>
              <a:rPr kumimoji="0" lang="en-US" sz="3200" b="1" i="0" u="none" strike="noStrike" kern="1200" cap="none" spc="0" normalizeH="0" baseline="0" noProof="0" dirty="0">
                <a:ln>
                  <a:noFill/>
                </a:ln>
                <a:solidFill>
                  <a:srgbClr val="FFFFFF"/>
                </a:solidFill>
                <a:effectLst/>
                <a:uLnTx/>
                <a:uFillTx/>
                <a:latin typeface="Arial"/>
                <a:ea typeface="ＭＳ Ｐゴシック"/>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一个有前途的教师</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a:rPr>
            </a:br>
            <a:r>
              <a:rPr kumimoji="0" lang="en-US" sz="3200" b="1" i="0" u="none" strike="noStrike" kern="1200" cap="none" spc="0" normalizeH="0" baseline="0" noProof="0" dirty="0">
                <a:ln>
                  <a:noFill/>
                </a:ln>
                <a:solidFill>
                  <a:srgbClr val="FFFFFF"/>
                </a:solidFill>
                <a:effectLst/>
                <a:uLnTx/>
                <a:uFillTx/>
                <a:latin typeface="Arial"/>
                <a:ea typeface="ＭＳ Ｐゴシック"/>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使徒行传</a:t>
            </a:r>
            <a:r>
              <a:rPr kumimoji="0" lang="en-US" sz="3200" b="1" i="0" u="none" strike="noStrike" kern="1200" cap="none" spc="0" normalizeH="0" baseline="0" noProof="0" dirty="0">
                <a:ln>
                  <a:noFill/>
                </a:ln>
                <a:solidFill>
                  <a:srgbClr val="FFFFFF"/>
                </a:solidFill>
                <a:effectLst/>
                <a:uLnTx/>
                <a:uFillTx/>
                <a:latin typeface="Arial"/>
                <a:ea typeface="ＭＳ Ｐゴシック"/>
              </a:rPr>
              <a:t> 11:25-26; 12:25; 13:42) </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巴拿巴使</a:t>
            </a:r>
            <a:r>
              <a:rPr kumimoji="0" lang="zh-CN" altLang="en-US" sz="3200" b="1" i="0" u="none" strike="noStrike" kern="1200" cap="none" spc="0" normalizeH="0" baseline="0" noProof="0" dirty="0">
                <a:ln>
                  <a:noFill/>
                </a:ln>
                <a:solidFill>
                  <a:srgbClr val="FFFF00"/>
                </a:solidFill>
                <a:effectLst/>
                <a:uLnTx/>
                <a:uFillTx/>
                <a:latin typeface="Arial"/>
                <a:ea typeface="ＭＳ Ｐゴシック"/>
              </a:rPr>
              <a:t>马克复兴</a:t>
            </a:r>
            <a:r>
              <a:rPr kumimoji="0" lang="en-US" sz="3200" b="1" i="0" u="none" strike="noStrike" kern="1200" cap="none" spc="0" normalizeH="0" baseline="0" noProof="0" dirty="0">
                <a:ln>
                  <a:noFill/>
                </a:ln>
                <a:solidFill>
                  <a:srgbClr val="FFFFFF"/>
                </a:solidFill>
                <a:effectLst/>
                <a:uLnTx/>
                <a:uFillTx/>
                <a:latin typeface="Arial"/>
                <a:ea typeface="ＭＳ Ｐゴシック"/>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一个曾经抛弃他们的少年</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a:rPr>
            </a:br>
            <a:r>
              <a:rPr kumimoji="0" lang="en-US" sz="3200" b="1" i="0" u="none" strike="noStrike" kern="1200" cap="none" spc="0" normalizeH="0" baseline="0" noProof="0" dirty="0">
                <a:ln>
                  <a:noFill/>
                </a:ln>
                <a:solidFill>
                  <a:srgbClr val="FFFFFF"/>
                </a:solidFill>
                <a:effectLst/>
                <a:uLnTx/>
                <a:uFillTx/>
                <a:latin typeface="Arial"/>
                <a:ea typeface="ＭＳ Ｐゴシック"/>
              </a:rPr>
              <a:t>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使徒行传</a:t>
            </a:r>
            <a:r>
              <a:rPr kumimoji="0" lang="en-US" sz="3200" b="1" i="0" u="none" strike="noStrike" kern="1200" cap="none" spc="0" normalizeH="0" baseline="0" noProof="0" dirty="0">
                <a:ln>
                  <a:noFill/>
                </a:ln>
                <a:solidFill>
                  <a:srgbClr val="FFFFFF"/>
                </a:solidFill>
                <a:effectLst/>
                <a:uLnTx/>
                <a:uFillTx/>
                <a:latin typeface="Arial"/>
                <a:ea typeface="ＭＳ Ｐゴシック"/>
              </a:rPr>
              <a:t> 13:13; 15:36-41;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a:rPr>
              <a:t>提摩太后书</a:t>
            </a:r>
            <a:r>
              <a:rPr kumimoji="0" lang="en-US" sz="3200" b="1" i="0" u="none" strike="noStrike" kern="1200" cap="none" spc="0" normalizeH="0" baseline="0" noProof="0" dirty="0">
                <a:ln>
                  <a:noFill/>
                </a:ln>
                <a:solidFill>
                  <a:srgbClr val="FFFFFF"/>
                </a:solidFill>
                <a:effectLst/>
                <a:uLnTx/>
                <a:uFillTx/>
                <a:latin typeface="Arial"/>
                <a:ea typeface="ＭＳ Ｐゴシック"/>
              </a:rPr>
              <a:t> 4:11) </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1061666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y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11560" y="701824"/>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charset="0"/>
                <a:ea typeface="ＭＳ Ｐゴシック" charset="0"/>
              </a:rPr>
              <a:t>USS </a:t>
            </a:r>
            <a:r>
              <a:rPr kumimoji="0" lang="zh-CN" altLang="en-US" sz="5400" b="0" i="0" u="none" strike="noStrike" kern="1200" cap="none" spc="0" normalizeH="0" baseline="0" noProof="0" dirty="0">
                <a:ln>
                  <a:noFill/>
                </a:ln>
                <a:solidFill>
                  <a:srgbClr val="000000"/>
                </a:solidFill>
                <a:effectLst/>
                <a:uLnTx/>
                <a:uFillTx/>
                <a:latin typeface="Arial" charset="0"/>
                <a:ea typeface="ＭＳ Ｐゴシック" charset="0"/>
              </a:rPr>
              <a:t>纽约</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11658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8" descr="comealongsidewi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29200" y="2636838"/>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0" name="Picture 9" descr="Charity and J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412875"/>
            <a:ext cx="24828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1" name="Picture 12" descr="encouragingme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92500" y="-26988"/>
            <a:ext cx="2701925" cy="360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53</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zh-CN" altLang="en-US" sz="4400" dirty="0">
                <a:latin typeface="acme secret agent" charset="0"/>
                <a:cs typeface="+mj-cs"/>
              </a:rPr>
              <a:t>你会劝勉别人吗？</a:t>
            </a:r>
            <a:endParaRPr lang="en-US" sz="4400" dirty="0">
              <a:cs typeface="+mj-cs"/>
            </a:endParaRPr>
          </a:p>
        </p:txBody>
      </p:sp>
    </p:spTree>
    <p:extLst>
      <p:ext uri="{BB962C8B-B14F-4D97-AF65-F5344CB8AC3E}">
        <p14:creationId xmlns:p14="http://schemas.microsoft.com/office/powerpoint/2010/main" val="3967766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sp>
        <p:nvSpPr>
          <p:cNvPr id="398338" name="TextBox 13"/>
          <p:cNvSpPr txBox="1">
            <a:spLocks noChangeArrowheads="1"/>
          </p:cNvSpPr>
          <p:nvPr/>
        </p:nvSpPr>
        <p:spPr bwMode="auto">
          <a:xfrm>
            <a:off x="0" y="228123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uLnTx/>
                <a:uFillTx/>
                <a:latin typeface="Arial" charset="0"/>
                <a:ea typeface="ＭＳ Ｐゴシック" charset="0"/>
              </a:rPr>
              <a:t>基本要求</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每一周，用一小时的时间和一到两位同性的成员见面，</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确保实行以下的约定</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98339" name="TextBox 13"/>
          <p:cNvSpPr txBox="1">
            <a:spLocks noChangeArrowheads="1"/>
          </p:cNvSpPr>
          <p:nvPr/>
        </p:nvSpPr>
        <p:spPr bwMode="auto">
          <a:xfrm>
            <a:off x="-25400" y="437038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42950" marR="0" lvl="0" indent="-7429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每天</a:t>
            </a:r>
            <a:r>
              <a:rPr kumimoji="0" lang="zh-CN" altLang="en-US" sz="4000" b="1" i="0" u="none" strike="noStrike" kern="1200" cap="none" spc="0" normalizeH="0" baseline="0" noProof="0" dirty="0">
                <a:ln>
                  <a:noFill/>
                </a:ln>
                <a:solidFill>
                  <a:srgbClr val="FFFF00"/>
                </a:solidFill>
                <a:effectLst/>
                <a:uLnTx/>
                <a:uFillTx/>
                <a:latin typeface="Arial" charset="0"/>
                <a:ea typeface="ＭＳ Ｐゴシック" charset="0"/>
              </a:rPr>
              <a:t>阅读三章</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的经文</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a:p>
            <a:pPr marL="742950" marR="0" lvl="0" indent="-74295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用 ‘十个问题’</a:t>
            </a:r>
            <a:r>
              <a:rPr kumimoji="0" lang="en-SG" altLang="zh-CN" sz="40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承认自己的罪</a:t>
            </a:r>
            <a:endParaRPr kumimoji="0" lang="en-US" sz="4000" b="1" i="0" u="none" strike="noStrike" kern="1200" cap="none" spc="0" normalizeH="0" baseline="0" noProof="0" dirty="0">
              <a:ln>
                <a:noFill/>
              </a:ln>
              <a:solidFill>
                <a:srgbClr val="FFFF00"/>
              </a:solidFill>
              <a:effectLst/>
              <a:uLnTx/>
              <a:uFillTx/>
              <a:latin typeface="Arial" charset="0"/>
              <a:ea typeface="ＭＳ Ｐゴシック" charset="0"/>
            </a:endParaRPr>
          </a:p>
          <a:p>
            <a:pPr marL="742950" marR="0" lvl="0" indent="-742950"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0"/>
              </a:rPr>
              <a:t>为</a:t>
            </a: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rPr>
              <a:t>非信徒</a:t>
            </a:r>
            <a:r>
              <a:rPr kumimoji="0" lang="en-US" sz="4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000" b="0" i="0" u="none" strike="noStrike" kern="1200" cap="none" spc="0" normalizeH="0" baseline="0" noProof="0" dirty="0">
                <a:ln>
                  <a:noFill/>
                </a:ln>
                <a:solidFill>
                  <a:srgbClr val="FFFF00"/>
                </a:solidFill>
                <a:effectLst/>
                <a:uLnTx/>
                <a:uFillTx/>
                <a:latin typeface="Arial" charset="0"/>
                <a:ea typeface="ＭＳ Ｐゴシック" charset="0"/>
              </a:rPr>
              <a:t>祈祷</a:t>
            </a:r>
            <a:endParaRPr kumimoji="0" lang="en-US" sz="4000" b="1" i="0" u="none" strike="noStrike" kern="1200" cap="none" spc="0" normalizeH="0" baseline="0" noProof="0" dirty="0">
              <a:ln>
                <a:noFill/>
              </a:ln>
              <a:solidFill>
                <a:srgbClr val="FFFF00"/>
              </a:solidFill>
              <a:effectLst/>
              <a:uLnTx/>
              <a:uFillTx/>
              <a:latin typeface="Arial" charset="0"/>
              <a:ea typeface="ＭＳ Ｐゴシック" charset="0"/>
            </a:endParaRPr>
          </a:p>
        </p:txBody>
      </p:sp>
      <p:pic>
        <p:nvPicPr>
          <p:cNvPr id="398340" name="Picture 1" descr="Life Transformation Group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39552" y="116632"/>
            <a:ext cx="5256584" cy="221599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charset="0"/>
                <a:ea typeface="ＭＳ Ｐゴシック" charset="0"/>
              </a:rPr>
              <a:t>生命转化小组</a:t>
            </a: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256104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Title 1"/>
          <p:cNvSpPr>
            <a:spLocks noGrp="1"/>
          </p:cNvSpPr>
          <p:nvPr>
            <p:ph type="ctrTitle"/>
          </p:nvPr>
        </p:nvSpPr>
        <p:spPr>
          <a:xfrm>
            <a:off x="0" y="863600"/>
            <a:ext cx="9144000" cy="981075"/>
          </a:xfrm>
        </p:spPr>
        <p:txBody>
          <a:bodyPr/>
          <a:lstStyle/>
          <a:p>
            <a:pPr>
              <a:defRPr/>
            </a:pPr>
            <a:r>
              <a:rPr lang="en-US">
                <a:latin typeface="Arial" charset="0"/>
                <a:ea typeface="ＭＳ Ｐゴシック" charset="0"/>
              </a:rPr>
              <a:t>Discipleship</a:t>
            </a:r>
          </a:p>
        </p:txBody>
      </p:sp>
      <p:pic>
        <p:nvPicPr>
          <p:cNvPr id="399363"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64"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94313" y="2347913"/>
            <a:ext cx="2014537" cy="1863725"/>
            <a:chOff x="5076056" y="1916832"/>
            <a:chExt cx="2014350" cy="1862584"/>
          </a:xfrm>
        </p:grpSpPr>
        <p:pic>
          <p:nvPicPr>
            <p:cNvPr id="399372" name="Picture 8"/>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3" name="Picture 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5294313" y="4724400"/>
            <a:ext cx="2014537" cy="1862138"/>
            <a:chOff x="5076056" y="4590752"/>
            <a:chExt cx="2014350" cy="1862584"/>
          </a:xfrm>
        </p:grpSpPr>
        <p:pic>
          <p:nvPicPr>
            <p:cNvPr id="399370" name="Picture 1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1" name="Picture 1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ight Arrow 12"/>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sp>
        <p:nvSpPr>
          <p:cNvPr id="16" name="Right Arrow 15"/>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pic>
        <p:nvPicPr>
          <p:cNvPr id="399369" name="Picture 14"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539552" y="116632"/>
            <a:ext cx="5256584" cy="221599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charset="0"/>
                <a:ea typeface="ＭＳ Ｐゴシック" charset="0"/>
              </a:rPr>
              <a:t>生命转化小组</a:t>
            </a: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9862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pic>
        <p:nvPicPr>
          <p:cNvPr id="400386"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87" name="Picture 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400412" name="Picture 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3" name="Picture 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400410" name="Picture 10"/>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1" name="Picture 1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1" name="Picture 1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2" name="Picture 1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08400"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365625"/>
            <a:ext cx="1296987" cy="925513"/>
            <a:chOff x="5076056" y="1916832"/>
            <a:chExt cx="2014350" cy="1862584"/>
          </a:xfrm>
        </p:grpSpPr>
        <p:pic>
          <p:nvPicPr>
            <p:cNvPr id="400408" name="Picture 1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9" name="Picture 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661025"/>
            <a:ext cx="1296987" cy="927100"/>
            <a:chOff x="5076056" y="4590752"/>
            <a:chExt cx="2014350" cy="1862584"/>
          </a:xfrm>
        </p:grpSpPr>
        <p:pic>
          <p:nvPicPr>
            <p:cNvPr id="400406" name="Picture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7" name="Picture 1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92500" y="54451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6" name="Picture 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08625"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7" name="Picture 2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1863"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400404" name="Picture 2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5" name="Picture 2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400402" name="Picture 2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3" name="Picture 2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3221038"/>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1" name="Picture 30" descr="Life Transformation Group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p:cNvSpPr txBox="1"/>
          <p:nvPr/>
        </p:nvSpPr>
        <p:spPr>
          <a:xfrm>
            <a:off x="539552" y="116633"/>
            <a:ext cx="5256584" cy="2154436"/>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Arial" charset="0"/>
                <a:ea typeface="ＭＳ Ｐゴシック" charset="0"/>
              </a:rPr>
              <a:t>生命转化小组</a:t>
            </a:r>
            <a:endParaRPr kumimoji="0" lang="en-US" altLang="zh-CN" sz="4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9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76659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6"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charset="0"/>
              <a:ea typeface="ＭＳ Ｐゴシック" charset="-128"/>
            </a:endParaRPr>
          </a:p>
        </p:txBody>
      </p:sp>
      <p:pic>
        <p:nvPicPr>
          <p:cNvPr id="401411" name="Picture 2" descr="GFCr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87313"/>
            <a:ext cx="8891587" cy="668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3"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拥有话语上恩赐的，应该勇于做</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5400" b="1" i="0" u="none" strike="noStrike" kern="1200" cap="none" spc="0" normalizeH="0" baseline="0" noProof="0" dirty="0">
                <a:ln>
                  <a:noFill/>
                </a:ln>
                <a:solidFill>
                  <a:srgbClr val="000080"/>
                </a:solidFill>
                <a:effectLst/>
                <a:uLnTx/>
                <a:uFillTx/>
                <a:latin typeface="Arial" charset="0"/>
                <a:ea typeface="ＭＳ Ｐゴシック" charset="0"/>
              </a:rPr>
              <a:t>‘主的声音’</a:t>
            </a:r>
            <a:r>
              <a:rPr kumimoji="0" lang="en-US" sz="4400" b="0" i="0" u="none" strike="noStrike" kern="1200" cap="none" spc="0" normalizeH="0" baseline="0" noProof="0" dirty="0">
                <a:ln>
                  <a:noFill/>
                </a:ln>
                <a:solidFill>
                  <a:srgbClr val="000000"/>
                </a:solidFill>
                <a:effectLst/>
                <a:uLnTx/>
                <a:uFillTx/>
                <a:latin typeface="Times" charset="0"/>
                <a:ea typeface="ＭＳ Ｐゴシック" charset="0"/>
              </a:rPr>
              <a:t> </a:t>
            </a:r>
          </a:p>
        </p:txBody>
      </p:sp>
      <p:sp>
        <p:nvSpPr>
          <p:cNvPr id="7" name="Rectangle 3"/>
          <p:cNvSpPr txBox="1">
            <a:spLocks noChangeArrowheads="1"/>
          </p:cNvSpPr>
          <p:nvPr/>
        </p:nvSpPr>
        <p:spPr bwMode="auto">
          <a:xfrm>
            <a:off x="2971800" y="260648"/>
            <a:ext cx="6019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Arial" charset="0"/>
                <a:ea typeface="ＭＳ Ｐゴシック" charset="0"/>
              </a:rPr>
              <a:t>重点</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84544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zh-CN" altLang="en-US" dirty="0">
                <a:solidFill>
                  <a:srgbClr val="000000"/>
                </a:solidFill>
              </a:rPr>
              <a:t>话语上恩赐 的对比</a:t>
            </a:r>
            <a:endParaRPr lang="en-US" dirty="0">
              <a:latin typeface="PerryGothic Regular"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cs typeface="ＭＳ Ｐゴシック" charset="-128"/>
              </a:rPr>
              <a:t>47</a:t>
            </a:r>
          </a:p>
        </p:txBody>
      </p:sp>
      <p:graphicFrame>
        <p:nvGraphicFramePr>
          <p:cNvPr id="248836" name="Group 4"/>
          <p:cNvGraphicFramePr>
            <a:graphicFrameLocks noGrp="1"/>
          </p:cNvGraphicFramePr>
          <p:nvPr>
            <p:extLst/>
          </p:nvPr>
        </p:nvGraphicFramePr>
        <p:xfrm>
          <a:off x="72008" y="1628800"/>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16172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04482" name="Picture 2" descr="prayer10"/>
          <p:cNvPicPr>
            <a:picLocks noChangeAspect="1" noChangeArrowheads="1"/>
          </p:cNvPicPr>
          <p:nvPr/>
        </p:nvPicPr>
        <p:blipFill>
          <a:blip r:embed="rId3" cstate="print">
            <a:lum bright="-44000"/>
            <a:extLst>
              <a:ext uri="{28A0092B-C50C-407E-A947-70E740481C1C}">
                <a14:useLocalDpi xmlns:a14="http://schemas.microsoft.com/office/drawing/2010/main" val="0"/>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zh-CN" altLang="en-US" b="0" dirty="0">
                <a:latin typeface="Arial" charset="0"/>
              </a:rPr>
              <a:t>对于恩赐的吩咐</a:t>
            </a:r>
            <a:endParaRPr lang="en-US" dirty="0">
              <a:latin typeface="Arial"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4</a:t>
            </a:r>
          </a:p>
        </p:txBody>
      </p:sp>
      <p:sp>
        <p:nvSpPr>
          <p:cNvPr id="250885" name="Text Box 5"/>
          <p:cNvSpPr txBox="1">
            <a:spLocks noChangeArrowheads="1"/>
          </p:cNvSpPr>
          <p:nvPr/>
        </p:nvSpPr>
        <p:spPr bwMode="auto">
          <a:xfrm>
            <a:off x="228600" y="1371600"/>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教导</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86" name="Text Box 6"/>
          <p:cNvSpPr txBox="1">
            <a:spLocks noChangeArrowheads="1"/>
          </p:cNvSpPr>
          <p:nvPr/>
        </p:nvSpPr>
        <p:spPr bwMode="auto">
          <a:xfrm>
            <a:off x="2209800" y="1401763"/>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歌罗西书 </a:t>
            </a:r>
            <a:r>
              <a:rPr kumimoji="0" lang="en-US" altLang="zh-CN"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3:16 </a:t>
            </a:r>
            <a:r>
              <a:rPr kumimoji="0" lang="en-US"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 </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 你们要让基督的道丰丰富富地住在你们心里</a:t>
            </a:r>
            <a:r>
              <a:rPr kumimoji="0" lang="en-US"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 </a:t>
            </a:r>
            <a:r>
              <a:rPr kumimoji="0" lang="zh-CN" altLang="en-US" sz="2400" b="1" i="1"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彼此教导</a:t>
            </a:r>
            <a:r>
              <a:rPr kumimoji="0" lang="en-US" altLang="ja-JP" sz="2400" b="1" i="1"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 </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87" name="Text Box 7"/>
          <p:cNvSpPr txBox="1">
            <a:spLocks noChangeArrowheads="1"/>
          </p:cNvSpPr>
          <p:nvPr/>
        </p:nvSpPr>
        <p:spPr bwMode="auto">
          <a:xfrm>
            <a:off x="228600" y="24542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布道</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88" name="Text Box 8"/>
          <p:cNvSpPr txBox="1">
            <a:spLocks noChangeArrowheads="1"/>
          </p:cNvSpPr>
          <p:nvPr/>
        </p:nvSpPr>
        <p:spPr bwMode="auto">
          <a:xfrm>
            <a:off x="2209800" y="2454275"/>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马太福音 </a:t>
            </a:r>
            <a:r>
              <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28:19 -- </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所以，你们要去使万民</a:t>
            </a:r>
            <a:r>
              <a:rPr kumimoji="0" lang="zh-CN" altLang="en-US" sz="2400" b="1" i="1"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作我的门徒</a:t>
            </a:r>
            <a:r>
              <a:rPr kumimoji="0" lang="en-US"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89" name="Text Box 9"/>
          <p:cNvSpPr txBox="1">
            <a:spLocks noChangeArrowheads="1"/>
          </p:cNvSpPr>
          <p:nvPr/>
        </p:nvSpPr>
        <p:spPr bwMode="auto">
          <a:xfrm>
            <a:off x="228600" y="3521075"/>
            <a:ext cx="1981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牧师</a:t>
            </a:r>
            <a:r>
              <a:rPr kumimoji="0" lang="en-US" altLang="zh-CN"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教师</a:t>
            </a:r>
            <a:r>
              <a:rPr kumimoji="0" lang="en-US" altLang="zh-CN"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 </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90" name="Text Box 10"/>
          <p:cNvSpPr txBox="1">
            <a:spLocks noChangeArrowheads="1"/>
          </p:cNvSpPr>
          <p:nvPr/>
        </p:nvSpPr>
        <p:spPr bwMode="auto">
          <a:xfrm>
            <a:off x="2209800" y="3521075"/>
            <a:ext cx="71628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加拉太书 </a:t>
            </a:r>
            <a:r>
              <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6:1 -- </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弟兄们，如果有人陷在一些过犯里，你们属灵的人，要用温柔的心</a:t>
            </a:r>
            <a:r>
              <a:rPr kumimoji="0" lang="zh-CN" altLang="en-US" sz="2400" b="1" i="1"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使他回转过来</a:t>
            </a:r>
            <a:r>
              <a:rPr kumimoji="0" lang="en-US"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91" name="Text Box 11"/>
          <p:cNvSpPr txBox="1">
            <a:spLocks noChangeArrowheads="1"/>
          </p:cNvSpPr>
          <p:nvPr/>
        </p:nvSpPr>
        <p:spPr bwMode="auto">
          <a:xfrm>
            <a:off x="228600" y="45878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劝勉</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
        <p:nvSpPr>
          <p:cNvPr id="250892" name="Text Box 12"/>
          <p:cNvSpPr txBox="1">
            <a:spLocks noChangeArrowheads="1"/>
          </p:cNvSpPr>
          <p:nvPr/>
        </p:nvSpPr>
        <p:spPr bwMode="auto">
          <a:xfrm>
            <a:off x="2209800" y="4587875"/>
            <a:ext cx="6934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希伯来书</a:t>
            </a:r>
            <a:r>
              <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 3:13a -- </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总要天天互相</a:t>
            </a:r>
            <a:r>
              <a:rPr kumimoji="0" lang="zh-CN" altLang="en-US" sz="2400" b="1" i="1" u="none" strike="noStrike" kern="1200" cap="none" spc="0" normalizeH="0" baseline="0" noProof="0" dirty="0">
                <a:ln>
                  <a:noFill/>
                </a:ln>
                <a:solidFill>
                  <a:srgbClr val="FFFF00"/>
                </a:solidFill>
                <a:effectLst>
                  <a:glow rad="152400">
                    <a:srgbClr val="000000">
                      <a:alpha val="75000"/>
                    </a:srgbClr>
                  </a:glow>
                </a:effectLst>
                <a:uLnTx/>
                <a:uFillTx/>
                <a:latin typeface="Arial" charset="0"/>
                <a:ea typeface="ＭＳ Ｐゴシック" charset="0"/>
                <a:cs typeface="Arial" charset="0"/>
              </a:rPr>
              <a:t>劝勉</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r>
              <a:rPr kumimoji="0" lang="ru-RU" altLang="ja-JP"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58651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ja-JP" altLang="en-US" sz="8800">
                <a:latin typeface="Copperplate Gothic Light" charset="0"/>
              </a:rPr>
              <a:t>服侍恩赐</a:t>
            </a:r>
            <a:endParaRPr lang="en-US" sz="3600">
              <a:latin typeface="Copperplate Gothic Light" charset="0"/>
            </a:endParaRPr>
          </a:p>
        </p:txBody>
      </p:sp>
    </p:spTree>
    <p:extLst>
      <p:ext uri="{BB962C8B-B14F-4D97-AF65-F5344CB8AC3E}">
        <p14:creationId xmlns:p14="http://schemas.microsoft.com/office/powerpoint/2010/main" val="957353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660 Feet-hal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971600" y="1524000"/>
            <a:ext cx="5276800" cy="3276600"/>
          </a:xfrm>
          <a:effectLst>
            <a:outerShdw blurRad="63500" dist="35921" dir="2700000" algn="ctr" rotWithShape="0">
              <a:schemeClr val="bg1"/>
            </a:outerShdw>
          </a:effectLst>
        </p:spPr>
        <p:txBody>
          <a:bodyPr/>
          <a:lstStyle/>
          <a:p>
            <a:pPr eaLnBrk="1" hangingPunct="1">
              <a:defRPr/>
            </a:pPr>
            <a:r>
              <a:rPr lang="zh-CN" altLang="en-US" sz="5400" dirty="0">
                <a:solidFill>
                  <a:schemeClr val="tx2"/>
                </a:solidFill>
                <a:latin typeface="Arial" charset="0"/>
              </a:rPr>
              <a:t>当提到“脚”，</a:t>
            </a:r>
            <a:br>
              <a:rPr lang="en-US" altLang="zh-CN" sz="5400" dirty="0">
                <a:solidFill>
                  <a:schemeClr val="tx2"/>
                </a:solidFill>
                <a:latin typeface="Arial" charset="0"/>
              </a:rPr>
            </a:br>
            <a:r>
              <a:rPr lang="zh-CN" altLang="en-US" sz="5400" dirty="0">
                <a:solidFill>
                  <a:schemeClr val="tx2"/>
                </a:solidFill>
                <a:latin typeface="Arial" charset="0"/>
              </a:rPr>
              <a:t>你会想起什么呢？</a:t>
            </a:r>
            <a:endParaRPr lang="en-US" sz="4400" dirty="0">
              <a:latin typeface="Arial" charset="0"/>
            </a:endParaRPr>
          </a:p>
        </p:txBody>
      </p:sp>
    </p:spTree>
    <p:extLst>
      <p:ext uri="{BB962C8B-B14F-4D97-AF65-F5344CB8AC3E}">
        <p14:creationId xmlns:p14="http://schemas.microsoft.com/office/powerpoint/2010/main" val="148739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0" y="287288"/>
            <a:ext cx="3352800" cy="2133600"/>
          </a:xfrm>
        </p:spPr>
        <p:txBody>
          <a:bodyPr/>
          <a:lstStyle/>
          <a:p>
            <a:pPr eaLnBrk="1" hangingPunct="1"/>
            <a:br>
              <a:rPr lang="en-US" sz="4400" b="0" dirty="0">
                <a:latin typeface="Arial" charset="0"/>
              </a:rPr>
            </a:br>
            <a:r>
              <a:rPr lang="zh-CN" altLang="en-US" sz="4400" b="0" dirty="0">
                <a:latin typeface="Arial" charset="0"/>
              </a:rPr>
              <a:t>美国世界贸易中心的瓦砾</a:t>
            </a:r>
            <a:endParaRPr lang="en-US" dirty="0">
              <a:latin typeface="Arial" charset="0"/>
            </a:endParaRPr>
          </a:p>
        </p:txBody>
      </p:sp>
      <p:pic>
        <p:nvPicPr>
          <p:cNvPr id="314370" name="Picture 3" descr="footerny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8475"/>
            <a:ext cx="9144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1" name="Picture 4" descr="wtc_st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7200"/>
            <a:ext cx="5387975"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810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p:txBody>
          <a:bodyPr/>
          <a:lstStyle/>
          <a:p>
            <a:pPr eaLnBrk="1" hangingPunct="1"/>
            <a:r>
              <a:rPr lang="en-US" sz="4400" b="0">
                <a:latin typeface="Arial" charset="0"/>
              </a:rPr>
              <a:t>The Body of Christ</a:t>
            </a:r>
            <a:endParaRPr lang="en-US">
              <a:latin typeface="Arial" charset="0"/>
            </a:endParaRPr>
          </a:p>
        </p:txBody>
      </p:sp>
      <p:pic>
        <p:nvPicPr>
          <p:cNvPr id="410626" name="Picture 3" descr="body_of_Chris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51520" y="4581128"/>
            <a:ext cx="3528392" cy="175432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肢体虽多，</a:t>
            </a:r>
            <a:br>
              <a:rPr kumimoji="0" lang="en-SG"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身体仍是一个</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19459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2001838" y="0"/>
            <a:ext cx="7142162" cy="1447800"/>
          </a:xfrm>
        </p:spPr>
        <p:txBody>
          <a:bodyPr/>
          <a:lstStyle/>
          <a:p>
            <a:pPr algn="l" eaLnBrk="1" hangingPunct="1"/>
            <a:r>
              <a:rPr lang="zh-CN" altLang="en-US" sz="4800" dirty="0">
                <a:latin typeface="Arial" charset="0"/>
              </a:rPr>
              <a:t>当提到“脚”，</a:t>
            </a:r>
            <a:br>
              <a:rPr lang="en-US" altLang="zh-CN" sz="4800" dirty="0">
                <a:latin typeface="Arial" charset="0"/>
              </a:rPr>
            </a:br>
            <a:r>
              <a:rPr lang="zh-CN" altLang="en-US" sz="4800" dirty="0">
                <a:latin typeface="Arial" charset="0"/>
              </a:rPr>
              <a:t>你会想起什么呢？</a:t>
            </a:r>
            <a:endParaRPr lang="en-US" b="1" dirty="0">
              <a:latin typeface="Arial" charset="0"/>
              <a:ea typeface="ＭＳ Ｐゴシック" charset="0"/>
              <a:cs typeface="ＭＳ Ｐゴシック"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eaLnBrk="1" hangingPunct="1"/>
            <a:r>
              <a:rPr lang="zh-CN" altLang="en-US" sz="3600" b="1" dirty="0">
                <a:solidFill>
                  <a:schemeClr val="tx2"/>
                </a:solidFill>
                <a:latin typeface="Arial" charset="0"/>
                <a:ea typeface="ＭＳ Ｐゴシック" charset="0"/>
                <a:cs typeface="ＭＳ Ｐゴシック" charset="0"/>
              </a:rPr>
              <a:t>“臭” </a:t>
            </a:r>
            <a:r>
              <a:rPr lang="en-US" altLang="ja-JP" sz="3600" b="1" dirty="0">
                <a:solidFill>
                  <a:schemeClr val="tx2"/>
                </a:solidFill>
                <a:latin typeface="Arial" charset="0"/>
                <a:ea typeface="ＭＳ Ｐゴシック" charset="0"/>
                <a:cs typeface="ＭＳ Ｐゴシック" charset="0"/>
              </a:rPr>
              <a:t>? </a:t>
            </a:r>
          </a:p>
          <a:p>
            <a:pPr eaLnBrk="1" hangingPunct="1"/>
            <a:r>
              <a:rPr lang="zh-CN" altLang="en-US" sz="3600" b="1" dirty="0">
                <a:solidFill>
                  <a:schemeClr val="tx2"/>
                </a:solidFill>
                <a:latin typeface="Arial" charset="0"/>
                <a:ea typeface="ＭＳ Ｐゴシック" charset="0"/>
                <a:cs typeface="ＭＳ Ｐゴシック" charset="0"/>
              </a:rPr>
              <a:t>“不起眼”</a:t>
            </a:r>
            <a:r>
              <a:rPr lang="en-US" altLang="zh-CN" sz="3600" b="1" dirty="0">
                <a:solidFill>
                  <a:schemeClr val="tx2"/>
                </a:solidFill>
                <a:latin typeface="Arial" charset="0"/>
                <a:ea typeface="ＭＳ Ｐゴシック" charset="0"/>
                <a:cs typeface="ＭＳ Ｐゴシック" charset="0"/>
              </a:rPr>
              <a:t>?</a:t>
            </a:r>
            <a:endParaRPr lang="en-US" altLang="ja-JP" sz="3600" b="1" dirty="0">
              <a:solidFill>
                <a:schemeClr val="tx2"/>
              </a:solidFill>
              <a:latin typeface="Arial" charset="0"/>
              <a:ea typeface="ＭＳ Ｐゴシック" charset="0"/>
              <a:cs typeface="ＭＳ Ｐゴシック" charset="0"/>
            </a:endParaRPr>
          </a:p>
          <a:p>
            <a:pPr eaLnBrk="1" hangingPunct="1"/>
            <a:r>
              <a:rPr lang="zh-CN" altLang="en-US" sz="3600" b="1" dirty="0">
                <a:solidFill>
                  <a:schemeClr val="tx2"/>
                </a:solidFill>
                <a:latin typeface="Arial" charset="0"/>
                <a:ea typeface="ＭＳ Ｐゴシック" charset="0"/>
                <a:cs typeface="ＭＳ Ｐゴシック" charset="0"/>
              </a:rPr>
              <a:t>“不受重视”</a:t>
            </a:r>
            <a:r>
              <a:rPr lang="en-US" altLang="ja-JP" sz="3600" b="1" dirty="0">
                <a:solidFill>
                  <a:schemeClr val="tx2"/>
                </a:solidFill>
                <a:latin typeface="Arial" charset="0"/>
                <a:ea typeface="ＭＳ Ｐゴシック" charset="0"/>
                <a:cs typeface="ＭＳ Ｐゴシック" charset="0"/>
              </a:rPr>
              <a:t>?</a:t>
            </a:r>
          </a:p>
          <a:p>
            <a:pPr eaLnBrk="1" hangingPunct="1"/>
            <a:r>
              <a:rPr lang="zh-CN" altLang="en-US" sz="3600" b="1" dirty="0">
                <a:solidFill>
                  <a:schemeClr val="tx2"/>
                </a:solidFill>
                <a:latin typeface="Arial" charset="0"/>
                <a:ea typeface="ＭＳ Ｐゴシック" charset="0"/>
                <a:cs typeface="ＭＳ Ｐゴシック" charset="0"/>
              </a:rPr>
              <a:t>“不需要”</a:t>
            </a:r>
            <a:r>
              <a:rPr lang="en-US" altLang="zh-CN" sz="3600" b="1" dirty="0">
                <a:solidFill>
                  <a:schemeClr val="tx2"/>
                </a:solidFill>
                <a:latin typeface="Arial" charset="0"/>
                <a:ea typeface="ＭＳ Ｐゴシック" charset="0"/>
                <a:cs typeface="ＭＳ Ｐゴシック" charset="0"/>
              </a:rPr>
              <a:t>?</a:t>
            </a:r>
            <a:endParaRPr lang="en-US" sz="3600" b="1" dirty="0">
              <a:solidFill>
                <a:schemeClr val="tx2"/>
              </a:solidFill>
              <a:latin typeface="Arial" charset="0"/>
              <a:ea typeface="ＭＳ Ｐゴシック" charset="0"/>
              <a:cs typeface="ＭＳ Ｐゴシック" charset="0"/>
            </a:endParaRPr>
          </a:p>
        </p:txBody>
      </p:sp>
      <p:pic>
        <p:nvPicPr>
          <p:cNvPr id="412676"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83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FF"/>
                </a:solidFill>
                <a:effectLst>
                  <a:outerShdw blurRad="38100" dist="38100" dir="2700000" algn="tl">
                    <a:srgbClr val="000000"/>
                  </a:outerShdw>
                </a:effectLst>
                <a:latin typeface="Tahoma" charset="0"/>
              </a:rPr>
              <a:t>服事的</a:t>
            </a:r>
            <a:r>
              <a:rPr lang="zh-CN" altLang="en-US" sz="3600" b="1" dirty="0">
                <a:solidFill>
                  <a:srgbClr val="FFFFFF"/>
                </a:solidFill>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211725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endParaRPr lang="en-US">
              <a:solidFill>
                <a:srgbClr val="000000"/>
              </a:solidFill>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endParaRPr lang="en-US">
              <a:solidFill>
                <a:srgbClr val="000000"/>
              </a:solidFill>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我不是手，所以不属乎身子；他不能因此就不</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我不是眼，所以不属乎身子；他也不能因此就</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不属乎身子。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15</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脚 说 </a:t>
            </a:r>
            <a:r>
              <a:rPr lang="en-US" altLang="zh-CN" sz="2400" dirty="0">
                <a:solidFill>
                  <a:srgbClr val="FFFFFF"/>
                </a:solidFill>
                <a:latin typeface="Arial" charset="0"/>
                <a:cs typeface="ＭＳ Ｐゴシック" charset="0"/>
              </a:rPr>
              <a:t>, </a:t>
            </a:r>
          </a:p>
          <a:p>
            <a:endParaRPr lang="en-US" sz="2400" b="0" dirty="0">
              <a:solidFill>
                <a:srgbClr val="FFFFFF"/>
              </a:solidFill>
              <a:latin typeface="Arial"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16</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耳 说 ：</a:t>
            </a:r>
          </a:p>
        </p:txBody>
      </p:sp>
    </p:spTree>
    <p:extLst>
      <p:ext uri="{BB962C8B-B14F-4D97-AF65-F5344CB8AC3E}">
        <p14:creationId xmlns:p14="http://schemas.microsoft.com/office/powerpoint/2010/main" val="331103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6342" indent="-746342" algn="l">
              <a:spcBef>
                <a:spcPct val="20000"/>
              </a:spcBef>
              <a:buClr>
                <a:schemeClr val="accent1"/>
              </a:buClr>
              <a:defRPr/>
            </a:pPr>
            <a:r>
              <a:rPr lang="en-US" sz="3200" b="1" dirty="0">
                <a:ea typeface="ＭＳ Ｐゴシック" pitchFamily="34" charset="-128"/>
              </a:rPr>
              <a:t>C.	</a:t>
            </a:r>
            <a:r>
              <a:rPr lang="zh-CN" altLang="en-US" sz="3200" b="1" dirty="0">
                <a:ea typeface="ＭＳ Ｐゴシック" pitchFamily="34" charset="-128"/>
              </a:rPr>
              <a:t>在教会的多样性，使他更有效率</a:t>
            </a:r>
            <a:br>
              <a:rPr lang="zh-CN" altLang="en-US" sz="3200" b="1" dirty="0">
                <a:ea typeface="ＭＳ Ｐゴシック" pitchFamily="34" charset="-128"/>
              </a:rPr>
            </a:br>
            <a:r>
              <a:rPr lang="zh-CN" altLang="en-US" sz="3200" b="1" dirty="0">
                <a:ea typeface="ＭＳ Ｐゴシック" pitchFamily="34" charset="-128"/>
              </a:rPr>
              <a:t> </a:t>
            </a:r>
            <a:r>
              <a:rPr lang="en-US" sz="3200" b="1" dirty="0">
                <a:ea typeface="ＭＳ Ｐゴシック" pitchFamily="34" charset="-128"/>
              </a:rPr>
              <a:t>(12:17-20).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269" tIns="45635" rIns="91269" bIns="45635"/>
          <a:lstStyle/>
          <a:p>
            <a:pPr>
              <a:spcBef>
                <a:spcPct val="20000"/>
              </a:spcBef>
              <a:buClr>
                <a:srgbClr val="FF0000"/>
              </a:buClr>
              <a:defRPr/>
            </a:pPr>
            <a:r>
              <a:rPr kumimoji="1" lang="en-US" sz="3200" b="1" baseline="30000" dirty="0">
                <a:solidFill>
                  <a:srgbClr val="FFFFFF"/>
                </a:solidFill>
                <a:effectLst>
                  <a:glow rad="139700">
                    <a:srgbClr val="020101"/>
                  </a:glow>
                </a:effectLst>
                <a:latin typeface="Arial"/>
                <a:ea typeface="ＭＳ Ｐゴシック" pitchFamily="34" charset="-128"/>
                <a:cs typeface="Arial"/>
              </a:rPr>
              <a:t>17</a:t>
            </a:r>
            <a:r>
              <a:rPr kumimoji="1" lang="zh-CN" altLang="en-US" sz="3200" b="1" dirty="0">
                <a:solidFill>
                  <a:srgbClr val="FFFFFF"/>
                </a:solidFill>
                <a:effectLst>
                  <a:glow rad="139700">
                    <a:srgbClr val="020101"/>
                  </a:glow>
                </a:effectLst>
                <a:latin typeface="Arial"/>
                <a:ea typeface="ＭＳ Ｐゴシック" pitchFamily="34" charset="-128"/>
                <a:cs typeface="Arial"/>
              </a:rPr>
              <a:t>假如整个身体只是眼睛，怎样听呢？假如整个身体只是耳朵，怎样闻味呢？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18</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　神按照自己的意思，把肢体一一放在身体上。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19</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假如所有的只是一个肢体，怎能算是身体呢？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20</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但现在肢体虽然很多，身体却只是一个。</a:t>
            </a:r>
            <a:endParaRPr kumimoji="1" lang="en-US" sz="3200" b="1" dirty="0">
              <a:solidFill>
                <a:srgbClr val="FFFFFF"/>
              </a:solidFill>
              <a:effectLst>
                <a:glow rad="139700">
                  <a:srgbClr val="020101"/>
                </a:glow>
              </a:effectLst>
              <a:latin typeface="Arial"/>
              <a:ea typeface="ＭＳ Ｐゴシック" pitchFamily="34" charset="-128"/>
              <a:cs typeface="Arial"/>
            </a:endParaRPr>
          </a:p>
        </p:txBody>
      </p:sp>
    </p:spTree>
    <p:extLst>
      <p:ext uri="{BB962C8B-B14F-4D97-AF65-F5344CB8AC3E}">
        <p14:creationId xmlns:p14="http://schemas.microsoft.com/office/powerpoint/2010/main" val="371919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2"/>
          <p:cNvSpPr>
            <a:spLocks noGrp="1" noChangeArrowheads="1"/>
          </p:cNvSpPr>
          <p:nvPr>
            <p:ph type="ctrTitle" idx="4294967295"/>
          </p:nvPr>
        </p:nvSpPr>
        <p:spPr>
          <a:xfrm>
            <a:off x="0" y="188640"/>
            <a:ext cx="9144000" cy="1368151"/>
          </a:xfrm>
        </p:spPr>
        <p:txBody>
          <a:bodyPr/>
          <a:lstStyle/>
          <a:p>
            <a:pPr eaLnBrk="1" hangingPunct="1"/>
            <a:r>
              <a:rPr lang="zh-CN" altLang="en-US" sz="4000" b="1" dirty="0">
                <a:solidFill>
                  <a:schemeClr val="bg1"/>
                </a:solidFill>
                <a:latin typeface="Arial" charset="0"/>
                <a:ea typeface="ＭＳ Ｐゴシック" charset="0"/>
              </a:rPr>
              <a:t>你的教会是否希望每个成员都有</a:t>
            </a:r>
            <a:br>
              <a:rPr lang="en-US" altLang="zh-CN" sz="4000" b="1" dirty="0">
                <a:solidFill>
                  <a:schemeClr val="bg1"/>
                </a:solidFill>
                <a:latin typeface="Arial" charset="0"/>
                <a:ea typeface="ＭＳ Ｐゴシック" charset="0"/>
              </a:rPr>
            </a:br>
            <a:r>
              <a:rPr lang="zh-CN" altLang="en-US" sz="4000" b="1" dirty="0">
                <a:solidFill>
                  <a:schemeClr val="bg1"/>
                </a:solidFill>
                <a:latin typeface="Arial" charset="0"/>
                <a:ea typeface="ＭＳ Ｐゴシック" charset="0"/>
              </a:rPr>
              <a:t>信心的恩赐？</a:t>
            </a:r>
            <a:endParaRPr lang="en-US" sz="40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4029990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idx="4294967295"/>
          </p:nvPr>
        </p:nvSpPr>
        <p:spPr>
          <a:xfrm>
            <a:off x="144016" y="23664"/>
            <a:ext cx="8388424" cy="838200"/>
          </a:xfrm>
        </p:spPr>
        <p:txBody>
          <a:bodyPr/>
          <a:lstStyle/>
          <a:p>
            <a:pPr eaLnBrk="1" hangingPunct="1"/>
            <a:r>
              <a:rPr lang="zh-CN" altLang="en-US" b="1" dirty="0">
                <a:solidFill>
                  <a:schemeClr val="bg1"/>
                </a:solidFill>
                <a:latin typeface="Arial" charset="0"/>
                <a:ea typeface="ＭＳ Ｐゴシック" charset="0"/>
              </a:rPr>
              <a:t>或希望每个成员有说方言的恩赐？</a:t>
            </a:r>
            <a:endParaRPr lang="en-US" b="1" dirty="0">
              <a:solidFill>
                <a:schemeClr val="bg1"/>
              </a:solidFill>
              <a:latin typeface="Arial" charset="0"/>
              <a:ea typeface="ＭＳ Ｐゴシック" charset="0"/>
            </a:endParaRPr>
          </a:p>
        </p:txBody>
      </p:sp>
      <p:pic>
        <p:nvPicPr>
          <p:cNvPr id="42086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2060575"/>
            <a:ext cx="3636962"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36449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38608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21336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76517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 y="3068638"/>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4481513"/>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838" y="479742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925" y="414972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3573463"/>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275" y="23495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6876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609352"/>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7651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36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2914" name="Rectangle 2"/>
          <p:cNvSpPr>
            <a:spLocks noGrp="1" noChangeArrowheads="1"/>
          </p:cNvSpPr>
          <p:nvPr>
            <p:ph type="title" idx="4294967295"/>
          </p:nvPr>
        </p:nvSpPr>
        <p:spPr>
          <a:xfrm>
            <a:off x="107950" y="44450"/>
            <a:ext cx="9144000" cy="1785938"/>
          </a:xfrm>
        </p:spPr>
        <p:txBody>
          <a:bodyPr/>
          <a:lstStyle/>
          <a:p>
            <a:pPr eaLnBrk="1" hangingPunct="1"/>
            <a:r>
              <a:rPr lang="zh-CN" altLang="en-US" sz="3600" b="1" dirty="0">
                <a:solidFill>
                  <a:schemeClr val="bg1"/>
                </a:solidFill>
                <a:latin typeface="Arial" charset="0"/>
                <a:ea typeface="ＭＳ Ｐゴシック" charset="0"/>
                <a:cs typeface="ＭＳ Ｐゴシック" charset="0"/>
              </a:rPr>
              <a:t>例如整个教会是“眼睛”，</a:t>
            </a:r>
            <a:br>
              <a:rPr lang="en-US" altLang="zh-CN" sz="3600" b="1" dirty="0">
                <a:solidFill>
                  <a:schemeClr val="bg1"/>
                </a:solidFill>
                <a:latin typeface="Arial" charset="0"/>
                <a:ea typeface="ＭＳ Ｐゴシック" charset="0"/>
                <a:cs typeface="ＭＳ Ｐゴシック" charset="0"/>
              </a:rPr>
            </a:br>
            <a:r>
              <a:rPr lang="zh-CN" altLang="en-US" sz="3600" b="1" dirty="0">
                <a:solidFill>
                  <a:schemeClr val="bg1"/>
                </a:solidFill>
                <a:latin typeface="Arial" charset="0"/>
                <a:ea typeface="ＭＳ Ｐゴシック" charset="0"/>
                <a:cs typeface="ＭＳ Ｐゴシック" charset="0"/>
              </a:rPr>
              <a:t>有些教会希望每个成员都拥有同一样的恩赐 </a:t>
            </a:r>
            <a:r>
              <a:rPr lang="en-US" sz="3600" b="1" dirty="0">
                <a:solidFill>
                  <a:schemeClr val="bg1"/>
                </a:solidFill>
                <a:latin typeface="Arial" charset="0"/>
                <a:ea typeface="ＭＳ Ｐゴシック" charset="0"/>
                <a:cs typeface="ＭＳ Ｐゴシック" charset="0"/>
              </a:rPr>
              <a:t>– –</a:t>
            </a:r>
            <a:r>
              <a:rPr lang="zh-CN" altLang="en-US" sz="3600" b="1" dirty="0">
                <a:solidFill>
                  <a:schemeClr val="bg1"/>
                </a:solidFill>
                <a:latin typeface="Arial" charset="0"/>
                <a:ea typeface="ＭＳ Ｐゴシック" charset="0"/>
                <a:cs typeface="ＭＳ Ｐゴシック" charset="0"/>
              </a:rPr>
              <a:t>而往往是说方言的恩赐</a:t>
            </a:r>
            <a:r>
              <a:rPr lang="en-US" sz="3600" b="1" dirty="0">
                <a:solidFill>
                  <a:schemeClr val="bg1"/>
                </a:solidFill>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422915"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22916" name="Picture 7" descr="tonguesdebstow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338" y="1984375"/>
            <a:ext cx="6056312"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467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269" tIns="45635" rIns="91269" bIns="45635"/>
          <a:lstStyle/>
          <a:p>
            <a:endParaRPr lang="en-US" sz="1800">
              <a:solidFill>
                <a:srgbClr val="000000"/>
              </a:solidFill>
              <a:latin typeface="Times New Roman"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dirty="0">
                <a:effectLst>
                  <a:outerShdw blurRad="38100" dist="38100" dir="2700000" algn="tl">
                    <a:srgbClr val="000000"/>
                  </a:outerShdw>
                </a:effectLst>
              </a:rPr>
              <a:t>B. </a:t>
            </a:r>
            <a:r>
              <a:rPr lang="zh-CN" altLang="en-US" dirty="0">
                <a:effectLst>
                  <a:outerShdw blurRad="38100" dist="38100" dir="2700000" algn="tl">
                    <a:srgbClr val="000000"/>
                  </a:outerShdw>
                </a:effectLst>
              </a:rPr>
              <a:t>不同的阶层，有不同的恩赐，说明信徒各有不同恩赐。</a:t>
            </a:r>
            <a:br>
              <a:rPr lang="en-US" dirty="0">
                <a:effectLst>
                  <a:outerShdw blurRad="38100" dist="38100" dir="2700000" algn="tl">
                    <a:srgbClr val="000000"/>
                  </a:outerShdw>
                </a:effectLst>
              </a:rPr>
            </a:br>
            <a:r>
              <a:rPr lang="en-US" dirty="0">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神 在 教 会 所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设 立 的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一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使 徒</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二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先 知</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第 三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教 师</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其 次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行 异 能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再 次 是 得 恩 赐 </a:t>
            </a:r>
            <a:r>
              <a:rPr lang="zh-CN" altLang="en-US" sz="3200" dirty="0">
                <a:solidFill>
                  <a:srgbClr val="FFFFFF"/>
                </a:solidFill>
                <a:effectLst>
                  <a:outerShdw blurRad="38100" dist="38100" dir="2700000" algn="tl">
                    <a:srgbClr val="000000"/>
                  </a:outerShdw>
                </a:effectLst>
                <a:latin typeface="Impact" charset="0"/>
                <a:cs typeface="ＭＳ Ｐゴシック" charset="0"/>
              </a:rPr>
              <a:t>医 病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帮 助 人</a:t>
            </a:r>
            <a:r>
              <a:rPr lang="zh-CN" altLang="en-US" sz="3200" dirty="0">
                <a:solidFill>
                  <a:srgbClr val="FFC545"/>
                </a:solidFill>
                <a:effectLst>
                  <a:outerShdw blurRad="38100" dist="38100" dir="2700000" algn="tl">
                    <a:srgbClr val="000000"/>
                  </a:outerShdw>
                </a:effectLst>
                <a:latin typeface="Impact" charset="0"/>
                <a:cs typeface="ＭＳ Ｐゴシック" charset="0"/>
              </a:rPr>
              <a:t> 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治 理 事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说 方 言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269" tIns="45635" rIns="91269" bIns="45635" anchor="ctr"/>
          <a:lstStyle/>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使 徒</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么 ？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先 知</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教 师</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行 异 能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的么？岂 都 是 得 恩 赐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医 病</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的么？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说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翻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a:t>
            </a:r>
          </a:p>
          <a:p>
            <a:pPr algn="ctr">
              <a:defRPr/>
            </a:pPr>
            <a:endParaRPr 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784913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dirty="0">
                <a:solidFill>
                  <a:schemeClr val="tx2"/>
                </a:solidFill>
                <a:cs typeface="Arial" charset="0"/>
              </a:rPr>
              <a:t>从神</a:t>
            </a:r>
            <a:br>
              <a:rPr lang="zh-CN" altLang="en-US" sz="2800" dirty="0">
                <a:solidFill>
                  <a:schemeClr val="tx2"/>
                </a:solidFill>
                <a:cs typeface="Arial" charset="0"/>
              </a:rPr>
            </a:br>
            <a:r>
              <a:rPr lang="zh-CN" altLang="en-US" sz="2800" dirty="0">
                <a:solidFill>
                  <a:schemeClr val="tx2"/>
                </a:solidFill>
                <a:cs typeface="Arial" charset="0"/>
              </a:rPr>
              <a:t>聆听</a:t>
            </a:r>
            <a:br>
              <a:rPr lang="zh-CN" altLang="en-US" sz="2800" dirty="0">
                <a:solidFill>
                  <a:schemeClr val="tx2"/>
                </a:solidFill>
                <a:cs typeface="Arial" charset="0"/>
              </a:rPr>
            </a:br>
            <a:r>
              <a:rPr lang="zh-CN" altLang="en-US" sz="2800" dirty="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2700086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Amitesteelfound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4427984" cy="1905000"/>
          </a:xfrm>
          <a:effectLst>
            <a:outerShdw blurRad="63500" dist="35921" dir="2700000" algn="ctr" rotWithShape="0">
              <a:srgbClr val="000000">
                <a:alpha val="74998"/>
              </a:srgbClr>
            </a:outerShdw>
          </a:effectLst>
        </p:spPr>
        <p:txBody>
          <a:bodyPr/>
          <a:lstStyle/>
          <a:p>
            <a:pPr eaLnBrk="1" hangingPunct="1">
              <a:defRPr/>
            </a:pPr>
            <a:r>
              <a:rPr lang="en-US" sz="4400" b="0" dirty="0"/>
              <a:t>阿密特铸造工厂</a:t>
            </a:r>
            <a:endParaRPr lang="en-US" dirty="0">
              <a:latin typeface="Arial" charset="0"/>
            </a:endParaRPr>
          </a:p>
        </p:txBody>
      </p:sp>
    </p:spTree>
    <p:extLst>
      <p:ext uri="{BB962C8B-B14F-4D97-AF65-F5344CB8AC3E}">
        <p14:creationId xmlns:p14="http://schemas.microsoft.com/office/powerpoint/2010/main" val="2736322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128"/>
                <a:cs typeface="ＭＳ Ｐゴシック" charset="-128"/>
              </a:rPr>
              <a:t>47</a:t>
            </a:r>
          </a:p>
        </p:txBody>
      </p:sp>
      <p:sp>
        <p:nvSpPr>
          <p:cNvPr id="7" name="Rectangle 2"/>
          <p:cNvSpPr txBox="1">
            <a:spLocks noChangeArrowheads="1"/>
          </p:cNvSpPr>
          <p:nvPr/>
        </p:nvSpPr>
        <p:spPr bwMode="auto">
          <a:xfrm>
            <a:off x="0" y="304800"/>
            <a:ext cx="9144000" cy="1524000"/>
          </a:xfrm>
          <a:prstGeom prst="rect">
            <a:avLst/>
          </a:prstGeom>
          <a:noFill/>
          <a:ln>
            <a:noFill/>
          </a:ln>
          <a:effectLst>
            <a:outerShdw blurRad="63500" dist="35921" dir="2700000" algn="ctr" rotWithShape="0">
              <a:srgbClr val="FFFFFF">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4400" b="1" i="0" u="none" strike="noStrike" kern="0" cap="none" spc="0" normalizeH="0" baseline="0" noProof="0">
                <a:ln>
                  <a:noFill/>
                </a:ln>
                <a:solidFill>
                  <a:srgbClr val="000000"/>
                </a:solidFill>
                <a:effectLst/>
                <a:uLnTx/>
                <a:uFillTx/>
                <a:latin typeface="Times New Roman"/>
                <a:ea typeface="ＭＳ Ｐゴシック" charset="0"/>
                <a:cs typeface="ＭＳ Ｐゴシック" charset="0"/>
              </a:rPr>
              <a:t>话语上恩赐 的对比</a:t>
            </a:r>
            <a:endParaRPr kumimoji="0" lang="en-US" sz="4400" b="1" i="0" u="none" strike="noStrike" kern="0" cap="none" spc="0" normalizeH="0" baseline="0" noProof="0" dirty="0">
              <a:ln>
                <a:noFill/>
              </a:ln>
              <a:solidFill>
                <a:srgbClr val="000000"/>
              </a:solidFill>
              <a:effectLst/>
              <a:uLnTx/>
              <a:uFillTx/>
              <a:latin typeface="PerryGothic Regular" charset="0"/>
              <a:ea typeface="ＭＳ Ｐゴシック" charset="0"/>
              <a:cs typeface="ＭＳ Ｐゴシック" charset="0"/>
            </a:endParaRPr>
          </a:p>
        </p:txBody>
      </p:sp>
      <p:graphicFrame>
        <p:nvGraphicFramePr>
          <p:cNvPr id="8" name="Group 4"/>
          <p:cNvGraphicFramePr>
            <a:graphicFrameLocks noGrp="1"/>
          </p:cNvGraphicFramePr>
          <p:nvPr>
            <p:extLst/>
          </p:nvPr>
        </p:nvGraphicFramePr>
        <p:xfrm>
          <a:off x="72008" y="1844824"/>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3430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聆听</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支取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315058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拥有</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服事上</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恩赐的，应该靠着</a:t>
            </a:r>
            <a:br>
              <a:rPr kumimoji="0" lang="en-US" altLang="zh-CN"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b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 </a:t>
            </a:r>
            <a:r>
              <a:rPr kumimoji="0" lang="zh-CN"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rPr>
              <a:t>神的力量服事与荣耀神。</a:t>
            </a:r>
            <a:endPar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如何</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a:t>
            </a:r>
          </a:p>
        </p:txBody>
      </p:sp>
    </p:spTree>
    <p:extLst>
      <p:ext uri="{BB962C8B-B14F-4D97-AF65-F5344CB8AC3E}">
        <p14:creationId xmlns:p14="http://schemas.microsoft.com/office/powerpoint/2010/main" val="4138325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35202" name="Picture 2" descr="balls_array_rend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Rectangle 3"/>
          <p:cNvSpPr>
            <a:spLocks noGrp="1" noChangeArrowheads="1"/>
          </p:cNvSpPr>
          <p:nvPr>
            <p:ph type="ctrTitle" idx="4294967295"/>
          </p:nvPr>
        </p:nvSpPr>
        <p:spPr>
          <a:xfrm>
            <a:off x="457200" y="1447800"/>
            <a:ext cx="8305800" cy="685800"/>
          </a:xfrm>
        </p:spPr>
        <p:txBody>
          <a:bodyPr/>
          <a:lstStyle/>
          <a:p>
            <a:pPr eaLnBrk="1" hangingPunct="1"/>
            <a:r>
              <a:rPr lang="zh-CN" altLang="en-US" sz="7200" b="1" dirty="0">
                <a:solidFill>
                  <a:schemeClr val="bg1"/>
                </a:solidFill>
                <a:latin typeface="Arial" charset="0"/>
                <a:ea typeface="ＭＳ Ｐゴシック" charset="0"/>
                <a:cs typeface="ＭＳ Ｐゴシック" charset="0"/>
              </a:rPr>
              <a:t>行政</a:t>
            </a:r>
            <a:endParaRPr lang="en-US" dirty="0">
              <a:latin typeface="Arial" charset="0"/>
              <a:ea typeface="ＭＳ Ｐゴシック" charset="0"/>
              <a:cs typeface="ＭＳ Ｐゴシック" charset="0"/>
            </a:endParaRPr>
          </a:p>
        </p:txBody>
      </p:sp>
      <p:sp>
        <p:nvSpPr>
          <p:cNvPr id="435204"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76485" name="Text Box 8"/>
          <p:cNvSpPr txBox="1">
            <a:spLocks noChangeArrowheads="1"/>
          </p:cNvSpPr>
          <p:nvPr/>
        </p:nvSpPr>
        <p:spPr bwMode="auto">
          <a:xfrm>
            <a:off x="5914279" y="2438400"/>
            <a:ext cx="2380780" cy="35394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也能被称为</a:t>
            </a:r>
            <a:r>
              <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政府</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领导</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带领</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裁决</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管理</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rPr>
              <a:t>组织</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0"/>
            </a:endParaRPr>
          </a:p>
        </p:txBody>
      </p:sp>
      <p:sp>
        <p:nvSpPr>
          <p:cNvPr id="2" name="Text Box 8"/>
          <p:cNvSpPr txBox="1">
            <a:spLocks noChangeArrowheads="1"/>
          </p:cNvSpPr>
          <p:nvPr/>
        </p:nvSpPr>
        <p:spPr bwMode="auto">
          <a:xfrm>
            <a:off x="539552" y="2340169"/>
            <a:ext cx="3490913" cy="5847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128"/>
                <a:cs typeface="ＭＳ Ｐゴシック" charset="-128"/>
              </a:rPr>
              <a:t>符合组织上的需求</a:t>
            </a:r>
            <a:endParaRPr kumimoji="0" lang="en-US" sz="3200" b="1" i="0" u="none" strike="noStrike" kern="1200" cap="none" spc="0" normalizeH="0" baseline="0" noProof="0" dirty="0">
              <a:ln>
                <a:noFill/>
              </a:ln>
              <a:solidFill>
                <a:srgbClr val="FFFFFF"/>
              </a:solidFill>
              <a:effectLst>
                <a:glow rad="177800">
                  <a:srgbClr val="000000">
                    <a:alpha val="99000"/>
                  </a:srgbClr>
                </a:glow>
              </a:effectLst>
              <a:uLnTx/>
              <a:uFillTx/>
              <a:latin typeface="Arial" charset="0"/>
              <a:ea typeface="ＭＳ Ｐゴシック" charset="-128"/>
              <a:cs typeface="ＭＳ Ｐゴシック" charset="-128"/>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Q14</a:t>
            </a:r>
          </a:p>
        </p:txBody>
      </p:sp>
    </p:spTree>
    <p:extLst>
      <p:ext uri="{BB962C8B-B14F-4D97-AF65-F5344CB8AC3E}">
        <p14:creationId xmlns:p14="http://schemas.microsoft.com/office/powerpoint/2010/main" val="2827681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idx="4294967295"/>
          </p:nvPr>
        </p:nvSpPr>
        <p:spPr>
          <a:xfrm>
            <a:off x="685800" y="381000"/>
            <a:ext cx="7772400" cy="914400"/>
          </a:xfrm>
        </p:spPr>
        <p:txBody>
          <a:bodyPr/>
          <a:lstStyle/>
          <a:p>
            <a:pPr eaLnBrk="1" hangingPunct="1"/>
            <a:r>
              <a:rPr lang="zh-CN" altLang="en-US" dirty="0">
                <a:latin typeface="Arial" charset="0"/>
              </a:rPr>
              <a:t>行政</a:t>
            </a:r>
            <a:endParaRPr lang="en-US" dirty="0">
              <a:latin typeface="Arial" charset="0"/>
            </a:endParaRPr>
          </a:p>
        </p:txBody>
      </p:sp>
      <p:sp>
        <p:nvSpPr>
          <p:cNvPr id="79876" name="Text Box 4"/>
          <p:cNvSpPr txBox="1">
            <a:spLocks noChangeArrowheads="1"/>
          </p:cNvSpPr>
          <p:nvPr/>
        </p:nvSpPr>
        <p:spPr bwMode="auto">
          <a:xfrm>
            <a:off x="4343400" y="1522413"/>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哥林多前</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12:28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kubernesis </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Bwgrkl" charset="0"/>
                <a:ea typeface="ＭＳ Ｐゴシック" charset="0"/>
              </a:rPr>
              <a:t>kubernh,sij</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管理政府</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塞耶</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相连与 </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kubernetes </a:t>
            </a:r>
            <a:r>
              <a:rPr kumimoji="0" lang="en-US" sz="3200" b="1" i="0" u="none" strike="noStrike" kern="1200" cap="none" spc="0" normalizeH="0" baseline="0" noProof="0" dirty="0" err="1">
                <a:ln>
                  <a:noFill/>
                </a:ln>
                <a:solidFill>
                  <a:srgbClr val="CCCCFF"/>
                </a:solidFill>
                <a:effectLst>
                  <a:outerShdw blurRad="38100" dist="38100" dir="2700000" algn="tl">
                    <a:srgbClr val="000000"/>
                  </a:outerShdw>
                </a:effectLst>
                <a:uLnTx/>
                <a:uFillTx/>
                <a:latin typeface="Bwgrkl" charset="0"/>
                <a:ea typeface="ＭＳ Ｐゴシック" charset="0"/>
              </a:rPr>
              <a:t>kubernh,tej</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名词</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队长</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舵手</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飞行员</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b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使徒行传</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27:11;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启示录</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18:17; BAGD)</a:t>
            </a: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p:txBody>
      </p:sp>
      <p:sp>
        <p:nvSpPr>
          <p:cNvPr id="437251"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437252" name="Picture 5" descr="steersman-bi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2413"/>
            <a:ext cx="4064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060848"/>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05064"/>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Q23</a:t>
            </a:r>
          </a:p>
        </p:txBody>
      </p:sp>
    </p:spTree>
    <p:extLst>
      <p:ext uri="{BB962C8B-B14F-4D97-AF65-F5344CB8AC3E}">
        <p14:creationId xmlns:p14="http://schemas.microsoft.com/office/powerpoint/2010/main" val="3710366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91522" name="Picture 3" descr="AdminM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0163"/>
            <a:ext cx="7048500"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91524"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685800" y="44450"/>
            <a:ext cx="7772400" cy="914400"/>
          </a:xfrm>
        </p:spPr>
        <p:txBody>
          <a:bodyPr/>
          <a:lstStyle/>
          <a:p>
            <a:pPr eaLnBrk="1" hangingPunct="1"/>
            <a:r>
              <a:rPr lang="zh-CN" altLang="en-US" sz="4800" dirty="0">
                <a:latin typeface="Arial" charset="0"/>
              </a:rPr>
              <a:t>一个或两个恩赐？</a:t>
            </a:r>
            <a:endParaRPr lang="en-US" dirty="0">
              <a:latin typeface="Arial" charset="0"/>
            </a:endParaRPr>
          </a:p>
        </p:txBody>
      </p:sp>
      <p:sp>
        <p:nvSpPr>
          <p:cNvPr id="44134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55</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41347"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Leadership</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41348"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行政</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3" name="Group 2"/>
          <p:cNvGrpSpPr>
            <a:grpSpLocks/>
          </p:cNvGrpSpPr>
          <p:nvPr/>
        </p:nvGrpSpPr>
        <p:grpSpPr bwMode="auto">
          <a:xfrm>
            <a:off x="76200" y="1524000"/>
            <a:ext cx="4130675" cy="5016758"/>
            <a:chOff x="76200" y="1524000"/>
            <a:chExt cx="4130675" cy="5016758"/>
          </a:xfrm>
        </p:grpSpPr>
        <p:sp>
          <p:nvSpPr>
            <p:cNvPr id="320515" name="Text Box 3"/>
            <p:cNvSpPr txBox="1">
              <a:spLocks noChangeArrowheads="1"/>
            </p:cNvSpPr>
            <p:nvPr/>
          </p:nvSpPr>
          <p:spPr bwMode="auto">
            <a:xfrm>
              <a:off x="76200" y="1524000"/>
              <a:ext cx="4130675" cy="5016758"/>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罗马书</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12:8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proistemi </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Bwgrkl" charset="0"/>
                  <a:ea typeface="ＭＳ Ｐゴシック" charset="0"/>
                </a:rPr>
                <a:t>proi[sthmi</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pro</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前面</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CCCCFF"/>
                  </a:solidFill>
                  <a:effectLst>
                    <a:outerShdw blurRad="38100" dist="38100" dir="2700000" algn="tl">
                      <a:srgbClr val="000000"/>
                    </a:outerShdw>
                  </a:effectLst>
                  <a:uLnTx/>
                  <a:uFillTx/>
                  <a:latin typeface="Arial" charset="0"/>
                  <a:ea typeface="ＭＳ Ｐゴシック" charset="0"/>
                </a:rPr>
                <a:t>histemi</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站立”</a:t>
              </a:r>
              <a:endPar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站立在面前</a:t>
              </a:r>
              <a:r>
                <a:rPr kumimoji="0" lang="en-US" altLang="ja-JP"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a:t>
              </a:r>
              <a:b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在前头</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统治</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指导</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b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管理</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，执行</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b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(BAGD)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p:txBody>
        </p:sp>
        <p:pic>
          <p:nvPicPr>
            <p:cNvPr id="441353" name="Picture 1" descr="prohistemi.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23728" y="2090241"/>
              <a:ext cx="2016224"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Q32</a:t>
            </a:r>
          </a:p>
        </p:txBody>
      </p:sp>
      <p:sp>
        <p:nvSpPr>
          <p:cNvPr id="14" name="Text Box 4"/>
          <p:cNvSpPr txBox="1">
            <a:spLocks noChangeArrowheads="1"/>
          </p:cNvSpPr>
          <p:nvPr/>
        </p:nvSpPr>
        <p:spPr bwMode="auto">
          <a:xfrm>
            <a:off x="4343400" y="1556792"/>
            <a:ext cx="4724400" cy="5016758"/>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哥林多前</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12:28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kubernesis </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Bwgrkl" charset="0"/>
                <a:ea typeface="ＭＳ Ｐゴシック" charset="0"/>
              </a:rPr>
              <a:t>kubernh,sij</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管理</a:t>
            </a:r>
            <a:r>
              <a:rPr kumimoji="0" lang="zh-CN"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政府</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塞耶</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相连与 </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kubernetes </a:t>
            </a:r>
            <a:r>
              <a:rPr kumimoji="0" lang="en-US" sz="3200" b="1" i="0" u="none" strike="noStrike" kern="1200" cap="none" spc="0" normalizeH="0" baseline="0" noProof="0" dirty="0" err="1">
                <a:ln>
                  <a:noFill/>
                </a:ln>
                <a:solidFill>
                  <a:srgbClr val="CCCCFF"/>
                </a:solidFill>
                <a:effectLst>
                  <a:outerShdw blurRad="38100" dist="38100" dir="2700000" algn="tl">
                    <a:srgbClr val="000000"/>
                  </a:outerShdw>
                </a:effectLst>
                <a:uLnTx/>
                <a:uFillTx/>
                <a:latin typeface="Bwgrkl" charset="0"/>
                <a:ea typeface="ＭＳ Ｐゴシック" charset="0"/>
              </a:rPr>
              <a:t>kubernh,tej</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名词</a:t>
            </a:r>
            <a: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队长</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舵手</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飞行员</a:t>
            </a:r>
            <a:r>
              <a:rPr kumimoji="0" lang="ru-RU"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a:t>
            </a:r>
            <a:b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b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使徒行传</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 27:11; </a:t>
            </a:r>
            <a:r>
              <a:rPr kumimoji="0" lang="zh-CN" alt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启示录</a:t>
            </a:r>
            <a:r>
              <a:rPr kumimoji="0" lang="en-US" altLang="ja-JP"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rPr>
              <a:t>18:17; BAGD)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CCCCFF"/>
              </a:solidFill>
              <a:effectLst>
                <a:outerShdw blurRad="38100" dist="38100" dir="2700000" algn="tl">
                  <a:srgbClr val="000000"/>
                </a:outerShdw>
              </a:effectLst>
              <a:uLnTx/>
              <a:uFillTx/>
              <a:latin typeface="Arial" charset="0"/>
              <a:ea typeface="ＭＳ Ｐゴシック" charset="0"/>
            </a:endParaRPr>
          </a:p>
        </p:txBody>
      </p:sp>
      <p:pic>
        <p:nvPicPr>
          <p:cNvPr id="15"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132856"/>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86101"/>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56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43394" name="Picture 3" descr="AdminLate"/>
          <p:cNvPicPr>
            <a:picLocks noChangeAspect="1" noChangeArrowheads="1"/>
          </p:cNvPicPr>
          <p:nvPr/>
        </p:nvPicPr>
        <p:blipFill>
          <a:blip r:embed="rId3" cstate="screen">
            <a:extLst>
              <a:ext uri="{28A0092B-C50C-407E-A947-70E740481C1C}">
                <a14:useLocalDpi xmlns:a14="http://schemas.microsoft.com/office/drawing/2010/main" val="0"/>
              </a:ext>
            </a:extLst>
          </a:blip>
          <a:srcRect t="-69"/>
          <a:stretch>
            <a:fillRect/>
          </a:stretch>
        </p:blipFill>
        <p:spPr bwMode="auto">
          <a:xfrm rot="178867">
            <a:off x="-1068388" y="-88900"/>
            <a:ext cx="11430001" cy="740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Text Box 8"/>
          <p:cNvSpPr txBox="1">
            <a:spLocks noChangeArrowheads="1"/>
          </p:cNvSpPr>
          <p:nvPr/>
        </p:nvSpPr>
        <p:spPr bwMode="auto">
          <a:xfrm>
            <a:off x="-757238" y="6155580"/>
            <a:ext cx="10369551"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3200" b="1" i="1" u="none" strike="noStrike" kern="1200" cap="none" spc="0" normalizeH="0" baseline="0" noProof="0" dirty="0">
                <a:ln>
                  <a:noFill/>
                </a:ln>
                <a:solidFill>
                  <a:srgbClr val="000000"/>
                </a:solidFill>
                <a:effectLst/>
                <a:uLnTx/>
                <a:uFillTx/>
                <a:latin typeface="Arial" charset="0"/>
                <a:ea typeface="ＭＳ Ｐゴシック" charset="0"/>
              </a:rPr>
              <a:t>先生们，看来时间不早了</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Q59</a:t>
            </a:r>
          </a:p>
        </p:txBody>
      </p:sp>
    </p:spTree>
    <p:extLst>
      <p:ext uri="{BB962C8B-B14F-4D97-AF65-F5344CB8AC3E}">
        <p14:creationId xmlns:p14="http://schemas.microsoft.com/office/powerpoint/2010/main" val="3049679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7524328" y="4872062"/>
            <a:ext cx="1539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罗马书</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12:6-8</a:t>
            </a:r>
          </a:p>
        </p:txBody>
      </p:sp>
      <p:sp>
        <p:nvSpPr>
          <p:cNvPr id="20487" name="Text Box 7"/>
          <p:cNvSpPr txBox="1">
            <a:spLocks noChangeArrowheads="1"/>
          </p:cNvSpPr>
          <p:nvPr/>
        </p:nvSpPr>
        <p:spPr bwMode="auto">
          <a:xfrm>
            <a:off x="152400" y="4944070"/>
            <a:ext cx="2590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哥林多前书</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12:15, 20-22</a:t>
            </a:r>
          </a:p>
        </p:txBody>
      </p:sp>
      <p:pic>
        <p:nvPicPr>
          <p:cNvPr id="445447"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001838" y="0"/>
            <a:ext cx="7142162"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0" cap="none" spc="0" normalizeH="0" baseline="0" noProof="0">
                <a:ln>
                  <a:noFill/>
                </a:ln>
                <a:solidFill>
                  <a:srgbClr val="000000"/>
                </a:solidFill>
                <a:effectLst/>
                <a:uLnTx/>
                <a:uFillTx/>
                <a:latin typeface="Arial" charset="0"/>
                <a:ea typeface="ＭＳ Ｐゴシック"/>
                <a:cs typeface="+mj-cs"/>
              </a:rPr>
              <a:t>当提到“脚”，</a:t>
            </a:r>
            <a:br>
              <a:rPr kumimoji="0" lang="en-US" altLang="zh-CN" sz="4800" b="0" i="0" u="none" strike="noStrike" kern="0" cap="none" spc="0" normalizeH="0" baseline="0" noProof="0">
                <a:ln>
                  <a:noFill/>
                </a:ln>
                <a:solidFill>
                  <a:srgbClr val="000000"/>
                </a:solidFill>
                <a:effectLst/>
                <a:uLnTx/>
                <a:uFillTx/>
                <a:latin typeface="Arial" charset="0"/>
                <a:ea typeface="ＭＳ Ｐゴシック"/>
                <a:cs typeface="+mj-cs"/>
              </a:rPr>
            </a:br>
            <a:r>
              <a:rPr kumimoji="0" lang="zh-CN" altLang="en-US" sz="4800" b="0" i="0" u="none" strike="noStrike" kern="0" cap="none" spc="0" normalizeH="0" baseline="0" noProof="0">
                <a:ln>
                  <a:noFill/>
                </a:ln>
                <a:solidFill>
                  <a:srgbClr val="000000"/>
                </a:solidFill>
                <a:effectLst/>
                <a:uLnTx/>
                <a:uFillTx/>
                <a:latin typeface="Arial" charset="0"/>
                <a:ea typeface="ＭＳ Ｐゴシック"/>
                <a:cs typeface="+mj-cs"/>
              </a:rPr>
              <a:t>你会想起什么呢？</a:t>
            </a:r>
            <a:endParaRPr kumimoji="0" lang="en-US" sz="4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 name="Rectangle 3"/>
          <p:cNvSpPr txBox="1">
            <a:spLocks noChangeArrowheads="1"/>
          </p:cNvSpPr>
          <p:nvPr/>
        </p:nvSpPr>
        <p:spPr bwMode="auto">
          <a:xfrm>
            <a:off x="2001838" y="1676400"/>
            <a:ext cx="6913562" cy="2819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“臭” </a:t>
            </a:r>
            <a:r>
              <a:rPr kumimoji="0" lang="en-US" altLang="ja-JP"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“不起眼”</a:t>
            </a:r>
            <a:r>
              <a:rPr kumimoji="0" lang="en-US" altLang="zh-CN"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endParaRPr kumimoji="0" lang="en-US" altLang="ja-JP"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“不受重视”</a:t>
            </a:r>
            <a:r>
              <a:rPr kumimoji="0" lang="en-US" altLang="ja-JP"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“不需要”</a:t>
            </a:r>
            <a:r>
              <a:rPr kumimoji="0" lang="en-US" altLang="zh-CN" sz="36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0484" name="AutoShape 4"/>
          <p:cNvSpPr>
            <a:spLocks noChangeArrowheads="1"/>
          </p:cNvSpPr>
          <p:nvPr/>
        </p:nvSpPr>
        <p:spPr bwMode="auto">
          <a:xfrm>
            <a:off x="2667000" y="4222576"/>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行政</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信心</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施予</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服事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施怜悯</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51445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p:bldP spid="9" grpId="0" build="p" animBg="1"/>
      <p:bldP spid="2048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colossians1_16-so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zh-CN" altLang="en-US" sz="6600" dirty="0">
                <a:latin typeface="Engravers MT" charset="0"/>
              </a:rPr>
              <a:t>信心</a:t>
            </a:r>
            <a:endParaRPr lang="en-US" sz="4800" dirty="0">
              <a:latin typeface="Arial"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zh-CN" altLang="en-US" sz="4000" dirty="0">
                <a:solidFill>
                  <a:schemeClr val="bg1"/>
                </a:solidFill>
                <a:latin typeface="Arial" charset="0"/>
              </a:rPr>
              <a:t>为圣人提供异象</a:t>
            </a:r>
            <a:endParaRPr lang="en-US" sz="4000" dirty="0">
              <a:solidFill>
                <a:schemeClr val="bg1"/>
              </a:solidFill>
              <a:latin typeface="Arial" charset="0"/>
            </a:endParaRPr>
          </a:p>
        </p:txBody>
      </p:sp>
      <p:sp>
        <p:nvSpPr>
          <p:cNvPr id="447492"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56</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Q14</a:t>
            </a:r>
          </a:p>
        </p:txBody>
      </p:sp>
    </p:spTree>
    <p:extLst>
      <p:ext uri="{BB962C8B-B14F-4D97-AF65-F5344CB8AC3E}">
        <p14:creationId xmlns:p14="http://schemas.microsoft.com/office/powerpoint/2010/main" val="374892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18466"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p:nvPr/>
        </p:nvSpPr>
        <p:spPr>
          <a:xfrm>
            <a:off x="6098790" y="33407"/>
            <a:ext cx="3045210" cy="1384995"/>
          </a:xfrm>
          <a:prstGeom prst="rect">
            <a:avLst/>
          </a:prstGeom>
          <a:solidFill>
            <a:srgbClr val="255C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从牺牲建立力量</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永远不要忘记。</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 USS</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rPr>
              <a:t>纽约口号</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980018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ctrTitle"/>
          </p:nvPr>
        </p:nvSpPr>
        <p:spPr>
          <a:xfrm>
            <a:off x="3962400" y="609600"/>
            <a:ext cx="4495800" cy="1219200"/>
          </a:xfrm>
        </p:spPr>
        <p:txBody>
          <a:bodyPr/>
          <a:lstStyle/>
          <a:p>
            <a:pPr eaLnBrk="1" hangingPunct="1"/>
            <a:r>
              <a:rPr lang="zh-CN" altLang="en-US" dirty="0">
                <a:latin typeface="Arial" charset="0"/>
              </a:rPr>
              <a:t>信心是什么</a:t>
            </a:r>
            <a:r>
              <a:rPr lang="en-US" dirty="0">
                <a:latin typeface="Arial" charset="0"/>
              </a:rPr>
              <a:t>?</a:t>
            </a:r>
          </a:p>
        </p:txBody>
      </p:sp>
      <p:pic>
        <p:nvPicPr>
          <p:cNvPr id="449538" name="Picture 3" descr="Fai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519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信心是相信某事是</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这样</a:t>
            </a:r>
            <a:endParaRPr kumimoji="0" lang="en-US" altLang="zh-CN" sz="3600" b="1" i="0" u="none" strike="noStrike" kern="1200" cap="none" spc="0" normalizeH="0" baseline="0" noProof="0" dirty="0">
              <a:ln>
                <a:noFill/>
              </a:ln>
              <a:solidFill>
                <a:srgbClr val="FFFF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虽然是</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另一样</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但因此成了</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那样</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Q78</a:t>
            </a:r>
          </a:p>
        </p:txBody>
      </p:sp>
    </p:spTree>
    <p:extLst>
      <p:ext uri="{BB962C8B-B14F-4D97-AF65-F5344CB8AC3E}">
        <p14:creationId xmlns:p14="http://schemas.microsoft.com/office/powerpoint/2010/main" val="2280660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plant-nurtured-by-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3563888" y="260350"/>
            <a:ext cx="5436096" cy="2133600"/>
          </a:xfrm>
          <a:effectLst>
            <a:outerShdw blurRad="63500" dist="35921" dir="2700000" algn="ctr" rotWithShape="0">
              <a:schemeClr val="tx1">
                <a:alpha val="74998"/>
              </a:schemeClr>
            </a:outerShdw>
          </a:effectLst>
        </p:spPr>
        <p:txBody>
          <a:bodyPr/>
          <a:lstStyle/>
          <a:p>
            <a:pPr algn="l" eaLnBrk="1" hangingPunct="1">
              <a:defRPr/>
            </a:pPr>
            <a:r>
              <a:rPr lang="zh-CN" altLang="en-US" sz="4800" dirty="0">
                <a:latin typeface="Arial" charset="0"/>
              </a:rPr>
              <a:t>怎样是有信心的人</a:t>
            </a:r>
            <a:r>
              <a:rPr lang="zh-CN" altLang="zh-CN" sz="4800" dirty="0">
                <a:latin typeface="Arial" charset="0"/>
              </a:rPr>
              <a:t>？</a:t>
            </a:r>
            <a:endParaRPr lang="en-US" dirty="0">
              <a:latin typeface="Arial" charset="0"/>
            </a:endParaRPr>
          </a:p>
        </p:txBody>
      </p:sp>
      <p:sp>
        <p:nvSpPr>
          <p:cNvPr id="330756" name="Rectangle 4"/>
          <p:cNvSpPr>
            <a:spLocks noChangeArrowheads="1"/>
          </p:cNvSpPr>
          <p:nvPr/>
        </p:nvSpPr>
        <p:spPr bwMode="auto">
          <a:xfrm>
            <a:off x="381000" y="28511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marR="0" lvl="0" indent="-461963" algn="l" defTabSz="914400" rtl="0" eaLnBrk="1" fontAlgn="base" latinLnBrk="0" hangingPunct="1">
              <a:lnSpc>
                <a:spcPct val="12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信靠神</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30757" name="Rectangle 5"/>
          <p:cNvSpPr>
            <a:spLocks noChangeArrowheads="1"/>
          </p:cNvSpPr>
          <p:nvPr/>
        </p:nvSpPr>
        <p:spPr bwMode="auto">
          <a:xfrm>
            <a:off x="381000" y="37655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marR="0" lvl="0" indent="-519113" algn="l" defTabSz="914400" rtl="0" eaLnBrk="1" fontAlgn="base" latinLnBrk="0" hangingPunct="1">
              <a:lnSpc>
                <a:spcPct val="12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勇于梦想</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30758" name="Rectangle 6"/>
          <p:cNvSpPr>
            <a:spLocks noChangeArrowheads="1"/>
          </p:cNvSpPr>
          <p:nvPr/>
        </p:nvSpPr>
        <p:spPr bwMode="auto">
          <a:xfrm>
            <a:off x="381000" y="46799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marR="0" lvl="0" indent="-404813" algn="l" defTabSz="914400" rtl="0" eaLnBrk="1" fontAlgn="base" latinLnBrk="0" hangingPunct="1">
              <a:lnSpc>
                <a:spcPct val="12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不因细节分心</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30759" name="Rectangle 7"/>
          <p:cNvSpPr>
            <a:spLocks noChangeArrowheads="1"/>
          </p:cNvSpPr>
          <p:nvPr/>
        </p:nvSpPr>
        <p:spPr bwMode="auto">
          <a:xfrm>
            <a:off x="381000" y="55943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marR="0" lvl="0" indent="-404813" algn="l" defTabSz="914400" rtl="0" eaLnBrk="1" fontAlgn="base" latinLnBrk="0" hangingPunct="1">
              <a:lnSpc>
                <a:spcPct val="12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rPr>
              <a:t>热切地祈祷</a:t>
            </a:r>
            <a:endParaRPr kumimoji="0" lang="en-US" altLang="en-US" sz="4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 Box 4"/>
          <p:cNvSpPr txBox="1">
            <a:spLocks noChangeArrowheads="1"/>
          </p:cNvSpPr>
          <p:nvPr/>
        </p:nvSpPr>
        <p:spPr bwMode="auto">
          <a:xfrm>
            <a:off x="7164288" y="4149080"/>
            <a:ext cx="1800200"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Q24, Q60</a:t>
            </a:r>
          </a:p>
        </p:txBody>
      </p:sp>
      <p:sp>
        <p:nvSpPr>
          <p:cNvPr id="9" name="Text Box 4"/>
          <p:cNvSpPr txBox="1">
            <a:spLocks noChangeArrowheads="1"/>
          </p:cNvSpPr>
          <p:nvPr/>
        </p:nvSpPr>
        <p:spPr bwMode="auto">
          <a:xfrm>
            <a:off x="820668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Q42</a:t>
            </a:r>
          </a:p>
        </p:txBody>
      </p:sp>
      <p:sp>
        <p:nvSpPr>
          <p:cNvPr id="10" name="Text Box 4"/>
          <p:cNvSpPr txBox="1">
            <a:spLocks noChangeArrowheads="1"/>
          </p:cNvSpPr>
          <p:nvPr/>
        </p:nvSpPr>
        <p:spPr bwMode="auto">
          <a:xfrm>
            <a:off x="6660232" y="6021288"/>
            <a:ext cx="2376264"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Q33, Q87</a:t>
            </a:r>
          </a:p>
        </p:txBody>
      </p:sp>
      <p:sp>
        <p:nvSpPr>
          <p:cNvPr id="11" name="Text Box 4"/>
          <p:cNvSpPr txBox="1">
            <a:spLocks noChangeArrowheads="1"/>
          </p:cNvSpPr>
          <p:nvPr/>
        </p:nvSpPr>
        <p:spPr bwMode="auto">
          <a:xfrm>
            <a:off x="6804248" y="3212976"/>
            <a:ext cx="208823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Q51, Q69</a:t>
            </a:r>
          </a:p>
        </p:txBody>
      </p:sp>
    </p:spTree>
    <p:extLst>
      <p:ext uri="{BB962C8B-B14F-4D97-AF65-F5344CB8AC3E}">
        <p14:creationId xmlns:p14="http://schemas.microsoft.com/office/powerpoint/2010/main" val="1148090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idx="4294967295"/>
          </p:nvPr>
        </p:nvSpPr>
        <p:spPr>
          <a:xfrm>
            <a:off x="0" y="609600"/>
            <a:ext cx="9144000" cy="1523256"/>
          </a:xfrm>
        </p:spPr>
        <p:txBody>
          <a:bodyPr/>
          <a:lstStyle/>
          <a:p>
            <a:pPr eaLnBrk="1" hangingPunct="1"/>
            <a:r>
              <a:rPr lang="zh-CN" altLang="en-US" sz="4400" dirty="0">
                <a:latin typeface="Arial" charset="0"/>
              </a:rPr>
              <a:t>那谁有信心的恩赐</a:t>
            </a:r>
            <a:r>
              <a:rPr lang="en-US" sz="4400" dirty="0">
                <a:latin typeface="Arial" charset="0"/>
              </a:rPr>
              <a:t> </a:t>
            </a:r>
            <a:br>
              <a:rPr lang="en-US" sz="4400" dirty="0">
                <a:latin typeface="Arial" charset="0"/>
              </a:rPr>
            </a:br>
            <a:r>
              <a:rPr lang="en-US" sz="4400" dirty="0">
                <a:latin typeface="Arial" charset="0"/>
              </a:rPr>
              <a:t>“</a:t>
            </a:r>
            <a:r>
              <a:rPr lang="zh-CN" altLang="en-US" sz="4400" dirty="0">
                <a:latin typeface="Arial" charset="0"/>
              </a:rPr>
              <a:t>走上上帝的手掌心” 呢</a:t>
            </a:r>
            <a:r>
              <a:rPr lang="en-US" sz="4400" dirty="0">
                <a:latin typeface="Arial" charset="0"/>
              </a:rPr>
              <a:t>?</a:t>
            </a:r>
            <a:endParaRPr lang="en-US" dirty="0">
              <a:latin typeface="Arial" charset="0"/>
            </a:endParaRPr>
          </a:p>
        </p:txBody>
      </p:sp>
      <p:pic>
        <p:nvPicPr>
          <p:cNvPr id="453634" name="Picture 3" descr="tr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530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5682"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55683" name="Picture 2" descr="Slide 64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5685"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algn="r" eaLnBrk="1" hangingPunct="1">
              <a:defRPr/>
            </a:pPr>
            <a:r>
              <a:rPr lang="zh-CN" altLang="en-US" sz="12900" dirty="0">
                <a:solidFill>
                  <a:schemeClr val="accent1"/>
                </a:solidFill>
                <a:latin typeface="Marker Felt" charset="0"/>
                <a:ea typeface="ＭＳ Ｐゴシック" charset="0"/>
                <a:cs typeface="ＭＳ Ｐゴシック" charset="0"/>
              </a:rPr>
              <a:t>施予</a:t>
            </a:r>
            <a:endParaRPr lang="en-US" dirty="0">
              <a:latin typeface="Impact" charset="0"/>
              <a:ea typeface="ＭＳ Ｐゴシック" charset="0"/>
              <a:cs typeface="ＭＳ Ｐゴシック" charset="0"/>
            </a:endParaRPr>
          </a:p>
        </p:txBody>
      </p:sp>
      <p:sp>
        <p:nvSpPr>
          <p:cNvPr id="455687"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57</a:t>
            </a:r>
            <a:endParaRPr kumimoji="0" lang="en-US" sz="2400" b="1" i="1" u="none" strike="noStrike" kern="1200" cap="none" spc="0" normalizeH="0" baseline="0" noProof="0">
              <a:ln>
                <a:noFill/>
              </a:ln>
              <a:solidFill>
                <a:srgbClr val="287C26"/>
              </a:solidFill>
              <a:effectLst/>
              <a:uLnTx/>
              <a:uFillTx/>
              <a:latin typeface="Times New Roman" charset="0"/>
              <a:ea typeface="ＭＳ Ｐゴシック" charset="0"/>
            </a:endParaRPr>
          </a:p>
        </p:txBody>
      </p:sp>
      <p:sp>
        <p:nvSpPr>
          <p:cNvPr id="2" name="Rectangle 2"/>
          <p:cNvSpPr>
            <a:spLocks noChangeArrowheads="1"/>
          </p:cNvSpPr>
          <p:nvPr/>
        </p:nvSpPr>
        <p:spPr bwMode="auto">
          <a:xfrm>
            <a:off x="381000" y="3861048"/>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Arial" charset="0"/>
                <a:ea typeface="ＭＳ Ｐゴシック" charset="0"/>
              </a:rPr>
              <a:t>满足物质上的需求</a:t>
            </a:r>
            <a:endParaRPr kumimoji="0" lang="en-US" sz="1600" b="0" i="0" u="none" strike="noStrike" kern="1200" cap="none" spc="0" normalizeH="0" baseline="0" noProof="0" dirty="0">
              <a:ln>
                <a:noFill/>
              </a:ln>
              <a:solidFill>
                <a:srgbClr val="FFFFFF"/>
              </a:solidFill>
              <a:effectLst/>
              <a:uLnTx/>
              <a:uFillTx/>
              <a:latin typeface="Impact" charset="0"/>
              <a:ea typeface="ＭＳ Ｐゴシック"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a:t>
            </a:r>
          </a:p>
        </p:txBody>
      </p:sp>
    </p:spTree>
    <p:extLst>
      <p:ext uri="{BB962C8B-B14F-4D97-AF65-F5344CB8AC3E}">
        <p14:creationId xmlns:p14="http://schemas.microsoft.com/office/powerpoint/2010/main" val="787312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sp>
        <p:nvSpPr>
          <p:cNvPr id="50995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p>
        </p:txBody>
      </p:sp>
      <p:pic>
        <p:nvPicPr>
          <p:cNvPr id="509955" name="Picture 2" descr="bible0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ja-JP" altLang="en-US" sz="4000" b="1" dirty="0">
                <a:solidFill>
                  <a:srgbClr val="FFFFFF"/>
                </a:solidFill>
                <a:latin typeface="Arial Bold Italic" charset="0"/>
                <a:ea typeface="ＭＳ Ｐゴシック" charset="0"/>
                <a:cs typeface="ＭＳ Ｐゴシック" charset="0"/>
              </a:rPr>
              <a:t>“</a:t>
            </a: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把财物分给人</a:t>
            </a:r>
            <a:br>
              <a:rPr lang="en-US" altLang="zh-CN" sz="4000" b="1" dirty="0">
                <a:solidFill>
                  <a:srgbClr val="FFFFFF"/>
                </a:solidFill>
                <a:latin typeface="Arial Bold Italic" charset="0"/>
                <a:ea typeface="ＭＳ Ｐゴシック" charset="0"/>
                <a:cs typeface="ＭＳ Ｐゴシック" charset="0"/>
              </a:rPr>
            </a:br>
            <a:r>
              <a:rPr lang="zh-CN" altLang="en-US" sz="4000" b="1" dirty="0">
                <a:solidFill>
                  <a:srgbClr val="FFFFFF"/>
                </a:solidFill>
                <a:latin typeface="Arial Bold Italic" charset="0"/>
                <a:ea typeface="ＭＳ Ｐゴシック" charset="0"/>
                <a:cs typeface="ＭＳ Ｐゴシック" charset="0"/>
              </a:rPr>
              <a:t>的要</a:t>
            </a:r>
            <a:r>
              <a:rPr lang="zh-CN" altLang="en-US" sz="4000" b="1" dirty="0">
                <a:solidFill>
                  <a:srgbClr val="FFFF00"/>
                </a:solidFill>
                <a:latin typeface="Arial Bold Italic" charset="0"/>
                <a:ea typeface="ＭＳ Ｐゴシック" charset="0"/>
                <a:cs typeface="ＭＳ Ｐゴシック" charset="0"/>
              </a:rPr>
              <a:t>真诚</a:t>
            </a:r>
            <a:r>
              <a:rPr lang="en-US" altLang="ja-JP" sz="4000" b="1" dirty="0">
                <a:solidFill>
                  <a:srgbClr val="FFFFFF"/>
                </a:solidFill>
                <a:latin typeface="Arial Bold Italic" charset="0"/>
                <a:ea typeface="ＭＳ Ｐゴシック" charset="0"/>
                <a:cs typeface="ＭＳ Ｐゴシック" charset="0"/>
              </a:rPr>
              <a:t>…</a:t>
            </a:r>
            <a:r>
              <a:rPr lang="ja-JP" altLang="en-US" sz="4000" b="1" dirty="0">
                <a:solidFill>
                  <a:srgbClr val="FFFFFF"/>
                </a:solidFill>
                <a:latin typeface="Arial Bold Italic" charset="0"/>
                <a:ea typeface="ＭＳ Ｐゴシック" charset="0"/>
                <a:cs typeface="ＭＳ Ｐゴシック" charset="0"/>
              </a:rPr>
              <a:t>”</a:t>
            </a:r>
            <a:br>
              <a:rPr lang="en-US" altLang="ja-JP" sz="4000" b="1" dirty="0">
                <a:solidFill>
                  <a:srgbClr val="FFFFFF"/>
                </a:solidFill>
                <a:latin typeface="Arial Bold Italic" charset="0"/>
                <a:ea typeface="ＭＳ Ｐゴシック" charset="0"/>
                <a:cs typeface="ＭＳ Ｐゴシック" charset="0"/>
              </a:rPr>
            </a:b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罗马 </a:t>
            </a:r>
            <a:r>
              <a:rPr lang="en-US" altLang="ja-JP" sz="4000" b="1" dirty="0">
                <a:solidFill>
                  <a:srgbClr val="FFFFFF"/>
                </a:solidFill>
                <a:latin typeface="Arial Bold Italic" charset="0"/>
                <a:ea typeface="ＭＳ Ｐゴシック" charset="0"/>
                <a:cs typeface="ＭＳ Ｐゴシック" charset="0"/>
              </a:rPr>
              <a:t>12:8 </a:t>
            </a:r>
            <a:r>
              <a:rPr lang="en-US" altLang="zh-CN" sz="4000" b="1" dirty="0">
                <a:solidFill>
                  <a:srgbClr val="FFFFFF"/>
                </a:solidFill>
                <a:latin typeface="Arial Bold Italic" charset="0"/>
                <a:ea typeface="ＭＳ Ｐゴシック" charset="0"/>
                <a:cs typeface="ＭＳ Ｐゴシック" charset="0"/>
              </a:rPr>
              <a:t>CNV</a:t>
            </a:r>
            <a:r>
              <a:rPr lang="en-US" altLang="ja-JP" sz="4000" b="1" dirty="0">
                <a:solidFill>
                  <a:srgbClr val="FFFFFF"/>
                </a:solidFill>
                <a:latin typeface="Arial Bold Italic" charset="0"/>
                <a:ea typeface="ＭＳ Ｐゴシック" charset="0"/>
                <a:cs typeface="ＭＳ Ｐゴシック" charset="0"/>
              </a:rPr>
              <a:t>)</a:t>
            </a:r>
            <a:endParaRPr lang="en-US" sz="4000" b="1" dirty="0">
              <a:latin typeface="Impact" charset="0"/>
              <a:ea typeface="ＭＳ Ｐゴシック" charset="0"/>
              <a:cs typeface="ＭＳ Ｐゴシック"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chemeClr val="tx1"/>
                  </a:glow>
                </a:effectLst>
                <a:latin typeface="Arial"/>
                <a:cs typeface="Arial"/>
              </a:rPr>
              <a:t>Q43</a:t>
            </a:r>
          </a:p>
          <a:p>
            <a:pPr eaLnBrk="1" hangingPunct="1">
              <a:defRPr/>
            </a:pPr>
            <a:r>
              <a:rPr lang="en-US" b="1" dirty="0">
                <a:solidFill>
                  <a:srgbClr val="FFFFFF"/>
                </a:solidFill>
                <a:effectLst>
                  <a:glow rad="177800">
                    <a:schemeClr val="tx1"/>
                  </a:glow>
                </a:effectLst>
                <a:latin typeface="Arial"/>
                <a:cs typeface="Arial"/>
              </a:rPr>
              <a:t>Q52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9778"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459779" name="Picture 3" descr="GivingOfferatory"/>
          <p:cNvPicPr>
            <a:picLocks noChangeAspect="1" noChangeArrowheads="1"/>
          </p:cNvPicPr>
          <p:nvPr/>
        </p:nvPicPr>
        <p:blipFill>
          <a:blip r:embed="rId3" cstate="screen">
            <a:extLst>
              <a:ext uri="{28A0092B-C50C-407E-A947-70E740481C1C}">
                <a14:useLocalDpi xmlns:a14="http://schemas.microsoft.com/office/drawing/2010/main" val="0"/>
              </a:ext>
            </a:extLst>
          </a:blip>
          <a:srcRect t="-76"/>
          <a:stretch>
            <a:fillRect/>
          </a:stretch>
        </p:blipFill>
        <p:spPr bwMode="auto">
          <a:xfrm rot="209472">
            <a:off x="77883" y="389154"/>
            <a:ext cx="914558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611560" y="116632"/>
            <a:ext cx="7056784" cy="864096"/>
          </a:xfrm>
          <a:prstGeom prst="wedgeRoundRectCallout">
            <a:avLst>
              <a:gd name="adj1" fmla="val 23979"/>
              <a:gd name="adj2" fmla="val 268264"/>
              <a:gd name="adj3" fmla="val 16667"/>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459780" name="Text Box 5"/>
          <p:cNvSpPr txBox="1">
            <a:spLocks noChangeArrowheads="1"/>
          </p:cNvSpPr>
          <p:nvPr/>
        </p:nvSpPr>
        <p:spPr bwMode="auto">
          <a:xfrm>
            <a:off x="719534" y="241484"/>
            <a:ext cx="69488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800" b="1" i="1" u="none" strike="noStrike" kern="1200" cap="none" spc="0" normalizeH="0" baseline="0" noProof="0" dirty="0">
                <a:ln>
                  <a:noFill/>
                </a:ln>
                <a:solidFill>
                  <a:srgbClr val="000000"/>
                </a:solidFill>
                <a:effectLst/>
                <a:uLnTx/>
                <a:uFillTx/>
                <a:latin typeface="Arial" charset="0"/>
                <a:ea typeface="ＭＳ Ｐゴシック" charset="0"/>
              </a:rPr>
              <a:t>是他们共献的</a:t>
            </a:r>
            <a:r>
              <a:rPr kumimoji="0" lang="en-US" altLang="ja-JP" sz="2800" b="1" i="1"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2800" b="1" i="1" u="none" strike="noStrike" kern="1200" cap="none" spc="0" normalizeH="0" baseline="0" noProof="0" dirty="0">
                <a:ln>
                  <a:noFill/>
                </a:ln>
                <a:solidFill>
                  <a:srgbClr val="000000"/>
                </a:solidFill>
                <a:effectLst/>
                <a:uLnTx/>
                <a:uFillTx/>
                <a:latin typeface="Arial" charset="0"/>
                <a:ea typeface="ＭＳ Ｐゴシック" charset="0"/>
              </a:rPr>
              <a:t>但他们没兴趣参加奉献礼</a:t>
            </a:r>
            <a:r>
              <a:rPr kumimoji="0" lang="en-US" altLang="ja-JP" sz="28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Q88</a:t>
            </a:r>
          </a:p>
        </p:txBody>
      </p:sp>
    </p:spTree>
    <p:extLst>
      <p:ext uri="{BB962C8B-B14F-4D97-AF65-F5344CB8AC3E}">
        <p14:creationId xmlns:p14="http://schemas.microsoft.com/office/powerpoint/2010/main" val="3933811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461826"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61827" name="Picture 4" descr="Giv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688" y="0"/>
            <a:ext cx="6016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8" name="Text Box 5"/>
          <p:cNvSpPr txBox="1">
            <a:spLocks noChangeArrowheads="1"/>
          </p:cNvSpPr>
          <p:nvPr/>
        </p:nvSpPr>
        <p:spPr bwMode="auto">
          <a:xfrm>
            <a:off x="1672208" y="6218148"/>
            <a:ext cx="585212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那是我听过对于施予最好的讲道</a:t>
            </a:r>
            <a:r>
              <a:rPr kumimoji="0" lang="ru-RU" altLang="ja-JP" sz="28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Q79</a:t>
            </a:r>
          </a:p>
        </p:txBody>
      </p:sp>
    </p:spTree>
    <p:extLst>
      <p:ext uri="{BB962C8B-B14F-4D97-AF65-F5344CB8AC3E}">
        <p14:creationId xmlns:p14="http://schemas.microsoft.com/office/powerpoint/2010/main" val="3292841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lide 69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4" name="Rectangle 2"/>
          <p:cNvSpPr>
            <a:spLocks noGrp="1" noChangeArrowheads="1"/>
          </p:cNvSpPr>
          <p:nvPr>
            <p:ph type="title" idx="4294967295"/>
          </p:nvPr>
        </p:nvSpPr>
        <p:spPr>
          <a:xfrm>
            <a:off x="685800" y="609600"/>
            <a:ext cx="7772400" cy="2209800"/>
          </a:xfrm>
        </p:spPr>
        <p:txBody>
          <a:bodyPr/>
          <a:lstStyle/>
          <a:p>
            <a:pPr eaLnBrk="1" hangingPunct="1"/>
            <a:r>
              <a:rPr lang="zh-CN" altLang="en-US" sz="8800" dirty="0">
                <a:latin typeface="Candy Sniper" charset="0"/>
                <a:ea typeface="ＭＳ Ｐゴシック" charset="0"/>
                <a:cs typeface="ＭＳ Ｐゴシック" charset="0"/>
              </a:rPr>
              <a:t>服事</a:t>
            </a:r>
            <a:br>
              <a:rPr lang="en-US" sz="8800" dirty="0">
                <a:latin typeface="Candy Sniper" charset="0"/>
                <a:ea typeface="ＭＳ Ｐゴシック" charset="0"/>
                <a:cs typeface="ＭＳ Ｐゴシック" charset="0"/>
              </a:rPr>
            </a:br>
            <a:r>
              <a:rPr lang="en-US" sz="8800" dirty="0">
                <a:latin typeface="Lucida Grande" charset="0"/>
                <a:ea typeface="ＭＳ Ｐゴシック" charset="0"/>
                <a:cs typeface="ＭＳ Ｐゴシック" charset="0"/>
              </a:rPr>
              <a:t>= </a:t>
            </a:r>
            <a:r>
              <a:rPr lang="zh-CN" altLang="en-US" sz="8800" dirty="0">
                <a:latin typeface="Lucida Grande" charset="0"/>
                <a:ea typeface="ＭＳ Ｐゴシック" charset="0"/>
                <a:cs typeface="ＭＳ Ｐゴシック" charset="0"/>
              </a:rPr>
              <a:t>帮助</a:t>
            </a:r>
            <a:endParaRPr lang="en-US" dirty="0">
              <a:latin typeface="Helvetica" charset="0"/>
              <a:ea typeface="ＭＳ Ｐゴシック" charset="0"/>
              <a:cs typeface="ＭＳ Ｐゴシック" charset="0"/>
            </a:endParaRPr>
          </a:p>
        </p:txBody>
      </p:sp>
      <p:sp>
        <p:nvSpPr>
          <p:cNvPr id="46387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58</a:t>
            </a:r>
            <a:endParaRPr kumimoji="0" lang="en-US" sz="2400" b="1" i="1" u="none" strike="noStrike" kern="1200" cap="none" spc="0" normalizeH="0" baseline="0" noProof="0">
              <a:ln>
                <a:noFill/>
              </a:ln>
              <a:solidFill>
                <a:srgbClr val="21239A"/>
              </a:solidFill>
              <a:effectLst/>
              <a:uLnTx/>
              <a:uFillTx/>
              <a:latin typeface="Times New Roman" charset="0"/>
              <a:ea typeface="ＭＳ Ｐゴシック" charset="0"/>
            </a:endParaRPr>
          </a:p>
        </p:txBody>
      </p:sp>
      <p:sp>
        <p:nvSpPr>
          <p:cNvPr id="463876" name="Rectangle 2"/>
          <p:cNvSpPr>
            <a:spLocks noChangeArrowheads="1"/>
          </p:cNvSpPr>
          <p:nvPr/>
        </p:nvSpPr>
        <p:spPr bwMode="auto">
          <a:xfrm>
            <a:off x="760040" y="3581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FFFFFF"/>
                </a:solidFill>
                <a:effectLst/>
                <a:uLnTx/>
                <a:uFillTx/>
                <a:latin typeface="Candy Sniper" charset="0"/>
                <a:ea typeface="ＭＳ Ｐゴシック" charset="0"/>
              </a:rPr>
              <a:t>满足实际上的需求</a:t>
            </a:r>
            <a:endParaRPr kumimoji="1" lang="en-US" sz="5400" b="1" i="0" u="none" strike="noStrike" kern="1200" cap="none" spc="0" normalizeH="0" baseline="0" noProof="0" dirty="0">
              <a:ln>
                <a:noFill/>
              </a:ln>
              <a:solidFill>
                <a:srgbClr val="FFFFFF"/>
              </a:solidFill>
              <a:effectLst/>
              <a:uLnTx/>
              <a:uFillTx/>
              <a:latin typeface="Candy Sniper"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1" i="0" u="none" strike="noStrike" kern="1200" cap="none" spc="0" normalizeH="0" baseline="0" noProof="0" dirty="0">
              <a:ln>
                <a:noFill/>
              </a:ln>
              <a:solidFill>
                <a:srgbClr val="FFFFFF"/>
              </a:solidFill>
              <a:effectLst/>
              <a:uLnTx/>
              <a:uFillTx/>
              <a:latin typeface="Helvetica" charset="0"/>
              <a:ea typeface="ＭＳ Ｐゴシック"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a:t>
            </a:r>
          </a:p>
        </p:txBody>
      </p:sp>
    </p:spTree>
    <p:extLst>
      <p:ext uri="{BB962C8B-B14F-4D97-AF65-F5344CB8AC3E}">
        <p14:creationId xmlns:p14="http://schemas.microsoft.com/office/powerpoint/2010/main" val="1698518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Bible and lamp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276350"/>
            <a:ext cx="5738813"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8146" name="Picture 3" descr="bible0033"/>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r>
              <a:rPr lang="zh-CN" altLang="en-US" dirty="0"/>
              <a:t>提摩太后 </a:t>
            </a:r>
            <a:r>
              <a:rPr lang="en-US" dirty="0"/>
              <a:t>1:16-18</a:t>
            </a:r>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ja-JP" altLang="en-US" sz="4000" b="1" dirty="0">
                <a:solidFill>
                  <a:schemeClr val="tx2"/>
                </a:solidFill>
                <a:effectLst>
                  <a:glow rad="127000">
                    <a:srgbClr val="000000">
                      <a:alpha val="91000"/>
                    </a:srgbClr>
                  </a:glow>
                </a:effectLst>
                <a:latin typeface="Helvetica" charset="0"/>
              </a:rPr>
              <a:t>“</a:t>
            </a:r>
            <a:r>
              <a:rPr kumimoji="1" lang="zh-CN" altLang="en-US" sz="4000" b="1" dirty="0">
                <a:solidFill>
                  <a:schemeClr val="tx2"/>
                </a:solidFill>
                <a:effectLst>
                  <a:glow rad="127000">
                    <a:srgbClr val="000000">
                      <a:alpha val="91000"/>
                    </a:srgbClr>
                  </a:glow>
                </a:effectLst>
                <a:latin typeface="Helvetica" charset="0"/>
              </a:rPr>
              <a:t>愿主赐怜悯给阿尼色弗一家的人，</a:t>
            </a:r>
            <a:r>
              <a:rPr kumimoji="1" lang="zh-CN" altLang="en-US" sz="4000" b="1" dirty="0">
                <a:solidFill>
                  <a:srgbClr val="FFFF00"/>
                </a:solidFill>
                <a:effectLst>
                  <a:glow rad="127000">
                    <a:srgbClr val="000000">
                      <a:alpha val="91000"/>
                    </a:srgbClr>
                  </a:glow>
                </a:effectLst>
                <a:latin typeface="Helvetica" charset="0"/>
              </a:rPr>
              <a:t>因为他多次使我畅快</a:t>
            </a:r>
            <a:r>
              <a:rPr kumimoji="1" lang="zh-CN" altLang="en-US" sz="4000" b="1" dirty="0">
                <a:solidFill>
                  <a:schemeClr val="tx2"/>
                </a:solidFill>
                <a:effectLst>
                  <a:glow rad="127000">
                    <a:srgbClr val="000000">
                      <a:alpha val="91000"/>
                    </a:srgbClr>
                  </a:glow>
                </a:effectLst>
                <a:latin typeface="Helvetica" charset="0"/>
              </a:rPr>
              <a:t>，也不以我的锁炼为耻； </a:t>
            </a:r>
            <a:r>
              <a:rPr kumimoji="1" lang="en-US" altLang="zh-CN" sz="4000" b="1" dirty="0">
                <a:solidFill>
                  <a:schemeClr val="tx2"/>
                </a:solidFill>
                <a:effectLst>
                  <a:glow rad="127000">
                    <a:srgbClr val="000000">
                      <a:alpha val="91000"/>
                    </a:srgbClr>
                  </a:glow>
                </a:effectLst>
                <a:latin typeface="Helvetica" charset="0"/>
              </a:rPr>
              <a:t> </a:t>
            </a:r>
            <a:r>
              <a:rPr kumimoji="1" lang="zh-CN" altLang="en-US" sz="4000" b="1" dirty="0">
                <a:solidFill>
                  <a:schemeClr val="tx2"/>
                </a:solidFill>
                <a:effectLst>
                  <a:glow rad="127000">
                    <a:srgbClr val="000000">
                      <a:alpha val="91000"/>
                    </a:srgbClr>
                  </a:glow>
                </a:effectLst>
                <a:latin typeface="Helvetica" charset="0"/>
              </a:rPr>
              <a:t>他竟然来到罗马，</a:t>
            </a:r>
            <a:r>
              <a:rPr kumimoji="1" lang="zh-CN" altLang="en-US" sz="4000" b="1" dirty="0">
                <a:solidFill>
                  <a:srgbClr val="FFFF00"/>
                </a:solidFill>
                <a:effectLst>
                  <a:glow rad="127000">
                    <a:srgbClr val="000000">
                      <a:alpha val="91000"/>
                    </a:srgbClr>
                  </a:glow>
                </a:effectLst>
                <a:latin typeface="Helvetica" charset="0"/>
              </a:rPr>
              <a:t>迫切地寻找我</a:t>
            </a:r>
            <a:r>
              <a:rPr kumimoji="1" lang="zh-CN" altLang="en-US" sz="4000" b="1" dirty="0">
                <a:solidFill>
                  <a:schemeClr val="tx2"/>
                </a:solidFill>
                <a:effectLst>
                  <a:glow rad="127000">
                    <a:srgbClr val="000000">
                      <a:alpha val="91000"/>
                    </a:srgbClr>
                  </a:glow>
                </a:effectLst>
                <a:latin typeface="Helvetica" charset="0"/>
              </a:rPr>
              <a:t>，结果找到了。 </a:t>
            </a:r>
            <a:r>
              <a:rPr kumimoji="1" lang="en-US" altLang="zh-CN" sz="4000" b="1" dirty="0">
                <a:solidFill>
                  <a:schemeClr val="tx2"/>
                </a:solidFill>
                <a:effectLst>
                  <a:glow rad="127000">
                    <a:srgbClr val="000000">
                      <a:alpha val="91000"/>
                    </a:srgbClr>
                  </a:glow>
                </a:effectLst>
                <a:latin typeface="Helvetica" charset="0"/>
              </a:rPr>
              <a:t> </a:t>
            </a:r>
            <a:r>
              <a:rPr kumimoji="1" lang="zh-CN" altLang="en-US" sz="4000" b="1" dirty="0">
                <a:solidFill>
                  <a:schemeClr val="tx2"/>
                </a:solidFill>
                <a:effectLst>
                  <a:glow rad="127000">
                    <a:srgbClr val="000000">
                      <a:alpha val="91000"/>
                    </a:srgbClr>
                  </a:glow>
                </a:effectLst>
                <a:latin typeface="Helvetica" charset="0"/>
              </a:rPr>
              <a:t>你也清楚知道他在以弗所是怎样多方</a:t>
            </a:r>
            <a:r>
              <a:rPr kumimoji="1" lang="zh-CN" altLang="en-US" sz="4000" b="1" dirty="0">
                <a:solidFill>
                  <a:srgbClr val="FFFF00"/>
                </a:solidFill>
                <a:effectLst>
                  <a:glow rad="127000">
                    <a:srgbClr val="000000">
                      <a:alpha val="91000"/>
                    </a:srgbClr>
                  </a:glow>
                </a:effectLst>
                <a:latin typeface="Helvetica" charset="0"/>
              </a:rPr>
              <a:t>服事我</a:t>
            </a:r>
            <a:r>
              <a:rPr kumimoji="1" lang="zh-CN" altLang="en-US" sz="4000" b="1" dirty="0">
                <a:solidFill>
                  <a:schemeClr val="tx2"/>
                </a:solidFill>
                <a:effectLst>
                  <a:glow rad="127000">
                    <a:srgbClr val="000000">
                      <a:alpha val="91000"/>
                    </a:srgbClr>
                  </a:glow>
                </a:effectLst>
                <a:latin typeface="Helvetica" charset="0"/>
              </a:rPr>
              <a:t>。</a:t>
            </a:r>
            <a:r>
              <a:rPr kumimoji="1" lang="ja-JP" altLang="en-US" sz="4000" b="1" dirty="0">
                <a:solidFill>
                  <a:schemeClr val="tx2"/>
                </a:solidFill>
                <a:effectLst>
                  <a:glow rad="127000">
                    <a:srgbClr val="000000">
                      <a:alpha val="91000"/>
                    </a:srgbClr>
                  </a:glow>
                </a:effectLst>
                <a:latin typeface="Helvetica" charset="0"/>
              </a:rPr>
              <a:t>”</a:t>
            </a:r>
            <a:endParaRPr kumimoji="1" lang="en-US" sz="4000" b="1" dirty="0">
              <a:solidFill>
                <a:schemeClr val="tx2"/>
              </a:solidFill>
              <a:effectLst>
                <a:glow rad="127000">
                  <a:srgbClr val="000000">
                    <a:alpha val="91000"/>
                  </a:srgbClr>
                </a:glow>
              </a:effectLst>
              <a:latin typeface="Helvetica" charset="0"/>
            </a:endParaRPr>
          </a:p>
        </p:txBody>
      </p:sp>
      <p:sp>
        <p:nvSpPr>
          <p:cNvPr id="51814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tx2"/>
                </a:solidFill>
              </a:rPr>
              <a:t>58</a:t>
            </a:r>
            <a:endParaRPr lang="en-US" b="1" i="1">
              <a:solidFill>
                <a:schemeClr val="bg1"/>
              </a:solidFill>
              <a:latin typeface="Times New Roman"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handofmer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4" name="Rectangle 3"/>
          <p:cNvSpPr>
            <a:spLocks noGrp="1" noChangeArrowheads="1"/>
          </p:cNvSpPr>
          <p:nvPr>
            <p:ph type="title" idx="4294967295"/>
          </p:nvPr>
        </p:nvSpPr>
        <p:spPr>
          <a:xfrm>
            <a:off x="901700" y="381000"/>
            <a:ext cx="7342188" cy="914400"/>
          </a:xfrm>
          <a:solidFill>
            <a:srgbClr val="000000"/>
          </a:solidFill>
        </p:spPr>
        <p:txBody>
          <a:bodyPr/>
          <a:lstStyle/>
          <a:p>
            <a:r>
              <a:rPr lang="zh-CN" altLang="en-US" dirty="0">
                <a:solidFill>
                  <a:srgbClr val="FFFFFF"/>
                </a:solidFill>
                <a:latin typeface="Helvetica" charset="0"/>
                <a:ea typeface="ＭＳ Ｐゴシック" charset="0"/>
                <a:cs typeface="ＭＳ Ｐゴシック" charset="0"/>
              </a:rPr>
              <a:t>格林多前 </a:t>
            </a:r>
            <a:r>
              <a:rPr lang="en-US" dirty="0">
                <a:solidFill>
                  <a:srgbClr val="FFFFFF"/>
                </a:solidFill>
                <a:latin typeface="Helvetica" charset="0"/>
                <a:ea typeface="ＭＳ Ｐゴシック" charset="0"/>
                <a:cs typeface="ＭＳ Ｐゴシック" charset="0"/>
              </a:rPr>
              <a:t>16:17-18</a:t>
            </a: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r>
              <a:rPr kumimoji="1" lang="ja-JP" altLang="en-US" sz="4400" b="1" dirty="0">
                <a:solidFill>
                  <a:srgbClr val="000000"/>
                </a:solidFill>
                <a:effectLst>
                  <a:glow rad="241300">
                    <a:schemeClr val="tx2">
                      <a:alpha val="88000"/>
                    </a:schemeClr>
                  </a:glow>
                </a:effectLst>
                <a:latin typeface="Helvetica" charset="0"/>
              </a:rPr>
              <a:t>“</a:t>
            </a:r>
            <a:r>
              <a:rPr kumimoji="1" lang="zh-CN" altLang="en-US" sz="4400" b="1" dirty="0">
                <a:solidFill>
                  <a:srgbClr val="000000"/>
                </a:solidFill>
                <a:effectLst>
                  <a:glow rad="241300">
                    <a:schemeClr val="tx2">
                      <a:alpha val="88000"/>
                    </a:schemeClr>
                  </a:glow>
                </a:effectLst>
                <a:latin typeface="Helvetica" charset="0"/>
              </a:rPr>
              <a:t>司提反、福徒拿都和亚该古都来了，所以我很快乐，因为他们</a:t>
            </a:r>
            <a:r>
              <a:rPr kumimoji="1" lang="zh-CN" altLang="en-US" sz="4400" b="1" dirty="0">
                <a:solidFill>
                  <a:schemeClr val="accent2">
                    <a:lumMod val="75000"/>
                  </a:schemeClr>
                </a:solidFill>
                <a:effectLst>
                  <a:glow rad="241300">
                    <a:schemeClr val="tx2">
                      <a:alpha val="88000"/>
                    </a:schemeClr>
                  </a:glow>
                </a:effectLst>
                <a:latin typeface="Helvetica" charset="0"/>
              </a:rPr>
              <a:t>补上了你们的不足</a:t>
            </a:r>
            <a:r>
              <a:rPr kumimoji="1" lang="zh-CN" altLang="en-US" sz="4400" b="1" dirty="0">
                <a:solidFill>
                  <a:srgbClr val="000000"/>
                </a:solidFill>
                <a:effectLst>
                  <a:glow rad="241300">
                    <a:schemeClr val="tx2">
                      <a:alpha val="88000"/>
                    </a:schemeClr>
                  </a:glow>
                </a:effectLst>
                <a:latin typeface="Helvetica" charset="0"/>
              </a:rPr>
              <a:t>， 使我和你们的</a:t>
            </a:r>
            <a:r>
              <a:rPr kumimoji="1" lang="zh-CN" altLang="en-US" sz="4400" b="1" dirty="0">
                <a:solidFill>
                  <a:schemeClr val="accent2">
                    <a:lumMod val="75000"/>
                  </a:schemeClr>
                </a:solidFill>
                <a:effectLst>
                  <a:glow rad="241300">
                    <a:schemeClr val="tx2">
                      <a:alpha val="88000"/>
                    </a:schemeClr>
                  </a:glow>
                </a:effectLst>
                <a:latin typeface="Helvetica" charset="0"/>
              </a:rPr>
              <a:t>心都得着畅快</a:t>
            </a:r>
            <a:r>
              <a:rPr kumimoji="1" lang="zh-CN" altLang="en-US" sz="4400" b="1" dirty="0">
                <a:solidFill>
                  <a:srgbClr val="000000"/>
                </a:solidFill>
                <a:effectLst>
                  <a:glow rad="241300">
                    <a:schemeClr val="tx2">
                      <a:alpha val="88000"/>
                    </a:schemeClr>
                  </a:glow>
                </a:effectLst>
                <a:latin typeface="Helvetica" charset="0"/>
              </a:rPr>
              <a:t>。这样的人你们要敬重他们。</a:t>
            </a:r>
            <a:r>
              <a:rPr kumimoji="1" lang="ja-JP" altLang="en-US" sz="4400" b="1" dirty="0">
                <a:solidFill>
                  <a:srgbClr val="000000"/>
                </a:solidFill>
                <a:effectLst>
                  <a:glow rad="241300">
                    <a:schemeClr val="tx2">
                      <a:alpha val="88000"/>
                    </a:schemeClr>
                  </a:glow>
                </a:effectLst>
                <a:latin typeface="Helvetica" charset="0"/>
              </a:rPr>
              <a:t>”</a:t>
            </a:r>
            <a:endParaRPr kumimoji="1" lang="en-US" sz="4400" b="1" dirty="0">
              <a:solidFill>
                <a:schemeClr val="tx2"/>
              </a:solidFill>
              <a:effectLst>
                <a:glow rad="241300">
                  <a:schemeClr val="tx2">
                    <a:alpha val="88000"/>
                  </a:schemeClr>
                </a:glow>
              </a:effectLst>
              <a:latin typeface="Helvetica" charset="0"/>
            </a:endParaRPr>
          </a:p>
        </p:txBody>
      </p:sp>
      <p:sp>
        <p:nvSpPr>
          <p:cNvPr id="520196"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58</a:t>
            </a:r>
            <a:endParaRPr lang="en-US" b="1" i="1">
              <a:solidFill>
                <a:srgbClr val="000000"/>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p:txBody>
          <a:bodyPr/>
          <a:lstStyle/>
          <a:p>
            <a:pPr eaLnBrk="1" hangingPunct="1"/>
            <a:r>
              <a:rPr lang="en-US" sz="5400" b="0" dirty="0"/>
              <a:t>共同点</a:t>
            </a:r>
            <a:endParaRPr lang="en-US" sz="5400" dirty="0">
              <a:latin typeface="Arial" charset="0"/>
            </a:endParaRPr>
          </a:p>
        </p:txBody>
      </p:sp>
      <p:pic>
        <p:nvPicPr>
          <p:cNvPr id="320514" name="Picture 3" descr="body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1600200"/>
            <a:ext cx="5894387"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5"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819400"/>
            <a:ext cx="43434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059832" y="4653136"/>
            <a:ext cx="2592288" cy="95410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Arial" charset="0"/>
                <a:ea typeface="ＭＳ Ｐゴシック" charset="0"/>
              </a:rPr>
              <a:t>身体是一个，却有许多肢体</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115008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Text Box 3"/>
          <p:cNvSpPr txBox="1">
            <a:spLocks noChangeArrowheads="1"/>
          </p:cNvSpPr>
          <p:nvPr/>
        </p:nvSpPr>
        <p:spPr bwMode="auto">
          <a:xfrm>
            <a:off x="125288" y="1371600"/>
            <a:ext cx="88392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这些事工</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虽然经常被公众所忽视</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但</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构成了一个有效教会的支柱</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b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它们确保圣经的公开声明免受干扰，</a:t>
            </a:r>
            <a:br>
              <a:rPr kumimoji="0" lang="en-US" altLang="zh-CN" sz="3600" b="0" i="0" u="none" strike="noStrike" kern="1200" cap="none" spc="0" normalizeH="0" baseline="0" noProof="0" dirty="0">
                <a:ln>
                  <a:noFill/>
                </a:ln>
                <a:solidFill>
                  <a:srgbClr val="FFFFFF"/>
                </a:solidFill>
                <a:effectLst/>
                <a:uLnTx/>
                <a:uFillTx/>
                <a:latin typeface="Arial" charset="0"/>
                <a:ea typeface="ＭＳ Ｐゴシック" charset="0"/>
              </a:rPr>
            </a:b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拖延和不必的要求。</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值得注意的是，</a:t>
            </a: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基督徒应该随时协助，但并非所有都能够以无尽的</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乐趣，轻松和效率</a:t>
            </a: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来做到这一点。</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dirty="0" err="1">
                <a:solidFill>
                  <a:schemeClr val="lt1"/>
                </a:solidFill>
                <a:ea typeface="Arial"/>
                <a:cs typeface="Arial"/>
                <a:sym typeface="Arial"/>
              </a:rPr>
              <a:t>服事者</a:t>
            </a:r>
            <a:r>
              <a:rPr lang="en-US" dirty="0" err="1"/>
              <a:t>是至关重要的</a:t>
            </a:r>
            <a:endParaRPr lang="en-US" b="0" dirty="0">
              <a:solidFill>
                <a:srgbClr val="FF0000"/>
              </a:solidFill>
              <a:latin typeface="Arial" charset="0"/>
            </a:endParaRPr>
          </a:p>
        </p:txBody>
      </p:sp>
      <p:sp>
        <p:nvSpPr>
          <p:cNvPr id="47002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58</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Q26</a:t>
            </a:r>
          </a:p>
        </p:txBody>
      </p:sp>
    </p:spTree>
    <p:extLst>
      <p:ext uri="{BB962C8B-B14F-4D97-AF65-F5344CB8AC3E}">
        <p14:creationId xmlns:p14="http://schemas.microsoft.com/office/powerpoint/2010/main" val="373308102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FFFFFF"/>
                </a:solidFill>
                <a:effectLst/>
                <a:uLnTx/>
                <a:uFillTx/>
                <a:latin typeface="Arial"/>
                <a:ea typeface="Arial"/>
                <a:cs typeface="Arial"/>
                <a:sym typeface="Arial"/>
              </a:rPr>
              <a:t>“</a:t>
            </a:r>
            <a:r>
              <a:rPr kumimoji="0" lang="zh-TW" altLang="en-US" sz="3600" b="1" i="0" u="none" strike="noStrike" kern="1200" cap="none" spc="0" normalizeH="0" baseline="0" noProof="0" dirty="0">
                <a:ln>
                  <a:noFill/>
                </a:ln>
                <a:solidFill>
                  <a:srgbClr val="FFFFFF"/>
                </a:solidFill>
                <a:effectLst/>
                <a:uLnTx/>
                <a:uFillTx/>
                <a:latin typeface="Arial" charset="0"/>
                <a:ea typeface="ＭＳ Ｐゴシック" charset="0"/>
              </a:rPr>
              <a:t>这些人通常</a:t>
            </a:r>
            <a:r>
              <a:rPr kumimoji="0" lang="zh-TW" altLang="en-US" sz="3600" b="1" i="0" u="none" strike="noStrike" kern="1200" cap="none" spc="0" normalizeH="0" baseline="0" noProof="0" dirty="0">
                <a:ln>
                  <a:noFill/>
                </a:ln>
                <a:solidFill>
                  <a:srgbClr val="FFFF00"/>
                </a:solidFill>
                <a:effectLst/>
                <a:uLnTx/>
                <a:uFillTx/>
                <a:latin typeface="Arial" charset="0"/>
                <a:ea typeface="ＭＳ Ｐゴシック" charset="0"/>
              </a:rPr>
              <a:t>观察力强</a:t>
            </a:r>
            <a:r>
              <a:rPr kumimoji="0" lang="zh-TW" altLang="en-US" sz="3600" b="1" i="0" u="none" strike="noStrike" kern="1200" cap="none" spc="0" normalizeH="0" baseline="0" noProof="0" dirty="0">
                <a:ln>
                  <a:noFill/>
                </a:ln>
                <a:solidFill>
                  <a:srgbClr val="FFFFFF"/>
                </a:solidFill>
                <a:effectLst/>
                <a:uLnTx/>
                <a:uFillTx/>
                <a:latin typeface="Arial" charset="0"/>
                <a:ea typeface="ＭＳ Ｐゴシック" charset="0"/>
              </a:rPr>
              <a:t>，对缺乏者的需求非常敏感。他们也不太喜欢别人把他们作为</a:t>
            </a:r>
            <a:r>
              <a:rPr kumimoji="0" lang="zh-TW" altLang="en-US" sz="3600" b="1" i="0" u="none" strike="noStrike" kern="1200" cap="none" spc="0" normalizeH="0" baseline="0" noProof="0" dirty="0">
                <a:ln>
                  <a:noFill/>
                </a:ln>
                <a:solidFill>
                  <a:srgbClr val="FFFF00"/>
                </a:solidFill>
                <a:effectLst/>
                <a:uLnTx/>
                <a:uFillTx/>
                <a:latin typeface="Arial" charset="0"/>
                <a:ea typeface="ＭＳ Ｐゴシック" charset="0"/>
              </a:rPr>
              <a:t>中心点</a:t>
            </a:r>
            <a:r>
              <a:rPr kumimoji="0" lang="zh-TW" altLang="en-US" sz="36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斯温德尔</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4)</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服事者</a:t>
            </a:r>
            <a:r>
              <a:rPr lang="en-US" sz="4400" dirty="0"/>
              <a:t>是至关重要的</a:t>
            </a:r>
            <a:endParaRPr lang="en-US" b="0" dirty="0">
              <a:solidFill>
                <a:srgbClr val="FF0000"/>
              </a:solidFill>
              <a:latin typeface="Arial" charset="0"/>
            </a:endParaRPr>
          </a:p>
        </p:txBody>
      </p:sp>
      <p:sp>
        <p:nvSpPr>
          <p:cNvPr id="47206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58</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Q44</a:t>
            </a:r>
          </a:p>
        </p:txBody>
      </p:sp>
    </p:spTree>
    <p:extLst>
      <p:ext uri="{BB962C8B-B14F-4D97-AF65-F5344CB8AC3E}">
        <p14:creationId xmlns:p14="http://schemas.microsoft.com/office/powerpoint/2010/main" val="172792935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4114" name="Rectangle 2"/>
          <p:cNvSpPr>
            <a:spLocks noGrp="1" noChangeArrowheads="1"/>
          </p:cNvSpPr>
          <p:nvPr>
            <p:ph type="title" idx="4294967295"/>
          </p:nvPr>
        </p:nvSpPr>
        <p:spPr/>
        <p:txBody>
          <a:bodyPr/>
          <a:lstStyle/>
          <a:p>
            <a:pPr eaLnBrk="1" hangingPunct="1"/>
            <a:r>
              <a:rPr lang="en-US" sz="4400" b="0">
                <a:solidFill>
                  <a:schemeClr val="tx2"/>
                </a:solidFill>
                <a:latin typeface="Arial" charset="0"/>
              </a:rPr>
              <a:t>Susan</a:t>
            </a:r>
            <a:endParaRPr lang="en-US">
              <a:latin typeface="Arial" charset="0"/>
            </a:endParaRPr>
          </a:p>
        </p:txBody>
      </p:sp>
      <p:pic>
        <p:nvPicPr>
          <p:cNvPr id="474115" name="Picture 4" descr="Susan Nov 05 &amp; Siew K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25" y="488950"/>
            <a:ext cx="772795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0391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idx="4294967295"/>
          </p:nvPr>
        </p:nvSpPr>
        <p:spPr>
          <a:xfrm>
            <a:off x="6011863" y="76200"/>
            <a:ext cx="2663825" cy="4800600"/>
          </a:xfrm>
        </p:spPr>
        <p:txBody>
          <a:bodyPr/>
          <a:lstStyle/>
          <a:p>
            <a:pPr eaLnBrk="1" hangingPunct="1"/>
            <a:r>
              <a:rPr lang="zh-CN" altLang="en-US" sz="4400" dirty="0">
                <a:solidFill>
                  <a:srgbClr val="000090"/>
                </a:solidFill>
                <a:latin typeface="Arial" charset="0"/>
              </a:rPr>
              <a:t>服事是个非常被需要的恩赐</a:t>
            </a:r>
            <a:endParaRPr lang="en-US" sz="4400" dirty="0">
              <a:solidFill>
                <a:srgbClr val="000090"/>
              </a:solidFill>
              <a:latin typeface="Arial" charset="0"/>
            </a:endParaRPr>
          </a:p>
        </p:txBody>
      </p:sp>
      <p:pic>
        <p:nvPicPr>
          <p:cNvPr id="476163" name="Picture 3" descr="Serv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86791">
            <a:off x="-877888" y="-1003300"/>
            <a:ext cx="7007226" cy="811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164" name="Text Box 5"/>
          <p:cNvSpPr txBox="1">
            <a:spLocks noChangeArrowheads="1"/>
          </p:cNvSpPr>
          <p:nvPr/>
        </p:nvSpPr>
        <p:spPr bwMode="auto">
          <a:xfrm rot="-720098">
            <a:off x="155281" y="5611458"/>
            <a:ext cx="719455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rPr>
              <a:t>这是帮忙折教会次序单的房间吗？”</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Q53</a:t>
            </a:r>
          </a:p>
        </p:txBody>
      </p:sp>
    </p:spTree>
    <p:extLst>
      <p:ext uri="{BB962C8B-B14F-4D97-AF65-F5344CB8AC3E}">
        <p14:creationId xmlns:p14="http://schemas.microsoft.com/office/powerpoint/2010/main" val="3778725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2" descr="helpskid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609600"/>
            <a:ext cx="2297113"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0434" name="Picture 3" descr="sw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181350"/>
            <a:ext cx="548640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0435" name="Picture 4" descr="helpsf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762000"/>
            <a:ext cx="2366963"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0436" name="Rectangle 5"/>
          <p:cNvSpPr>
            <a:spLocks noGrp="1" noChangeArrowheads="1"/>
          </p:cNvSpPr>
          <p:nvPr>
            <p:ph type="title" idx="4294967295"/>
          </p:nvPr>
        </p:nvSpPr>
        <p:spPr>
          <a:xfrm>
            <a:off x="3048000" y="609600"/>
            <a:ext cx="2532063" cy="2286000"/>
          </a:xfrm>
        </p:spPr>
        <p:txBody>
          <a:bodyPr/>
          <a:lstStyle/>
          <a:p>
            <a:pPr eaLnBrk="1" hangingPunct="1"/>
            <a:r>
              <a:rPr lang="zh-CN" altLang="en-US" dirty="0">
                <a:latin typeface="Arial" charset="0"/>
              </a:rPr>
              <a:t>如何？</a:t>
            </a:r>
            <a:br>
              <a:rPr lang="en-US" altLang="zh-CN" dirty="0">
                <a:latin typeface="Arial" charset="0"/>
              </a:rPr>
            </a:br>
            <a:r>
              <a:rPr lang="zh-CN" altLang="en-US" dirty="0">
                <a:latin typeface="Arial" charset="0"/>
              </a:rPr>
              <a:t>谁？</a:t>
            </a:r>
            <a:endParaRPr lang="en-US" dirty="0">
              <a:latin typeface="Arial" charset="0"/>
            </a:endParaRPr>
          </a:p>
        </p:txBody>
      </p:sp>
      <p:pic>
        <p:nvPicPr>
          <p:cNvPr id="530437" name="Picture 6" descr="soundboard"/>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997325"/>
            <a:ext cx="3814763" cy="286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0438" name="Picture 7" descr="h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486400"/>
            <a:ext cx="131921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043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Q80</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你们要把一切忧虑卸给　神，因为他顾念你们。”的图片搜索结果"/>
          <p:cNvPicPr>
            <a:picLocks noChangeAspect="1" noChangeArrowheads="1"/>
          </p:cNvPicPr>
          <p:nvPr/>
        </p:nvPicPr>
        <p:blipFill>
          <a:blip r:embed="rId3" cstate="print"/>
          <a:srcRect l="2844" r="4038"/>
          <a:stretch>
            <a:fillRect/>
          </a:stretch>
        </p:blipFill>
        <p:spPr bwMode="auto">
          <a:xfrm>
            <a:off x="526508" y="76199"/>
            <a:ext cx="7523580" cy="5391511"/>
          </a:xfrm>
          <a:prstGeom prst="rect">
            <a:avLst/>
          </a:prstGeom>
          <a:noFill/>
        </p:spPr>
      </p:pic>
      <p:sp>
        <p:nvSpPr>
          <p:cNvPr id="47106" name="Rectangle 2"/>
          <p:cNvSpPr>
            <a:spLocks noGrp="1" noChangeArrowheads="1"/>
          </p:cNvSpPr>
          <p:nvPr>
            <p:ph type="title" idx="4294967295"/>
          </p:nvPr>
        </p:nvSpPr>
        <p:spPr>
          <a:xfrm>
            <a:off x="0" y="4230216"/>
            <a:ext cx="8915400" cy="1143000"/>
          </a:xfrm>
          <a:effectLst>
            <a:outerShdw blurRad="63500" dist="35921" dir="2700000" algn="ctr" rotWithShape="0">
              <a:schemeClr val="tx1"/>
            </a:outerShdw>
          </a:effectLst>
        </p:spPr>
        <p:txBody>
          <a:bodyPr/>
          <a:lstStyle/>
          <a:p>
            <a:pPr eaLnBrk="1" hangingPunct="1">
              <a:defRPr/>
            </a:pPr>
            <a:r>
              <a:rPr lang="zh-CN" altLang="en-US" sz="8000" dirty="0">
                <a:solidFill>
                  <a:schemeClr val="accent6">
                    <a:lumMod val="20000"/>
                    <a:lumOff val="80000"/>
                  </a:schemeClr>
                </a:solidFill>
                <a:latin typeface="Harrington" pitchFamily="-128" charset="0"/>
                <a:ea typeface="+mj-ea"/>
                <a:cs typeface="+mj-cs"/>
              </a:rPr>
              <a:t>施怜悯</a:t>
            </a:r>
            <a:endParaRPr lang="en-US" sz="8000" dirty="0">
              <a:solidFill>
                <a:schemeClr val="accent6">
                  <a:lumMod val="20000"/>
                  <a:lumOff val="80000"/>
                </a:schemeClr>
              </a:solidFill>
              <a:latin typeface="Harrington" pitchFamily="-128" charset="0"/>
              <a:ea typeface="+mj-ea"/>
              <a:cs typeface="+mj-cs"/>
            </a:endParaRPr>
          </a:p>
        </p:txBody>
      </p:sp>
      <p:sp>
        <p:nvSpPr>
          <p:cNvPr id="480259"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59</a:t>
            </a:r>
            <a:endParaRPr kumimoji="0" lang="en-US" sz="24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Harrington" pitchFamily="-128" charset="0"/>
                <a:ea typeface="ＭＳ Ｐゴシック" charset="-128"/>
                <a:cs typeface="ＭＳ Ｐゴシック" charset="-128"/>
              </a:rPr>
              <a:t>…</a:t>
            </a:r>
            <a:r>
              <a:rPr kumimoji="0" lang="zh-CN" altLang="en-US" sz="4800" b="0" i="0" u="none" strike="noStrike" kern="1200" cap="none" spc="0" normalizeH="0" baseline="0" noProof="0" dirty="0">
                <a:ln>
                  <a:noFill/>
                </a:ln>
                <a:solidFill>
                  <a:srgbClr val="FFFFFF"/>
                </a:solidFill>
                <a:effectLst/>
                <a:uLnTx/>
                <a:uFillTx/>
                <a:latin typeface="Arial" charset="0"/>
                <a:ea typeface="ＭＳ Ｐゴシック" charset="0"/>
              </a:rPr>
              <a:t>满足心灵上的需求</a:t>
            </a:r>
            <a:endParaRPr kumimoji="0" lang="en-US" sz="1400" b="0" i="0" u="none" strike="noStrike" kern="1200" cap="none" spc="0" normalizeH="0" baseline="0" noProof="0" dirty="0">
              <a:ln>
                <a:noFill/>
              </a:ln>
              <a:solidFill>
                <a:srgbClr val="FFFFFF"/>
              </a:solidFill>
              <a:effectLst/>
              <a:uLnTx/>
              <a:uFillTx/>
              <a:latin typeface="Impact" charset="0"/>
              <a:ea typeface="ＭＳ Ｐゴシック"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Q9</a:t>
            </a:r>
          </a:p>
        </p:txBody>
      </p:sp>
    </p:spTree>
    <p:extLst>
      <p:ext uri="{BB962C8B-B14F-4D97-AF65-F5344CB8AC3E}">
        <p14:creationId xmlns:p14="http://schemas.microsoft.com/office/powerpoint/2010/main" val="28144993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36513" y="44450"/>
            <a:ext cx="9142413" cy="1143000"/>
          </a:xfrm>
        </p:spPr>
        <p:txBody>
          <a:bodyPr/>
          <a:lstStyle/>
          <a:p>
            <a:pPr algn="l"/>
            <a:r>
              <a:rPr lang="en-US" sz="3600" dirty="0">
                <a:solidFill>
                  <a:schemeClr val="lt1"/>
                </a:solidFill>
                <a:ea typeface="Arial"/>
                <a:cs typeface="Arial"/>
                <a:sym typeface="Arial"/>
              </a:rPr>
              <a:t>大多数的人都会</a:t>
            </a:r>
            <a:r>
              <a:rPr lang="en-US" sz="3600" dirty="0"/>
              <a:t>远离那些无家可归的</a:t>
            </a:r>
            <a:r>
              <a:rPr lang="zh-CN" altLang="en-US" sz="3600" dirty="0"/>
              <a:t>。。。</a:t>
            </a:r>
            <a:endParaRPr lang="en-US" sz="3600" dirty="0">
              <a:latin typeface="Arial" charset="0"/>
            </a:endParaRPr>
          </a:p>
        </p:txBody>
      </p:sp>
      <p:pic>
        <p:nvPicPr>
          <p:cNvPr id="482306" name="Picture 2" descr="chinese_downandouters_640_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Q36</a:t>
            </a:r>
          </a:p>
        </p:txBody>
      </p:sp>
    </p:spTree>
    <p:extLst>
      <p:ext uri="{BB962C8B-B14F-4D97-AF65-F5344CB8AC3E}">
        <p14:creationId xmlns:p14="http://schemas.microsoft.com/office/powerpoint/2010/main" val="3362426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ChangeArrowheads="1"/>
          </p:cNvSpPr>
          <p:nvPr>
            <p:ph type="title" idx="4294967295"/>
          </p:nvPr>
        </p:nvSpPr>
        <p:spPr/>
        <p:txBody>
          <a:bodyPr/>
          <a:lstStyle/>
          <a:p>
            <a:r>
              <a:rPr lang="en-US">
                <a:latin typeface="Helvetica" charset="0"/>
                <a:ea typeface="ＭＳ Ｐゴシック" charset="0"/>
                <a:cs typeface="ＭＳ Ｐゴシック" charset="0"/>
              </a:rPr>
              <a:t>Mercy</a:t>
            </a:r>
          </a:p>
        </p:txBody>
      </p:sp>
      <p:pic>
        <p:nvPicPr>
          <p:cNvPr id="535554" name="Picture 3" descr="compassion ca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0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110107_compa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a:extLst/>
        </p:spPr>
        <p:txBody>
          <a:bodyPr/>
          <a:lstStyle/>
          <a:p>
            <a:pPr algn="l">
              <a:defRPr/>
            </a:pP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行善的要</a:t>
            </a:r>
            <a:br>
              <a:rPr lang="en-US" altLang="zh-CN"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乐意</a:t>
            </a: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b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罗马 </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12:8)</a:t>
            </a:r>
            <a:endParaRPr lang="en-US" dirty="0">
              <a:effectLst>
                <a:glow rad="139700">
                  <a:schemeClr val="tx2">
                    <a:alpha val="83000"/>
                  </a:schemeClr>
                </a:glow>
              </a:effectLst>
              <a:latin typeface="Helvetica" charset="0"/>
              <a:ea typeface="ＭＳ Ｐゴシック" charset="0"/>
              <a:cs typeface="ＭＳ Ｐゴシック" charset="0"/>
            </a:endParaRPr>
          </a:p>
        </p:txBody>
      </p:sp>
      <p:sp>
        <p:nvSpPr>
          <p:cNvPr id="537603"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Q63</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00"/>
                </a:solidFill>
                <a:effectLst>
                  <a:outerShdw blurRad="38100" dist="38100" dir="2700000" algn="tl">
                    <a:srgbClr val="000000"/>
                  </a:outerShdw>
                </a:effectLst>
                <a:latin typeface="Tahoma" charset="0"/>
              </a:rPr>
              <a:t>服事的</a:t>
            </a:r>
            <a:r>
              <a:rPr lang="zh-CN" altLang="en-US" sz="3600" b="1" dirty="0">
                <a:solidFill>
                  <a:srgbClr val="FFFF00"/>
                </a:solidFill>
                <a:effectLst>
                  <a:outerShdw blurRad="38100" dist="38100" dir="2700000" algn="tl">
                    <a:srgbClr val="000000"/>
                  </a:outerShdw>
                </a:effectLst>
                <a:latin typeface="Tahoma" charset="0"/>
              </a:rPr>
              <a:t>，应当按着　神所赐的力量服事</a:t>
            </a:r>
            <a:r>
              <a:rPr lang="zh-CN" altLang="en-US" sz="3600" b="1" dirty="0">
                <a:solidFill>
                  <a:srgbClr val="FFFFFF"/>
                </a:solidFill>
                <a:effectLst>
                  <a:outerShdw blurRad="38100" dist="38100" dir="2700000" algn="tl">
                    <a:srgbClr val="000000"/>
                  </a:outerShdw>
                </a:effectLst>
                <a:latin typeface="Tahoma" charset="0"/>
              </a:rPr>
              <a:t>，为要在一切事上，使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564592185"/>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Glare">
  <a:themeElements>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1_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5006</TotalTime>
  <Words>3986</Words>
  <Application>Microsoft Macintosh PowerPoint</Application>
  <PresentationFormat>On-screen Show (4:3)</PresentationFormat>
  <Paragraphs>1441</Paragraphs>
  <Slides>118</Slides>
  <Notes>100</Notes>
  <HiddenSlides>0</HiddenSlides>
  <MMClips>0</MMClips>
  <ScaleCrop>false</ScaleCrop>
  <HeadingPairs>
    <vt:vector size="6" baseType="variant">
      <vt:variant>
        <vt:lpstr>Fonts Used</vt:lpstr>
      </vt:variant>
      <vt:variant>
        <vt:i4>32</vt:i4>
      </vt:variant>
      <vt:variant>
        <vt:lpstr>Theme</vt:lpstr>
      </vt:variant>
      <vt:variant>
        <vt:i4>43</vt:i4>
      </vt:variant>
      <vt:variant>
        <vt:lpstr>Slide Titles</vt:lpstr>
      </vt:variant>
      <vt:variant>
        <vt:i4>118</vt:i4>
      </vt:variant>
    </vt:vector>
  </HeadingPairs>
  <TitlesOfParts>
    <vt:vector size="193" baseType="lpstr">
      <vt:lpstr>acme secret agent</vt:lpstr>
      <vt:lpstr>Arail</vt:lpstr>
      <vt:lpstr>Arial Bold Italic</vt:lpstr>
      <vt:lpstr>Balthazar</vt:lpstr>
      <vt:lpstr>Bwgrkl</vt:lpstr>
      <vt:lpstr>Candy Sniper</vt:lpstr>
      <vt:lpstr>Comic Sans MS Bold</vt:lpstr>
      <vt:lpstr>ＭＳ Ｐゴシック</vt:lpstr>
      <vt:lpstr>ＭＳ Ｐゴシック</vt:lpstr>
      <vt:lpstr>Osaka</vt:lpstr>
      <vt:lpstr>PerryGothic Regular</vt:lpstr>
      <vt:lpstr>SimHei</vt:lpstr>
      <vt:lpstr>宋体</vt:lpstr>
      <vt:lpstr>宋体</vt:lpstr>
      <vt:lpstr>Apple Casual</vt:lpstr>
      <vt:lpstr>Arial</vt:lpstr>
      <vt:lpstr>Arial Black</vt:lpstr>
      <vt:lpstr>Arial Narrow</vt:lpstr>
      <vt:lpstr>Copperplate Gothic Light</vt:lpstr>
      <vt:lpstr>Engravers MT</vt:lpstr>
      <vt:lpstr>Geneva</vt:lpstr>
      <vt:lpstr>Georgia</vt:lpstr>
      <vt:lpstr>Harrington</vt:lpstr>
      <vt:lpstr>Helvetica</vt:lpstr>
      <vt:lpstr>Impact</vt:lpstr>
      <vt:lpstr>Lucida Grande</vt:lpstr>
      <vt:lpstr>Marker Felt</vt:lpstr>
      <vt:lpstr>Tahoma</vt:lpstr>
      <vt:lpstr>Times</vt:lpstr>
      <vt:lpstr>Times New Roman</vt:lpstr>
      <vt:lpstr>TM-Suryan</vt:lpstr>
      <vt:lpstr>Wingdings</vt:lpstr>
      <vt:lpstr>Blank Presentation</vt:lpstr>
      <vt:lpstr>1_Brainstorming Session</vt:lpstr>
      <vt:lpstr>1_Executive</vt:lpstr>
      <vt:lpstr>Schmooze</vt:lpstr>
      <vt:lpstr>Finance</vt:lpstr>
      <vt:lpstr>Ocean</vt:lpstr>
      <vt:lpstr>Default Design</vt:lpstr>
      <vt:lpstr>2_Glare</vt:lpstr>
      <vt:lpstr>2_Default Design</vt:lpstr>
      <vt:lpstr>5_Default Design</vt:lpstr>
      <vt:lpstr>1_Calm</vt:lpstr>
      <vt:lpstr>2_Blank Presentation</vt:lpstr>
      <vt:lpstr>7_Default Design</vt:lpstr>
      <vt:lpstr>1_Profile</vt:lpstr>
      <vt:lpstr>Orbit</vt:lpstr>
      <vt:lpstr>17_Default Design</vt:lpstr>
      <vt:lpstr>18_Default Design</vt:lpstr>
      <vt:lpstr>1_TECH</vt:lpstr>
      <vt:lpstr>9_Default Design</vt:lpstr>
      <vt:lpstr>19_Default Design</vt:lpstr>
      <vt:lpstr>1_Default Design</vt:lpstr>
      <vt:lpstr>2_Ocean</vt:lpstr>
      <vt:lpstr>20_Default Design</vt:lpstr>
      <vt:lpstr>1_ZESTY</vt:lpstr>
      <vt:lpstr>2_Calm</vt:lpstr>
      <vt:lpstr>4_Default Design</vt:lpstr>
      <vt:lpstr>12_Default Design</vt:lpstr>
      <vt:lpstr>4_Blank Presentation</vt:lpstr>
      <vt:lpstr>13_Default Design</vt:lpstr>
      <vt:lpstr>Medical Glass</vt:lpstr>
      <vt:lpstr>Glare</vt:lpstr>
      <vt:lpstr>5_Blank Presentation</vt:lpstr>
      <vt:lpstr>8_Default Design</vt:lpstr>
      <vt:lpstr>3_Blank Presentation</vt:lpstr>
      <vt:lpstr>1_Glare</vt:lpstr>
      <vt:lpstr>3_Ocean</vt:lpstr>
      <vt:lpstr>1_Finance</vt:lpstr>
      <vt:lpstr>1_Schmooze</vt:lpstr>
      <vt:lpstr>4_Ocean</vt:lpstr>
      <vt:lpstr>1_Blank Presentation</vt:lpstr>
      <vt:lpstr>3_Glare</vt:lpstr>
      <vt:lpstr>Executive</vt:lpstr>
      <vt:lpstr>3_Default Design</vt:lpstr>
      <vt:lpstr>属灵恩赐测评表</vt:lpstr>
      <vt:lpstr>PowerPoint Presentation</vt:lpstr>
      <vt:lpstr>Docked</vt:lpstr>
      <vt:lpstr>Made from WTC</vt:lpstr>
      <vt:lpstr>PowerPoint Presentation</vt:lpstr>
      <vt:lpstr> 美国世界贸易中心的瓦砾</vt:lpstr>
      <vt:lpstr>阿密特铸造工厂</vt:lpstr>
      <vt:lpstr>Never Forget</vt:lpstr>
      <vt:lpstr>共同点</vt:lpstr>
      <vt:lpstr>我们怎么看得出圣灵是否在你的生命中运行?</vt:lpstr>
      <vt:lpstr>恩赐都是从圣灵来的 (12:7-11)</vt:lpstr>
      <vt:lpstr>PowerPoint Presentation</vt:lpstr>
      <vt:lpstr>识别你的恩赐</vt:lpstr>
      <vt:lpstr>PowerPoint Presentation</vt:lpstr>
      <vt:lpstr>The Wayward Local Church</vt:lpstr>
      <vt:lpstr>三一神的参与</vt:lpstr>
      <vt:lpstr>圣灵给予每种恩赐 (12:8)</vt:lpstr>
      <vt:lpstr>圣灵给予每种恩赐  (12:9-10a)</vt:lpstr>
      <vt:lpstr>圣灵给予每种恩赐 (12:10b-11a)</vt:lpstr>
      <vt:lpstr>圣灵随己意，把恩赐分给我们 (12:11b)</vt:lpstr>
      <vt:lpstr>属灵恩赐的大纲和分类图表</vt:lpstr>
      <vt:lpstr>我们应该透过我们的属灵恩赐来为主做见证和服事神  (彼得前 4:10-11).</vt:lpstr>
      <vt:lpstr>彼得前 4:10 (CNV)</vt:lpstr>
      <vt:lpstr>彼得前 4:11 (CNV)</vt:lpstr>
      <vt:lpstr>恩赐的分类  (彼前 4:11)</vt:lpstr>
      <vt:lpstr>传讲恩赐</vt:lpstr>
      <vt:lpstr>上帝要使用一些信徒们做祂的器皿 而赐给他们话语上的恩赐</vt:lpstr>
      <vt:lpstr>罗马12:6-7 CNV</vt:lpstr>
      <vt:lpstr>教导</vt:lpstr>
      <vt:lpstr>“教导"的定义</vt:lpstr>
      <vt:lpstr>依照行信的大小来服侍 (罗马 12:3 CNV)</vt:lpstr>
      <vt:lpstr>以弗所 4:11 (CNV)</vt:lpstr>
      <vt:lpstr>1.  布道士为主而触摸人心，传福音</vt:lpstr>
      <vt:lpstr>布道士</vt:lpstr>
      <vt:lpstr>2.  布道士装备教会向缺乏者传福音 (以弗所书  4:11)</vt:lpstr>
      <vt:lpstr>许多人惧怕宣教!</vt:lpstr>
      <vt:lpstr>牧师 – 教师</vt:lpstr>
      <vt:lpstr>PowerPoint Presentation</vt:lpstr>
      <vt:lpstr>双重恩赐 </vt:lpstr>
      <vt:lpstr>唯有的“双重”恩赐</vt:lpstr>
      <vt:lpstr>Toughest Job in the World</vt:lpstr>
      <vt:lpstr>以弗所书 4:11-12NIV </vt:lpstr>
      <vt:lpstr>罗马 12:8 CNV</vt:lpstr>
      <vt:lpstr>劝慰者应该劝慰他人如何将神的话语运行在生命中 (8a) </vt:lpstr>
      <vt:lpstr>劝勉</vt:lpstr>
      <vt:lpstr>劝勉?</vt:lpstr>
      <vt:lpstr>“劝勉"的定义</vt:lpstr>
      <vt:lpstr>怎样是劝勉者?</vt:lpstr>
      <vt:lpstr>使徒行传中的约瑟</vt:lpstr>
      <vt:lpstr>你会劝勉别人吗？</vt:lpstr>
      <vt:lpstr>Life Transformation Groups</vt:lpstr>
      <vt:lpstr>Discipleship</vt:lpstr>
      <vt:lpstr>Life Transformation Groups</vt:lpstr>
      <vt:lpstr>PowerPoint Presentation</vt:lpstr>
      <vt:lpstr>话语上恩赐 的对比</vt:lpstr>
      <vt:lpstr>对于恩赐的吩咐</vt:lpstr>
      <vt:lpstr>PowerPoint Presentation</vt:lpstr>
      <vt:lpstr>服侍恩赐</vt:lpstr>
      <vt:lpstr>当提到“脚”， 你会想起什么呢？</vt:lpstr>
      <vt:lpstr>The Body of Christ</vt:lpstr>
      <vt:lpstr>当提到“脚”， 你会想起什么呢？</vt:lpstr>
      <vt:lpstr>彼得前 4:11 (CNV)</vt:lpstr>
      <vt:lpstr>B. 拥有比较不起眼的恩赐的信徒，不因该认为自己不重要。 (12:15-16).</vt:lpstr>
      <vt:lpstr>C. 在教会的多样性，使他更有效率  (12:17-20).</vt:lpstr>
      <vt:lpstr>你的教会是否希望每个成员都有 信心的恩赐？</vt:lpstr>
      <vt:lpstr>或希望每个成员有说方言的恩赐？</vt:lpstr>
      <vt:lpstr>例如整个教会是“眼睛”， 有些教会希望每个成员都拥有同一样的恩赐 – –而往往是说方言的恩赐!</vt:lpstr>
      <vt:lpstr>B. 不同的阶层，有不同的恩赐，说明信徒各有不同恩赐。 (12:28-30).</vt:lpstr>
      <vt:lpstr>恩赐的分类  (彼前 4:11)</vt:lpstr>
      <vt:lpstr>PowerPoint Presentation</vt:lpstr>
      <vt:lpstr>恩赐的分类  (彼前 4:11)</vt:lpstr>
      <vt:lpstr>彼得前 4:11 重点</vt:lpstr>
      <vt:lpstr>行政</vt:lpstr>
      <vt:lpstr>行政</vt:lpstr>
      <vt:lpstr>Wrong Admin View</vt:lpstr>
      <vt:lpstr>一个或两个恩赐？</vt:lpstr>
      <vt:lpstr>Meetings Led by the Ungifted</vt:lpstr>
      <vt:lpstr>PowerPoint Presentation</vt:lpstr>
      <vt:lpstr>信心</vt:lpstr>
      <vt:lpstr>信心是什么?</vt:lpstr>
      <vt:lpstr>怎样是有信心的人？</vt:lpstr>
      <vt:lpstr>那谁有信心的恩赐  “走上上帝的手掌心” 呢?</vt:lpstr>
      <vt:lpstr>施予</vt:lpstr>
      <vt:lpstr>“…把财物分给人 的要真诚…” (罗马 12:8 CNV)</vt:lpstr>
      <vt:lpstr>Selfish Giving</vt:lpstr>
      <vt:lpstr>Great Preaching on Giving!</vt:lpstr>
      <vt:lpstr>服事 = 帮助</vt:lpstr>
      <vt:lpstr>提摩太后 1:16-18</vt:lpstr>
      <vt:lpstr>格林多前 16:17-18</vt:lpstr>
      <vt:lpstr>服事者是至关重要的</vt:lpstr>
      <vt:lpstr>服事者是至关重要的</vt:lpstr>
      <vt:lpstr>Susan</vt:lpstr>
      <vt:lpstr>服事是个非常被需要的恩赐</vt:lpstr>
      <vt:lpstr>如何？ 谁？</vt:lpstr>
      <vt:lpstr>施怜悯</vt:lpstr>
      <vt:lpstr>大多数的人都会远离那些无家可归的。。。</vt:lpstr>
      <vt:lpstr>Mercy</vt:lpstr>
      <vt:lpstr>“… 行善的要 乐意”  (罗马 12:8)</vt:lpstr>
      <vt:lpstr>彼得前 4:11 (CNV)</vt:lpstr>
      <vt:lpstr>彼得前 4:11 重点</vt:lpstr>
      <vt:lpstr>恩赐的分类  (彼前 4:11)</vt:lpstr>
      <vt:lpstr>服事上恩赐 的对比</vt:lpstr>
      <vt:lpstr>PowerPoint Presentation</vt:lpstr>
      <vt:lpstr>你是哪一块呢？ </vt:lpstr>
      <vt:lpstr>你怎么知道上帝所赐给你的恩赐？</vt:lpstr>
      <vt:lpstr>如何识别你的属灵恩赐</vt:lpstr>
      <vt:lpstr>它们被称为 “恩赐" 是有原因的..。</vt:lpstr>
      <vt:lpstr>关于恩赐的两个观点</vt:lpstr>
      <vt:lpstr>PowerPoint Presentation</vt:lpstr>
      <vt:lpstr>服事上恩赐 的对比</vt:lpstr>
      <vt:lpstr>没有人和你一样</vt:lpstr>
      <vt:lpstr>小组讨论问题</vt:lpstr>
      <vt:lpstr>Spiritual Gifts Class Record</vt:lpstr>
      <vt:lpstr>Spiritual Gifts Class Record</vt:lpstr>
      <vt:lpstr>Spiritual Gifts Class Record</vt:lpstr>
      <vt:lpstr>Questions &amp; Answers</vt:lpstr>
      <vt:lpstr>圣灵论链接地址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185</cp:revision>
  <dcterms:created xsi:type="dcterms:W3CDTF">2005-02-02T01:12:17Z</dcterms:created>
  <dcterms:modified xsi:type="dcterms:W3CDTF">2018-11-14T01:20:32Z</dcterms:modified>
</cp:coreProperties>
</file>