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2.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5.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2.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3.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6.xml" ContentType="application/vnd.openxmlformats-officedocument.theme+xml"/>
  <Override PartName="/ppt/slideLayouts/slideLayout366.xml" ContentType="application/vnd.openxmlformats-officedocument.presentationml.slideLayout+xml"/>
  <Override PartName="/ppt/theme/theme37.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8.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theme/themeOverride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4.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9" r:id="rId2"/>
    <p:sldMasterId id="2147483657" r:id="rId3"/>
    <p:sldMasterId id="2147483655" r:id="rId4"/>
    <p:sldMasterId id="2147483653" r:id="rId5"/>
    <p:sldMasterId id="2147483651" r:id="rId6"/>
    <p:sldMasterId id="2147483649" r:id="rId7"/>
    <p:sldMasterId id="2147483732" r:id="rId8"/>
    <p:sldMasterId id="2147483912" r:id="rId9"/>
    <p:sldMasterId id="2147483937" r:id="rId10"/>
    <p:sldMasterId id="2147483949" r:id="rId11"/>
    <p:sldMasterId id="2147483961" r:id="rId12"/>
    <p:sldMasterId id="2147484012" r:id="rId13"/>
    <p:sldMasterId id="2147485169" r:id="rId14"/>
    <p:sldMasterId id="2147485182" r:id="rId15"/>
    <p:sldMasterId id="2147485194" r:id="rId16"/>
    <p:sldMasterId id="2147485206" r:id="rId17"/>
    <p:sldMasterId id="2147485219" r:id="rId18"/>
    <p:sldMasterId id="2147486740" r:id="rId19"/>
    <p:sldMasterId id="2147486752" r:id="rId20"/>
    <p:sldMasterId id="2147486764" r:id="rId21"/>
    <p:sldMasterId id="2147486776" r:id="rId22"/>
    <p:sldMasterId id="2147486789" r:id="rId23"/>
    <p:sldMasterId id="2147486801" r:id="rId24"/>
    <p:sldMasterId id="2147486813" r:id="rId25"/>
    <p:sldMasterId id="2147486825" r:id="rId26"/>
    <p:sldMasterId id="2147486838" r:id="rId27"/>
    <p:sldMasterId id="2147486851" r:id="rId28"/>
    <p:sldMasterId id="2147486863" r:id="rId29"/>
    <p:sldMasterId id="2147486875" r:id="rId30"/>
    <p:sldMasterId id="2147486888" r:id="rId31"/>
    <p:sldMasterId id="2147486901" r:id="rId32"/>
    <p:sldMasterId id="2147486904" r:id="rId33"/>
    <p:sldMasterId id="2147486908" r:id="rId34"/>
    <p:sldMasterId id="2147486921" r:id="rId35"/>
    <p:sldMasterId id="2147486934" r:id="rId36"/>
    <p:sldMasterId id="2147486937" r:id="rId37"/>
    <p:sldMasterId id="2147486939" r:id="rId38"/>
    <p:sldMasterId id="2147486943" r:id="rId39"/>
  </p:sldMasterIdLst>
  <p:notesMasterIdLst>
    <p:notesMasterId r:id="rId165"/>
  </p:notesMasterIdLst>
  <p:sldIdLst>
    <p:sldId id="264" r:id="rId40"/>
    <p:sldId id="265" r:id="rId41"/>
    <p:sldId id="266" r:id="rId42"/>
    <p:sldId id="267" r:id="rId43"/>
    <p:sldId id="257" r:id="rId44"/>
    <p:sldId id="268" r:id="rId45"/>
    <p:sldId id="269" r:id="rId46"/>
    <p:sldId id="270" r:id="rId47"/>
    <p:sldId id="271" r:id="rId48"/>
    <p:sldId id="272" r:id="rId49"/>
    <p:sldId id="273" r:id="rId50"/>
    <p:sldId id="274" r:id="rId51"/>
    <p:sldId id="275" r:id="rId52"/>
    <p:sldId id="276" r:id="rId53"/>
    <p:sldId id="277" r:id="rId54"/>
    <p:sldId id="258" r:id="rId55"/>
    <p:sldId id="278" r:id="rId56"/>
    <p:sldId id="259" r:id="rId57"/>
    <p:sldId id="404" r:id="rId58"/>
    <p:sldId id="279" r:id="rId59"/>
    <p:sldId id="260" r:id="rId60"/>
    <p:sldId id="280" r:id="rId61"/>
    <p:sldId id="281" r:id="rId62"/>
    <p:sldId id="282" r:id="rId63"/>
    <p:sldId id="283" r:id="rId64"/>
    <p:sldId id="284" r:id="rId65"/>
    <p:sldId id="256"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261" r:id="rId80"/>
    <p:sldId id="262" r:id="rId81"/>
    <p:sldId id="408" r:id="rId82"/>
    <p:sldId id="409" r:id="rId83"/>
    <p:sldId id="410" r:id="rId84"/>
    <p:sldId id="411" r:id="rId85"/>
    <p:sldId id="412" r:id="rId86"/>
    <p:sldId id="413" r:id="rId87"/>
    <p:sldId id="414" r:id="rId88"/>
    <p:sldId id="415" r:id="rId89"/>
    <p:sldId id="416" r:id="rId90"/>
    <p:sldId id="417" r:id="rId91"/>
    <p:sldId id="418" r:id="rId92"/>
    <p:sldId id="419" r:id="rId93"/>
    <p:sldId id="420" r:id="rId94"/>
    <p:sldId id="421" r:id="rId95"/>
    <p:sldId id="422" r:id="rId96"/>
    <p:sldId id="423" r:id="rId97"/>
    <p:sldId id="424" r:id="rId98"/>
    <p:sldId id="400" r:id="rId99"/>
    <p:sldId id="401" r:id="rId100"/>
    <p:sldId id="402" r:id="rId101"/>
    <p:sldId id="406" r:id="rId102"/>
    <p:sldId id="407" r:id="rId103"/>
    <p:sldId id="405" r:id="rId104"/>
    <p:sldId id="403" r:id="rId105"/>
    <p:sldId id="263" r:id="rId106"/>
    <p:sldId id="300" r:id="rId107"/>
    <p:sldId id="301" r:id="rId108"/>
    <p:sldId id="384" r:id="rId109"/>
    <p:sldId id="425" r:id="rId110"/>
    <p:sldId id="426" r:id="rId111"/>
    <p:sldId id="397" r:id="rId112"/>
    <p:sldId id="427" r:id="rId113"/>
    <p:sldId id="428" r:id="rId114"/>
    <p:sldId id="429" r:id="rId115"/>
    <p:sldId id="430" r:id="rId116"/>
    <p:sldId id="431" r:id="rId117"/>
    <p:sldId id="432" r:id="rId118"/>
    <p:sldId id="433" r:id="rId119"/>
    <p:sldId id="434" r:id="rId120"/>
    <p:sldId id="440" r:id="rId121"/>
    <p:sldId id="439" r:id="rId122"/>
    <p:sldId id="385" r:id="rId123"/>
    <p:sldId id="386" r:id="rId124"/>
    <p:sldId id="435" r:id="rId125"/>
    <p:sldId id="436" r:id="rId126"/>
    <p:sldId id="388" r:id="rId127"/>
    <p:sldId id="387" r:id="rId128"/>
    <p:sldId id="389" r:id="rId129"/>
    <p:sldId id="390" r:id="rId130"/>
    <p:sldId id="391" r:id="rId131"/>
    <p:sldId id="392" r:id="rId132"/>
    <p:sldId id="313" r:id="rId133"/>
    <p:sldId id="314" r:id="rId134"/>
    <p:sldId id="393" r:id="rId135"/>
    <p:sldId id="394" r:id="rId136"/>
    <p:sldId id="395" r:id="rId137"/>
    <p:sldId id="396" r:id="rId138"/>
    <p:sldId id="321" r:id="rId139"/>
    <p:sldId id="322" r:id="rId140"/>
    <p:sldId id="323" r:id="rId141"/>
    <p:sldId id="324" r:id="rId142"/>
    <p:sldId id="325" r:id="rId143"/>
    <p:sldId id="326" r:id="rId144"/>
    <p:sldId id="327" r:id="rId145"/>
    <p:sldId id="328" r:id="rId146"/>
    <p:sldId id="329" r:id="rId147"/>
    <p:sldId id="330" r:id="rId148"/>
    <p:sldId id="331" r:id="rId149"/>
    <p:sldId id="437" r:id="rId150"/>
    <p:sldId id="438" r:id="rId151"/>
    <p:sldId id="339" r:id="rId152"/>
    <p:sldId id="340" r:id="rId153"/>
    <p:sldId id="341" r:id="rId154"/>
    <p:sldId id="444" r:id="rId155"/>
    <p:sldId id="343" r:id="rId156"/>
    <p:sldId id="344" r:id="rId157"/>
    <p:sldId id="345" r:id="rId158"/>
    <p:sldId id="346" r:id="rId159"/>
    <p:sldId id="347" r:id="rId160"/>
    <p:sldId id="443" r:id="rId161"/>
    <p:sldId id="348" r:id="rId162"/>
    <p:sldId id="441" r:id="rId163"/>
    <p:sldId id="399" r:id="rId1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FF9"/>
    <a:srgbClr val="04040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15" autoAdjust="0"/>
    <p:restoredTop sz="49826" autoAdjust="0"/>
  </p:normalViewPr>
  <p:slideViewPr>
    <p:cSldViewPr>
      <p:cViewPr varScale="1">
        <p:scale>
          <a:sx n="72" d="100"/>
          <a:sy n="72" d="100"/>
        </p:scale>
        <p:origin x="1504" y="184"/>
      </p:cViewPr>
      <p:guideLst>
        <p:guide orient="horz" pos="2160"/>
        <p:guide pos="2880"/>
      </p:guideLst>
    </p:cSldViewPr>
  </p:slideViewPr>
  <p:outlineViewPr>
    <p:cViewPr>
      <p:scale>
        <a:sx n="33" d="100"/>
        <a:sy n="33" d="100"/>
      </p:scale>
      <p:origin x="0" y="37696"/>
    </p:cViewPr>
  </p:outlineViewPr>
  <p:notesTextViewPr>
    <p:cViewPr>
      <p:scale>
        <a:sx n="100" d="100"/>
        <a:sy n="100" d="100"/>
      </p:scale>
      <p:origin x="0" y="0"/>
    </p:cViewPr>
  </p:notesTextViewPr>
  <p:sorterViewPr>
    <p:cViewPr>
      <p:scale>
        <a:sx n="76" d="100"/>
        <a:sy n="76" d="100"/>
      </p:scale>
      <p:origin x="0" y="144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522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2735E56-69C9-1441-80D9-AA652B8D79E1}" type="slidenum">
              <a:rPr lang="en-US"/>
              <a:pPr>
                <a:defRPr/>
              </a:pPr>
              <a:t>‹#›</a:t>
            </a:fld>
            <a:endParaRPr lang="en-US"/>
          </a:p>
        </p:txBody>
      </p:sp>
    </p:spTree>
    <p:extLst>
      <p:ext uri="{BB962C8B-B14F-4D97-AF65-F5344CB8AC3E}">
        <p14:creationId xmlns:p14="http://schemas.microsoft.com/office/powerpoint/2010/main" val="1677024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Wikipedia:Citation_needed"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en.wikipedia.org/wiki/Wikipedia:Verifiability" TargetMode="External"/><Relationship Id="rId4" Type="http://schemas.openxmlformats.org/officeDocument/2006/relationships/hyperlink" Target="https://en.wikipedia.org/wiki/Joni_Eareckson_Tada#cite_note-2"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C2C19C-2CB3-4645-904C-F625F93F74B2}" type="slidenum">
              <a:rPr lang="en-US" sz="1200"/>
              <a:pPr/>
              <a:t>5</a:t>
            </a:fld>
            <a:endParaRPr lang="en-US" sz="1200"/>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C48C5C-0892-0442-B457-8FD38C0F80BA}" type="slidenum">
              <a:rPr lang="en-US" sz="1200"/>
              <a:pPr/>
              <a:t>39</a:t>
            </a:fld>
            <a:endParaRPr lang="en-US" sz="1200"/>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6D8D37-30A7-7445-9338-F68EC4704292}" type="slidenum">
              <a:rPr lang="en-US" sz="1200"/>
              <a:pPr/>
              <a:t>40</a:t>
            </a:fld>
            <a:endParaRPr lang="en-US" sz="1200"/>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AB1178-D8E2-EE4E-9890-8520FFFEE5EB}" type="slidenum">
              <a:rPr lang="en-US" sz="1200"/>
              <a:pPr/>
              <a:t>41</a:t>
            </a:fld>
            <a:endParaRPr lang="en-US" sz="1200"/>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A02C6D-93B4-E543-AB99-3052B30268B2}" type="slidenum">
              <a:rPr lang="en-US" sz="1200"/>
              <a:pPr/>
              <a:t>42</a:t>
            </a:fld>
            <a:endParaRPr lang="en-US" sz="1200"/>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2"/>
          <p:cNvSpPr>
            <a:spLocks noGrp="1" noRot="1" noChangeAspect="1" noChangeArrowheads="1"/>
          </p:cNvSpPr>
          <p:nvPr>
            <p:ph type="sldImg"/>
          </p:nvPr>
        </p:nvSpPr>
        <p:spPr>
          <a:solidFill>
            <a:srgbClr val="FFFFFF"/>
          </a:solidFill>
          <a:ln/>
        </p:spPr>
      </p:sp>
      <p:sp>
        <p:nvSpPr>
          <p:cNvPr id="8222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2"/>
          <p:cNvSpPr>
            <a:spLocks noGrp="1" noRot="1" noChangeAspect="1" noChangeArrowheads="1"/>
          </p:cNvSpPr>
          <p:nvPr>
            <p:ph type="sldImg"/>
          </p:nvPr>
        </p:nvSpPr>
        <p:spPr>
          <a:solidFill>
            <a:srgbClr val="FFFFFF"/>
          </a:solidFill>
          <a:ln/>
        </p:spPr>
      </p:sp>
      <p:sp>
        <p:nvSpPr>
          <p:cNvPr id="824322" name="Rectangle 3"/>
          <p:cNvSpPr>
            <a:spLocks noGrp="1" noChangeArrowheads="1"/>
          </p:cNvSpPr>
          <p:nvPr>
            <p:ph type="body" idx="1"/>
          </p:nvPr>
        </p:nvSpPr>
        <p:spPr>
          <a:solidFill>
            <a:srgbClr val="FFFFFF"/>
          </a:solidFill>
          <a:ln>
            <a:solidFill>
              <a:srgbClr val="000000"/>
            </a:solidFill>
          </a:ln>
        </p:spPr>
        <p:txBody>
          <a:bodyPr/>
          <a:lstStyle/>
          <a:p>
            <a:r>
              <a:rPr lang="en-US" altLang="zh-TW" dirty="0"/>
              <a:t>1974</a:t>
            </a:r>
            <a:r>
              <a:rPr lang="zh-TW" altLang="en-US" dirty="0"/>
              <a:t>年</a:t>
            </a:r>
            <a:r>
              <a:rPr lang="en-US" altLang="zh-TW" dirty="0"/>
              <a:t>8</a:t>
            </a:r>
            <a:r>
              <a:rPr lang="zh-TW" altLang="en-US" dirty="0"/>
              <a:t>月</a:t>
            </a:r>
            <a:r>
              <a:rPr lang="en-US" altLang="zh-TW" dirty="0"/>
              <a:t>20</a:t>
            </a:r>
            <a:r>
              <a:rPr lang="zh-TW" altLang="en-US" dirty="0"/>
              <a:t>日，上帝将军大会通过了关于神圣治愈的声明</a:t>
            </a:r>
            <a:r>
              <a:rPr lang="en-US" altLang="zh-TW" dirty="0"/>
              <a:t> </a:t>
            </a:r>
            <a:r>
              <a:rPr lang="en-GB" altLang="zh-TW" dirty="0"/>
              <a:t>(</a:t>
            </a:r>
            <a:r>
              <a:rPr lang="en-US" dirty="0"/>
              <a:t>http://</a:t>
            </a:r>
            <a:r>
              <a:rPr lang="en-US" dirty="0" err="1"/>
              <a:t>ag.org</a:t>
            </a:r>
            <a:r>
              <a:rPr lang="en-US" dirty="0"/>
              <a:t>/top/beliefs/</a:t>
            </a:r>
            <a:r>
              <a:rPr lang="en-US" dirty="0" err="1"/>
              <a:t>position_papers</a:t>
            </a:r>
            <a:r>
              <a:rPr lang="en-US" dirty="0"/>
              <a:t>/4184_healing.cfm)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2"/>
          <p:cNvSpPr>
            <a:spLocks noGrp="1" noRot="1" noChangeAspect="1" noChangeArrowheads="1"/>
          </p:cNvSpPr>
          <p:nvPr>
            <p:ph type="sldImg"/>
          </p:nvPr>
        </p:nvSpPr>
        <p:spPr>
          <a:solidFill>
            <a:srgbClr val="FFFFFF"/>
          </a:solidFill>
          <a:ln/>
        </p:spPr>
      </p:sp>
      <p:sp>
        <p:nvSpPr>
          <p:cNvPr id="8263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2"/>
          <p:cNvSpPr>
            <a:spLocks noGrp="1" noRot="1" noChangeAspect="1" noChangeArrowheads="1"/>
          </p:cNvSpPr>
          <p:nvPr>
            <p:ph type="sldImg"/>
          </p:nvPr>
        </p:nvSpPr>
        <p:spPr>
          <a:solidFill>
            <a:srgbClr val="FFFFFF"/>
          </a:solidFill>
          <a:ln/>
        </p:spPr>
      </p:sp>
      <p:sp>
        <p:nvSpPr>
          <p:cNvPr id="8284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Rot="1" noChangeAspect="1" noChangeArrowheads="1"/>
          </p:cNvSpPr>
          <p:nvPr>
            <p:ph type="sldImg"/>
          </p:nvPr>
        </p:nvSpPr>
        <p:spPr>
          <a:solidFill>
            <a:srgbClr val="FFFFFF"/>
          </a:solidFill>
          <a:ln/>
        </p:spPr>
      </p:sp>
      <p:sp>
        <p:nvSpPr>
          <p:cNvPr id="8304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noRot="1" noChangeAspect="1" noChangeArrowheads="1"/>
          </p:cNvSpPr>
          <p:nvPr>
            <p:ph type="sldImg"/>
          </p:nvPr>
        </p:nvSpPr>
        <p:spPr>
          <a:solidFill>
            <a:srgbClr val="FFFFFF"/>
          </a:solidFill>
          <a:ln/>
        </p:spPr>
      </p:sp>
      <p:sp>
        <p:nvSpPr>
          <p:cNvPr id="8325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CB5F0A-7425-1246-A91E-5A2229A60D1D}" type="slidenum">
              <a:rPr lang="en-US" sz="1200"/>
              <a:pPr/>
              <a:t>16</a:t>
            </a:fld>
            <a:endParaRPr lang="en-US" sz="1200"/>
          </a:p>
        </p:txBody>
      </p:sp>
      <p:sp>
        <p:nvSpPr>
          <p:cNvPr id="370690" name="Rectangle 2"/>
          <p:cNvSpPr>
            <a:spLocks noGrp="1" noRot="1" noChangeAspect="1" noChangeArrowheads="1"/>
          </p:cNvSpPr>
          <p:nvPr>
            <p:ph type="sldImg"/>
          </p:nvPr>
        </p:nvSpPr>
        <p:spPr>
          <a:solidFill>
            <a:srgbClr val="FFFFFF"/>
          </a:solidFill>
          <a:ln/>
        </p:spPr>
      </p:sp>
      <p:sp>
        <p:nvSpPr>
          <p:cNvPr id="370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2"/>
          <p:cNvSpPr>
            <a:spLocks noGrp="1" noRot="1" noChangeAspect="1" noChangeArrowheads="1"/>
          </p:cNvSpPr>
          <p:nvPr>
            <p:ph type="sldImg"/>
          </p:nvPr>
        </p:nvSpPr>
        <p:spPr>
          <a:solidFill>
            <a:srgbClr val="FFFFFF"/>
          </a:solidFill>
          <a:ln/>
        </p:spPr>
      </p:sp>
      <p:sp>
        <p:nvSpPr>
          <p:cNvPr id="8345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2"/>
          <p:cNvSpPr>
            <a:spLocks noGrp="1" noRot="1" noChangeAspect="1" noChangeArrowheads="1"/>
          </p:cNvSpPr>
          <p:nvPr>
            <p:ph type="sldImg"/>
          </p:nvPr>
        </p:nvSpPr>
        <p:spPr>
          <a:solidFill>
            <a:srgbClr val="FFFFFF"/>
          </a:solidFill>
          <a:ln/>
        </p:spPr>
      </p:sp>
      <p:sp>
        <p:nvSpPr>
          <p:cNvPr id="8366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noRot="1" noChangeAspect="1" noChangeArrowheads="1"/>
          </p:cNvSpPr>
          <p:nvPr>
            <p:ph type="sldImg"/>
          </p:nvPr>
        </p:nvSpPr>
        <p:spPr>
          <a:solidFill>
            <a:srgbClr val="FFFFFF"/>
          </a:solidFill>
          <a:ln/>
        </p:spPr>
      </p:sp>
      <p:sp>
        <p:nvSpPr>
          <p:cNvPr id="8386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2"/>
          <p:cNvSpPr>
            <a:spLocks noGrp="1" noRot="1" noChangeAspect="1" noChangeArrowheads="1"/>
          </p:cNvSpPr>
          <p:nvPr>
            <p:ph type="sldImg"/>
          </p:nvPr>
        </p:nvSpPr>
        <p:spPr>
          <a:solidFill>
            <a:srgbClr val="FFFFFF"/>
          </a:solidFill>
          <a:ln/>
        </p:spPr>
      </p:sp>
      <p:sp>
        <p:nvSpPr>
          <p:cNvPr id="8407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2"/>
          <p:cNvSpPr>
            <a:spLocks noGrp="1" noRot="1" noChangeAspect="1" noChangeArrowheads="1"/>
          </p:cNvSpPr>
          <p:nvPr>
            <p:ph type="sldImg"/>
          </p:nvPr>
        </p:nvSpPr>
        <p:spPr>
          <a:solidFill>
            <a:srgbClr val="FFFFFF"/>
          </a:solidFill>
          <a:ln/>
        </p:spPr>
      </p:sp>
      <p:sp>
        <p:nvSpPr>
          <p:cNvPr id="8427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2"/>
          <p:cNvSpPr>
            <a:spLocks noGrp="1" noRot="1" noChangeAspect="1" noChangeArrowheads="1"/>
          </p:cNvSpPr>
          <p:nvPr>
            <p:ph type="sldImg"/>
          </p:nvPr>
        </p:nvSpPr>
        <p:spPr>
          <a:solidFill>
            <a:srgbClr val="FFFFFF"/>
          </a:solidFill>
          <a:ln/>
        </p:spPr>
      </p:sp>
      <p:sp>
        <p:nvSpPr>
          <p:cNvPr id="844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Rectangle 2"/>
          <p:cNvSpPr>
            <a:spLocks noGrp="1" noRot="1" noChangeAspect="1" noChangeArrowheads="1"/>
          </p:cNvSpPr>
          <p:nvPr>
            <p:ph type="sldImg"/>
          </p:nvPr>
        </p:nvSpPr>
        <p:spPr>
          <a:solidFill>
            <a:srgbClr val="FFFFFF"/>
          </a:solidFill>
          <a:ln/>
        </p:spPr>
      </p:sp>
      <p:sp>
        <p:nvSpPr>
          <p:cNvPr id="846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2"/>
          <p:cNvSpPr>
            <a:spLocks noGrp="1" noRot="1" noChangeAspect="1" noChangeArrowheads="1"/>
          </p:cNvSpPr>
          <p:nvPr>
            <p:ph type="sldImg"/>
          </p:nvPr>
        </p:nvSpPr>
        <p:spPr>
          <a:solidFill>
            <a:srgbClr val="FFFFFF"/>
          </a:solidFill>
          <a:ln/>
        </p:spPr>
      </p:sp>
      <p:sp>
        <p:nvSpPr>
          <p:cNvPr id="8488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Rectangle 2"/>
          <p:cNvSpPr>
            <a:spLocks noGrp="1" noRot="1" noChangeAspect="1" noChangeArrowheads="1"/>
          </p:cNvSpPr>
          <p:nvPr>
            <p:ph type="sldImg"/>
          </p:nvPr>
        </p:nvSpPr>
        <p:spPr>
          <a:solidFill>
            <a:srgbClr val="FFFFFF"/>
          </a:solidFill>
          <a:ln/>
        </p:spPr>
      </p:sp>
      <p:sp>
        <p:nvSpPr>
          <p:cNvPr id="8509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Rectangle 2"/>
          <p:cNvSpPr>
            <a:spLocks noGrp="1" noRot="1" noChangeAspect="1" noChangeArrowheads="1"/>
          </p:cNvSpPr>
          <p:nvPr>
            <p:ph type="sldImg"/>
          </p:nvPr>
        </p:nvSpPr>
        <p:spPr>
          <a:solidFill>
            <a:srgbClr val="FFFFFF"/>
          </a:solidFill>
          <a:ln/>
        </p:spPr>
      </p:sp>
      <p:sp>
        <p:nvSpPr>
          <p:cNvPr id="8529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B501C2-47E6-1B49-A86C-6D098B41BEA8}" type="slidenum">
              <a:rPr lang="en-US" sz="1200"/>
              <a:pPr/>
              <a:t>18</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Rectangle 2"/>
          <p:cNvSpPr>
            <a:spLocks noGrp="1" noRot="1" noChangeAspect="1" noChangeArrowheads="1"/>
          </p:cNvSpPr>
          <p:nvPr>
            <p:ph type="sldImg"/>
          </p:nvPr>
        </p:nvSpPr>
        <p:spPr>
          <a:solidFill>
            <a:srgbClr val="FFFFFF"/>
          </a:solidFill>
          <a:ln/>
        </p:spPr>
      </p:sp>
      <p:sp>
        <p:nvSpPr>
          <p:cNvPr id="8550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1" dirty="0"/>
              <a:t>维基百科于</a:t>
            </a:r>
            <a:r>
              <a:rPr lang="en-US" altLang="zh-TW" b="1" dirty="0"/>
              <a:t>2016</a:t>
            </a:r>
            <a:r>
              <a:rPr lang="zh-TW" altLang="en-US" b="1" dirty="0"/>
              <a:t>年</a:t>
            </a:r>
            <a:r>
              <a:rPr lang="en-US" altLang="zh-TW" b="1" dirty="0"/>
              <a:t>4</a:t>
            </a:r>
            <a:r>
              <a:rPr lang="zh-TW" altLang="en-US" b="1" dirty="0"/>
              <a:t>月</a:t>
            </a:r>
            <a:r>
              <a:rPr lang="en-US" altLang="zh-TW" b="1" dirty="0"/>
              <a:t>21</a:t>
            </a:r>
            <a:r>
              <a:rPr lang="zh-TW" altLang="en-US" b="1" dirty="0"/>
              <a:t>日访问</a:t>
            </a:r>
            <a:endParaRPr lang="en-GB" altLang="zh-TW" b="1"/>
          </a:p>
          <a:p>
            <a:r>
              <a:rPr lang="en-US" altLang="zh-TW" b="1"/>
              <a:t>Joni </a:t>
            </a:r>
            <a:r>
              <a:rPr lang="en-US" altLang="zh-TW" b="1" dirty="0" err="1"/>
              <a:t>Eareckson</a:t>
            </a:r>
            <a:r>
              <a:rPr lang="en-US" altLang="zh-TW" b="1" dirty="0"/>
              <a:t> Tada</a:t>
            </a:r>
            <a:r>
              <a:rPr lang="zh-TW" altLang="en-US" b="1" dirty="0"/>
              <a:t>（</a:t>
            </a:r>
            <a:r>
              <a:rPr lang="en-US" altLang="zh-TW" b="1" dirty="0"/>
              <a:t>1949</a:t>
            </a:r>
            <a:r>
              <a:rPr lang="zh-TW" altLang="en-US" b="1" dirty="0"/>
              <a:t>年</a:t>
            </a:r>
            <a:r>
              <a:rPr lang="en-US" altLang="zh-TW" b="1" dirty="0"/>
              <a:t>10</a:t>
            </a:r>
            <a:r>
              <a:rPr lang="zh-TW" altLang="en-US" b="1" dirty="0"/>
              <a:t>月</a:t>
            </a:r>
            <a:r>
              <a:rPr lang="en-US" altLang="zh-TW" b="1" dirty="0"/>
              <a:t>15</a:t>
            </a:r>
            <a:r>
              <a:rPr lang="zh-TW" altLang="en-US" b="1" dirty="0"/>
              <a:t>日出生）是一位福音派基督徒，作家，电台主持人，以及</a:t>
            </a:r>
            <a:r>
              <a:rPr lang="en-US" altLang="zh-TW" b="1" dirty="0"/>
              <a:t>Joni and Friends</a:t>
            </a:r>
            <a:r>
              <a:rPr lang="zh-TW" altLang="en-US" b="1" dirty="0"/>
              <a:t>的创始人，这是一个“加速残疾人社区基督教事工”的组织。</a:t>
            </a:r>
            <a:endParaRPr lang="en-GB" altLang="zh-TW" b="1" dirty="0"/>
          </a:p>
          <a:p>
            <a:endParaRPr lang="en-GB" b="1" dirty="0"/>
          </a:p>
          <a:p>
            <a:r>
              <a:rPr lang="zh-TW" altLang="en-US" b="1" dirty="0"/>
              <a:t>的传记</a:t>
            </a:r>
            <a:endParaRPr lang="en-US" b="1" dirty="0"/>
          </a:p>
          <a:p>
            <a:r>
              <a:rPr lang="en-GB" altLang="zh-TW" dirty="0"/>
              <a:t>Tada</a:t>
            </a:r>
            <a:r>
              <a:rPr lang="zh-TW" altLang="en-US" dirty="0"/>
              <a:t>于</a:t>
            </a:r>
            <a:r>
              <a:rPr lang="en-US" altLang="zh-TW" dirty="0"/>
              <a:t>1949</a:t>
            </a:r>
            <a:r>
              <a:rPr lang="zh-TW" altLang="en-US" dirty="0"/>
              <a:t>年出生于马里兰州的巴尔的摩，是四个女儿中最小的一个。</a:t>
            </a:r>
            <a:r>
              <a:rPr lang="en-US" baseline="30000" dirty="0">
                <a:effectLst/>
              </a:rPr>
              <a:t>[</a:t>
            </a:r>
            <a:r>
              <a:rPr lang="en-US" i="1" baseline="30000" dirty="0">
                <a:effectLst/>
                <a:hlinkClick r:id="rId3" tooltip="Wikipedia:Citation needed"/>
              </a:rPr>
              <a:t>citation needed</a:t>
            </a:r>
            <a:r>
              <a:rPr lang="en-US" baseline="30000" dirty="0">
                <a:effectLst/>
              </a:rPr>
              <a:t>]</a:t>
            </a:r>
            <a:r>
              <a:rPr lang="en-US" baseline="30000" dirty="0">
                <a:hlinkClick r:id="rId4"/>
              </a:rPr>
              <a:t>[2]</a:t>
            </a:r>
            <a:r>
              <a:rPr lang="en-US" baseline="30000" dirty="0">
                <a:effectLst/>
              </a:rPr>
              <a:t>[</a:t>
            </a:r>
            <a:r>
              <a:rPr lang="en-US" i="1" baseline="30000" dirty="0">
                <a:effectLst/>
                <a:hlinkClick r:id="rId5" tooltip="Wikipedia:Verifiability"/>
              </a:rPr>
              <a:t>not in citation given</a:t>
            </a:r>
            <a:r>
              <a:rPr lang="en-US" baseline="30000" dirty="0">
                <a:effectLst/>
              </a:rPr>
              <a:t>]</a:t>
            </a:r>
            <a:endParaRPr lang="en-US" dirty="0"/>
          </a:p>
          <a:p>
            <a:r>
              <a:rPr lang="zh-TW" altLang="en-US" dirty="0"/>
              <a:t>十几岁时，</a:t>
            </a:r>
            <a:r>
              <a:rPr lang="en-US" altLang="zh-TW" dirty="0"/>
              <a:t>Tada</a:t>
            </a:r>
            <a:r>
              <a:rPr lang="zh-TW" altLang="en-US" dirty="0"/>
              <a:t>喜欢骑马，远足，打网球和游泳。 </a:t>
            </a:r>
            <a:r>
              <a:rPr lang="en-US" altLang="zh-TW" dirty="0"/>
              <a:t>1967</a:t>
            </a:r>
            <a:r>
              <a:rPr lang="zh-TW" altLang="en-US" dirty="0"/>
              <a:t>年</a:t>
            </a:r>
            <a:r>
              <a:rPr lang="en-US" altLang="zh-TW" dirty="0"/>
              <a:t>7</a:t>
            </a:r>
            <a:r>
              <a:rPr lang="zh-TW" altLang="en-US" dirty="0"/>
              <a:t>月</a:t>
            </a:r>
            <a:r>
              <a:rPr lang="en-US" altLang="zh-TW" dirty="0"/>
              <a:t>30</a:t>
            </a:r>
            <a:r>
              <a:rPr lang="zh-TW" altLang="en-US" dirty="0"/>
              <a:t>日，她误判了水的浅水，潜入切萨皮克湾。 她在第四和第五宫颈水平之间发生骨折，变成四肢瘫痪，从肩膀向下瘫痪。</a:t>
            </a:r>
            <a:r>
              <a:rPr lang="en-US" altLang="zh-TW" dirty="0"/>
              <a:t>[3]</a:t>
            </a:r>
          </a:p>
          <a:p>
            <a:r>
              <a:rPr lang="zh-TW" altLang="en-US" dirty="0"/>
              <a:t>在她的两年康复期间，根据她的自传，她经历了愤怒，抑郁，自杀念头和宗教怀疑。 然而，田田学会了用牙刷在她的牙齿之间画画，并开始出售她的艺术品。 到目前为止，她已经写了四十本书，录制了几本音乐专辑，主演了一部关于她生活的自传电影，并且是残疾人的倡导者。</a:t>
            </a:r>
            <a:r>
              <a:rPr lang="en-US" altLang="zh-TW" dirty="0"/>
              <a:t>[4]</a:t>
            </a:r>
          </a:p>
          <a:p>
            <a:r>
              <a:rPr lang="en-US" altLang="zh-TW" dirty="0"/>
              <a:t>Tada</a:t>
            </a:r>
            <a:r>
              <a:rPr lang="zh-TW" altLang="en-US" dirty="0"/>
              <a:t>写了她在</a:t>
            </a:r>
            <a:r>
              <a:rPr lang="en-US" altLang="zh-TW" dirty="0"/>
              <a:t>1976</a:t>
            </a:r>
            <a:r>
              <a:rPr lang="zh-TW" altLang="en-US" dirty="0"/>
              <a:t>年国际畅销自传中的经历，</a:t>
            </a:r>
            <a:r>
              <a:rPr lang="en-US" altLang="zh-TW" dirty="0"/>
              <a:t>Joni</a:t>
            </a:r>
            <a:r>
              <a:rPr lang="zh-TW" altLang="en-US" dirty="0"/>
              <a:t>：这是一个令人难忘的故事，讲述了一个年轻女性与四肢瘫痪和抑郁症作斗争的故事，该故事以多种语言发行。 这本书被制作成</a:t>
            </a:r>
            <a:r>
              <a:rPr lang="en-US" altLang="zh-TW" dirty="0"/>
              <a:t>1979</a:t>
            </a:r>
            <a:r>
              <a:rPr lang="zh-TW" altLang="en-US" dirty="0"/>
              <a:t>年的同名电影，主演自己。 她的第二本书“</a:t>
            </a:r>
            <a:r>
              <a:rPr lang="en-US" altLang="zh-TW" dirty="0"/>
              <a:t>A Step Further”</a:t>
            </a:r>
            <a:r>
              <a:rPr lang="zh-TW" altLang="en-US" dirty="0"/>
              <a:t>于</a:t>
            </a:r>
            <a:r>
              <a:rPr lang="en-US" altLang="zh-TW" dirty="0"/>
              <a:t>1978</a:t>
            </a:r>
            <a:r>
              <a:rPr lang="zh-TW" altLang="en-US" dirty="0"/>
              <a:t>年发行。</a:t>
            </a:r>
          </a:p>
          <a:p>
            <a:r>
              <a:rPr lang="zh-TW" altLang="en-US" dirty="0"/>
              <a:t>她于</a:t>
            </a:r>
            <a:r>
              <a:rPr lang="en-US" altLang="zh-TW" dirty="0"/>
              <a:t>1982</a:t>
            </a:r>
            <a:r>
              <a:rPr lang="zh-TW" altLang="en-US" dirty="0"/>
              <a:t>年与</a:t>
            </a:r>
            <a:r>
              <a:rPr lang="en-GB" altLang="zh-TW" dirty="0"/>
              <a:t>Ken</a:t>
            </a:r>
            <a:r>
              <a:rPr lang="en-GB" altLang="zh-TW" baseline="0" dirty="0"/>
              <a:t> Tada</a:t>
            </a:r>
            <a:r>
              <a:rPr lang="zh-TW" altLang="en-US" dirty="0"/>
              <a:t>结婚。他们住在加利福尼亚州的卡拉巴萨斯。 </a:t>
            </a:r>
            <a:r>
              <a:rPr lang="en-US" altLang="zh-TW" dirty="0"/>
              <a:t>2010</a:t>
            </a:r>
            <a:r>
              <a:rPr lang="zh-TW" altLang="en-US" dirty="0"/>
              <a:t>年，她宣布她被诊断患有乳腺癌。 她成功地从癌症手术中脱颖而出，并希望预后良好。</a:t>
            </a:r>
            <a:endParaRPr lang="en-GB" altLang="zh-TW" dirty="0"/>
          </a:p>
          <a:p>
            <a:endParaRPr lang="en-US" b="1" dirty="0"/>
          </a:p>
          <a:p>
            <a:r>
              <a:rPr lang="zh-TW" altLang="en-US" b="1" dirty="0"/>
              <a:t>部和公共生活</a:t>
            </a:r>
            <a:endParaRPr lang="en-GB" altLang="zh-TW" b="1" dirty="0"/>
          </a:p>
          <a:p>
            <a:r>
              <a:rPr lang="en-US" altLang="zh-TW" dirty="0"/>
              <a:t>Tada</a:t>
            </a:r>
            <a:r>
              <a:rPr lang="zh-TW" altLang="en-US" dirty="0"/>
              <a:t>于</a:t>
            </a:r>
            <a:r>
              <a:rPr lang="en-US" altLang="zh-TW" dirty="0"/>
              <a:t>1979</a:t>
            </a:r>
            <a:r>
              <a:rPr lang="zh-TW" altLang="en-US" dirty="0"/>
              <a:t>年创立了</a:t>
            </a:r>
            <a:r>
              <a:rPr lang="en-US" altLang="zh-TW" dirty="0"/>
              <a:t>Joni and Friends</a:t>
            </a:r>
            <a:r>
              <a:rPr lang="zh-TW" altLang="en-US" dirty="0"/>
              <a:t>（</a:t>
            </a:r>
            <a:r>
              <a:rPr lang="en-US" altLang="zh-TW" dirty="0"/>
              <a:t>JAF</a:t>
            </a:r>
            <a:r>
              <a:rPr lang="zh-TW" altLang="en-US" dirty="0"/>
              <a:t>），这是一个全世界残疾人社区的基督教事工组织。 </a:t>
            </a:r>
            <a:r>
              <a:rPr lang="en-US" altLang="zh-TW" dirty="0"/>
              <a:t>2006</a:t>
            </a:r>
            <a:r>
              <a:rPr lang="zh-TW" altLang="en-US" dirty="0"/>
              <a:t>年，加州</a:t>
            </a:r>
            <a:r>
              <a:rPr lang="en-US" altLang="zh-TW" dirty="0"/>
              <a:t>Agoura</a:t>
            </a:r>
            <a:r>
              <a:rPr lang="zh-TW" altLang="en-US" dirty="0"/>
              <a:t>的</a:t>
            </a:r>
            <a:r>
              <a:rPr lang="en-US" altLang="zh-TW" dirty="0"/>
              <a:t>Joni</a:t>
            </a:r>
            <a:r>
              <a:rPr lang="zh-TW" altLang="en-US" dirty="0"/>
              <a:t>和</a:t>
            </a:r>
            <a:r>
              <a:rPr lang="en-US" altLang="zh-TW" dirty="0"/>
              <a:t>Friends</a:t>
            </a:r>
            <a:r>
              <a:rPr lang="zh-TW" altLang="en-US" dirty="0"/>
              <a:t>国际残疾人中心成立</a:t>
            </a:r>
            <a:r>
              <a:rPr lang="en-US" dirty="0"/>
              <a:t>.</a:t>
            </a:r>
            <a:r>
              <a:rPr lang="en-US" baseline="30000" dirty="0">
                <a:effectLst/>
              </a:rPr>
              <a:t>[</a:t>
            </a:r>
            <a:r>
              <a:rPr lang="en-US" i="1" baseline="30000" dirty="0">
                <a:effectLst/>
                <a:hlinkClick r:id="rId3" tooltip="Wikipedia:Citation needed"/>
              </a:rPr>
              <a:t>citation needed</a:t>
            </a:r>
            <a:r>
              <a:rPr lang="en-US" baseline="30000" dirty="0">
                <a:effectLst/>
              </a:rPr>
              <a:t>]</a:t>
            </a:r>
            <a:endParaRPr lang="en-US" dirty="0"/>
          </a:p>
          <a:p>
            <a:r>
              <a:rPr lang="zh-TW" altLang="en-US" dirty="0"/>
              <a:t>在</a:t>
            </a:r>
            <a:r>
              <a:rPr lang="en-US" altLang="zh-TW" dirty="0"/>
              <a:t>Tada</a:t>
            </a:r>
            <a:r>
              <a:rPr lang="zh-TW" altLang="en-US" dirty="0"/>
              <a:t>和</a:t>
            </a:r>
            <a:r>
              <a:rPr lang="en-US" altLang="zh-TW" dirty="0"/>
              <a:t>Doug </a:t>
            </a:r>
            <a:r>
              <a:rPr lang="en-US" altLang="zh-TW" dirty="0" err="1"/>
              <a:t>Mazza</a:t>
            </a:r>
            <a:r>
              <a:rPr lang="zh-TW" altLang="en-US" dirty="0"/>
              <a:t>的带领下，</a:t>
            </a:r>
            <a:r>
              <a:rPr lang="en-US" altLang="zh-TW" dirty="0"/>
              <a:t>Joni</a:t>
            </a:r>
            <a:r>
              <a:rPr lang="zh-TW" altLang="en-US" dirty="0"/>
              <a:t>和朋友国际残疾人中心有四个项目。 </a:t>
            </a:r>
            <a:r>
              <a:rPr lang="en-US" altLang="zh-TW" dirty="0"/>
              <a:t>Joni</a:t>
            </a:r>
            <a:r>
              <a:rPr lang="zh-TW" altLang="en-US" dirty="0"/>
              <a:t>和</a:t>
            </a:r>
            <a:r>
              <a:rPr lang="en-US" altLang="zh-TW" dirty="0"/>
              <a:t>Friends</a:t>
            </a:r>
            <a:r>
              <a:rPr lang="zh-TW" altLang="en-US" dirty="0"/>
              <a:t>是一个每天五分钟的广播节目，在超过一千个广播电台中听到。 </a:t>
            </a:r>
            <a:r>
              <a:rPr lang="en-US" altLang="zh-TW" dirty="0"/>
              <a:t>2002</a:t>
            </a:r>
            <a:r>
              <a:rPr lang="zh-TW" altLang="en-US" dirty="0"/>
              <a:t>年，它获得了全国宗教广播公司颁发的“年度最佳广播节目”奖。 受伤的战士计划提供家庭度假。 世界车轮收集轮椅，由监狱囚犯翻新并捐赠给发展中国家的人们，物理治疗师将每把椅子都安放在有需要的残疾儿童或成人身上。</a:t>
            </a:r>
            <a:endParaRPr lang="en-GB" altLang="zh-TW" dirty="0"/>
          </a:p>
          <a:p>
            <a:r>
              <a:rPr lang="en-US" altLang="zh-TW" dirty="0"/>
              <a:t>2005</a:t>
            </a:r>
            <a:r>
              <a:rPr lang="zh-TW" altLang="en-US" dirty="0"/>
              <a:t>年，</a:t>
            </a:r>
            <a:r>
              <a:rPr lang="en-US" altLang="zh-TW" dirty="0"/>
              <a:t>Tada</a:t>
            </a:r>
            <a:r>
              <a:rPr lang="zh-TW" altLang="en-US" dirty="0"/>
              <a:t>被任命为美国国务院残疾咨询委员会成员。</a:t>
            </a:r>
          </a:p>
          <a:p>
            <a:r>
              <a:rPr lang="en-US" altLang="zh-TW" dirty="0"/>
              <a:t>Tada</a:t>
            </a:r>
            <a:r>
              <a:rPr lang="zh-TW" altLang="en-US" dirty="0"/>
              <a:t>是一位会议发言人。 她的文章发表在今日基督教，今日的基督教女性，战争的呐喊（救世军）以及世界各地的报纸上。 </a:t>
            </a:r>
            <a:r>
              <a:rPr lang="en-US" altLang="zh-TW" dirty="0"/>
              <a:t>Tada</a:t>
            </a:r>
            <a:r>
              <a:rPr lang="zh-TW" altLang="en-US" dirty="0"/>
              <a:t>已经四次出现在</a:t>
            </a:r>
            <a:r>
              <a:rPr lang="en-US" altLang="zh-TW" dirty="0"/>
              <a:t>Larry King Live</a:t>
            </a:r>
            <a:r>
              <a:rPr lang="zh-TW" altLang="en-US" dirty="0"/>
              <a:t>上。</a:t>
            </a:r>
            <a:endParaRPr lang="en-GB" altLang="zh-TW" dirty="0"/>
          </a:p>
          <a:p>
            <a:r>
              <a:rPr lang="en-US" altLang="zh-TW" dirty="0"/>
              <a:t>2009</a:t>
            </a:r>
            <a:r>
              <a:rPr lang="zh-TW" altLang="en-US" dirty="0"/>
              <a:t>年</a:t>
            </a:r>
            <a:r>
              <a:rPr lang="en-US" altLang="zh-TW" dirty="0"/>
              <a:t>11</a:t>
            </a:r>
            <a:r>
              <a:rPr lang="zh-TW" altLang="en-US" dirty="0"/>
              <a:t>月，</a:t>
            </a:r>
            <a:r>
              <a:rPr lang="en-GB" altLang="zh-TW" dirty="0"/>
              <a:t>Tada</a:t>
            </a:r>
            <a:r>
              <a:rPr lang="zh-TW" altLang="en-US" dirty="0"/>
              <a:t>签署了一份名为“曼哈顿宣言”的基督教声明，呼吁福音派，天主教徒和东正教基督徒努力改变允许堕胎的法律以及违背其宗教良知的其他事项。</a:t>
            </a:r>
            <a:r>
              <a:rPr lang="en-US" altLang="zh-TW" dirty="0"/>
              <a:t>[5]</a:t>
            </a:r>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60</a:t>
            </a:fld>
            <a:endParaRPr lang="en-US"/>
          </a:p>
        </p:txBody>
      </p:sp>
    </p:spTree>
    <p:extLst>
      <p:ext uri="{BB962C8B-B14F-4D97-AF65-F5344CB8AC3E}">
        <p14:creationId xmlns:p14="http://schemas.microsoft.com/office/powerpoint/2010/main" val="375349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3514FA-16A1-DF47-80C9-D4634DE3B1C2}" type="slidenum">
              <a:rPr lang="en-US" sz="1200"/>
              <a:pPr/>
              <a:t>67</a:t>
            </a:fld>
            <a:endParaRPr lang="en-US" sz="1200"/>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CC7E8B-FB96-E443-855B-A3BF22D2EB1F}" type="slidenum">
              <a:rPr lang="en-US" sz="1200">
                <a:solidFill>
                  <a:srgbClr val="1F497D"/>
                </a:solidFill>
                <a:latin typeface="Times New Roman" charset="0"/>
                <a:ea typeface="Osaka" charset="0"/>
                <a:cs typeface="Osaka" charset="0"/>
              </a:rPr>
              <a:pPr eaLnBrk="1" hangingPunct="1"/>
              <a:t>68</a:t>
            </a:fld>
            <a:endParaRPr lang="en-US" sz="1200">
              <a:solidFill>
                <a:srgbClr val="1F497D"/>
              </a:solidFill>
              <a:latin typeface="Times New Roman" charset="0"/>
              <a:ea typeface="Osaka" charset="0"/>
              <a:cs typeface="Osaka" charset="0"/>
            </a:endParaRPr>
          </a:p>
        </p:txBody>
      </p:sp>
      <p:sp>
        <p:nvSpPr>
          <p:cNvPr id="445442" name="Rectangle 1026"/>
          <p:cNvSpPr>
            <a:spLocks noGrp="1" noRot="1" noChangeAspect="1" noChangeArrowheads="1" noTextEdit="1"/>
          </p:cNvSpPr>
          <p:nvPr>
            <p:ph type="sldImg"/>
          </p:nvPr>
        </p:nvSpPr>
        <p:spPr>
          <a:ln/>
        </p:spPr>
      </p:sp>
      <p:sp>
        <p:nvSpPr>
          <p:cNvPr id="4454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0354A4-BC3A-5B48-A35B-ED69AAEC5BB7}" type="slidenum">
              <a:rPr lang="en-US" sz="1200">
                <a:solidFill>
                  <a:srgbClr val="000000"/>
                </a:solidFill>
              </a:rPr>
              <a:pPr/>
              <a:t>70</a:t>
            </a:fld>
            <a:endParaRPr lang="en-US" sz="1200">
              <a:solidFill>
                <a:srgbClr val="000000"/>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fld id="{574734DE-A8AB-0247-A760-AAB8547E62BA}" type="slidenum">
              <a:rPr lang="zh-CN" altLang="en-US" sz="1200">
                <a:solidFill>
                  <a:prstClr val="black"/>
                </a:solidFill>
                <a:latin typeface="Calibri" charset="0"/>
              </a:rPr>
              <a:pPr/>
              <a:t>71</a:t>
            </a:fld>
            <a:endParaRPr lang="en-US" altLang="zh-CN" sz="1200">
              <a:solidFill>
                <a:prstClr val="black"/>
              </a:solidFill>
              <a:latin typeface="Calibri" charset="0"/>
            </a:endParaRPr>
          </a:p>
        </p:txBody>
      </p:sp>
      <p:sp>
        <p:nvSpPr>
          <p:cNvPr id="172034"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7203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a:latin typeface="Times New Roman" charset="0"/>
              <a:ea typeface="SimSun" charset="0"/>
              <a:cs typeface="SimSu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bwMode="auto">
          <a:noFill/>
          <a:ln>
            <a:miter lim="800000"/>
            <a:headEnd/>
            <a:tailEnd/>
          </a:ln>
        </p:spPr>
        <p:txBody>
          <a:bodyPr/>
          <a:lstStyle/>
          <a:p>
            <a:fld id="{8371BA96-DF38-456B-A5C7-FEA3E342CEC9}" type="slidenum">
              <a:rPr lang="en-US" altLang="zh-CN">
                <a:solidFill>
                  <a:prstClr val="black"/>
                </a:solidFill>
              </a:rPr>
              <a:pPr/>
              <a:t>72</a:t>
            </a:fld>
            <a:endParaRPr lang="en-US" altLang="zh-CN">
              <a:solidFill>
                <a:prstClr val="black"/>
              </a:solidFill>
            </a:endParaRPr>
          </a:p>
        </p:txBody>
      </p:sp>
      <p:sp>
        <p:nvSpPr>
          <p:cNvPr id="174082"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p:spPr>
      </p:sp>
      <p:sp>
        <p:nvSpPr>
          <p:cNvPr id="17408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p:cNvSpPr>
            <a:spLocks noGrp="1" noRot="1" noChangeAspect="1" noChangeArrowheads="1" noTextEdit="1"/>
          </p:cNvSpPr>
          <p:nvPr>
            <p:ph type="sldImg"/>
          </p:nvPr>
        </p:nvSpPr>
        <p:spPr>
          <a:solidFill>
            <a:srgbClr val="FFFFFF"/>
          </a:solidFill>
          <a:ln/>
        </p:spPr>
      </p:sp>
      <p:sp>
        <p:nvSpPr>
          <p:cNvPr id="45465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eaLnBrk="1" hangingPunct="1"/>
            <a:fld id="{F3E7A7DF-D51E-47ED-835B-5A3ABB30E9A6}" type="slidenum">
              <a:rPr lang="en-US" altLang="zh-CN" sz="1200">
                <a:solidFill>
                  <a:srgbClr val="000000"/>
                </a:solidFill>
                <a:latin typeface="Calibri" pitchFamily="34" charset="0"/>
                <a:ea typeface="MS PGothic" pitchFamily="34" charset="-128"/>
                <a:cs typeface="+mn-cs"/>
              </a:rPr>
              <a:pPr algn="r" defTabSz="457200" eaLnBrk="1" hangingPunct="1"/>
              <a:t>75</a:t>
            </a:fld>
            <a:endParaRPr lang="en-US" altLang="zh-CN" sz="1200">
              <a:solidFill>
                <a:srgbClr val="000000"/>
              </a:solidFill>
              <a:latin typeface="Calibri" pitchFamily="34" charset="0"/>
              <a:ea typeface="MS PGothic" pitchFamily="34" charset="-128"/>
              <a:cs typeface="+mn-cs"/>
            </a:endParaRPr>
          </a:p>
        </p:txBody>
      </p:sp>
      <p:sp>
        <p:nvSpPr>
          <p:cNvPr id="17817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78179" name="Rectangle 3"/>
          <p:cNvSpPr>
            <a:spLocks noGrp="1" noChangeArrowheads="1"/>
          </p:cNvSpPr>
          <p:nvPr>
            <p:ph type="body" idx="1"/>
          </p:nvPr>
        </p:nvSpPr>
        <p:spPr bwMode="auto">
          <a:noFill/>
        </p:spPr>
        <p:txBody>
          <a:bodyPr/>
          <a:lstStyle/>
          <a:p>
            <a:pPr defTabSz="457200" eaLnBrk="1" hangingPunct="1">
              <a:spcBef>
                <a:spcPct val="0"/>
              </a:spcBef>
            </a:pPr>
            <a:r>
              <a:rPr lang="zh-TW" altLang="en-US" dirty="0">
                <a:latin typeface="Times New Roman" pitchFamily="18" charset="0"/>
              </a:rPr>
              <a:t>在奥古斯都统治期间，犹太人在罗马有</a:t>
            </a:r>
            <a:r>
              <a:rPr lang="en-US" altLang="zh-TW" dirty="0">
                <a:latin typeface="Times New Roman" pitchFamily="18" charset="0"/>
              </a:rPr>
              <a:t>4</a:t>
            </a:r>
            <a:r>
              <a:rPr lang="zh-TW" altLang="en-US" dirty="0">
                <a:latin typeface="Times New Roman" pitchFamily="18" charset="0"/>
              </a:rPr>
              <a:t>万人，所以这是一个相当大的少数民族。 我们不确定究竟是谁在罗马开始了教会，但可能是这些犹太人中的一些人在耶路撒冷五旬节收到圣灵之后回到了罗马。 反过来，他们也带领罗马的外邦人信仰。</a:t>
            </a:r>
            <a:endParaRPr lang="en-US" altLang="zh-CN" dirty="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bwMode="auto">
          <a:noFill/>
          <a:ln>
            <a:miter lim="800000"/>
            <a:headEnd/>
            <a:tailEnd/>
          </a:ln>
        </p:spPr>
        <p:txBody>
          <a:bodyPr/>
          <a:lstStyle/>
          <a:p>
            <a:pPr>
              <a:buClr>
                <a:srgbClr val="0000FF"/>
              </a:buClr>
            </a:pPr>
            <a:fld id="{5CAC075A-AE3B-4CBB-9B3F-E346DB2364FC}" type="slidenum">
              <a:rPr lang="en-US" altLang="zh-CN">
                <a:solidFill>
                  <a:srgbClr val="000000"/>
                </a:solidFill>
              </a:rPr>
              <a:pPr>
                <a:buClr>
                  <a:srgbClr val="0000FF"/>
                </a:buClr>
              </a:pPr>
              <a:t>76</a:t>
            </a:fld>
            <a:endParaRPr lang="en-US" altLang="zh-CN">
              <a:solidFill>
                <a:srgbClr val="000000"/>
              </a:solidFill>
            </a:endParaRPr>
          </a:p>
        </p:txBody>
      </p:sp>
      <p:sp>
        <p:nvSpPr>
          <p:cNvPr id="22733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27331"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她被称为二十世纪信仰治疗师中“最好的”。 一位记者曾要求她提供在十字军东征中治愈的十个最佳例子。 在查看这十个人之后，其中没有一个人是持续的真正身体治疗的例子。 有些人恢复了生病，有些人是心身疾病，而且没有一个是真的。 库尔曼本人声称没有圣经的治疗礼物，因为她知道许多她为之祈祷的人没有得到医治，不像那些经常成功治愈他人的新西兰人。</a:t>
            </a:r>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19</a:t>
            </a:fld>
            <a:endParaRPr lang="en-US"/>
          </a:p>
        </p:txBody>
      </p:sp>
    </p:spTree>
    <p:extLst>
      <p:ext uri="{BB962C8B-B14F-4D97-AF65-F5344CB8AC3E}">
        <p14:creationId xmlns:p14="http://schemas.microsoft.com/office/powerpoint/2010/main" val="4286624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bwMode="auto">
          <a:noFill/>
          <a:ln>
            <a:miter lim="800000"/>
            <a:headEnd/>
            <a:tailEnd/>
          </a:ln>
        </p:spPr>
        <p:txBody>
          <a:bodyPr/>
          <a:lstStyle/>
          <a:p>
            <a:pPr>
              <a:buClr>
                <a:srgbClr val="0000FF"/>
              </a:buClr>
            </a:pPr>
            <a:fld id="{219A4B02-5C9C-45B4-92F2-D8998542F6A2}" type="slidenum">
              <a:rPr lang="en-US" altLang="zh-CN">
                <a:solidFill>
                  <a:srgbClr val="000000"/>
                </a:solidFill>
              </a:rPr>
              <a:pPr>
                <a:buClr>
                  <a:srgbClr val="0000FF"/>
                </a:buClr>
              </a:pPr>
              <a:t>77</a:t>
            </a:fld>
            <a:endParaRPr lang="en-US" altLang="zh-CN">
              <a:solidFill>
                <a:srgbClr val="000000"/>
              </a:solidFill>
            </a:endParaRPr>
          </a:p>
        </p:txBody>
      </p:sp>
      <p:sp>
        <p:nvSpPr>
          <p:cNvPr id="22937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29379"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ln>
            <a:miter lim="800000"/>
            <a:headEnd/>
            <a:tailEnd/>
          </a:ln>
        </p:spPr>
        <p:txBody>
          <a:bodyPr/>
          <a:lstStyle/>
          <a:p>
            <a:pPr>
              <a:buClr>
                <a:srgbClr val="0000FF"/>
              </a:buClr>
            </a:pPr>
            <a:fld id="{EE3C2C14-BD10-41C4-A131-1E57F61645FD}" type="slidenum">
              <a:rPr lang="en-US" altLang="zh-CN">
                <a:solidFill>
                  <a:srgbClr val="000000"/>
                </a:solidFill>
              </a:rPr>
              <a:pPr>
                <a:buClr>
                  <a:srgbClr val="0000FF"/>
                </a:buClr>
              </a:pPr>
              <a:t>78</a:t>
            </a:fld>
            <a:endParaRPr lang="en-US" altLang="zh-CN">
              <a:solidFill>
                <a:srgbClr val="000000"/>
              </a:solidFill>
            </a:endParaRPr>
          </a:p>
        </p:txBody>
      </p:sp>
      <p:sp>
        <p:nvSpPr>
          <p:cNvPr id="231426"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p:spPr>
      </p:sp>
      <p:sp>
        <p:nvSpPr>
          <p:cNvPr id="231427"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ln>
            <a:miter lim="800000"/>
            <a:headEnd/>
            <a:tailEnd/>
          </a:ln>
        </p:spPr>
        <p:txBody>
          <a:bodyPr/>
          <a:lstStyle/>
          <a:p>
            <a:pPr>
              <a:buClr>
                <a:srgbClr val="0000FF"/>
              </a:buClr>
            </a:pPr>
            <a:fld id="{D9840616-A416-4FE7-9CC5-58760171E879}" type="slidenum">
              <a:rPr lang="en-US" altLang="zh-CN">
                <a:solidFill>
                  <a:srgbClr val="000000"/>
                </a:solidFill>
              </a:rPr>
              <a:pPr>
                <a:buClr>
                  <a:srgbClr val="0000FF"/>
                </a:buClr>
              </a:pPr>
              <a:t>79</a:t>
            </a:fld>
            <a:endParaRPr lang="en-US" altLang="zh-CN">
              <a:solidFill>
                <a:srgbClr val="000000"/>
              </a:solidFill>
            </a:endParaRPr>
          </a:p>
        </p:txBody>
      </p:sp>
      <p:sp>
        <p:nvSpPr>
          <p:cNvPr id="24166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41667"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ln>
            <a:miter lim="800000"/>
            <a:headEnd/>
            <a:tailEnd/>
          </a:ln>
        </p:spPr>
        <p:txBody>
          <a:bodyPr/>
          <a:lstStyle/>
          <a:p>
            <a:pPr>
              <a:buClr>
                <a:srgbClr val="0000FF"/>
              </a:buClr>
            </a:pPr>
            <a:fld id="{14C0D38A-628F-4798-AFB8-005D500C5575}" type="slidenum">
              <a:rPr lang="en-US" altLang="zh-CN">
                <a:solidFill>
                  <a:srgbClr val="000000"/>
                </a:solidFill>
              </a:rPr>
              <a:pPr>
                <a:buClr>
                  <a:srgbClr val="0000FF"/>
                </a:buClr>
              </a:pPr>
              <a:t>80</a:t>
            </a:fld>
            <a:endParaRPr lang="en-US" altLang="zh-CN">
              <a:solidFill>
                <a:srgbClr val="000000"/>
              </a:solidFill>
            </a:endParaRPr>
          </a:p>
        </p:txBody>
      </p:sp>
      <p:sp>
        <p:nvSpPr>
          <p:cNvPr id="243714"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p:spPr>
      </p:sp>
      <p:sp>
        <p:nvSpPr>
          <p:cNvPr id="24371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zh-TW" altLang="en-US" dirty="0">
                <a:latin typeface="Times New Roman" pitchFamily="18" charset="0"/>
                <a:ea typeface="MS PGothic" pitchFamily="34" charset="-128"/>
              </a:rPr>
              <a:t>罗马人喜欢凯撒利亚，认为它是一个模范城市。</a:t>
            </a:r>
          </a:p>
          <a:p>
            <a:pPr eaLnBrk="1" hangingPunct="1">
              <a:spcBef>
                <a:spcPct val="0"/>
              </a:spcBef>
            </a:pPr>
            <a:r>
              <a:rPr lang="zh-TW" altLang="en-US" dirty="0">
                <a:latin typeface="Times New Roman" pitchFamily="18" charset="0"/>
                <a:ea typeface="MS PGothic" pitchFamily="34" charset="-128"/>
              </a:rPr>
              <a:t>犹太人鄙视它是征服者的不洁之都</a:t>
            </a:r>
          </a:p>
          <a:p>
            <a:pPr eaLnBrk="1" hangingPunct="1">
              <a:spcBef>
                <a:spcPct val="0"/>
              </a:spcBef>
            </a:pPr>
            <a:r>
              <a:rPr lang="zh-TW" altLang="en-US" dirty="0">
                <a:latin typeface="Times New Roman" pitchFamily="18" charset="0"/>
                <a:ea typeface="MS PGothic" pitchFamily="34" charset="-128"/>
              </a:rPr>
              <a:t>然而彼得心甘情愿地去了那里，因为他看到上帝开始改变！</a:t>
            </a:r>
            <a:endParaRPr lang="en-US" altLang="zh-CN" dirty="0">
              <a:latin typeface="Times New Roman" pitchFamily="18" charset="0"/>
              <a:ea typeface="MS PGothic"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ln>
            <a:miter lim="800000"/>
            <a:headEnd/>
            <a:tailEnd/>
          </a:ln>
        </p:spPr>
        <p:txBody>
          <a:bodyPr/>
          <a:lstStyle/>
          <a:p>
            <a:pPr>
              <a:buClr>
                <a:srgbClr val="0000FF"/>
              </a:buClr>
            </a:pPr>
            <a:fld id="{D61780DE-5F7E-4901-9BA4-129BA6D452BB}" type="slidenum">
              <a:rPr lang="en-US" altLang="zh-CN">
                <a:solidFill>
                  <a:srgbClr val="000000"/>
                </a:solidFill>
              </a:rPr>
              <a:pPr>
                <a:buClr>
                  <a:srgbClr val="0000FF"/>
                </a:buClr>
              </a:pPr>
              <a:t>81</a:t>
            </a:fld>
            <a:endParaRPr lang="en-US" altLang="zh-CN">
              <a:solidFill>
                <a:srgbClr val="000000"/>
              </a:solidFill>
            </a:endParaRPr>
          </a:p>
        </p:txBody>
      </p:sp>
      <p:sp>
        <p:nvSpPr>
          <p:cNvPr id="24576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45763"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ln>
            <a:miter lim="800000"/>
            <a:headEnd/>
            <a:tailEnd/>
          </a:ln>
        </p:spPr>
        <p:txBody>
          <a:bodyPr/>
          <a:lstStyle/>
          <a:p>
            <a:pPr>
              <a:buClr>
                <a:srgbClr val="0000FF"/>
              </a:buClr>
            </a:pPr>
            <a:fld id="{018F1C76-48E2-4A4E-A49D-695D918D109D}" type="slidenum">
              <a:rPr lang="en-US" altLang="zh-CN">
                <a:solidFill>
                  <a:srgbClr val="000000"/>
                </a:solidFill>
              </a:rPr>
              <a:pPr>
                <a:buClr>
                  <a:srgbClr val="0000FF"/>
                </a:buClr>
              </a:pPr>
              <a:t>82</a:t>
            </a:fld>
            <a:endParaRPr lang="en-US" altLang="zh-CN">
              <a:solidFill>
                <a:srgbClr val="000000"/>
              </a:solidFill>
            </a:endParaRPr>
          </a:p>
        </p:txBody>
      </p:sp>
      <p:sp>
        <p:nvSpPr>
          <p:cNvPr id="24781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47811"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2C1B426-9F98-8546-BF57-9CED56EC182D}" type="slidenum">
              <a:rPr lang="en-US" sz="1200">
                <a:solidFill>
                  <a:schemeClr val="tx2"/>
                </a:solidFill>
                <a:latin typeface="Times New Roman" charset="0"/>
                <a:ea typeface="Osaka" charset="0"/>
                <a:cs typeface="Osaka" charset="0"/>
              </a:rPr>
              <a:pPr algn="r" eaLnBrk="1" hangingPunct="1"/>
              <a:t>84</a:t>
            </a:fld>
            <a:endParaRPr lang="en-US" sz="1200">
              <a:solidFill>
                <a:schemeClr val="tx2"/>
              </a:solidFill>
              <a:latin typeface="Times New Roman" charset="0"/>
              <a:ea typeface="Osaka" charset="0"/>
              <a:cs typeface="Osaka" charset="0"/>
            </a:endParaRPr>
          </a:p>
        </p:txBody>
      </p:sp>
      <p:sp>
        <p:nvSpPr>
          <p:cNvPr id="476162" name="Rectangle 2"/>
          <p:cNvSpPr>
            <a:spLocks noGrp="1" noRot="1" noChangeAspect="1" noChangeArrowheads="1" noTextEdit="1"/>
          </p:cNvSpPr>
          <p:nvPr>
            <p:ph type="sldImg"/>
          </p:nvPr>
        </p:nvSpPr>
        <p:spPr>
          <a:solidFill>
            <a:srgbClr val="FFFFFF"/>
          </a:solidFill>
          <a:ln/>
        </p:spPr>
      </p:sp>
      <p:sp>
        <p:nvSpPr>
          <p:cNvPr id="47616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6065078-C3E7-DB46-9A29-4F2A9E084E89}" type="slidenum">
              <a:rPr lang="en-US" sz="1200">
                <a:solidFill>
                  <a:schemeClr val="tx2"/>
                </a:solidFill>
                <a:latin typeface="Times New Roman" charset="0"/>
                <a:ea typeface="Osaka" charset="0"/>
                <a:cs typeface="Osaka" charset="0"/>
              </a:rPr>
              <a:pPr algn="r" eaLnBrk="1" hangingPunct="1"/>
              <a:t>85</a:t>
            </a:fld>
            <a:endParaRPr lang="en-US" sz="1200">
              <a:solidFill>
                <a:schemeClr val="tx2"/>
              </a:solidFill>
              <a:latin typeface="Times New Roman" charset="0"/>
              <a:ea typeface="Osaka" charset="0"/>
              <a:cs typeface="Osaka" charset="0"/>
            </a:endParaRPr>
          </a:p>
        </p:txBody>
      </p:sp>
      <p:sp>
        <p:nvSpPr>
          <p:cNvPr id="478210" name="Rectangle 2"/>
          <p:cNvSpPr>
            <a:spLocks noGrp="1" noRot="1" noChangeAspect="1" noChangeArrowheads="1" noTextEdit="1"/>
          </p:cNvSpPr>
          <p:nvPr>
            <p:ph type="sldImg"/>
          </p:nvPr>
        </p:nvSpPr>
        <p:spPr>
          <a:solidFill>
            <a:srgbClr val="FFFFFF"/>
          </a:solidFill>
          <a:ln/>
        </p:spPr>
      </p:sp>
      <p:sp>
        <p:nvSpPr>
          <p:cNvPr id="47821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F40BB4E-3581-2448-BDB1-A1662EF740E7}" type="slidenum">
              <a:rPr lang="en-US" sz="1200">
                <a:solidFill>
                  <a:srgbClr val="000000"/>
                </a:solidFill>
              </a:rPr>
              <a:pPr eaLnBrk="1" hangingPunct="1"/>
              <a:t>86</a:t>
            </a:fld>
            <a:endParaRPr lang="en-US" sz="1200">
              <a:solidFill>
                <a:srgbClr val="000000"/>
              </a:solidFill>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87</a:t>
            </a:fld>
            <a:endParaRPr lang="en-US" sz="1200">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1A5107-3ABD-D74F-A906-E035FD0FFCE4}" type="slidenum">
              <a:rPr lang="en-US" sz="1200"/>
              <a:pPr/>
              <a:t>21</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509C2A8-23CF-A345-ACFA-5DC47024F6FA}" type="slidenum">
              <a:rPr lang="en-US" sz="1200">
                <a:solidFill>
                  <a:srgbClr val="1F497D"/>
                </a:solidFill>
                <a:latin typeface="Times New Roman" charset="0"/>
                <a:ea typeface="Osaka" charset="0"/>
                <a:cs typeface="Osaka" charset="0"/>
              </a:rPr>
              <a:pPr algn="r" eaLnBrk="1" hangingPunct="1"/>
              <a:t>88</a:t>
            </a:fld>
            <a:endParaRPr lang="en-US" sz="1200">
              <a:solidFill>
                <a:srgbClr val="1F497D"/>
              </a:solidFill>
              <a:latin typeface="Times New Roman" charset="0"/>
              <a:ea typeface="Osaka" charset="0"/>
              <a:cs typeface="Osaka" charset="0"/>
            </a:endParaRPr>
          </a:p>
        </p:txBody>
      </p:sp>
      <p:sp>
        <p:nvSpPr>
          <p:cNvPr id="484354" name="Rectangle 2"/>
          <p:cNvSpPr>
            <a:spLocks noGrp="1" noRot="1" noChangeAspect="1" noChangeArrowheads="1" noTextEdit="1"/>
          </p:cNvSpPr>
          <p:nvPr>
            <p:ph type="sldImg"/>
          </p:nvPr>
        </p:nvSpPr>
        <p:spPr>
          <a:solidFill>
            <a:srgbClr val="FFFFFF"/>
          </a:solidFill>
          <a:ln/>
        </p:spPr>
      </p:sp>
      <p:sp>
        <p:nvSpPr>
          <p:cNvPr id="48435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418EACC-BA41-E04C-B8BD-4C55CDAD8B13}" type="slidenum">
              <a:rPr lang="en-US" sz="1200">
                <a:solidFill>
                  <a:schemeClr val="tx2"/>
                </a:solidFill>
                <a:latin typeface="Times New Roman" charset="0"/>
                <a:ea typeface="Osaka" charset="0"/>
                <a:cs typeface="Osaka" charset="0"/>
              </a:rPr>
              <a:pPr algn="r" eaLnBrk="1" hangingPunct="1"/>
              <a:t>89</a:t>
            </a:fld>
            <a:endParaRPr lang="en-US" sz="1200">
              <a:solidFill>
                <a:schemeClr val="tx2"/>
              </a:solidFill>
              <a:latin typeface="Times New Roman" charset="0"/>
              <a:ea typeface="Osaka" charset="0"/>
              <a:cs typeface="Osaka" charset="0"/>
            </a:endParaRPr>
          </a:p>
        </p:txBody>
      </p:sp>
      <p:sp>
        <p:nvSpPr>
          <p:cNvPr id="486402" name="Rectangle 2"/>
          <p:cNvSpPr>
            <a:spLocks noGrp="1" noRot="1" noChangeAspect="1" noChangeArrowheads="1" noTextEdit="1"/>
          </p:cNvSpPr>
          <p:nvPr>
            <p:ph type="sldImg"/>
          </p:nvPr>
        </p:nvSpPr>
        <p:spPr>
          <a:solidFill>
            <a:srgbClr val="FFFFFF"/>
          </a:solidFill>
          <a:ln/>
        </p:spPr>
      </p:sp>
      <p:sp>
        <p:nvSpPr>
          <p:cNvPr id="48640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472C902-3EBB-8A42-89EA-6F52658D6BC9}" type="slidenum">
              <a:rPr lang="en-US" sz="1200">
                <a:solidFill>
                  <a:schemeClr val="tx2"/>
                </a:solidFill>
                <a:latin typeface="Times New Roman" charset="0"/>
                <a:ea typeface="Osaka" charset="0"/>
                <a:cs typeface="Osaka" charset="0"/>
              </a:rPr>
              <a:pPr algn="r" eaLnBrk="1" hangingPunct="1"/>
              <a:t>90</a:t>
            </a:fld>
            <a:endParaRPr lang="en-US" sz="1200">
              <a:solidFill>
                <a:schemeClr val="tx2"/>
              </a:solidFill>
              <a:latin typeface="Times New Roman" charset="0"/>
              <a:ea typeface="Osaka" charset="0"/>
              <a:cs typeface="Osaka" charset="0"/>
            </a:endParaRPr>
          </a:p>
        </p:txBody>
      </p:sp>
      <p:sp>
        <p:nvSpPr>
          <p:cNvPr id="488450" name="Rectangle 2"/>
          <p:cNvSpPr>
            <a:spLocks noGrp="1" noRot="1" noChangeAspect="1" noChangeArrowheads="1" noTextEdit="1"/>
          </p:cNvSpPr>
          <p:nvPr>
            <p:ph type="sldImg"/>
          </p:nvPr>
        </p:nvSpPr>
        <p:spPr>
          <a:solidFill>
            <a:srgbClr val="FFFFFF"/>
          </a:solidFill>
          <a:ln/>
        </p:spPr>
      </p:sp>
      <p:sp>
        <p:nvSpPr>
          <p:cNvPr id="48845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Grp="1" noRot="1" noChangeAspect="1" noChangeArrowheads="1" noTextEdit="1"/>
          </p:cNvSpPr>
          <p:nvPr>
            <p:ph type="sldImg"/>
          </p:nvPr>
        </p:nvSpPr>
        <p:spPr>
          <a:ln/>
        </p:spPr>
      </p:sp>
      <p:sp>
        <p:nvSpPr>
          <p:cNvPr id="49049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118AFB7-535E-1741-A2CE-BEFE9CD1B26E}" type="slidenum">
              <a:rPr lang="en-US" sz="1200">
                <a:solidFill>
                  <a:schemeClr val="tx2"/>
                </a:solidFill>
                <a:latin typeface="Times New Roman" charset="0"/>
                <a:ea typeface="Osaka" charset="0"/>
                <a:cs typeface="Osaka" charset="0"/>
              </a:rPr>
              <a:pPr algn="r" eaLnBrk="1" hangingPunct="1"/>
              <a:t>92</a:t>
            </a:fld>
            <a:endParaRPr lang="en-US" sz="1200">
              <a:solidFill>
                <a:schemeClr val="tx2"/>
              </a:solidFill>
              <a:latin typeface="Times New Roman" charset="0"/>
              <a:ea typeface="Osaka" charset="0"/>
              <a:cs typeface="Osaka" charset="0"/>
            </a:endParaRPr>
          </a:p>
        </p:txBody>
      </p:sp>
      <p:sp>
        <p:nvSpPr>
          <p:cNvPr id="492546" name="Rectangle 2"/>
          <p:cNvSpPr>
            <a:spLocks noGrp="1" noRot="1" noChangeAspect="1" noChangeArrowheads="1" noTextEdit="1"/>
          </p:cNvSpPr>
          <p:nvPr>
            <p:ph type="sldImg"/>
          </p:nvPr>
        </p:nvSpPr>
        <p:spPr>
          <a:solidFill>
            <a:srgbClr val="FFFFFF"/>
          </a:solidFill>
          <a:ln/>
        </p:spPr>
      </p:sp>
      <p:sp>
        <p:nvSpPr>
          <p:cNvPr id="49254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731CA28-34C6-3444-B3A7-8BD82222A267}" type="slidenum">
              <a:rPr lang="en-US" sz="1200">
                <a:solidFill>
                  <a:schemeClr val="tx2"/>
                </a:solidFill>
                <a:latin typeface="Times New Roman" charset="0"/>
                <a:ea typeface="Osaka" charset="0"/>
                <a:cs typeface="Osaka" charset="0"/>
              </a:rPr>
              <a:pPr algn="r" eaLnBrk="1" hangingPunct="1"/>
              <a:t>93</a:t>
            </a:fld>
            <a:endParaRPr lang="en-US" sz="1200">
              <a:solidFill>
                <a:schemeClr val="tx2"/>
              </a:solidFill>
              <a:latin typeface="Times New Roman" charset="0"/>
              <a:ea typeface="Osaka" charset="0"/>
              <a:cs typeface="Osaka" charset="0"/>
            </a:endParaRPr>
          </a:p>
        </p:txBody>
      </p:sp>
      <p:sp>
        <p:nvSpPr>
          <p:cNvPr id="494594" name="Rectangle 2"/>
          <p:cNvSpPr>
            <a:spLocks noGrp="1" noRot="1" noChangeAspect="1" noChangeArrowheads="1" noTextEdit="1"/>
          </p:cNvSpPr>
          <p:nvPr>
            <p:ph type="sldImg"/>
          </p:nvPr>
        </p:nvSpPr>
        <p:spPr>
          <a:solidFill>
            <a:srgbClr val="FFFFFF"/>
          </a:solidFill>
          <a:ln/>
        </p:spPr>
      </p:sp>
      <p:sp>
        <p:nvSpPr>
          <p:cNvPr id="4945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B139739-A97E-B74B-8465-ACB5EF0D602E}" type="slidenum">
              <a:rPr lang="en-US" sz="1200">
                <a:solidFill>
                  <a:srgbClr val="1F497D"/>
                </a:solidFill>
                <a:latin typeface="Times New Roman" charset="0"/>
                <a:ea typeface="Osaka" charset="0"/>
                <a:cs typeface="Osaka" charset="0"/>
              </a:rPr>
              <a:pPr algn="r" eaLnBrk="1" hangingPunct="1"/>
              <a:t>94</a:t>
            </a:fld>
            <a:endParaRPr lang="en-US" sz="1200">
              <a:solidFill>
                <a:srgbClr val="1F497D"/>
              </a:solidFill>
              <a:latin typeface="Times New Roman" charset="0"/>
              <a:ea typeface="Osaka" charset="0"/>
              <a:cs typeface="Osaka" charset="0"/>
            </a:endParaRPr>
          </a:p>
        </p:txBody>
      </p:sp>
      <p:sp>
        <p:nvSpPr>
          <p:cNvPr id="496642" name="Rectangle 2"/>
          <p:cNvSpPr>
            <a:spLocks noGrp="1" noRot="1" noChangeAspect="1" noChangeArrowheads="1" noTextEdit="1"/>
          </p:cNvSpPr>
          <p:nvPr>
            <p:ph type="sldImg"/>
          </p:nvPr>
        </p:nvSpPr>
        <p:spPr>
          <a:solidFill>
            <a:srgbClr val="FFFFFF"/>
          </a:solidFill>
          <a:ln/>
        </p:spPr>
      </p:sp>
      <p:sp>
        <p:nvSpPr>
          <p:cNvPr id="49664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AA43B73-CB19-4241-ACE1-69475FE84DBB}" type="slidenum">
              <a:rPr lang="en-US" sz="1200">
                <a:solidFill>
                  <a:srgbClr val="1F497D"/>
                </a:solidFill>
                <a:latin typeface="Times New Roman" charset="0"/>
                <a:ea typeface="Osaka" charset="0"/>
                <a:cs typeface="Osaka" charset="0"/>
              </a:rPr>
              <a:pPr algn="r" eaLnBrk="1" hangingPunct="1"/>
              <a:t>95</a:t>
            </a:fld>
            <a:endParaRPr lang="en-US" sz="1200">
              <a:solidFill>
                <a:srgbClr val="1F497D"/>
              </a:solidFill>
              <a:latin typeface="Times New Roman" charset="0"/>
              <a:ea typeface="Osaka" charset="0"/>
              <a:cs typeface="Osaka" charset="0"/>
            </a:endParaRPr>
          </a:p>
        </p:txBody>
      </p:sp>
      <p:sp>
        <p:nvSpPr>
          <p:cNvPr id="498690" name="Rectangle 2"/>
          <p:cNvSpPr>
            <a:spLocks noGrp="1" noRot="1" noChangeAspect="1" noChangeArrowheads="1" noTextEdit="1"/>
          </p:cNvSpPr>
          <p:nvPr>
            <p:ph type="sldImg"/>
          </p:nvPr>
        </p:nvSpPr>
        <p:spPr>
          <a:solidFill>
            <a:srgbClr val="FFFFFF"/>
          </a:solidFill>
          <a:ln/>
        </p:spPr>
      </p:sp>
      <p:sp>
        <p:nvSpPr>
          <p:cNvPr id="49869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2FC1CCC-C3CE-354F-B07B-F8CA74DE0CBE}" type="slidenum">
              <a:rPr lang="en-US" sz="1200">
                <a:solidFill>
                  <a:srgbClr val="1F497D"/>
                </a:solidFill>
                <a:latin typeface="Times New Roman" charset="0"/>
                <a:ea typeface="Osaka" charset="0"/>
                <a:cs typeface="Osaka" charset="0"/>
              </a:rPr>
              <a:pPr algn="r" eaLnBrk="1" hangingPunct="1"/>
              <a:t>96</a:t>
            </a:fld>
            <a:endParaRPr lang="en-US" sz="1200">
              <a:solidFill>
                <a:srgbClr val="1F497D"/>
              </a:solidFill>
              <a:latin typeface="Times New Roman" charset="0"/>
              <a:ea typeface="Osaka" charset="0"/>
              <a:cs typeface="Osaka" charset="0"/>
            </a:endParaRPr>
          </a:p>
        </p:txBody>
      </p:sp>
      <p:sp>
        <p:nvSpPr>
          <p:cNvPr id="500738" name="Rectangle 2"/>
          <p:cNvSpPr>
            <a:spLocks noGrp="1" noRot="1" noChangeAspect="1" noChangeArrowheads="1" noTextEdit="1"/>
          </p:cNvSpPr>
          <p:nvPr>
            <p:ph type="sldImg"/>
          </p:nvPr>
        </p:nvSpPr>
        <p:spPr>
          <a:solidFill>
            <a:srgbClr val="FFFFFF"/>
          </a:solidFill>
          <a:ln/>
        </p:spPr>
      </p:sp>
      <p:sp>
        <p:nvSpPr>
          <p:cNvPr id="50073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BF33DD-C886-194A-8274-DE94EAE6A2C1}" type="slidenum">
              <a:rPr lang="en-US" sz="1200">
                <a:solidFill>
                  <a:srgbClr val="1F497D"/>
                </a:solidFill>
                <a:latin typeface="Times New Roman" charset="0"/>
                <a:ea typeface="Osaka" charset="0"/>
                <a:cs typeface="Osaka" charset="0"/>
              </a:rPr>
              <a:pPr eaLnBrk="1" hangingPunct="1"/>
              <a:t>97</a:t>
            </a:fld>
            <a:endParaRPr lang="en-US" sz="1200">
              <a:solidFill>
                <a:srgbClr val="1F497D"/>
              </a:solidFill>
              <a:latin typeface="Times New Roman" charset="0"/>
              <a:ea typeface="Osaka" charset="0"/>
              <a:cs typeface="Osaka" charset="0"/>
            </a:endParaRPr>
          </a:p>
        </p:txBody>
      </p:sp>
      <p:sp>
        <p:nvSpPr>
          <p:cNvPr id="502786" name="Rectangle 1026"/>
          <p:cNvSpPr>
            <a:spLocks noGrp="1" noRot="1" noChangeAspect="1" noChangeArrowheads="1" noTextEdit="1"/>
          </p:cNvSpPr>
          <p:nvPr>
            <p:ph type="sldImg"/>
          </p:nvPr>
        </p:nvSpPr>
        <p:spPr>
          <a:solidFill>
            <a:srgbClr val="FFFFFF"/>
          </a:solidFill>
          <a:ln/>
        </p:spPr>
      </p:sp>
      <p:sp>
        <p:nvSpPr>
          <p:cNvPr id="502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4046AC-11ED-9C43-8F1A-9EB000E9A025}" type="slidenum">
              <a:rPr lang="en-US" sz="1200"/>
              <a:pPr/>
              <a:t>27</a:t>
            </a:fld>
            <a:endParaRPr lang="en-US" sz="1200"/>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33D5AC2-D725-A247-9CA2-E681854E6EC6}" type="slidenum">
              <a:rPr lang="en-US" sz="1200">
                <a:solidFill>
                  <a:srgbClr val="1F497D"/>
                </a:solidFill>
                <a:latin typeface="Times New Roman" charset="0"/>
                <a:ea typeface="Osaka" charset="0"/>
                <a:cs typeface="Osaka" charset="0"/>
              </a:rPr>
              <a:pPr algn="r" eaLnBrk="1" hangingPunct="1"/>
              <a:t>98</a:t>
            </a:fld>
            <a:endParaRPr lang="en-US" sz="1200">
              <a:solidFill>
                <a:srgbClr val="1F497D"/>
              </a:solidFill>
              <a:latin typeface="Times New Roman" charset="0"/>
              <a:ea typeface="Osaka" charset="0"/>
              <a:cs typeface="Osaka" charset="0"/>
            </a:endParaRPr>
          </a:p>
        </p:txBody>
      </p:sp>
      <p:sp>
        <p:nvSpPr>
          <p:cNvPr id="504834" name="Rectangle 2"/>
          <p:cNvSpPr>
            <a:spLocks noGrp="1" noRot="1" noChangeAspect="1" noChangeArrowheads="1" noTextEdit="1"/>
          </p:cNvSpPr>
          <p:nvPr>
            <p:ph type="sldImg"/>
          </p:nvPr>
        </p:nvSpPr>
        <p:spPr>
          <a:solidFill>
            <a:srgbClr val="FFFFFF"/>
          </a:solidFill>
          <a:ln/>
        </p:spPr>
      </p:sp>
      <p:sp>
        <p:nvSpPr>
          <p:cNvPr id="50483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74559AE-1BE7-0540-9E83-F2B61BA13F83}" type="slidenum">
              <a:rPr lang="en-US" sz="1200">
                <a:solidFill>
                  <a:srgbClr val="1F497D"/>
                </a:solidFill>
                <a:latin typeface="Times New Roman" charset="0"/>
                <a:ea typeface="Osaka" charset="0"/>
                <a:cs typeface="Osaka" charset="0"/>
              </a:rPr>
              <a:pPr algn="r" eaLnBrk="1" hangingPunct="1"/>
              <a:t>99</a:t>
            </a:fld>
            <a:endParaRPr lang="en-US" sz="1200">
              <a:solidFill>
                <a:srgbClr val="1F497D"/>
              </a:solidFill>
              <a:latin typeface="Times New Roman" charset="0"/>
              <a:ea typeface="Osaka" charset="0"/>
              <a:cs typeface="Osaka" charset="0"/>
            </a:endParaRPr>
          </a:p>
        </p:txBody>
      </p:sp>
      <p:sp>
        <p:nvSpPr>
          <p:cNvPr id="506882" name="Rectangle 2"/>
          <p:cNvSpPr>
            <a:spLocks noGrp="1" noRot="1" noChangeAspect="1" noChangeArrowheads="1" noTextEdit="1"/>
          </p:cNvSpPr>
          <p:nvPr>
            <p:ph type="sldImg"/>
          </p:nvPr>
        </p:nvSpPr>
        <p:spPr>
          <a:solidFill>
            <a:srgbClr val="FFFFFF"/>
          </a:solidFill>
          <a:ln/>
        </p:spPr>
      </p:sp>
      <p:sp>
        <p:nvSpPr>
          <p:cNvPr id="50688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26"/>
          <p:cNvSpPr>
            <a:spLocks noGrp="1" noRot="1" noChangeAspect="1" noChangeArrowheads="1"/>
          </p:cNvSpPr>
          <p:nvPr>
            <p:ph type="sldImg"/>
          </p:nvPr>
        </p:nvSpPr>
        <p:spPr>
          <a:solidFill>
            <a:srgbClr val="FFFFFF"/>
          </a:solidFill>
          <a:ln/>
        </p:spPr>
      </p:sp>
      <p:sp>
        <p:nvSpPr>
          <p:cNvPr id="50893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0EB91E-16BB-6C4D-A790-7DB740E6775B}" type="slidenum">
              <a:rPr lang="en-US" sz="1200">
                <a:solidFill>
                  <a:srgbClr val="1F497D"/>
                </a:solidFill>
                <a:latin typeface="Times New Roman" charset="0"/>
                <a:ea typeface="Osaka" charset="0"/>
                <a:cs typeface="Osaka" charset="0"/>
              </a:rPr>
              <a:pPr eaLnBrk="1" hangingPunct="1"/>
              <a:t>101</a:t>
            </a:fld>
            <a:endParaRPr lang="en-US" sz="1200">
              <a:solidFill>
                <a:srgbClr val="1F497D"/>
              </a:solidFill>
              <a:latin typeface="Times New Roman" charset="0"/>
              <a:ea typeface="Osaka" charset="0"/>
              <a:cs typeface="Osaka" charset="0"/>
            </a:endParaRPr>
          </a:p>
        </p:txBody>
      </p:sp>
      <p:sp>
        <p:nvSpPr>
          <p:cNvPr id="510978" name="Rectangle 1026"/>
          <p:cNvSpPr>
            <a:spLocks noGrp="1" noRot="1" noChangeAspect="1" noChangeArrowheads="1" noTextEdit="1"/>
          </p:cNvSpPr>
          <p:nvPr>
            <p:ph type="sldImg"/>
          </p:nvPr>
        </p:nvSpPr>
        <p:spPr>
          <a:ln/>
        </p:spPr>
      </p:sp>
      <p:sp>
        <p:nvSpPr>
          <p:cNvPr id="51097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C7CE2A-1834-014A-9C01-7E7927018074}" type="slidenum">
              <a:rPr lang="en-US" sz="1200">
                <a:solidFill>
                  <a:srgbClr val="1F497D"/>
                </a:solidFill>
                <a:latin typeface="Times New Roman" charset="0"/>
                <a:ea typeface="Osaka" charset="0"/>
                <a:cs typeface="Osaka" charset="0"/>
              </a:rPr>
              <a:pPr eaLnBrk="1" hangingPunct="1"/>
              <a:t>102</a:t>
            </a:fld>
            <a:endParaRPr lang="en-US" sz="1200">
              <a:solidFill>
                <a:srgbClr val="1F497D"/>
              </a:solidFill>
              <a:latin typeface="Times New Roman" charset="0"/>
              <a:ea typeface="Osaka" charset="0"/>
              <a:cs typeface="Osaka" charset="0"/>
            </a:endParaRPr>
          </a:p>
        </p:txBody>
      </p:sp>
      <p:sp>
        <p:nvSpPr>
          <p:cNvPr id="513026" name="Rectangle 1026"/>
          <p:cNvSpPr>
            <a:spLocks noGrp="1" noRot="1" noChangeAspect="1" noChangeArrowheads="1" noTextEdit="1"/>
          </p:cNvSpPr>
          <p:nvPr>
            <p:ph type="sldImg"/>
          </p:nvPr>
        </p:nvSpPr>
        <p:spPr>
          <a:ln/>
        </p:spPr>
      </p:sp>
      <p:sp>
        <p:nvSpPr>
          <p:cNvPr id="5130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D13DC0-AE4C-7642-A8CC-3D42BAA89768}" type="slidenum">
              <a:rPr lang="en-US" sz="1200">
                <a:solidFill>
                  <a:srgbClr val="1F497D"/>
                </a:solidFill>
                <a:latin typeface="Times New Roman" charset="0"/>
                <a:ea typeface="Osaka" charset="0"/>
                <a:cs typeface="Osaka" charset="0"/>
              </a:rPr>
              <a:pPr eaLnBrk="1" hangingPunct="1"/>
              <a:t>103</a:t>
            </a:fld>
            <a:endParaRPr lang="en-US" sz="1200">
              <a:solidFill>
                <a:srgbClr val="1F497D"/>
              </a:solidFill>
              <a:latin typeface="Times New Roman" charset="0"/>
              <a:ea typeface="Osaka" charset="0"/>
              <a:cs typeface="Osaka" charset="0"/>
            </a:endParaRPr>
          </a:p>
        </p:txBody>
      </p:sp>
      <p:sp>
        <p:nvSpPr>
          <p:cNvPr id="515074" name="Rectangle 1026"/>
          <p:cNvSpPr>
            <a:spLocks noGrp="1" noRot="1" noChangeAspect="1" noChangeArrowheads="1" noTextEdit="1"/>
          </p:cNvSpPr>
          <p:nvPr>
            <p:ph type="sldImg"/>
          </p:nvPr>
        </p:nvSpPr>
        <p:spPr>
          <a:ln/>
        </p:spPr>
      </p:sp>
      <p:sp>
        <p:nvSpPr>
          <p:cNvPr id="5150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9372BB-6D8B-5948-8E14-F13CDC1EB8B5}" type="slidenum">
              <a:rPr lang="en-US" sz="1200">
                <a:solidFill>
                  <a:srgbClr val="1F497D"/>
                </a:solidFill>
                <a:latin typeface="Times New Roman" charset="0"/>
                <a:ea typeface="Osaka" charset="0"/>
                <a:cs typeface="Osaka" charset="0"/>
              </a:rPr>
              <a:pPr eaLnBrk="1" hangingPunct="1"/>
              <a:t>104</a:t>
            </a:fld>
            <a:endParaRPr lang="en-US" sz="1200">
              <a:solidFill>
                <a:srgbClr val="1F497D"/>
              </a:solidFill>
              <a:latin typeface="Times New Roman" charset="0"/>
              <a:ea typeface="Osaka" charset="0"/>
              <a:cs typeface="Osaka" charset="0"/>
            </a:endParaRPr>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BEED82-6D04-C84A-B267-FBA3B5A63A3C}" type="slidenum">
              <a:rPr lang="en-US" sz="1200">
                <a:solidFill>
                  <a:srgbClr val="1F497D"/>
                </a:solidFill>
                <a:latin typeface="Times New Roman" charset="0"/>
                <a:ea typeface="Osaka" charset="0"/>
                <a:cs typeface="Osaka" charset="0"/>
              </a:rPr>
              <a:pPr eaLnBrk="1" hangingPunct="1"/>
              <a:t>105</a:t>
            </a:fld>
            <a:endParaRPr lang="en-US" sz="1200">
              <a:solidFill>
                <a:srgbClr val="1F497D"/>
              </a:solidFill>
              <a:latin typeface="Times New Roman" charset="0"/>
              <a:ea typeface="Osaka" charset="0"/>
              <a:cs typeface="Osaka"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C4A52-FEC7-3147-8253-85CC6495EC1A}" type="slidenum">
              <a:rPr lang="en-US" sz="1200">
                <a:solidFill>
                  <a:srgbClr val="1F497D"/>
                </a:solidFill>
                <a:latin typeface="Times New Roman" charset="0"/>
                <a:ea typeface="Osaka" charset="0"/>
                <a:cs typeface="Osaka" charset="0"/>
              </a:rPr>
              <a:pPr eaLnBrk="1" hangingPunct="1"/>
              <a:t>106</a:t>
            </a:fld>
            <a:endParaRPr lang="en-US" sz="1200">
              <a:solidFill>
                <a:srgbClr val="1F497D"/>
              </a:solidFill>
              <a:latin typeface="Times New Roman" charset="0"/>
              <a:ea typeface="Osaka" charset="0"/>
              <a:cs typeface="Osaka" charset="0"/>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A8DD-B2F0-3C4B-8056-BFC085DA857A}" type="slidenum">
              <a:rPr lang="en-US" sz="1200">
                <a:solidFill>
                  <a:srgbClr val="1F497D"/>
                </a:solidFill>
                <a:latin typeface="Times New Roman" charset="0"/>
                <a:ea typeface="Osaka" charset="0"/>
                <a:cs typeface="Osaka" charset="0"/>
              </a:rPr>
              <a:pPr eaLnBrk="1" hangingPunct="1"/>
              <a:t>107</a:t>
            </a:fld>
            <a:endParaRPr lang="en-US" sz="1200">
              <a:solidFill>
                <a:srgbClr val="1F497D"/>
              </a:solidFill>
              <a:latin typeface="Times New Roman" charset="0"/>
              <a:ea typeface="Osaka" charset="0"/>
              <a:cs typeface="Osaka" charset="0"/>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639331-997F-8344-A98D-F4A0794B1F70}" type="slidenum">
              <a:rPr lang="en-US" sz="1200"/>
              <a:pPr/>
              <a:t>36</a:t>
            </a:fld>
            <a:endParaRPr lang="en-US" sz="1200"/>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93B55C-AC6F-5540-96F5-C096C055927C}" type="slidenum">
              <a:rPr lang="en-US" sz="1200">
                <a:solidFill>
                  <a:srgbClr val="1F497D"/>
                </a:solidFill>
                <a:latin typeface="Times New Roman" charset="0"/>
                <a:ea typeface="Osaka" charset="0"/>
                <a:cs typeface="Osaka" charset="0"/>
              </a:rPr>
              <a:pPr eaLnBrk="1" hangingPunct="1"/>
              <a:t>108</a:t>
            </a:fld>
            <a:endParaRPr lang="en-US" sz="1200">
              <a:solidFill>
                <a:srgbClr val="1F497D"/>
              </a:solidFill>
              <a:latin typeface="Times New Roman" charset="0"/>
              <a:ea typeface="Osaka" charset="0"/>
              <a:cs typeface="Osaka" charset="0"/>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139B-0D51-3345-B76B-80604DBD0961}" type="slidenum">
              <a:rPr lang="en-US" sz="1200">
                <a:solidFill>
                  <a:srgbClr val="1F497D"/>
                </a:solidFill>
                <a:latin typeface="Times New Roman" charset="0"/>
                <a:ea typeface="Osaka" charset="0"/>
                <a:cs typeface="Osaka" charset="0"/>
              </a:rPr>
              <a:pPr eaLnBrk="1" hangingPunct="1"/>
              <a:t>109</a:t>
            </a:fld>
            <a:endParaRPr lang="en-US" sz="1200">
              <a:solidFill>
                <a:srgbClr val="1F497D"/>
              </a:solidFill>
              <a:latin typeface="Times New Roman" charset="0"/>
              <a:ea typeface="Osaka" charset="0"/>
              <a:cs typeface="Osaka" charset="0"/>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DEAAA-D63A-4044-9980-AFE5CBDF3338}" type="slidenum">
              <a:rPr lang="en-US" sz="1200">
                <a:solidFill>
                  <a:srgbClr val="1F497D"/>
                </a:solidFill>
                <a:latin typeface="Times New Roman" charset="0"/>
                <a:ea typeface="Osaka" charset="0"/>
                <a:cs typeface="Osaka" charset="0"/>
              </a:rPr>
              <a:pPr eaLnBrk="1" hangingPunct="1"/>
              <a:t>110</a:t>
            </a:fld>
            <a:endParaRPr lang="en-US" sz="1200">
              <a:solidFill>
                <a:srgbClr val="1F497D"/>
              </a:solidFill>
              <a:latin typeface="Times New Roman" charset="0"/>
              <a:ea typeface="Osaka" charset="0"/>
              <a:cs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111</a:t>
            </a:fld>
            <a:endParaRPr lang="en-US" sz="1200">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112</a:t>
            </a:fld>
            <a:endParaRPr lang="en-US" sz="1200">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DE2D5-BFBD-FF44-BC55-D51C6FE8B8D4}" type="slidenum">
              <a:rPr lang="en-US" sz="1200">
                <a:solidFill>
                  <a:srgbClr val="1F497D"/>
                </a:solidFill>
                <a:latin typeface="Times New Roman" charset="0"/>
                <a:ea typeface="Osaka" charset="0"/>
                <a:cs typeface="Osaka" charset="0"/>
              </a:rPr>
              <a:pPr eaLnBrk="1" hangingPunct="1"/>
              <a:t>113</a:t>
            </a:fld>
            <a:endParaRPr lang="en-US" sz="1200">
              <a:solidFill>
                <a:srgbClr val="1F497D"/>
              </a:solidFill>
              <a:latin typeface="Times New Roman" charset="0"/>
              <a:ea typeface="Osaka" charset="0"/>
              <a:cs typeface="Osaka" charset="0"/>
            </a:endParaRPr>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A874D-1DAA-ED40-BAFD-1309A5ECCFD4}" type="slidenum">
              <a:rPr lang="en-US" sz="1200">
                <a:solidFill>
                  <a:srgbClr val="1F497D"/>
                </a:solidFill>
                <a:latin typeface="Times New Roman" charset="0"/>
                <a:ea typeface="Osaka" charset="0"/>
                <a:cs typeface="Osaka" charset="0"/>
              </a:rPr>
              <a:pPr eaLnBrk="1" hangingPunct="1"/>
              <a:t>114</a:t>
            </a:fld>
            <a:endParaRPr lang="en-US" sz="1200">
              <a:solidFill>
                <a:srgbClr val="1F497D"/>
              </a:solidFill>
              <a:latin typeface="Times New Roman" charset="0"/>
              <a:ea typeface="Osaka" charset="0"/>
              <a:cs typeface="Osaka" charset="0"/>
            </a:endParaRPr>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896635-D844-2344-A1CA-57841BCB4702}" type="slidenum">
              <a:rPr lang="en-US" sz="1200">
                <a:solidFill>
                  <a:srgbClr val="1F497D"/>
                </a:solidFill>
                <a:latin typeface="Times New Roman" charset="0"/>
                <a:ea typeface="Osaka" charset="0"/>
                <a:cs typeface="Osaka" charset="0"/>
              </a:rPr>
              <a:pPr eaLnBrk="1" hangingPunct="1"/>
              <a:t>115</a:t>
            </a:fld>
            <a:endParaRPr lang="en-US" sz="1200">
              <a:solidFill>
                <a:srgbClr val="1F497D"/>
              </a:solidFill>
              <a:latin typeface="Times New Roman" charset="0"/>
              <a:ea typeface="Osaka" charset="0"/>
              <a:cs typeface="Osaka" charset="0"/>
            </a:endParaRPr>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2CD666-7E27-8B44-A748-3FC3F3DD85FC}" type="slidenum">
              <a:rPr lang="en-US" sz="1200">
                <a:solidFill>
                  <a:srgbClr val="1F497D"/>
                </a:solidFill>
                <a:latin typeface="Times New Roman" charset="0"/>
                <a:ea typeface="Osaka" charset="0"/>
                <a:cs typeface="Osaka" charset="0"/>
              </a:rPr>
              <a:pPr eaLnBrk="1" hangingPunct="1"/>
              <a:t>116</a:t>
            </a:fld>
            <a:endParaRPr lang="en-US" sz="1200">
              <a:solidFill>
                <a:srgbClr val="1F497D"/>
              </a:solidFill>
              <a:latin typeface="Times New Roman" charset="0"/>
              <a:ea typeface="Osaka" charset="0"/>
              <a:cs typeface="Osaka"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F07104-0ADD-B042-BA2F-4EB631CBD376}" type="slidenum">
              <a:rPr lang="en-US" sz="1200">
                <a:solidFill>
                  <a:srgbClr val="1F497D"/>
                </a:solidFill>
                <a:latin typeface="Times New Roman" charset="0"/>
                <a:ea typeface="Osaka" charset="0"/>
                <a:cs typeface="Osaka" charset="0"/>
              </a:rPr>
              <a:pPr eaLnBrk="1" hangingPunct="1"/>
              <a:t>117</a:t>
            </a:fld>
            <a:endParaRPr lang="en-US" sz="1200">
              <a:solidFill>
                <a:srgbClr val="1F497D"/>
              </a:solidFill>
              <a:latin typeface="Times New Roman" charset="0"/>
              <a:ea typeface="Osaka" charset="0"/>
              <a:cs typeface="Osaka" charset="0"/>
            </a:endParaRPr>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F1940-168B-0546-82B2-67D662918B91}" type="slidenum">
              <a:rPr lang="en-US" sz="1200"/>
              <a:pPr/>
              <a:t>37</a:t>
            </a:fld>
            <a:endParaRPr lang="en-US" sz="1200"/>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0EC0B2-AA44-F74F-B4F0-F1BE6A7339A6}" type="slidenum">
              <a:rPr lang="en-US" sz="1200">
                <a:solidFill>
                  <a:srgbClr val="1F497D"/>
                </a:solidFill>
                <a:latin typeface="Times New Roman" charset="0"/>
                <a:ea typeface="Osaka" charset="0"/>
                <a:cs typeface="Osaka" charset="0"/>
              </a:rPr>
              <a:pPr eaLnBrk="1" hangingPunct="1"/>
              <a:t>118</a:t>
            </a:fld>
            <a:endParaRPr lang="en-US" sz="1200">
              <a:solidFill>
                <a:srgbClr val="1F497D"/>
              </a:solidFill>
              <a:latin typeface="Times New Roman" charset="0"/>
              <a:ea typeface="Osaka" charset="0"/>
              <a:cs typeface="Osaka" charset="0"/>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7B2B9-95B3-2649-997A-B022AB730B4C}" type="slidenum">
              <a:rPr lang="en-US" sz="1200">
                <a:solidFill>
                  <a:srgbClr val="1F497D"/>
                </a:solidFill>
                <a:latin typeface="Times New Roman" charset="0"/>
                <a:ea typeface="Osaka" charset="0"/>
                <a:cs typeface="Osaka" charset="0"/>
              </a:rPr>
              <a:pPr eaLnBrk="1" hangingPunct="1"/>
              <a:t>119</a:t>
            </a:fld>
            <a:endParaRPr lang="en-US" sz="1200">
              <a:solidFill>
                <a:srgbClr val="1F497D"/>
              </a:solidFill>
              <a:latin typeface="Times New Roman" charset="0"/>
              <a:ea typeface="Osaka" charset="0"/>
              <a:cs typeface="Osaka" charset="0"/>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6E629A-099B-4F48-AF0A-583FBFA54AA2}" type="slidenum">
              <a:rPr lang="en-US" sz="1200">
                <a:solidFill>
                  <a:srgbClr val="1F497D"/>
                </a:solidFill>
                <a:latin typeface="Times New Roman" charset="0"/>
                <a:ea typeface="Osaka" charset="0"/>
                <a:cs typeface="Osaka" charset="0"/>
              </a:rPr>
              <a:pPr eaLnBrk="1" hangingPunct="1"/>
              <a:t>120</a:t>
            </a:fld>
            <a:endParaRPr lang="en-US" sz="1200">
              <a:solidFill>
                <a:srgbClr val="1F497D"/>
              </a:solidFill>
              <a:latin typeface="Times New Roman" charset="0"/>
              <a:ea typeface="Osaka" charset="0"/>
              <a:cs typeface="Osaka"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095D83-F433-1441-A832-E013DA6AEE7E}" type="slidenum">
              <a:rPr lang="en-US" sz="1200">
                <a:solidFill>
                  <a:srgbClr val="1F497D"/>
                </a:solidFill>
                <a:latin typeface="Times New Roman" charset="0"/>
                <a:ea typeface="Osaka" charset="0"/>
                <a:cs typeface="Osaka" charset="0"/>
              </a:rPr>
              <a:pPr eaLnBrk="1" hangingPunct="1"/>
              <a:t>121</a:t>
            </a:fld>
            <a:endParaRPr lang="en-US" sz="1200">
              <a:solidFill>
                <a:srgbClr val="1F497D"/>
              </a:solidFill>
              <a:latin typeface="Times New Roman" charset="0"/>
              <a:ea typeface="Osaka" charset="0"/>
              <a:cs typeface="Osaka"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ED50B4-C75D-4146-B220-3EAC348EB06C}" type="slidenum">
              <a:rPr lang="en-US" sz="1200">
                <a:solidFill>
                  <a:srgbClr val="1F497D"/>
                </a:solidFill>
                <a:latin typeface="Times New Roman" charset="0"/>
                <a:ea typeface="Osaka" charset="0"/>
                <a:cs typeface="Osaka" charset="0"/>
              </a:rPr>
              <a:pPr eaLnBrk="1" hangingPunct="1"/>
              <a:t>123</a:t>
            </a:fld>
            <a:endParaRPr lang="en-US" sz="1200">
              <a:solidFill>
                <a:srgbClr val="1F497D"/>
              </a:solidFill>
              <a:latin typeface="Times New Roman" charset="0"/>
              <a:ea typeface="Osaka" charset="0"/>
              <a:cs typeface="Osaka" charset="0"/>
            </a:endParaRPr>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124</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zh-TW" altLang="en-US" dirty="0">
                <a:latin typeface="Arial" charset="0"/>
              </a:rPr>
              <a:t>免费解释！</a:t>
            </a:r>
          </a:p>
          <a:p>
            <a:pPr eaLnBrk="1" hangingPunct="1"/>
            <a:r>
              <a:rPr lang="zh-TW" altLang="en-US" dirty="0">
                <a:latin typeface="Arial" charset="0"/>
              </a:rPr>
              <a:t>圣经</a:t>
            </a:r>
            <a:r>
              <a:rPr lang="en-US" altLang="zh-TW" dirty="0">
                <a:latin typeface="Arial" charset="0"/>
              </a:rPr>
              <a:t>......</a:t>
            </a:r>
            <a:r>
              <a:rPr lang="zh-TW" altLang="en-US" dirty="0">
                <a:latin typeface="Arial" charset="0"/>
              </a:rPr>
              <a:t>基本上是链接地址</a:t>
            </a:r>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562C2-1890-0043-B62E-698F052B53F6}" type="slidenum">
              <a:rPr lang="en-US" sz="1200"/>
              <a:pPr/>
              <a:t>38</a:t>
            </a:fld>
            <a:endParaRPr lang="en-US" sz="1200"/>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5ADC26-EF67-6F45-ADF0-E60572565D70}" type="slidenum">
              <a:rPr lang="en-US"/>
              <a:pPr>
                <a:defRPr/>
              </a:pPr>
              <a:t>‹#›</a:t>
            </a:fld>
            <a:endParaRPr lang="en-US"/>
          </a:p>
        </p:txBody>
      </p:sp>
    </p:spTree>
    <p:extLst>
      <p:ext uri="{BB962C8B-B14F-4D97-AF65-F5344CB8AC3E}">
        <p14:creationId xmlns:p14="http://schemas.microsoft.com/office/powerpoint/2010/main" val="312173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4BE56-B623-4447-A6C8-25760FA8E21F}" type="slidenum">
              <a:rPr lang="en-US"/>
              <a:pPr>
                <a:defRPr/>
              </a:pPr>
              <a:t>‹#›</a:t>
            </a:fld>
            <a:endParaRPr lang="en-US"/>
          </a:p>
        </p:txBody>
      </p:sp>
    </p:spTree>
    <p:extLst>
      <p:ext uri="{BB962C8B-B14F-4D97-AF65-F5344CB8AC3E}">
        <p14:creationId xmlns:p14="http://schemas.microsoft.com/office/powerpoint/2010/main" val="40275905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02BC468-F94D-AF47-8ABF-EF787E56D49D}" type="slidenum">
              <a:rPr lang="en-US"/>
              <a:pPr>
                <a:defRPr/>
              </a:pPr>
              <a:t>‹#›</a:t>
            </a:fld>
            <a:endParaRPr lang="en-US"/>
          </a:p>
        </p:txBody>
      </p:sp>
    </p:spTree>
    <p:extLst>
      <p:ext uri="{BB962C8B-B14F-4D97-AF65-F5344CB8AC3E}">
        <p14:creationId xmlns:p14="http://schemas.microsoft.com/office/powerpoint/2010/main" val="6740428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5CE0913-735C-7647-A725-7F906BC68B81}" type="slidenum">
              <a:rPr lang="en-US"/>
              <a:pPr>
                <a:defRPr/>
              </a:pPr>
              <a:t>‹#›</a:t>
            </a:fld>
            <a:endParaRPr lang="en-US"/>
          </a:p>
        </p:txBody>
      </p:sp>
    </p:spTree>
    <p:extLst>
      <p:ext uri="{BB962C8B-B14F-4D97-AF65-F5344CB8AC3E}">
        <p14:creationId xmlns:p14="http://schemas.microsoft.com/office/powerpoint/2010/main" val="3900388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9CA3F0D-195F-B648-8707-F184DBE26642}" type="slidenum">
              <a:rPr lang="en-US"/>
              <a:pPr>
                <a:defRPr/>
              </a:pPr>
              <a:t>‹#›</a:t>
            </a:fld>
            <a:endParaRPr lang="en-US"/>
          </a:p>
        </p:txBody>
      </p:sp>
    </p:spTree>
    <p:extLst>
      <p:ext uri="{BB962C8B-B14F-4D97-AF65-F5344CB8AC3E}">
        <p14:creationId xmlns:p14="http://schemas.microsoft.com/office/powerpoint/2010/main" val="19962613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7C3D55A-D2C3-B84C-B425-66BEE9361069}" type="slidenum">
              <a:rPr lang="en-US"/>
              <a:pPr>
                <a:defRPr/>
              </a:pPr>
              <a:t>‹#›</a:t>
            </a:fld>
            <a:endParaRPr lang="en-US"/>
          </a:p>
        </p:txBody>
      </p:sp>
    </p:spTree>
    <p:extLst>
      <p:ext uri="{BB962C8B-B14F-4D97-AF65-F5344CB8AC3E}">
        <p14:creationId xmlns:p14="http://schemas.microsoft.com/office/powerpoint/2010/main" val="669917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FADEC75-BC80-F44F-AD6D-A832DA26C9DF}" type="slidenum">
              <a:rPr lang="en-US"/>
              <a:pPr>
                <a:defRPr/>
              </a:pPr>
              <a:t>‹#›</a:t>
            </a:fld>
            <a:endParaRPr lang="en-US"/>
          </a:p>
        </p:txBody>
      </p:sp>
    </p:spTree>
    <p:extLst>
      <p:ext uri="{BB962C8B-B14F-4D97-AF65-F5344CB8AC3E}">
        <p14:creationId xmlns:p14="http://schemas.microsoft.com/office/powerpoint/2010/main" val="27101976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795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7955"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04C96F-B2C9-C14F-8F20-F43F2FA67373}" type="slidenum">
              <a:rPr lang="en-US"/>
              <a:pPr>
                <a:defRPr/>
              </a:pPr>
              <a:t>‹#›</a:t>
            </a:fld>
            <a:endParaRPr lang="en-US"/>
          </a:p>
        </p:txBody>
      </p:sp>
    </p:spTree>
    <p:extLst>
      <p:ext uri="{BB962C8B-B14F-4D97-AF65-F5344CB8AC3E}">
        <p14:creationId xmlns:p14="http://schemas.microsoft.com/office/powerpoint/2010/main" val="32027102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3019896-595D-E64C-88DC-52663F981385}" type="slidenum">
              <a:rPr lang="en-US"/>
              <a:pPr>
                <a:defRPr/>
              </a:pPr>
              <a:t>‹#›</a:t>
            </a:fld>
            <a:endParaRPr lang="en-US"/>
          </a:p>
        </p:txBody>
      </p:sp>
    </p:spTree>
    <p:extLst>
      <p:ext uri="{BB962C8B-B14F-4D97-AF65-F5344CB8AC3E}">
        <p14:creationId xmlns:p14="http://schemas.microsoft.com/office/powerpoint/2010/main" val="33509266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9E50D5-931D-9441-8444-F8AC57CC2D5D}" type="slidenum">
              <a:rPr lang="en-US"/>
              <a:pPr>
                <a:defRPr/>
              </a:pPr>
              <a:t>‹#›</a:t>
            </a:fld>
            <a:endParaRPr lang="en-US"/>
          </a:p>
        </p:txBody>
      </p:sp>
    </p:spTree>
    <p:extLst>
      <p:ext uri="{BB962C8B-B14F-4D97-AF65-F5344CB8AC3E}">
        <p14:creationId xmlns:p14="http://schemas.microsoft.com/office/powerpoint/2010/main" val="42391081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BE821F3-045D-F84C-8764-E75E05533A41}" type="slidenum">
              <a:rPr lang="en-US"/>
              <a:pPr>
                <a:defRPr/>
              </a:pPr>
              <a:t>‹#›</a:t>
            </a:fld>
            <a:endParaRPr lang="en-US"/>
          </a:p>
        </p:txBody>
      </p:sp>
    </p:spTree>
    <p:extLst>
      <p:ext uri="{BB962C8B-B14F-4D97-AF65-F5344CB8AC3E}">
        <p14:creationId xmlns:p14="http://schemas.microsoft.com/office/powerpoint/2010/main" val="6739748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A04AA3-9046-754C-8F32-8A5BC3743E62}" type="slidenum">
              <a:rPr lang="en-US"/>
              <a:pPr>
                <a:defRPr/>
              </a:pPr>
              <a:t>‹#›</a:t>
            </a:fld>
            <a:endParaRPr lang="en-US"/>
          </a:p>
        </p:txBody>
      </p:sp>
    </p:spTree>
    <p:extLst>
      <p:ext uri="{BB962C8B-B14F-4D97-AF65-F5344CB8AC3E}">
        <p14:creationId xmlns:p14="http://schemas.microsoft.com/office/powerpoint/2010/main" val="3922478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753F9-3F5C-CC4E-A81F-A3650BDF90FD}" type="slidenum">
              <a:rPr lang="en-US"/>
              <a:pPr>
                <a:defRPr/>
              </a:pPr>
              <a:t>‹#›</a:t>
            </a:fld>
            <a:endParaRPr lang="en-US"/>
          </a:p>
        </p:txBody>
      </p:sp>
    </p:spTree>
    <p:extLst>
      <p:ext uri="{BB962C8B-B14F-4D97-AF65-F5344CB8AC3E}">
        <p14:creationId xmlns:p14="http://schemas.microsoft.com/office/powerpoint/2010/main" val="6266885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E823B2-E294-C94F-AD2D-B6A685EB02C3}" type="slidenum">
              <a:rPr lang="en-US"/>
              <a:pPr>
                <a:defRPr/>
              </a:pPr>
              <a:t>‹#›</a:t>
            </a:fld>
            <a:endParaRPr lang="en-US"/>
          </a:p>
        </p:txBody>
      </p:sp>
    </p:spTree>
    <p:extLst>
      <p:ext uri="{BB962C8B-B14F-4D97-AF65-F5344CB8AC3E}">
        <p14:creationId xmlns:p14="http://schemas.microsoft.com/office/powerpoint/2010/main" val="8943722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7F7FE6D-DC38-3C43-A64C-3F5DE7E4AA44}" type="slidenum">
              <a:rPr lang="en-US"/>
              <a:pPr>
                <a:defRPr/>
              </a:pPr>
              <a:t>‹#›</a:t>
            </a:fld>
            <a:endParaRPr lang="en-US"/>
          </a:p>
        </p:txBody>
      </p:sp>
    </p:spTree>
    <p:extLst>
      <p:ext uri="{BB962C8B-B14F-4D97-AF65-F5344CB8AC3E}">
        <p14:creationId xmlns:p14="http://schemas.microsoft.com/office/powerpoint/2010/main" val="34678034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3FC2415-17B2-4444-B852-7F1AEBBC5909}" type="slidenum">
              <a:rPr lang="en-US"/>
              <a:pPr>
                <a:defRPr/>
              </a:pPr>
              <a:t>‹#›</a:t>
            </a:fld>
            <a:endParaRPr lang="en-US"/>
          </a:p>
        </p:txBody>
      </p:sp>
    </p:spTree>
    <p:extLst>
      <p:ext uri="{BB962C8B-B14F-4D97-AF65-F5344CB8AC3E}">
        <p14:creationId xmlns:p14="http://schemas.microsoft.com/office/powerpoint/2010/main" val="4008777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D7127BE-6353-5141-BB4C-306B52124F55}" type="slidenum">
              <a:rPr lang="en-US"/>
              <a:pPr>
                <a:defRPr/>
              </a:pPr>
              <a:t>‹#›</a:t>
            </a:fld>
            <a:endParaRPr lang="en-US"/>
          </a:p>
        </p:txBody>
      </p:sp>
    </p:spTree>
    <p:extLst>
      <p:ext uri="{BB962C8B-B14F-4D97-AF65-F5344CB8AC3E}">
        <p14:creationId xmlns:p14="http://schemas.microsoft.com/office/powerpoint/2010/main" val="33915121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BA6DB5A-04B3-0448-9025-C305A4DED7D1}" type="slidenum">
              <a:rPr lang="en-US"/>
              <a:pPr>
                <a:defRPr/>
              </a:pPr>
              <a:t>‹#›</a:t>
            </a:fld>
            <a:endParaRPr lang="en-US"/>
          </a:p>
        </p:txBody>
      </p:sp>
    </p:spTree>
    <p:extLst>
      <p:ext uri="{BB962C8B-B14F-4D97-AF65-F5344CB8AC3E}">
        <p14:creationId xmlns:p14="http://schemas.microsoft.com/office/powerpoint/2010/main" val="32353967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89F4EC-21D1-E045-8489-6FCDE476C652}" type="slidenum">
              <a:rPr lang="en-US"/>
              <a:pPr>
                <a:defRPr/>
              </a:pPr>
              <a:t>‹#›</a:t>
            </a:fld>
            <a:endParaRPr lang="en-US"/>
          </a:p>
        </p:txBody>
      </p:sp>
    </p:spTree>
    <p:extLst>
      <p:ext uri="{BB962C8B-B14F-4D97-AF65-F5344CB8AC3E}">
        <p14:creationId xmlns:p14="http://schemas.microsoft.com/office/powerpoint/2010/main" val="13061171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99C9CD9-3B7C-2D44-A3BB-5EB0B4F67051}" type="slidenum">
              <a:rPr lang="en-US"/>
              <a:pPr>
                <a:defRPr/>
              </a:pPr>
              <a:t>‹#›</a:t>
            </a:fld>
            <a:endParaRPr lang="en-US"/>
          </a:p>
        </p:txBody>
      </p:sp>
    </p:spTree>
    <p:extLst>
      <p:ext uri="{BB962C8B-B14F-4D97-AF65-F5344CB8AC3E}">
        <p14:creationId xmlns:p14="http://schemas.microsoft.com/office/powerpoint/2010/main" val="17500368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A0CBE2-89F2-FB47-9B2F-2D56A56E9F70}" type="slidenum">
              <a:rPr lang="en-US"/>
              <a:pPr>
                <a:defRPr/>
              </a:pPr>
              <a:t>‹#›</a:t>
            </a:fld>
            <a:endParaRPr lang="en-US"/>
          </a:p>
        </p:txBody>
      </p:sp>
    </p:spTree>
    <p:extLst>
      <p:ext uri="{BB962C8B-B14F-4D97-AF65-F5344CB8AC3E}">
        <p14:creationId xmlns:p14="http://schemas.microsoft.com/office/powerpoint/2010/main" val="18454447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8870C5C-0906-7B4F-B307-8CCF731B89E4}" type="slidenum">
              <a:rPr lang="en-US"/>
              <a:pPr>
                <a:defRPr/>
              </a:pPr>
              <a:t>‹#›</a:t>
            </a:fld>
            <a:endParaRPr lang="en-US"/>
          </a:p>
        </p:txBody>
      </p:sp>
    </p:spTree>
    <p:extLst>
      <p:ext uri="{BB962C8B-B14F-4D97-AF65-F5344CB8AC3E}">
        <p14:creationId xmlns:p14="http://schemas.microsoft.com/office/powerpoint/2010/main" val="36792298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B57053-75FA-ED4C-ABF9-EF5090ACF7AD}" type="slidenum">
              <a:rPr lang="en-US"/>
              <a:pPr>
                <a:defRPr/>
              </a:pPr>
              <a:t>‹#›</a:t>
            </a:fld>
            <a:endParaRPr lang="en-US"/>
          </a:p>
        </p:txBody>
      </p:sp>
    </p:spTree>
    <p:extLst>
      <p:ext uri="{BB962C8B-B14F-4D97-AF65-F5344CB8AC3E}">
        <p14:creationId xmlns:p14="http://schemas.microsoft.com/office/powerpoint/2010/main" val="3423461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9699"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08"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D540A-E73F-BC48-9768-71FB8B07AFB3}" type="slidenum">
              <a:rPr lang="en-US"/>
              <a:pPr>
                <a:defRPr/>
              </a:pPr>
              <a:t>‹#›</a:t>
            </a:fld>
            <a:endParaRPr lang="en-US"/>
          </a:p>
        </p:txBody>
      </p:sp>
    </p:spTree>
    <p:extLst>
      <p:ext uri="{BB962C8B-B14F-4D97-AF65-F5344CB8AC3E}">
        <p14:creationId xmlns:p14="http://schemas.microsoft.com/office/powerpoint/2010/main" val="2378299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DB2B4A3-30B8-F748-894A-F8DD9B5A5314}" type="slidenum">
              <a:rPr lang="en-US"/>
              <a:pPr>
                <a:defRPr/>
              </a:pPr>
              <a:t>‹#›</a:t>
            </a:fld>
            <a:endParaRPr lang="en-US"/>
          </a:p>
        </p:txBody>
      </p:sp>
    </p:spTree>
    <p:extLst>
      <p:ext uri="{BB962C8B-B14F-4D97-AF65-F5344CB8AC3E}">
        <p14:creationId xmlns:p14="http://schemas.microsoft.com/office/powerpoint/2010/main" val="8510967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7AFDA57-3D1E-914F-A5C1-94776C92D5C3}" type="slidenum">
              <a:rPr lang="en-US"/>
              <a:pPr>
                <a:defRPr/>
              </a:pPr>
              <a:t>‹#›</a:t>
            </a:fld>
            <a:endParaRPr lang="en-US"/>
          </a:p>
        </p:txBody>
      </p:sp>
    </p:spTree>
    <p:extLst>
      <p:ext uri="{BB962C8B-B14F-4D97-AF65-F5344CB8AC3E}">
        <p14:creationId xmlns:p14="http://schemas.microsoft.com/office/powerpoint/2010/main" val="2380702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5C9EC53-F005-634A-947F-721F48C98C3B}" type="slidenum">
              <a:rPr lang="en-US"/>
              <a:pPr>
                <a:defRPr/>
              </a:pPr>
              <a:t>‹#›</a:t>
            </a:fld>
            <a:endParaRPr lang="en-US"/>
          </a:p>
        </p:txBody>
      </p:sp>
    </p:spTree>
    <p:extLst>
      <p:ext uri="{BB962C8B-B14F-4D97-AF65-F5344CB8AC3E}">
        <p14:creationId xmlns:p14="http://schemas.microsoft.com/office/powerpoint/2010/main" val="17887572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DD9C840-75DC-2D49-9CA1-F83CA8AFCBAE}" type="slidenum">
              <a:rPr lang="en-US"/>
              <a:pPr>
                <a:defRPr/>
              </a:pPr>
              <a:t>‹#›</a:t>
            </a:fld>
            <a:endParaRPr lang="en-US"/>
          </a:p>
        </p:txBody>
      </p:sp>
    </p:spTree>
    <p:extLst>
      <p:ext uri="{BB962C8B-B14F-4D97-AF65-F5344CB8AC3E}">
        <p14:creationId xmlns:p14="http://schemas.microsoft.com/office/powerpoint/2010/main" val="20901375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2736D47-A911-CA47-8CAB-69AB7256C510}" type="slidenum">
              <a:rPr lang="en-US"/>
              <a:pPr>
                <a:defRPr/>
              </a:pPr>
              <a:t>‹#›</a:t>
            </a:fld>
            <a:endParaRPr lang="en-US"/>
          </a:p>
        </p:txBody>
      </p:sp>
    </p:spTree>
    <p:extLst>
      <p:ext uri="{BB962C8B-B14F-4D97-AF65-F5344CB8AC3E}">
        <p14:creationId xmlns:p14="http://schemas.microsoft.com/office/powerpoint/2010/main" val="15989446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95936D7-B191-C748-8430-EB7D2EE3332A}" type="slidenum">
              <a:rPr lang="en-US"/>
              <a:pPr>
                <a:defRPr/>
              </a:pPr>
              <a:t>‹#›</a:t>
            </a:fld>
            <a:endParaRPr lang="en-US"/>
          </a:p>
        </p:txBody>
      </p:sp>
    </p:spTree>
    <p:extLst>
      <p:ext uri="{BB962C8B-B14F-4D97-AF65-F5344CB8AC3E}">
        <p14:creationId xmlns:p14="http://schemas.microsoft.com/office/powerpoint/2010/main" val="6131386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F94767-7DC8-3D4F-B80B-B3DFC1C37759}" type="slidenum">
              <a:rPr lang="en-US"/>
              <a:pPr>
                <a:defRPr/>
              </a:pPr>
              <a:t>‹#›</a:t>
            </a:fld>
            <a:endParaRPr lang="en-US"/>
          </a:p>
        </p:txBody>
      </p:sp>
    </p:spTree>
    <p:extLst>
      <p:ext uri="{BB962C8B-B14F-4D97-AF65-F5344CB8AC3E}">
        <p14:creationId xmlns:p14="http://schemas.microsoft.com/office/powerpoint/2010/main" val="10782770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7D210-DFD8-614D-823A-429667EE6B6C}" type="slidenum">
              <a:rPr lang="en-US"/>
              <a:pPr>
                <a:defRPr/>
              </a:pPr>
              <a:t>‹#›</a:t>
            </a:fld>
            <a:endParaRPr lang="en-US"/>
          </a:p>
        </p:txBody>
      </p:sp>
    </p:spTree>
    <p:extLst>
      <p:ext uri="{BB962C8B-B14F-4D97-AF65-F5344CB8AC3E}">
        <p14:creationId xmlns:p14="http://schemas.microsoft.com/office/powerpoint/2010/main" val="974101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3871F3-D43A-5642-AF5B-8DD62B847C97}" type="slidenum">
              <a:rPr lang="en-US"/>
              <a:pPr>
                <a:defRPr/>
              </a:pPr>
              <a:t>‹#›</a:t>
            </a:fld>
            <a:endParaRPr lang="en-US"/>
          </a:p>
        </p:txBody>
      </p:sp>
    </p:spTree>
    <p:extLst>
      <p:ext uri="{BB962C8B-B14F-4D97-AF65-F5344CB8AC3E}">
        <p14:creationId xmlns:p14="http://schemas.microsoft.com/office/powerpoint/2010/main" val="14976023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D4DF9D8-9D14-EE4F-9558-07B05409A26D}" type="slidenum">
              <a:rPr lang="en-US"/>
              <a:pPr>
                <a:defRPr/>
              </a:pPr>
              <a:t>‹#›</a:t>
            </a:fld>
            <a:endParaRPr lang="en-US"/>
          </a:p>
        </p:txBody>
      </p:sp>
    </p:spTree>
    <p:extLst>
      <p:ext uri="{BB962C8B-B14F-4D97-AF65-F5344CB8AC3E}">
        <p14:creationId xmlns:p14="http://schemas.microsoft.com/office/powerpoint/2010/main" val="1291559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A9898F-1344-6246-8AB2-B12BBEAD9CAD}" type="slidenum">
              <a:rPr lang="en-US"/>
              <a:pPr>
                <a:defRPr/>
              </a:pPr>
              <a:t>‹#›</a:t>
            </a:fld>
            <a:endParaRPr lang="en-US"/>
          </a:p>
        </p:txBody>
      </p:sp>
    </p:spTree>
    <p:extLst>
      <p:ext uri="{BB962C8B-B14F-4D97-AF65-F5344CB8AC3E}">
        <p14:creationId xmlns:p14="http://schemas.microsoft.com/office/powerpoint/2010/main" val="1077147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5B40EDC-9E8A-D440-A17A-20A79D0CA47C}" type="slidenum">
              <a:rPr lang="en-US"/>
              <a:pPr>
                <a:defRPr/>
              </a:pPr>
              <a:t>‹#›</a:t>
            </a:fld>
            <a:endParaRPr lang="en-US"/>
          </a:p>
        </p:txBody>
      </p:sp>
    </p:spTree>
    <p:extLst>
      <p:ext uri="{BB962C8B-B14F-4D97-AF65-F5344CB8AC3E}">
        <p14:creationId xmlns:p14="http://schemas.microsoft.com/office/powerpoint/2010/main" val="4041746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0BF22AB-2BDE-D34D-AF57-BB298C63514C}" type="slidenum">
              <a:rPr lang="en-US"/>
              <a:pPr>
                <a:defRPr/>
              </a:pPr>
              <a:t>‹#›</a:t>
            </a:fld>
            <a:endParaRPr lang="en-US"/>
          </a:p>
        </p:txBody>
      </p:sp>
    </p:spTree>
    <p:extLst>
      <p:ext uri="{BB962C8B-B14F-4D97-AF65-F5344CB8AC3E}">
        <p14:creationId xmlns:p14="http://schemas.microsoft.com/office/powerpoint/2010/main" val="36502513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9818F18-F8CB-A44A-8FC0-82F993B707AE}" type="slidenum">
              <a:rPr lang="en-US"/>
              <a:pPr>
                <a:defRPr/>
              </a:pPr>
              <a:t>‹#›</a:t>
            </a:fld>
            <a:endParaRPr lang="en-US"/>
          </a:p>
        </p:txBody>
      </p:sp>
    </p:spTree>
    <p:extLst>
      <p:ext uri="{BB962C8B-B14F-4D97-AF65-F5344CB8AC3E}">
        <p14:creationId xmlns:p14="http://schemas.microsoft.com/office/powerpoint/2010/main" val="16581210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25DD2C-39DC-0546-A847-C666F24BC455}" type="slidenum">
              <a:rPr lang="en-US"/>
              <a:pPr>
                <a:defRPr/>
              </a:pPr>
              <a:t>‹#›</a:t>
            </a:fld>
            <a:endParaRPr lang="en-US"/>
          </a:p>
        </p:txBody>
      </p:sp>
    </p:spTree>
    <p:extLst>
      <p:ext uri="{BB962C8B-B14F-4D97-AF65-F5344CB8AC3E}">
        <p14:creationId xmlns:p14="http://schemas.microsoft.com/office/powerpoint/2010/main" val="38367315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261AF01-A4E4-294F-8756-63124623178B}" type="slidenum">
              <a:rPr lang="en-US"/>
              <a:pPr>
                <a:defRPr/>
              </a:pPr>
              <a:t>‹#›</a:t>
            </a:fld>
            <a:endParaRPr lang="en-US"/>
          </a:p>
        </p:txBody>
      </p:sp>
    </p:spTree>
    <p:extLst>
      <p:ext uri="{BB962C8B-B14F-4D97-AF65-F5344CB8AC3E}">
        <p14:creationId xmlns:p14="http://schemas.microsoft.com/office/powerpoint/2010/main" val="9917585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2800DA6-86C6-2044-A61A-558C19F2DCB6}" type="slidenum">
              <a:rPr lang="en-US"/>
              <a:pPr>
                <a:defRPr/>
              </a:pPr>
              <a:t>‹#›</a:t>
            </a:fld>
            <a:endParaRPr lang="en-US"/>
          </a:p>
        </p:txBody>
      </p:sp>
    </p:spTree>
    <p:extLst>
      <p:ext uri="{BB962C8B-B14F-4D97-AF65-F5344CB8AC3E}">
        <p14:creationId xmlns:p14="http://schemas.microsoft.com/office/powerpoint/2010/main" val="11797610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0E812D-5612-D34C-A0DA-BA931497A2A7}" type="slidenum">
              <a:rPr lang="en-US"/>
              <a:pPr>
                <a:defRPr/>
              </a:pPr>
              <a:t>‹#›</a:t>
            </a:fld>
            <a:endParaRPr lang="en-US"/>
          </a:p>
        </p:txBody>
      </p:sp>
    </p:spTree>
    <p:extLst>
      <p:ext uri="{BB962C8B-B14F-4D97-AF65-F5344CB8AC3E}">
        <p14:creationId xmlns:p14="http://schemas.microsoft.com/office/powerpoint/2010/main" val="6633958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D9E1228-897C-0043-A3A9-2D5F5C6584AA}" type="slidenum">
              <a:rPr lang="en-US"/>
              <a:pPr>
                <a:defRPr/>
              </a:pPr>
              <a:t>‹#›</a:t>
            </a:fld>
            <a:endParaRPr lang="en-US"/>
          </a:p>
        </p:txBody>
      </p:sp>
    </p:spTree>
    <p:extLst>
      <p:ext uri="{BB962C8B-B14F-4D97-AF65-F5344CB8AC3E}">
        <p14:creationId xmlns:p14="http://schemas.microsoft.com/office/powerpoint/2010/main" val="27671118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74CFAAE-E437-234C-9A95-94C13D881359}" type="slidenum">
              <a:rPr lang="en-US"/>
              <a:pPr>
                <a:defRPr/>
              </a:pPr>
              <a:t>‹#›</a:t>
            </a:fld>
            <a:endParaRPr lang="en-US"/>
          </a:p>
        </p:txBody>
      </p:sp>
    </p:spTree>
    <p:extLst>
      <p:ext uri="{BB962C8B-B14F-4D97-AF65-F5344CB8AC3E}">
        <p14:creationId xmlns:p14="http://schemas.microsoft.com/office/powerpoint/2010/main" val="19798281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B35DB1-CD09-B845-B4FA-745805D80017}" type="slidenum">
              <a:rPr lang="en-US"/>
              <a:pPr>
                <a:defRPr/>
              </a:pPr>
              <a:t>‹#›</a:t>
            </a:fld>
            <a:endParaRPr lang="en-US"/>
          </a:p>
        </p:txBody>
      </p:sp>
    </p:spTree>
    <p:extLst>
      <p:ext uri="{BB962C8B-B14F-4D97-AF65-F5344CB8AC3E}">
        <p14:creationId xmlns:p14="http://schemas.microsoft.com/office/powerpoint/2010/main" val="947941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B628F-6377-4E43-8420-52EC8B39F283}" type="slidenum">
              <a:rPr lang="en-US"/>
              <a:pPr>
                <a:defRPr/>
              </a:pPr>
              <a:t>‹#›</a:t>
            </a:fld>
            <a:endParaRPr lang="en-US"/>
          </a:p>
        </p:txBody>
      </p:sp>
    </p:spTree>
    <p:extLst>
      <p:ext uri="{BB962C8B-B14F-4D97-AF65-F5344CB8AC3E}">
        <p14:creationId xmlns:p14="http://schemas.microsoft.com/office/powerpoint/2010/main" val="29141325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CEC0925-7E87-6F40-A788-D01D0228E10F}" type="slidenum">
              <a:rPr lang="en-US"/>
              <a:pPr>
                <a:defRPr/>
              </a:pPr>
              <a:t>‹#›</a:t>
            </a:fld>
            <a:endParaRPr lang="en-US"/>
          </a:p>
        </p:txBody>
      </p:sp>
    </p:spTree>
    <p:extLst>
      <p:ext uri="{BB962C8B-B14F-4D97-AF65-F5344CB8AC3E}">
        <p14:creationId xmlns:p14="http://schemas.microsoft.com/office/powerpoint/2010/main" val="39131309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8BD280-74FC-D949-8C47-ADBEE30161E5}" type="slidenum">
              <a:rPr lang="en-US"/>
              <a:pPr>
                <a:defRPr/>
              </a:pPr>
              <a:t>‹#›</a:t>
            </a:fld>
            <a:endParaRPr lang="en-US"/>
          </a:p>
        </p:txBody>
      </p:sp>
    </p:spTree>
    <p:extLst>
      <p:ext uri="{BB962C8B-B14F-4D97-AF65-F5344CB8AC3E}">
        <p14:creationId xmlns:p14="http://schemas.microsoft.com/office/powerpoint/2010/main" val="24764268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6BE5030-9F3E-6245-9289-02251582AF1D}" type="slidenum">
              <a:rPr lang="en-US"/>
              <a:pPr>
                <a:defRPr/>
              </a:pPr>
              <a:t>‹#›</a:t>
            </a:fld>
            <a:endParaRPr lang="en-US"/>
          </a:p>
        </p:txBody>
      </p:sp>
    </p:spTree>
    <p:extLst>
      <p:ext uri="{BB962C8B-B14F-4D97-AF65-F5344CB8AC3E}">
        <p14:creationId xmlns:p14="http://schemas.microsoft.com/office/powerpoint/2010/main" val="40693357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0C0BE89-0C97-4A40-9243-C80E465181F1}" type="slidenum">
              <a:rPr lang="en-US"/>
              <a:pPr>
                <a:defRPr/>
              </a:pPr>
              <a:t>‹#›</a:t>
            </a:fld>
            <a:endParaRPr lang="en-US"/>
          </a:p>
        </p:txBody>
      </p:sp>
    </p:spTree>
    <p:extLst>
      <p:ext uri="{BB962C8B-B14F-4D97-AF65-F5344CB8AC3E}">
        <p14:creationId xmlns:p14="http://schemas.microsoft.com/office/powerpoint/2010/main" val="5803403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C14215-CA96-4E41-ADF4-D05E66C42D25}" type="slidenum">
              <a:rPr lang="en-US"/>
              <a:pPr>
                <a:defRPr/>
              </a:pPr>
              <a:t>‹#›</a:t>
            </a:fld>
            <a:endParaRPr lang="en-US"/>
          </a:p>
        </p:txBody>
      </p:sp>
    </p:spTree>
    <p:extLst>
      <p:ext uri="{BB962C8B-B14F-4D97-AF65-F5344CB8AC3E}">
        <p14:creationId xmlns:p14="http://schemas.microsoft.com/office/powerpoint/2010/main" val="29327845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F694FDA-D748-8B46-8085-8E0EE70ADD11}" type="slidenum">
              <a:rPr lang="en-US"/>
              <a:pPr>
                <a:defRPr/>
              </a:pPr>
              <a:t>‹#›</a:t>
            </a:fld>
            <a:endParaRPr lang="en-US"/>
          </a:p>
        </p:txBody>
      </p:sp>
    </p:spTree>
    <p:extLst>
      <p:ext uri="{BB962C8B-B14F-4D97-AF65-F5344CB8AC3E}">
        <p14:creationId xmlns:p14="http://schemas.microsoft.com/office/powerpoint/2010/main" val="24686182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BE95F0-A3E4-E84A-95A8-47BC4A74C66A}" type="slidenum">
              <a:rPr lang="en-US"/>
              <a:pPr>
                <a:defRPr/>
              </a:pPr>
              <a:t>‹#›</a:t>
            </a:fld>
            <a:endParaRPr lang="en-US"/>
          </a:p>
        </p:txBody>
      </p:sp>
    </p:spTree>
    <p:extLst>
      <p:ext uri="{BB962C8B-B14F-4D97-AF65-F5344CB8AC3E}">
        <p14:creationId xmlns:p14="http://schemas.microsoft.com/office/powerpoint/2010/main" val="35718248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A84F720-DC46-D647-A5ED-ADC8509F621A}" type="slidenum">
              <a:rPr lang="en-US"/>
              <a:pPr>
                <a:defRPr/>
              </a:pPr>
              <a:t>‹#›</a:t>
            </a:fld>
            <a:endParaRPr lang="en-US"/>
          </a:p>
        </p:txBody>
      </p:sp>
    </p:spTree>
    <p:extLst>
      <p:ext uri="{BB962C8B-B14F-4D97-AF65-F5344CB8AC3E}">
        <p14:creationId xmlns:p14="http://schemas.microsoft.com/office/powerpoint/2010/main" val="30035083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EA5580B-3978-B846-92EE-692E5F155FE1}" type="slidenum">
              <a:rPr lang="en-US"/>
              <a:pPr>
                <a:defRPr/>
              </a:pPr>
              <a:t>‹#›</a:t>
            </a:fld>
            <a:endParaRPr lang="en-US"/>
          </a:p>
        </p:txBody>
      </p:sp>
    </p:spTree>
    <p:extLst>
      <p:ext uri="{BB962C8B-B14F-4D97-AF65-F5344CB8AC3E}">
        <p14:creationId xmlns:p14="http://schemas.microsoft.com/office/powerpoint/2010/main" val="38382902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F0F4BC-3FBB-3742-A5C5-80E042E241BE}" type="slidenum">
              <a:rPr lang="en-US"/>
              <a:pPr>
                <a:defRPr/>
              </a:pPr>
              <a:t>‹#›</a:t>
            </a:fld>
            <a:endParaRPr lang="en-US"/>
          </a:p>
        </p:txBody>
      </p:sp>
    </p:spTree>
    <p:extLst>
      <p:ext uri="{BB962C8B-B14F-4D97-AF65-F5344CB8AC3E}">
        <p14:creationId xmlns:p14="http://schemas.microsoft.com/office/powerpoint/2010/main" val="3516375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C4838-45CB-7B4E-93E5-1F1D194E03F0}" type="slidenum">
              <a:rPr lang="en-US"/>
              <a:pPr>
                <a:defRPr/>
              </a:pPr>
              <a:t>‹#›</a:t>
            </a:fld>
            <a:endParaRPr lang="en-US"/>
          </a:p>
        </p:txBody>
      </p:sp>
    </p:spTree>
    <p:extLst>
      <p:ext uri="{BB962C8B-B14F-4D97-AF65-F5344CB8AC3E}">
        <p14:creationId xmlns:p14="http://schemas.microsoft.com/office/powerpoint/2010/main" val="6175123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DB35D27-4E68-6A4B-A9A8-2770C7944788}" type="slidenum">
              <a:rPr lang="en-US"/>
              <a:pPr>
                <a:defRPr/>
              </a:pPr>
              <a:t>‹#›</a:t>
            </a:fld>
            <a:endParaRPr lang="en-US"/>
          </a:p>
        </p:txBody>
      </p:sp>
    </p:spTree>
    <p:extLst>
      <p:ext uri="{BB962C8B-B14F-4D97-AF65-F5344CB8AC3E}">
        <p14:creationId xmlns:p14="http://schemas.microsoft.com/office/powerpoint/2010/main" val="23820283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15A283E-9F05-0B4A-890D-20F8F12F19AB}" type="slidenum">
              <a:rPr lang="en-US"/>
              <a:pPr>
                <a:defRPr/>
              </a:pPr>
              <a:t>‹#›</a:t>
            </a:fld>
            <a:endParaRPr lang="en-US"/>
          </a:p>
        </p:txBody>
      </p:sp>
    </p:spTree>
    <p:extLst>
      <p:ext uri="{BB962C8B-B14F-4D97-AF65-F5344CB8AC3E}">
        <p14:creationId xmlns:p14="http://schemas.microsoft.com/office/powerpoint/2010/main" val="9120621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E512841-456C-E74E-B984-558535C261CB}" type="slidenum">
              <a:rPr lang="en-US"/>
              <a:pPr>
                <a:defRPr/>
              </a:pPr>
              <a:t>‹#›</a:t>
            </a:fld>
            <a:endParaRPr lang="en-US"/>
          </a:p>
        </p:txBody>
      </p:sp>
    </p:spTree>
    <p:extLst>
      <p:ext uri="{BB962C8B-B14F-4D97-AF65-F5344CB8AC3E}">
        <p14:creationId xmlns:p14="http://schemas.microsoft.com/office/powerpoint/2010/main" val="4035692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FC5009C2-7743-204C-A7F3-95B0497F7857}" type="slidenum">
              <a:rPr lang="en-US"/>
              <a:pPr>
                <a:defRPr/>
              </a:pPr>
              <a:t>‹#›</a:t>
            </a:fld>
            <a:endParaRPr lang="en-US"/>
          </a:p>
        </p:txBody>
      </p:sp>
    </p:spTree>
    <p:extLst>
      <p:ext uri="{BB962C8B-B14F-4D97-AF65-F5344CB8AC3E}">
        <p14:creationId xmlns:p14="http://schemas.microsoft.com/office/powerpoint/2010/main" val="30555878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8E551A68-3171-2E45-A3B6-F854382B3251}" type="slidenum">
              <a:rPr lang="en-US"/>
              <a:pPr>
                <a:defRPr/>
              </a:pPr>
              <a:t>‹#›</a:t>
            </a:fld>
            <a:endParaRPr lang="en-US"/>
          </a:p>
        </p:txBody>
      </p:sp>
    </p:spTree>
    <p:extLst>
      <p:ext uri="{BB962C8B-B14F-4D97-AF65-F5344CB8AC3E}">
        <p14:creationId xmlns:p14="http://schemas.microsoft.com/office/powerpoint/2010/main" val="14440718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3EC4302D-BD55-DB40-A414-5DBE414141F3}" type="slidenum">
              <a:rPr lang="en-US"/>
              <a:pPr>
                <a:defRPr/>
              </a:pPr>
              <a:t>‹#›</a:t>
            </a:fld>
            <a:endParaRPr lang="en-US"/>
          </a:p>
        </p:txBody>
      </p:sp>
    </p:spTree>
    <p:extLst>
      <p:ext uri="{BB962C8B-B14F-4D97-AF65-F5344CB8AC3E}">
        <p14:creationId xmlns:p14="http://schemas.microsoft.com/office/powerpoint/2010/main" val="32483541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1F4B6ED0-2795-6B4F-902B-37628765481F}" type="slidenum">
              <a:rPr lang="en-US"/>
              <a:pPr>
                <a:defRPr/>
              </a:pPr>
              <a:t>‹#›</a:t>
            </a:fld>
            <a:endParaRPr lang="en-US"/>
          </a:p>
        </p:txBody>
      </p:sp>
    </p:spTree>
    <p:extLst>
      <p:ext uri="{BB962C8B-B14F-4D97-AF65-F5344CB8AC3E}">
        <p14:creationId xmlns:p14="http://schemas.microsoft.com/office/powerpoint/2010/main" val="115994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2D8889A6-7302-094D-BC19-68877B4D44CF}" type="slidenum">
              <a:rPr lang="en-US"/>
              <a:pPr>
                <a:defRPr/>
              </a:pPr>
              <a:t>‹#›</a:t>
            </a:fld>
            <a:endParaRPr lang="en-US"/>
          </a:p>
        </p:txBody>
      </p:sp>
    </p:spTree>
    <p:extLst>
      <p:ext uri="{BB962C8B-B14F-4D97-AF65-F5344CB8AC3E}">
        <p14:creationId xmlns:p14="http://schemas.microsoft.com/office/powerpoint/2010/main" val="4356651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3E34609-5BEC-A340-B67A-8E623A21A461}" type="slidenum">
              <a:rPr lang="en-US"/>
              <a:pPr>
                <a:defRPr/>
              </a:pPr>
              <a:t>‹#›</a:t>
            </a:fld>
            <a:endParaRPr lang="en-US"/>
          </a:p>
        </p:txBody>
      </p:sp>
    </p:spTree>
    <p:extLst>
      <p:ext uri="{BB962C8B-B14F-4D97-AF65-F5344CB8AC3E}">
        <p14:creationId xmlns:p14="http://schemas.microsoft.com/office/powerpoint/2010/main" val="24270785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215AF49D-8705-8E4F-A613-E0D0F25914B6}" type="slidenum">
              <a:rPr lang="en-US"/>
              <a:pPr>
                <a:defRPr/>
              </a:pPr>
              <a:t>‹#›</a:t>
            </a:fld>
            <a:endParaRPr lang="en-US"/>
          </a:p>
        </p:txBody>
      </p:sp>
    </p:spTree>
    <p:extLst>
      <p:ext uri="{BB962C8B-B14F-4D97-AF65-F5344CB8AC3E}">
        <p14:creationId xmlns:p14="http://schemas.microsoft.com/office/powerpoint/2010/main" val="106449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4BF7F9-5160-5D46-9AB6-75CD00213FC2}" type="slidenum">
              <a:rPr lang="en-US"/>
              <a:pPr>
                <a:defRPr/>
              </a:pPr>
              <a:t>‹#›</a:t>
            </a:fld>
            <a:endParaRPr lang="en-US"/>
          </a:p>
        </p:txBody>
      </p:sp>
    </p:spTree>
    <p:extLst>
      <p:ext uri="{BB962C8B-B14F-4D97-AF65-F5344CB8AC3E}">
        <p14:creationId xmlns:p14="http://schemas.microsoft.com/office/powerpoint/2010/main" val="3966153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266D65BF-4369-5C42-B217-70020119392F}" type="slidenum">
              <a:rPr lang="en-US"/>
              <a:pPr>
                <a:defRPr/>
              </a:pPr>
              <a:t>‹#›</a:t>
            </a:fld>
            <a:endParaRPr lang="en-US"/>
          </a:p>
        </p:txBody>
      </p:sp>
    </p:spTree>
    <p:extLst>
      <p:ext uri="{BB962C8B-B14F-4D97-AF65-F5344CB8AC3E}">
        <p14:creationId xmlns:p14="http://schemas.microsoft.com/office/powerpoint/2010/main" val="16410467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3E13B32E-86FF-1B4E-BC4B-C43E509A00BB}" type="slidenum">
              <a:rPr lang="en-US"/>
              <a:pPr>
                <a:defRPr/>
              </a:pPr>
              <a:t>‹#›</a:t>
            </a:fld>
            <a:endParaRPr lang="en-US"/>
          </a:p>
        </p:txBody>
      </p:sp>
    </p:spTree>
    <p:extLst>
      <p:ext uri="{BB962C8B-B14F-4D97-AF65-F5344CB8AC3E}">
        <p14:creationId xmlns:p14="http://schemas.microsoft.com/office/powerpoint/2010/main" val="20017632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DAF14D7-018A-774B-B1AE-3102F60C6635}" type="slidenum">
              <a:rPr lang="en-US"/>
              <a:pPr>
                <a:defRPr/>
              </a:pPr>
              <a:t>‹#›</a:t>
            </a:fld>
            <a:endParaRPr lang="en-US"/>
          </a:p>
        </p:txBody>
      </p:sp>
    </p:spTree>
    <p:extLst>
      <p:ext uri="{BB962C8B-B14F-4D97-AF65-F5344CB8AC3E}">
        <p14:creationId xmlns:p14="http://schemas.microsoft.com/office/powerpoint/2010/main" val="15043611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CC55E573-E3A3-5C48-86D8-F31B6E1CF49E}" type="slidenum">
              <a:rPr lang="en-US"/>
              <a:pPr>
                <a:defRPr/>
              </a:pPr>
              <a:t>‹#›</a:t>
            </a:fld>
            <a:endParaRPr lang="en-US"/>
          </a:p>
        </p:txBody>
      </p:sp>
    </p:spTree>
    <p:extLst>
      <p:ext uri="{BB962C8B-B14F-4D97-AF65-F5344CB8AC3E}">
        <p14:creationId xmlns:p14="http://schemas.microsoft.com/office/powerpoint/2010/main" val="15367933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5E0EAF3-7D23-7148-A575-F330436D5830}" type="slidenum">
              <a:rPr lang="en-US"/>
              <a:pPr>
                <a:defRPr/>
              </a:pPr>
              <a:t>‹#›</a:t>
            </a:fld>
            <a:endParaRPr lang="en-US"/>
          </a:p>
        </p:txBody>
      </p:sp>
    </p:spTree>
    <p:extLst>
      <p:ext uri="{BB962C8B-B14F-4D97-AF65-F5344CB8AC3E}">
        <p14:creationId xmlns:p14="http://schemas.microsoft.com/office/powerpoint/2010/main" val="28478522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EEF8E1-2768-AB42-A5DB-A4D06E7E3C99}" type="slidenum">
              <a:rPr lang="en-US"/>
              <a:pPr>
                <a:defRPr/>
              </a:pPr>
              <a:t>‹#›</a:t>
            </a:fld>
            <a:endParaRPr lang="en-US"/>
          </a:p>
        </p:txBody>
      </p:sp>
    </p:spTree>
    <p:extLst>
      <p:ext uri="{BB962C8B-B14F-4D97-AF65-F5344CB8AC3E}">
        <p14:creationId xmlns:p14="http://schemas.microsoft.com/office/powerpoint/2010/main" val="35388860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06424A4-5395-8641-9181-42E3A571B90B}" type="slidenum">
              <a:rPr lang="en-US"/>
              <a:pPr>
                <a:defRPr/>
              </a:pPr>
              <a:t>‹#›</a:t>
            </a:fld>
            <a:endParaRPr lang="en-US"/>
          </a:p>
        </p:txBody>
      </p:sp>
    </p:spTree>
    <p:extLst>
      <p:ext uri="{BB962C8B-B14F-4D97-AF65-F5344CB8AC3E}">
        <p14:creationId xmlns:p14="http://schemas.microsoft.com/office/powerpoint/2010/main" val="14374357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0F379AB-A8C9-144B-B74A-B25E4EB484A0}" type="slidenum">
              <a:rPr lang="en-US"/>
              <a:pPr>
                <a:defRPr/>
              </a:pPr>
              <a:t>‹#›</a:t>
            </a:fld>
            <a:endParaRPr lang="en-US"/>
          </a:p>
        </p:txBody>
      </p:sp>
    </p:spTree>
    <p:extLst>
      <p:ext uri="{BB962C8B-B14F-4D97-AF65-F5344CB8AC3E}">
        <p14:creationId xmlns:p14="http://schemas.microsoft.com/office/powerpoint/2010/main" val="37090792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37B3C5-583D-2A43-9F64-8DEF96B1090B}" type="slidenum">
              <a:rPr lang="en-US"/>
              <a:pPr>
                <a:defRPr/>
              </a:pPr>
              <a:t>‹#›</a:t>
            </a:fld>
            <a:endParaRPr lang="en-US"/>
          </a:p>
        </p:txBody>
      </p:sp>
    </p:spTree>
    <p:extLst>
      <p:ext uri="{BB962C8B-B14F-4D97-AF65-F5344CB8AC3E}">
        <p14:creationId xmlns:p14="http://schemas.microsoft.com/office/powerpoint/2010/main" val="32166581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92DF8B-3AA1-4744-8E14-126137EE4E22}" type="slidenum">
              <a:rPr lang="en-US"/>
              <a:pPr>
                <a:defRPr/>
              </a:pPr>
              <a:t>‹#›</a:t>
            </a:fld>
            <a:endParaRPr lang="en-US"/>
          </a:p>
        </p:txBody>
      </p:sp>
    </p:spTree>
    <p:extLst>
      <p:ext uri="{BB962C8B-B14F-4D97-AF65-F5344CB8AC3E}">
        <p14:creationId xmlns:p14="http://schemas.microsoft.com/office/powerpoint/2010/main" val="3561353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AF46BF-D392-D54C-AA56-65295E12DAD1}" type="slidenum">
              <a:rPr lang="en-US"/>
              <a:pPr>
                <a:defRPr/>
              </a:pPr>
              <a:t>‹#›</a:t>
            </a:fld>
            <a:endParaRPr lang="en-US"/>
          </a:p>
        </p:txBody>
      </p:sp>
    </p:spTree>
    <p:extLst>
      <p:ext uri="{BB962C8B-B14F-4D97-AF65-F5344CB8AC3E}">
        <p14:creationId xmlns:p14="http://schemas.microsoft.com/office/powerpoint/2010/main" val="38184332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7E3F91-6D9F-5D4E-B741-7EB5456CBA4F}" type="slidenum">
              <a:rPr lang="en-US"/>
              <a:pPr>
                <a:defRPr/>
              </a:pPr>
              <a:t>‹#›</a:t>
            </a:fld>
            <a:endParaRPr lang="en-US"/>
          </a:p>
        </p:txBody>
      </p:sp>
    </p:spTree>
    <p:extLst>
      <p:ext uri="{BB962C8B-B14F-4D97-AF65-F5344CB8AC3E}">
        <p14:creationId xmlns:p14="http://schemas.microsoft.com/office/powerpoint/2010/main" val="33747307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F79E-ABE8-AC4F-A32A-64E598F42E25}" type="slidenum">
              <a:rPr lang="en-US"/>
              <a:pPr>
                <a:defRPr/>
              </a:pPr>
              <a:t>‹#›</a:t>
            </a:fld>
            <a:endParaRPr lang="en-US"/>
          </a:p>
        </p:txBody>
      </p:sp>
    </p:spTree>
    <p:extLst>
      <p:ext uri="{BB962C8B-B14F-4D97-AF65-F5344CB8AC3E}">
        <p14:creationId xmlns:p14="http://schemas.microsoft.com/office/powerpoint/2010/main" val="20103254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4FA3B2E-D145-2F4E-B606-A507D2ADAE04}" type="slidenum">
              <a:rPr lang="en-US"/>
              <a:pPr>
                <a:defRPr/>
              </a:pPr>
              <a:t>‹#›</a:t>
            </a:fld>
            <a:endParaRPr lang="en-US"/>
          </a:p>
        </p:txBody>
      </p:sp>
    </p:spTree>
    <p:extLst>
      <p:ext uri="{BB962C8B-B14F-4D97-AF65-F5344CB8AC3E}">
        <p14:creationId xmlns:p14="http://schemas.microsoft.com/office/powerpoint/2010/main" val="41223344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4431FB4-5EEE-4443-B39C-689DC7D40F87}" type="slidenum">
              <a:rPr lang="en-US"/>
              <a:pPr>
                <a:defRPr/>
              </a:pPr>
              <a:t>‹#›</a:t>
            </a:fld>
            <a:endParaRPr lang="en-US"/>
          </a:p>
        </p:txBody>
      </p:sp>
    </p:spTree>
    <p:extLst>
      <p:ext uri="{BB962C8B-B14F-4D97-AF65-F5344CB8AC3E}">
        <p14:creationId xmlns:p14="http://schemas.microsoft.com/office/powerpoint/2010/main" val="21513144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C5D09F-9E11-8149-BA99-BED77BDFCCDF}" type="slidenum">
              <a:rPr lang="en-US"/>
              <a:pPr>
                <a:defRPr/>
              </a:pPr>
              <a:t>‹#›</a:t>
            </a:fld>
            <a:endParaRPr lang="en-US"/>
          </a:p>
        </p:txBody>
      </p:sp>
    </p:spTree>
    <p:extLst>
      <p:ext uri="{BB962C8B-B14F-4D97-AF65-F5344CB8AC3E}">
        <p14:creationId xmlns:p14="http://schemas.microsoft.com/office/powerpoint/2010/main" val="31979870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8F1F40-C645-C148-8076-1B2EDEFE58C4}" type="slidenum">
              <a:rPr lang="en-US"/>
              <a:pPr>
                <a:defRPr/>
              </a:pPr>
              <a:t>‹#›</a:t>
            </a:fld>
            <a:endParaRPr lang="en-US"/>
          </a:p>
        </p:txBody>
      </p:sp>
    </p:spTree>
    <p:extLst>
      <p:ext uri="{BB962C8B-B14F-4D97-AF65-F5344CB8AC3E}">
        <p14:creationId xmlns:p14="http://schemas.microsoft.com/office/powerpoint/2010/main" val="3628603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AA8F9DC-8E7E-B147-B31D-BC8BC10064C3}" type="slidenum">
              <a:rPr lang="en-US"/>
              <a:pPr>
                <a:defRPr/>
              </a:pPr>
              <a:t>‹#›</a:t>
            </a:fld>
            <a:endParaRPr lang="en-US"/>
          </a:p>
        </p:txBody>
      </p:sp>
    </p:spTree>
    <p:extLst>
      <p:ext uri="{BB962C8B-B14F-4D97-AF65-F5344CB8AC3E}">
        <p14:creationId xmlns:p14="http://schemas.microsoft.com/office/powerpoint/2010/main" val="18751969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E2C2BFB9-5F56-474F-9D34-0D176885B100}" type="slidenum">
              <a:rPr lang="en-US"/>
              <a:pPr>
                <a:defRPr/>
              </a:pPr>
              <a:t>‹#›</a:t>
            </a:fld>
            <a:endParaRPr lang="en-US"/>
          </a:p>
        </p:txBody>
      </p:sp>
    </p:spTree>
    <p:extLst>
      <p:ext uri="{BB962C8B-B14F-4D97-AF65-F5344CB8AC3E}">
        <p14:creationId xmlns:p14="http://schemas.microsoft.com/office/powerpoint/2010/main" val="35697612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9916332-F632-FB4C-9525-11274B8EA3CA}" type="slidenum">
              <a:rPr lang="en-US"/>
              <a:pPr>
                <a:defRPr/>
              </a:pPr>
              <a:t>‹#›</a:t>
            </a:fld>
            <a:endParaRPr lang="en-US"/>
          </a:p>
        </p:txBody>
      </p:sp>
    </p:spTree>
    <p:extLst>
      <p:ext uri="{BB962C8B-B14F-4D97-AF65-F5344CB8AC3E}">
        <p14:creationId xmlns:p14="http://schemas.microsoft.com/office/powerpoint/2010/main" val="21975813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08906C1-5F5B-9746-B053-6D064C9903C7}" type="slidenum">
              <a:rPr lang="en-US"/>
              <a:pPr>
                <a:defRPr/>
              </a:pPr>
              <a:t>‹#›</a:t>
            </a:fld>
            <a:endParaRPr lang="en-US"/>
          </a:p>
        </p:txBody>
      </p:sp>
    </p:spTree>
    <p:extLst>
      <p:ext uri="{BB962C8B-B14F-4D97-AF65-F5344CB8AC3E}">
        <p14:creationId xmlns:p14="http://schemas.microsoft.com/office/powerpoint/2010/main" val="2466300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9C1670-6229-3942-A41A-F49550FA5036}" type="slidenum">
              <a:rPr lang="en-US"/>
              <a:pPr>
                <a:defRPr/>
              </a:pPr>
              <a:t>‹#›</a:t>
            </a:fld>
            <a:endParaRPr lang="en-US"/>
          </a:p>
        </p:txBody>
      </p:sp>
    </p:spTree>
    <p:extLst>
      <p:ext uri="{BB962C8B-B14F-4D97-AF65-F5344CB8AC3E}">
        <p14:creationId xmlns:p14="http://schemas.microsoft.com/office/powerpoint/2010/main" val="3205149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56B8FB25-46AE-B740-B984-B266CB2AD283}" type="slidenum">
              <a:rPr lang="en-US"/>
              <a:pPr>
                <a:defRPr/>
              </a:pPr>
              <a:t>‹#›</a:t>
            </a:fld>
            <a:endParaRPr lang="en-US"/>
          </a:p>
        </p:txBody>
      </p:sp>
    </p:spTree>
    <p:extLst>
      <p:ext uri="{BB962C8B-B14F-4D97-AF65-F5344CB8AC3E}">
        <p14:creationId xmlns:p14="http://schemas.microsoft.com/office/powerpoint/2010/main" val="4991263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9CC7BF5-A121-7846-A2E9-3A40604E795C}" type="slidenum">
              <a:rPr lang="en-US"/>
              <a:pPr>
                <a:defRPr/>
              </a:pPr>
              <a:t>‹#›</a:t>
            </a:fld>
            <a:endParaRPr lang="en-US"/>
          </a:p>
        </p:txBody>
      </p:sp>
    </p:spTree>
    <p:extLst>
      <p:ext uri="{BB962C8B-B14F-4D97-AF65-F5344CB8AC3E}">
        <p14:creationId xmlns:p14="http://schemas.microsoft.com/office/powerpoint/2010/main" val="21859906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B50FE0A-3D01-8141-9389-63090362EE7E}" type="slidenum">
              <a:rPr lang="en-US"/>
              <a:pPr>
                <a:defRPr/>
              </a:pPr>
              <a:t>‹#›</a:t>
            </a:fld>
            <a:endParaRPr lang="en-US"/>
          </a:p>
        </p:txBody>
      </p:sp>
    </p:spTree>
    <p:extLst>
      <p:ext uri="{BB962C8B-B14F-4D97-AF65-F5344CB8AC3E}">
        <p14:creationId xmlns:p14="http://schemas.microsoft.com/office/powerpoint/2010/main" val="5620935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8A5B99E-593C-6E4E-8CD3-F514BBC4D3DA}" type="slidenum">
              <a:rPr lang="en-US"/>
              <a:pPr>
                <a:defRPr/>
              </a:pPr>
              <a:t>‹#›</a:t>
            </a:fld>
            <a:endParaRPr lang="en-US"/>
          </a:p>
        </p:txBody>
      </p:sp>
    </p:spTree>
    <p:extLst>
      <p:ext uri="{BB962C8B-B14F-4D97-AF65-F5344CB8AC3E}">
        <p14:creationId xmlns:p14="http://schemas.microsoft.com/office/powerpoint/2010/main" val="18954606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04A85BFF-6F44-2147-B62B-C76180AE84A8}" type="slidenum">
              <a:rPr lang="en-US"/>
              <a:pPr>
                <a:defRPr/>
              </a:pPr>
              <a:t>‹#›</a:t>
            </a:fld>
            <a:endParaRPr lang="en-US"/>
          </a:p>
        </p:txBody>
      </p:sp>
    </p:spTree>
    <p:extLst>
      <p:ext uri="{BB962C8B-B14F-4D97-AF65-F5344CB8AC3E}">
        <p14:creationId xmlns:p14="http://schemas.microsoft.com/office/powerpoint/2010/main" val="19062811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8CDE177-42EC-B043-BB43-774F22EABCB1}" type="slidenum">
              <a:rPr lang="en-US"/>
              <a:pPr>
                <a:defRPr/>
              </a:pPr>
              <a:t>‹#›</a:t>
            </a:fld>
            <a:endParaRPr lang="en-US"/>
          </a:p>
        </p:txBody>
      </p:sp>
    </p:spTree>
    <p:extLst>
      <p:ext uri="{BB962C8B-B14F-4D97-AF65-F5344CB8AC3E}">
        <p14:creationId xmlns:p14="http://schemas.microsoft.com/office/powerpoint/2010/main" val="16678653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29266C2-B3D7-5443-8352-5905F1CFB927}" type="slidenum">
              <a:rPr lang="en-US"/>
              <a:pPr>
                <a:defRPr/>
              </a:pPr>
              <a:t>‹#›</a:t>
            </a:fld>
            <a:endParaRPr lang="en-US"/>
          </a:p>
        </p:txBody>
      </p:sp>
    </p:spTree>
    <p:extLst>
      <p:ext uri="{BB962C8B-B14F-4D97-AF65-F5344CB8AC3E}">
        <p14:creationId xmlns:p14="http://schemas.microsoft.com/office/powerpoint/2010/main" val="12480094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33489-6373-0D41-9289-4B44479C4E6D}" type="slidenum">
              <a:rPr lang="en-US"/>
              <a:pPr>
                <a:defRPr/>
              </a:pPr>
              <a:t>‹#›</a:t>
            </a:fld>
            <a:endParaRPr lang="en-US"/>
          </a:p>
        </p:txBody>
      </p:sp>
    </p:spTree>
    <p:extLst>
      <p:ext uri="{BB962C8B-B14F-4D97-AF65-F5344CB8AC3E}">
        <p14:creationId xmlns:p14="http://schemas.microsoft.com/office/powerpoint/2010/main" val="25121823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2306" name="Rectangle 2"/>
          <p:cNvSpPr>
            <a:spLocks noGrp="1" noChangeArrowheads="1"/>
          </p:cNvSpPr>
          <p:nvPr>
            <p:ph type="ctrTitle"/>
          </p:nvPr>
        </p:nvSpPr>
        <p:spPr>
          <a:xfrm>
            <a:off x="3200400" y="1447800"/>
            <a:ext cx="5257800" cy="1755775"/>
          </a:xfrm>
        </p:spPr>
        <p:txBody>
          <a:bodyPr/>
          <a:lstStyle>
            <a:lvl1pPr algn="r">
              <a:defRPr sz="4400"/>
            </a:lvl1pPr>
          </a:lstStyle>
          <a:p>
            <a:pPr lvl="0"/>
            <a:r>
              <a:rPr lang="en-US" noProof="0"/>
              <a:t>Click to edit Master title style</a:t>
            </a:r>
          </a:p>
        </p:txBody>
      </p:sp>
      <p:sp>
        <p:nvSpPr>
          <p:cNvPr id="482307"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p:txBody>
          <a:bodyPr/>
          <a:lstStyle>
            <a:lvl1pPr>
              <a:defRPr/>
            </a:lvl1pPr>
          </a:lstStyle>
          <a:p>
            <a:pPr>
              <a:defRPr/>
            </a:pPr>
            <a:fld id="{8847E590-AF1D-1742-AAB0-08DE95E0D02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p:txBody>
          <a:bodyPr/>
          <a:lstStyle>
            <a:lvl1pPr>
              <a:defRPr/>
            </a:lvl1pPr>
          </a:lstStyle>
          <a:p>
            <a:pPr>
              <a:defRPr/>
            </a:pPr>
            <a:fld id="{587F9345-EDA0-EF49-9702-40E05D54019C}"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29452878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DBA93C-EC12-FA48-9DD4-1C67FD69194B}"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a:ln/>
        </p:spPr>
        <p:txBody>
          <a:bodyPr/>
          <a:lstStyle>
            <a:lvl1pPr>
              <a:defRPr/>
            </a:lvl1pPr>
          </a:lstStyle>
          <a:p>
            <a:pPr>
              <a:defRPr/>
            </a:pPr>
            <a:fld id="{B3D58AA7-2D45-0F41-8A0E-349DCC1DFE92}"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125079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AD1FB-9E02-2C4F-9DE5-B9F76837CC2F}" type="slidenum">
              <a:rPr lang="en-US"/>
              <a:pPr>
                <a:defRPr/>
              </a:pPr>
              <a:t>‹#›</a:t>
            </a:fld>
            <a:endParaRPr lang="en-US"/>
          </a:p>
        </p:txBody>
      </p:sp>
    </p:spTree>
    <p:extLst>
      <p:ext uri="{BB962C8B-B14F-4D97-AF65-F5344CB8AC3E}">
        <p14:creationId xmlns:p14="http://schemas.microsoft.com/office/powerpoint/2010/main" val="197952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7620E5-A773-FB4E-9EF0-B9DBC98FB5DA}" type="slidenum">
              <a:rPr lang="en-US"/>
              <a:pPr>
                <a:defRPr/>
              </a:pPr>
              <a:t>‹#›</a:t>
            </a:fld>
            <a:endParaRPr lang="en-US"/>
          </a:p>
        </p:txBody>
      </p:sp>
    </p:spTree>
    <p:extLst>
      <p:ext uri="{BB962C8B-B14F-4D97-AF65-F5344CB8AC3E}">
        <p14:creationId xmlns:p14="http://schemas.microsoft.com/office/powerpoint/2010/main" val="12338732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5A3DAC4-F6EA-2C4C-8567-E3068CF8F494}"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a:ln/>
        </p:spPr>
        <p:txBody>
          <a:bodyPr/>
          <a:lstStyle>
            <a:lvl1pPr>
              <a:defRPr/>
            </a:lvl1pPr>
          </a:lstStyle>
          <a:p>
            <a:pPr>
              <a:defRPr/>
            </a:pPr>
            <a:fld id="{AD866979-757E-7A4A-A5CC-A020FA14815F}"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34779774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70B0F9C-766B-BF4C-8A1E-3DB7B95C961A}"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dt" sz="half" idx="12"/>
          </p:nvPr>
        </p:nvSpPr>
        <p:spPr>
          <a:ln/>
        </p:spPr>
        <p:txBody>
          <a:bodyPr/>
          <a:lstStyle>
            <a:lvl1pPr>
              <a:defRPr/>
            </a:lvl1pPr>
          </a:lstStyle>
          <a:p>
            <a:pPr>
              <a:defRPr/>
            </a:pPr>
            <a:fld id="{27B525E5-A308-F748-8221-4743D8E72609}"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3862702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6A1EF5C-ECC0-8348-907E-9CA9594DAD13}" type="slidenum">
              <a:rPr lang="en-US">
                <a:solidFill>
                  <a:srgbClr val="000000"/>
                </a:solidFill>
              </a:rPr>
              <a:pPr>
                <a:defRPr/>
              </a:pPr>
              <a:t>‹#›</a:t>
            </a:fld>
            <a:endParaRPr lang="en-US">
              <a:solidFill>
                <a:srgbClr val="000000"/>
              </a:solidFill>
            </a:endParaRPr>
          </a:p>
        </p:txBody>
      </p:sp>
      <p:sp>
        <p:nvSpPr>
          <p:cNvPr id="9" name="Rectangle 6"/>
          <p:cNvSpPr>
            <a:spLocks noGrp="1" noChangeArrowheads="1"/>
          </p:cNvSpPr>
          <p:nvPr>
            <p:ph type="dt" sz="half" idx="12"/>
          </p:nvPr>
        </p:nvSpPr>
        <p:spPr>
          <a:ln/>
        </p:spPr>
        <p:txBody>
          <a:bodyPr/>
          <a:lstStyle>
            <a:lvl1pPr>
              <a:defRPr/>
            </a:lvl1pPr>
          </a:lstStyle>
          <a:p>
            <a:pPr>
              <a:defRPr/>
            </a:pPr>
            <a:fld id="{56DAE42D-D6F9-4C41-9F65-79861F7D75EE}"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23535954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FA4A576F-3D1D-CE4F-AFD5-068245C310E4}"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dt" sz="half" idx="12"/>
          </p:nvPr>
        </p:nvSpPr>
        <p:spPr>
          <a:ln/>
        </p:spPr>
        <p:txBody>
          <a:bodyPr/>
          <a:lstStyle>
            <a:lvl1pPr>
              <a:defRPr/>
            </a:lvl1pPr>
          </a:lstStyle>
          <a:p>
            <a:pPr>
              <a:defRPr/>
            </a:pPr>
            <a:fld id="{A4E2ED5E-1689-5C4B-BA8E-8A8855645DFC}"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2421058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0EF4B97-83D5-674F-B8D0-D54C28D5C7C4}" type="slidenum">
              <a:rPr lang="en-US">
                <a:solidFill>
                  <a:srgbClr val="000000"/>
                </a:solidFill>
              </a:rPr>
              <a:pPr>
                <a:defRPr/>
              </a:pPr>
              <a:t>‹#›</a:t>
            </a:fld>
            <a:endParaRPr lang="en-US">
              <a:solidFill>
                <a:srgbClr val="000000"/>
              </a:solidFill>
            </a:endParaRPr>
          </a:p>
        </p:txBody>
      </p:sp>
      <p:sp>
        <p:nvSpPr>
          <p:cNvPr id="4" name="Rectangle 6"/>
          <p:cNvSpPr>
            <a:spLocks noGrp="1" noChangeArrowheads="1"/>
          </p:cNvSpPr>
          <p:nvPr>
            <p:ph type="dt" sz="half" idx="12"/>
          </p:nvPr>
        </p:nvSpPr>
        <p:spPr>
          <a:ln/>
        </p:spPr>
        <p:txBody>
          <a:bodyPr/>
          <a:lstStyle>
            <a:lvl1pPr>
              <a:defRPr/>
            </a:lvl1pPr>
          </a:lstStyle>
          <a:p>
            <a:pPr>
              <a:defRPr/>
            </a:pPr>
            <a:fld id="{9464B252-E632-DC44-AAB9-4BCE5004EC1A}"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496054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33DDC48-B0C8-A040-A078-948B05276BA4}"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dt" sz="half" idx="12"/>
          </p:nvPr>
        </p:nvSpPr>
        <p:spPr>
          <a:ln/>
        </p:spPr>
        <p:txBody>
          <a:bodyPr/>
          <a:lstStyle>
            <a:lvl1pPr>
              <a:defRPr/>
            </a:lvl1pPr>
          </a:lstStyle>
          <a:p>
            <a:pPr>
              <a:defRPr/>
            </a:pPr>
            <a:fld id="{D2210E52-A970-E246-ACE5-5996904E6AC6}"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30131579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ED767A-0DFD-0B44-9FED-DC29C6269478}"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dt" sz="half" idx="12"/>
          </p:nvPr>
        </p:nvSpPr>
        <p:spPr>
          <a:ln/>
        </p:spPr>
        <p:txBody>
          <a:bodyPr/>
          <a:lstStyle>
            <a:lvl1pPr>
              <a:defRPr/>
            </a:lvl1pPr>
          </a:lstStyle>
          <a:p>
            <a:pPr>
              <a:defRPr/>
            </a:pPr>
            <a:fld id="{E9255C8E-A197-3A47-ACB8-92A6E77F348F}"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28184804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152E162-9F63-F446-A94E-931938E8EE2A}"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a:ln/>
        </p:spPr>
        <p:txBody>
          <a:bodyPr/>
          <a:lstStyle>
            <a:lvl1pPr>
              <a:defRPr/>
            </a:lvl1pPr>
          </a:lstStyle>
          <a:p>
            <a:pPr>
              <a:defRPr/>
            </a:pPr>
            <a:fld id="{A510BC9E-B2CB-D34A-A3BD-DC5520A3BED4}"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38213186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7F02814-4DA3-9240-BAF8-63BA3724670D}"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a:ln/>
        </p:spPr>
        <p:txBody>
          <a:bodyPr/>
          <a:lstStyle>
            <a:lvl1pPr>
              <a:defRPr/>
            </a:lvl1pPr>
          </a:lstStyle>
          <a:p>
            <a:pPr>
              <a:defRPr/>
            </a:pPr>
            <a:fld id="{19224921-8194-A24B-95B9-8C952957CBAB}"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39166077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FFFFFF"/>
                </a:solidFill>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FFFFFF"/>
                </a:solidFill>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800">
                <a:solidFill>
                  <a:srgbClr val="FFFFFF"/>
                </a:solidFill>
                <a:latin typeface="Verdana" charset="0"/>
                <a:cs typeface="Arial" charset="0"/>
              </a:endParaRPr>
            </a:p>
          </p:txBody>
        </p:sp>
      </p:grpSp>
      <p:sp>
        <p:nvSpPr>
          <p:cNvPr id="48640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48640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fld id="{76BD3435-B23A-E444-92B2-8D56E04E8D47}" type="datetimeFigureOut">
              <a:rPr lang="en-US">
                <a:solidFill>
                  <a:srgbClr val="FFFFFF"/>
                </a:solidFill>
              </a:rPr>
              <a:pPr>
                <a:defRPr/>
              </a:pPr>
              <a:t>11/12/18</a:t>
            </a:fld>
            <a:endParaRPr 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749B4F2E-5EB2-5F4D-BCFD-F32C9FBAB1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3093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B1486C-BDA3-2B40-8982-47C4E56E62A5}" type="slidenum">
              <a:rPr lang="en-US"/>
              <a:pPr>
                <a:defRPr/>
              </a:pPr>
              <a:t>‹#›</a:t>
            </a:fld>
            <a:endParaRPr lang="en-US"/>
          </a:p>
        </p:txBody>
      </p:sp>
    </p:spTree>
    <p:extLst>
      <p:ext uri="{BB962C8B-B14F-4D97-AF65-F5344CB8AC3E}">
        <p14:creationId xmlns:p14="http://schemas.microsoft.com/office/powerpoint/2010/main" val="31927096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fld id="{665AF1C2-9C96-7D40-A4C8-9A1AD6C022C5}" type="datetimeFigureOut">
              <a:rPr lang="en-US">
                <a:solidFill>
                  <a:srgbClr val="FFFFFF"/>
                </a:solidFill>
              </a:rPr>
              <a:pPr>
                <a:defRPr/>
              </a:pPr>
              <a:t>11/12/18</a:t>
            </a:fld>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6E8413E-05B3-A240-B1DA-E04E85D4EB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88326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fld id="{8D86390A-7A18-4144-8DA4-737058B4CB2D}" type="datetimeFigureOut">
              <a:rPr lang="en-US">
                <a:solidFill>
                  <a:srgbClr val="FFFFFF"/>
                </a:solidFill>
              </a:rPr>
              <a:pPr>
                <a:defRPr/>
              </a:pPr>
              <a:t>11/12/18</a:t>
            </a:fld>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D5C10FC-D257-4343-A15F-B0105C42BE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20395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fld id="{55452ACE-AE09-BC4B-8456-2DBAEA9582BD}" type="datetimeFigureOut">
              <a:rPr lang="en-US">
                <a:solidFill>
                  <a:srgbClr val="FFFFFF"/>
                </a:solidFill>
              </a:rPr>
              <a:pPr>
                <a:defRPr/>
              </a:pPr>
              <a:t>11/12/18</a:t>
            </a:fld>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1B68C2F-F0B7-604B-B6CA-3D6ECCE1D2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5720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fld id="{4B3D3B2B-28D1-9847-9B54-342424AAF079}" type="datetimeFigureOut">
              <a:rPr lang="en-US">
                <a:solidFill>
                  <a:srgbClr val="FFFFFF"/>
                </a:solidFill>
              </a:rPr>
              <a:pPr>
                <a:defRPr/>
              </a:pPr>
              <a:t>11/12/18</a:t>
            </a:fld>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A749B83-386C-934C-91C1-84D5DEA350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82171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fld id="{EE356B48-FAD5-9C42-9D50-9BE3442E3338}" type="datetimeFigureOut">
              <a:rPr lang="en-US">
                <a:solidFill>
                  <a:srgbClr val="FFFFFF"/>
                </a:solidFill>
              </a:rPr>
              <a:pPr>
                <a:defRPr/>
              </a:pPr>
              <a:t>11/12/18</a:t>
            </a:fld>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DC628C89-D76C-E744-A97D-8C973349F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22047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13F9C62D-FEF3-FD43-8847-7012056FDBD8}" type="datetimeFigureOut">
              <a:rPr lang="en-US">
                <a:solidFill>
                  <a:srgbClr val="FFFFFF"/>
                </a:solidFill>
              </a:rPr>
              <a:pPr>
                <a:defRPr/>
              </a:pPr>
              <a:t>11/12/18</a:t>
            </a:fld>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DD1126D-8829-5143-BB3B-09C18EEE8A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61358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A633D368-01D2-1347-9CBB-A683E6E1A615}" type="datetimeFigureOut">
              <a:rPr lang="en-US">
                <a:solidFill>
                  <a:srgbClr val="FFFFFF"/>
                </a:solidFill>
              </a:rPr>
              <a:pPr>
                <a:defRPr/>
              </a:pPr>
              <a:t>11/12/18</a:t>
            </a:fld>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23C73DE-B1E5-944F-AB83-DE3CF340C4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64562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4404E91C-8F24-3542-B9C0-5785B35EEE4F}" type="datetimeFigureOut">
              <a:rPr lang="en-US">
                <a:solidFill>
                  <a:srgbClr val="FFFFFF"/>
                </a:solidFill>
              </a:rPr>
              <a:pPr>
                <a:defRPr/>
              </a:pPr>
              <a:t>11/12/18</a:t>
            </a:fld>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240EE4C-A136-0F4A-8D5D-5DF9B138E8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3691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fld id="{E747381E-6016-8E44-BD06-CD05D9872B25}" type="datetimeFigureOut">
              <a:rPr lang="en-US">
                <a:solidFill>
                  <a:srgbClr val="FFFFFF"/>
                </a:solidFill>
              </a:rPr>
              <a:pPr>
                <a:defRPr/>
              </a:pPr>
              <a:t>11/12/18</a:t>
            </a:fld>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1DF6D0-ED3C-D148-B470-94526171EF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91452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fld id="{2997113B-DB22-1747-A035-091B22ED4E6F}" type="datetimeFigureOut">
              <a:rPr lang="en-US">
                <a:solidFill>
                  <a:srgbClr val="FFFFFF"/>
                </a:solidFill>
              </a:rPr>
              <a:pPr>
                <a:defRPr/>
              </a:pPr>
              <a:t>11/12/18</a:t>
            </a:fld>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D0328D4-3EC8-5445-9FDD-4A963701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429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B01595-554D-F14E-91B9-77223DBBFE49}" type="slidenum">
              <a:rPr lang="en-US"/>
              <a:pPr>
                <a:defRPr/>
              </a:pPr>
              <a:t>‹#›</a:t>
            </a:fld>
            <a:endParaRPr lang="en-US"/>
          </a:p>
        </p:txBody>
      </p:sp>
    </p:spTree>
    <p:extLst>
      <p:ext uri="{BB962C8B-B14F-4D97-AF65-F5344CB8AC3E}">
        <p14:creationId xmlns:p14="http://schemas.microsoft.com/office/powerpoint/2010/main" val="26045017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F09A87F4-7725-BB4B-813C-AD4D239E16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49568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44B7BC1-BB8E-5A41-BAA1-ABE8F6D8F5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17620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E609B68-EB52-0840-8035-E36B4001724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958650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34038A4-EDE0-FF40-8FC7-B9CCEC2473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07544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678E16-086E-1C48-BDFA-E5EBF38B8D8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92627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BA822889-695F-4F4B-A8B6-8D86E3BA997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122135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56D85B4-2B66-8348-906C-F2F46D91C76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001013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611238C-39A0-BC47-9968-F6CEC96EC06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27078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97AF483-4FED-F84D-BA1F-BCB6747EA3B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2902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67C26D1-BB15-3B4C-82C8-74F1F829C62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01617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08" charset="0"/>
              </a:defRPr>
            </a:lvl1pPr>
          </a:lstStyle>
          <a:p>
            <a:r>
              <a:rPr lang="en-US"/>
              <a:t>Click to edit Master title style</a:t>
            </a:r>
          </a:p>
        </p:txBody>
      </p:sp>
      <p:sp>
        <p:nvSpPr>
          <p:cNvPr id="25603" name="Rectangle 3"/>
          <p:cNvSpPr>
            <a:spLocks noGrp="1" noChangeArrowheads="1"/>
          </p:cNvSpPr>
          <p:nvPr>
            <p:ph type="subTitle" idx="1"/>
          </p:nvPr>
        </p:nvSpPr>
        <p:spPr>
          <a:xfrm>
            <a:off x="3581400" y="4191000"/>
            <a:ext cx="5105400" cy="1447800"/>
          </a:xfrm>
        </p:spPr>
        <p:txBody>
          <a:bodyPr/>
          <a:lstStyle>
            <a:lvl1pPr marL="0" indent="0" algn="ctr">
              <a:buFont typeface="Wingdings" pitchFamily="-108" charset="2"/>
              <a:buNone/>
              <a:defRPr>
                <a:latin typeface="Times New Roman" pitchFamily="-10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EDDEAED0-223A-3740-AAAC-9A37D657ED8A}" type="slidenum">
              <a:rPr lang="en-US"/>
              <a:pPr>
                <a:defRPr/>
              </a:pPr>
              <a:t>‹#›</a:t>
            </a:fld>
            <a:endParaRPr lang="en-US"/>
          </a:p>
        </p:txBody>
      </p:sp>
    </p:spTree>
    <p:extLst>
      <p:ext uri="{BB962C8B-B14F-4D97-AF65-F5344CB8AC3E}">
        <p14:creationId xmlns:p14="http://schemas.microsoft.com/office/powerpoint/2010/main" val="33303389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6FE3438-9015-2341-83A9-51E23DF27BA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072374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F936AA9-D610-494D-8A4F-C1A5398498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9390734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92547" name="Rectangle 3"/>
          <p:cNvSpPr>
            <a:spLocks noGrp="1" noChangeArrowheads="1"/>
          </p:cNvSpPr>
          <p:nvPr>
            <p:ph type="subTitle" idx="1"/>
          </p:nvPr>
        </p:nvSpPr>
        <p:spPr>
          <a:xfrm>
            <a:off x="13716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609569F-A2E1-D04A-B864-5F2CE99736B4}"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0287B6-AE47-C44F-AD3C-37DE70CE950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583924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A69621C-9CE9-2342-983E-FA2D76F15D87}"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8A39B7-B5D9-0B44-8393-AFCA87CC006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230187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164B73-0665-C24E-B10A-ABA1E14BFEA4}"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17F526-3222-9E41-B445-92C4524388C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686092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3F7B572-F5B3-754C-A9E3-43DF6832EC23}" type="datetimeFigureOut">
              <a:rPr lang="en-US">
                <a:solidFill>
                  <a:srgbClr val="FFFF66"/>
                </a:solidFill>
              </a:rPr>
              <a:pPr>
                <a:defRPr/>
              </a:pPr>
              <a:t>11/12/18</a:t>
            </a:fld>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88CBDD-350F-FF4F-9252-28C954D3E3F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195715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10C18D3-1EEE-394F-A795-5EB5C79CF2BA}" type="datetimeFigureOut">
              <a:rPr lang="en-US">
                <a:solidFill>
                  <a:srgbClr val="FFFF66"/>
                </a:solidFill>
              </a:rPr>
              <a:pPr>
                <a:defRPr/>
              </a:pPr>
              <a:t>11/12/18</a:t>
            </a:fld>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1EF653-CA79-804F-8CE2-53EDB84F04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328057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49B6465-2CA0-8843-82EE-BAFAB4CCCCF9}" type="datetimeFigureOut">
              <a:rPr lang="en-US">
                <a:solidFill>
                  <a:srgbClr val="FFFF66"/>
                </a:solidFill>
              </a:rPr>
              <a:pPr>
                <a:defRPr/>
              </a:pPr>
              <a:t>11/12/18</a:t>
            </a:fld>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ADAB74-2D49-8343-AC9E-D3A0EA826A1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22154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A573A05-4039-DF4F-AE7C-DEC4FCE0E40E}" type="datetimeFigureOut">
              <a:rPr lang="en-US">
                <a:solidFill>
                  <a:srgbClr val="FFFF66"/>
                </a:solidFill>
              </a:rPr>
              <a:pPr>
                <a:defRPr/>
              </a:pPr>
              <a:t>11/12/18</a:t>
            </a:fld>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6D9A45-3322-B041-A429-25FFFC7D9F6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855047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DBA744-3C0A-CF41-9EA9-6730DC9881EF}" type="datetimeFigureOut">
              <a:rPr lang="en-US">
                <a:solidFill>
                  <a:srgbClr val="FFFF66"/>
                </a:solidFill>
              </a:rPr>
              <a:pPr>
                <a:defRPr/>
              </a:pPr>
              <a:t>11/12/18</a:t>
            </a:fld>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0A8869-CC52-D541-856F-A148BD13015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29828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80443D-C286-2D4C-91AE-D92FA0C563FD}" type="slidenum">
              <a:rPr lang="en-US"/>
              <a:pPr>
                <a:defRPr/>
              </a:pPr>
              <a:t>‹#›</a:t>
            </a:fld>
            <a:endParaRPr lang="en-US"/>
          </a:p>
        </p:txBody>
      </p:sp>
    </p:spTree>
    <p:extLst>
      <p:ext uri="{BB962C8B-B14F-4D97-AF65-F5344CB8AC3E}">
        <p14:creationId xmlns:p14="http://schemas.microsoft.com/office/powerpoint/2010/main" val="20329722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C5DB052-442B-3E47-9EB6-921E5312DC2F}" type="datetimeFigureOut">
              <a:rPr lang="en-US">
                <a:solidFill>
                  <a:srgbClr val="FFFF66"/>
                </a:solidFill>
              </a:rPr>
              <a:pPr>
                <a:defRPr/>
              </a:pPr>
              <a:t>11/12/18</a:t>
            </a:fld>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F33466-CA48-B042-A7CE-9B762C3B69B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278533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CAF1620-15F6-B84B-8E10-25BF13D1A374}"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91E7BE-D687-744D-A000-154DF5033F7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2679325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8E8423A-E6B5-A943-90BF-A7EFB0CEDDBA}"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7ACBF2-AFE7-BD44-87C5-051C149A721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674480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2438400" y="228600"/>
            <a:ext cx="6400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sz="1800">
              <a:solidFill>
                <a:srgbClr val="000000"/>
              </a:solidFill>
              <a:latin typeface="Verdana" charset="0"/>
            </a:endParaRPr>
          </a:p>
        </p:txBody>
      </p:sp>
      <p:sp>
        <p:nvSpPr>
          <p:cNvPr id="3" name="Rectangle 3"/>
          <p:cNvSpPr>
            <a:spLocks noGrp="1" noChangeArrowheads="1"/>
          </p:cNvSpPr>
          <p:nvPr/>
        </p:nvSpPr>
        <p:spPr bwMode="auto">
          <a:xfrm>
            <a:off x="2438400" y="1600200"/>
            <a:ext cx="6400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1800">
              <a:solidFill>
                <a:srgbClr val="000000"/>
              </a:solidFill>
              <a:latin typeface="Verdana" charset="0"/>
            </a:endParaRPr>
          </a:p>
        </p:txBody>
      </p:sp>
    </p:spTree>
    <p:extLst>
      <p:ext uri="{BB962C8B-B14F-4D97-AF65-F5344CB8AC3E}">
        <p14:creationId xmlns:p14="http://schemas.microsoft.com/office/powerpoint/2010/main" val="3263801833"/>
      </p:ext>
    </p:extLst>
  </p:cSld>
  <p:clrMapOvr>
    <a:masterClrMapping/>
  </p:clrMapOvr>
  <p:transition spd="slow"/>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B8B094-D55B-AD4E-A6A0-3AA9D5553FF3}" type="datetimeFigureOut">
              <a:rPr lang="en-US">
                <a:solidFill>
                  <a:srgbClr val="000000"/>
                </a:solidFill>
              </a:rPr>
              <a:pPr>
                <a:defRPr/>
              </a:pPr>
              <a:t>11/12/18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5EB493-6291-044E-9023-34533EDBD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118273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C05A28E-5784-974E-ABB2-29867A86FBE3}" type="datetimeFigureOut">
              <a:rPr lang="en-US">
                <a:solidFill>
                  <a:srgbClr val="000000"/>
                </a:solidFill>
              </a:rPr>
              <a:pPr>
                <a:defRPr/>
              </a:pPr>
              <a:t>11/12/18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5DDA93-014C-E547-A961-5C8D45BE9C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225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CA452D5-7104-234B-B791-61F944D4CB26}" type="datetimeFigureOut">
              <a:rPr lang="en-US">
                <a:solidFill>
                  <a:srgbClr val="000000"/>
                </a:solidFill>
              </a:rPr>
              <a:pPr>
                <a:defRPr/>
              </a:pPr>
              <a:t>11/12/18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B1AC31-D160-8743-9391-639529C12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2238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2F79F6E-173D-4C4C-985F-2D7AFD7BA674}" type="datetimeFigureOut">
              <a:rPr lang="en-US">
                <a:solidFill>
                  <a:srgbClr val="000000"/>
                </a:solidFill>
              </a:rPr>
              <a:pPr>
                <a:defRPr/>
              </a:pPr>
              <a:t>11/12/18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FF8DBC-5C8D-9542-934E-C2BC8D85A5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0640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6C74586-5670-D840-A7CE-50DB632F4BE9}" type="datetimeFigureOut">
              <a:rPr lang="en-US">
                <a:solidFill>
                  <a:srgbClr val="000000"/>
                </a:solidFill>
              </a:rPr>
              <a:pPr>
                <a:defRPr/>
              </a:pPr>
              <a:t>11/12/18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8C822A-9BA1-3441-8298-EDEF043E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4083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5510FDB-C768-3C42-91EC-D037AA955686}" type="datetimeFigureOut">
              <a:rPr lang="en-US">
                <a:solidFill>
                  <a:srgbClr val="000000"/>
                </a:solidFill>
              </a:rPr>
              <a:pPr>
                <a:defRPr/>
              </a:pPr>
              <a:t>11/12/18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CE848E-605B-D842-8595-1F47D49841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104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A5A29-9619-8543-9632-CB43A03336C3}" type="slidenum">
              <a:rPr lang="en-US"/>
              <a:pPr>
                <a:defRPr/>
              </a:pPr>
              <a:t>‹#›</a:t>
            </a:fld>
            <a:endParaRPr lang="en-US"/>
          </a:p>
        </p:txBody>
      </p:sp>
    </p:spTree>
    <p:extLst>
      <p:ext uri="{BB962C8B-B14F-4D97-AF65-F5344CB8AC3E}">
        <p14:creationId xmlns:p14="http://schemas.microsoft.com/office/powerpoint/2010/main" val="1621884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40511A0-11AE-E540-B130-80A4CE2DA854}" type="datetimeFigureOut">
              <a:rPr lang="en-US">
                <a:solidFill>
                  <a:srgbClr val="000000"/>
                </a:solidFill>
              </a:rPr>
              <a:pPr>
                <a:defRPr/>
              </a:pPr>
              <a:t>11/12/18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07EC74-5A3C-274D-B0A8-72B8F5B5A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2913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BE00BE2-C7BF-A54B-A05B-72F88967C3F8}" type="datetimeFigureOut">
              <a:rPr lang="en-US">
                <a:solidFill>
                  <a:srgbClr val="000000"/>
                </a:solidFill>
              </a:rPr>
              <a:pPr>
                <a:defRPr/>
              </a:pPr>
              <a:t>11/12/18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2BD15F-F394-B64F-B3AB-D5624662B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3456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64ED8BA-10B8-B942-A559-2411509BB783}" type="datetimeFigureOut">
              <a:rPr lang="en-US">
                <a:solidFill>
                  <a:srgbClr val="000000"/>
                </a:solidFill>
              </a:rPr>
              <a:pPr>
                <a:defRPr/>
              </a:pPr>
              <a:t>11/12/18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D899E-AC06-3740-978B-C23D36645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6090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621C752-CA62-AA46-9630-F8B271FD041A}" type="datetimeFigureOut">
              <a:rPr lang="en-US">
                <a:solidFill>
                  <a:srgbClr val="000000"/>
                </a:solidFill>
              </a:rPr>
              <a:pPr>
                <a:defRPr/>
              </a:pPr>
              <a:t>11/12/18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87BEF7-5129-DA4E-8E05-30A7212DF4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5355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89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5089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C5494C1-784B-D14B-B9EF-83D082074F6C}"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85CD8C-AB84-A742-AFCE-958FF8F5F3F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991542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8388255-6F86-264B-A0AC-0B1F86C806B3}"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5BEBAC-C594-2A4D-B40B-C4CE321B7D8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755838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41A83E7-665B-9041-BCC8-C56C6BD45329}"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35E5D-C8AF-8846-8A2C-5716D7118A9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425606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F24E54A-B0B1-934F-83BE-C30811E74BD0}" type="datetimeFigureOut">
              <a:rPr lang="en-US">
                <a:solidFill>
                  <a:srgbClr val="FFFF66"/>
                </a:solidFill>
              </a:rPr>
              <a:pPr>
                <a:defRPr/>
              </a:pPr>
              <a:t>11/12/18</a:t>
            </a:fld>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948FF6-ED24-AF4A-A2D7-5F02DA2095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575218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DC91172-2D18-4D45-9477-E472443DBB46}" type="datetimeFigureOut">
              <a:rPr lang="en-US">
                <a:solidFill>
                  <a:srgbClr val="FFFF66"/>
                </a:solidFill>
              </a:rPr>
              <a:pPr>
                <a:defRPr/>
              </a:pPr>
              <a:t>11/12/18</a:t>
            </a:fld>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09F275C-D3E0-A640-B74E-B13F659C170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856559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DECAE17B-AE01-C546-99F5-CE8286B52A41}" type="datetimeFigureOut">
              <a:rPr lang="en-US">
                <a:solidFill>
                  <a:srgbClr val="FFFF66"/>
                </a:solidFill>
              </a:rPr>
              <a:pPr>
                <a:defRPr/>
              </a:pPr>
              <a:t>11/12/18</a:t>
            </a:fld>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9754CB-F069-F946-936B-50EDA1C3EE3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69716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DF2A98-B60C-E045-9D54-A1D2B785F008}" type="slidenum">
              <a:rPr lang="en-US"/>
              <a:pPr>
                <a:defRPr/>
              </a:pPr>
              <a:t>‹#›</a:t>
            </a:fld>
            <a:endParaRPr lang="en-US"/>
          </a:p>
        </p:txBody>
      </p:sp>
    </p:spTree>
    <p:extLst>
      <p:ext uri="{BB962C8B-B14F-4D97-AF65-F5344CB8AC3E}">
        <p14:creationId xmlns:p14="http://schemas.microsoft.com/office/powerpoint/2010/main" val="408121668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6832A97-C76E-1144-9CD4-9EF73A406A5A}" type="datetimeFigureOut">
              <a:rPr lang="en-US">
                <a:solidFill>
                  <a:srgbClr val="FFFF66"/>
                </a:solidFill>
              </a:rPr>
              <a:pPr>
                <a:defRPr/>
              </a:pPr>
              <a:t>11/12/18</a:t>
            </a:fld>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5497F70-8601-DD4A-BB87-1080C57FDBE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024221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7625499-0F03-E24F-AE53-174525EACEA3}" type="datetimeFigureOut">
              <a:rPr lang="en-US">
                <a:solidFill>
                  <a:srgbClr val="FFFF66"/>
                </a:solidFill>
              </a:rPr>
              <a:pPr>
                <a:defRPr/>
              </a:pPr>
              <a:t>11/12/18</a:t>
            </a:fld>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5AC048-29ED-1842-9EEA-28EF1CFC4F9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989576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F1098EA-E7BC-384D-84B5-CAEABBD963DC}" type="datetimeFigureOut">
              <a:rPr lang="en-US">
                <a:solidFill>
                  <a:srgbClr val="FFFF66"/>
                </a:solidFill>
              </a:rPr>
              <a:pPr>
                <a:defRPr/>
              </a:pPr>
              <a:t>11/12/18</a:t>
            </a:fld>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8A874A-04AE-BB4A-9845-39586211CA9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850861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98460A4-A88F-7848-BA14-D4C28DEF152B}"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127514-C8FC-904F-B145-4C2DA2536E8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506487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BE9278-2C72-DC4E-BAF7-A0D4F9AA8FBB}" type="datetimeFigureOut">
              <a:rPr lang="en-US">
                <a:solidFill>
                  <a:srgbClr val="FFFF66"/>
                </a:solidFill>
              </a:rPr>
              <a:pPr>
                <a:defRPr/>
              </a:pPr>
              <a:t>11/12/18</a:t>
            </a:fld>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0E479-E8A5-784F-AC23-32F0C052C9D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556637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F09A87F4-7725-BB4B-813C-AD4D239E16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6320531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44B7BC1-BB8E-5A41-BAA1-ABE8F6D8F5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70759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E609B68-EB52-0840-8035-E36B4001724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959115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34038A4-EDE0-FF40-8FC7-B9CCEC2473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869294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678E16-086E-1C48-BDFA-E5EBF38B8D8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94518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A40DED-3E83-5A4F-BEA3-A64DDD801B16}" type="slidenum">
              <a:rPr lang="en-US"/>
              <a:pPr>
                <a:defRPr/>
              </a:pPr>
              <a:t>‹#›</a:t>
            </a:fld>
            <a:endParaRPr lang="en-US"/>
          </a:p>
        </p:txBody>
      </p:sp>
    </p:spTree>
    <p:extLst>
      <p:ext uri="{BB962C8B-B14F-4D97-AF65-F5344CB8AC3E}">
        <p14:creationId xmlns:p14="http://schemas.microsoft.com/office/powerpoint/2010/main" val="323665669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BA822889-695F-4F4B-A8B6-8D86E3BA997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7552701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56D85B4-2B66-8348-906C-F2F46D91C76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004160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611238C-39A0-BC47-9968-F6CEC96EC06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13696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97AF483-4FED-F84D-BA1F-BCB6747EA3B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828965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67C26D1-BB15-3B4C-82C8-74F1F829C62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535924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6FE3438-9015-2341-83A9-51E23DF27BA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30305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F936AA9-D610-494D-8A4F-C1A5398498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40479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F09A87F4-7725-BB4B-813C-AD4D239E16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66872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44B7BC1-BB8E-5A41-BAA1-ABE8F6D8F5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4670576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E609B68-EB52-0840-8035-E36B4001724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65635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61885A-84DC-B342-9D2F-669A9A1882A6}" type="slidenum">
              <a:rPr lang="en-US"/>
              <a:pPr>
                <a:defRPr/>
              </a:pPr>
              <a:t>‹#›</a:t>
            </a:fld>
            <a:endParaRPr lang="en-US"/>
          </a:p>
        </p:txBody>
      </p:sp>
    </p:spTree>
    <p:extLst>
      <p:ext uri="{BB962C8B-B14F-4D97-AF65-F5344CB8AC3E}">
        <p14:creationId xmlns:p14="http://schemas.microsoft.com/office/powerpoint/2010/main" val="663720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34038A4-EDE0-FF40-8FC7-B9CCEC2473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7209508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678E16-086E-1C48-BDFA-E5EBF38B8D8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69976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BA822889-695F-4F4B-A8B6-8D86E3BA997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182319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56D85B4-2B66-8348-906C-F2F46D91C76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84002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611238C-39A0-BC47-9968-F6CEC96EC06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478053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97AF483-4FED-F84D-BA1F-BCB6747EA3B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343365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67C26D1-BB15-3B4C-82C8-74F1F829C62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977178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6FE3438-9015-2341-83A9-51E23DF27BA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4920742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F936AA9-D610-494D-8A4F-C1A5398498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148742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25314" name="Rectangle 2"/>
          <p:cNvSpPr>
            <a:spLocks noGrp="1" noChangeArrowheads="1"/>
          </p:cNvSpPr>
          <p:nvPr>
            <p:ph type="ctrTitle"/>
          </p:nvPr>
        </p:nvSpPr>
        <p:spPr>
          <a:xfrm>
            <a:off x="3581400" y="1752600"/>
            <a:ext cx="5105400" cy="2209800"/>
          </a:xfrm>
          <a:effectLst/>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algn="ctr">
              <a:defRPr sz="4800" i="0">
                <a:latin typeface="Times New Roman" charset="0"/>
              </a:defRPr>
            </a:lvl1pPr>
          </a:lstStyle>
          <a:p>
            <a:pPr lvl="0"/>
            <a:r>
              <a:rPr lang="en-US" noProof="0"/>
              <a:t>Click to edit Master title style</a:t>
            </a:r>
          </a:p>
        </p:txBody>
      </p:sp>
      <p:sp>
        <p:nvSpPr>
          <p:cNvPr id="525315" name="Rectangle 3"/>
          <p:cNvSpPr>
            <a:spLocks noGrp="1" noChangeArrowheads="1"/>
          </p:cNvSpPr>
          <p:nvPr>
            <p:ph type="subTitle" idx="1"/>
          </p:nvPr>
        </p:nvSpPr>
        <p:spPr>
          <a:xfrm>
            <a:off x="3581400" y="4191000"/>
            <a:ext cx="5105400" cy="1447800"/>
          </a:xfrm>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marL="0" indent="0" algn="ctr">
              <a:buFont typeface="Wingdings" charset="0"/>
              <a:buNone/>
              <a:defRPr>
                <a:latin typeface="Times New Roman" charset="0"/>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fld id="{58AEF1F0-4661-4E49-A2C4-83387930B11E}" type="datetimeFigureOut">
              <a:rPr lang="en-US">
                <a:solidFill>
                  <a:srgbClr val="000000"/>
                </a:solidFill>
              </a:rPr>
              <a:pPr>
                <a:defRPr/>
              </a:pPr>
              <a:t>11/12/18</a:t>
            </a:fld>
            <a:endParaRPr lang="en-US">
              <a:solidFill>
                <a:srgbClr val="000000"/>
              </a:solidFill>
            </a:endParaRPr>
          </a:p>
        </p:txBody>
      </p:sp>
      <p:sp>
        <p:nvSpPr>
          <p:cNvPr id="5" name="Rectangle 5"/>
          <p:cNvSpPr>
            <a:spLocks noGrp="1" noChangeArrowheads="1"/>
          </p:cNvSpPr>
          <p:nvPr>
            <p:ph type="ftr" sz="quarter" idx="11"/>
          </p:nvPr>
        </p:nvSpPr>
        <p:spPr>
          <a:xfrm>
            <a:off x="3124200" y="6248400"/>
            <a:ext cx="3124200" cy="457200"/>
          </a:xfrm>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781800" y="6248400"/>
            <a:ext cx="1905000" cy="457200"/>
          </a:xfrm>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fld id="{F8F41ED6-075C-474D-B3D9-E8F8FC17EB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760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0DAA4D-F3FA-3D4C-A89C-33FC52A8AF23}" type="slidenum">
              <a:rPr lang="en-US"/>
              <a:pPr>
                <a:defRPr/>
              </a:pPr>
              <a:t>‹#›</a:t>
            </a:fld>
            <a:endParaRPr lang="en-US"/>
          </a:p>
        </p:txBody>
      </p:sp>
    </p:spTree>
    <p:extLst>
      <p:ext uri="{BB962C8B-B14F-4D97-AF65-F5344CB8AC3E}">
        <p14:creationId xmlns:p14="http://schemas.microsoft.com/office/powerpoint/2010/main" val="15611833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1AAE2B8-D8EF-1646-91BC-3EC209D84D12}" type="datetimeFigureOut">
              <a:rPr lang="en-US">
                <a:solidFill>
                  <a:srgbClr val="000000"/>
                </a:solidFill>
              </a:rPr>
              <a:pPr>
                <a:defRPr/>
              </a:pPr>
              <a:t>11/12/18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952CF8-DE09-8742-82E2-2A9396ED78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8839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CEA83AB-ECE9-104B-9AAE-626E6836B5A0}" type="datetimeFigureOut">
              <a:rPr lang="en-US">
                <a:solidFill>
                  <a:srgbClr val="000000"/>
                </a:solidFill>
              </a:rPr>
              <a:pPr>
                <a:defRPr/>
              </a:pPr>
              <a:t>11/12/18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AC2D74-3E31-2845-AEF7-89C49D80F7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4109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217AA4-DCFC-CB4B-BB19-CF6C731ECF8C}" type="datetimeFigureOut">
              <a:rPr lang="en-US">
                <a:solidFill>
                  <a:srgbClr val="000000"/>
                </a:solidFill>
              </a:rPr>
              <a:pPr>
                <a:defRPr/>
              </a:pPr>
              <a:t>11/12/18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995D83-4E0B-3C4D-871F-DF444358B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1285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C93588E-70AB-C043-8B36-01BFCB9F24C6}" type="datetimeFigureOut">
              <a:rPr lang="en-US">
                <a:solidFill>
                  <a:srgbClr val="000000"/>
                </a:solidFill>
              </a:rPr>
              <a:pPr>
                <a:defRPr/>
              </a:pPr>
              <a:t>11/12/18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B4F9F6-91D8-634D-AB2C-778B2E2564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3858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39672DF5-E69B-E54F-8753-27919E38F239}" type="datetimeFigureOut">
              <a:rPr lang="en-US">
                <a:solidFill>
                  <a:srgbClr val="000000"/>
                </a:solidFill>
              </a:rPr>
              <a:pPr>
                <a:defRPr/>
              </a:pPr>
              <a:t>11/12/18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9CCE96-994E-C040-B888-E7A149B2C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2939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CF48FAE-3F34-DC4A-91AF-69D9102642EB}" type="datetimeFigureOut">
              <a:rPr lang="en-US">
                <a:solidFill>
                  <a:srgbClr val="000000"/>
                </a:solidFill>
              </a:rPr>
              <a:pPr>
                <a:defRPr/>
              </a:pPr>
              <a:t>11/12/18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391BE2-2DEE-9B44-A727-A49877983D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2814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88D9702-1237-EE48-AA0E-0CEFD8B481D5}" type="datetimeFigureOut">
              <a:rPr lang="en-US">
                <a:solidFill>
                  <a:srgbClr val="000000"/>
                </a:solidFill>
              </a:rPr>
              <a:pPr>
                <a:defRPr/>
              </a:pPr>
              <a:t>11/12/18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EE4B63-DB01-7741-8896-20C3C27836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88625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E80EB69-A785-BF4D-B9BF-E99240D315EE}" type="datetimeFigureOut">
              <a:rPr lang="en-US">
                <a:solidFill>
                  <a:srgbClr val="000000"/>
                </a:solidFill>
              </a:rPr>
              <a:pPr>
                <a:defRPr/>
              </a:pPr>
              <a:t>11/12/18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DEB6BE-9FE5-DD4E-AB06-394781D77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33674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C400A18-16A0-8745-8F22-22206125437C}" type="datetimeFigureOut">
              <a:rPr lang="en-US">
                <a:solidFill>
                  <a:srgbClr val="000000"/>
                </a:solidFill>
              </a:rPr>
              <a:pPr>
                <a:defRPr/>
              </a:pPr>
              <a:t>11/12/18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9858E3-8B48-4F4F-B6AB-AA1A90C843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5350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42BCE1C-4841-3440-BF1A-889DD96CB244}" type="datetimeFigureOut">
              <a:rPr lang="en-US">
                <a:solidFill>
                  <a:srgbClr val="000000"/>
                </a:solidFill>
              </a:rPr>
              <a:pPr>
                <a:defRPr/>
              </a:pPr>
              <a:t>11/12/18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AE4CB6-2846-5A48-8BB2-6C31E2281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182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8D168-CA41-864F-82B9-7D0D08CEF95E}" type="slidenum">
              <a:rPr lang="en-US"/>
              <a:pPr>
                <a:defRPr/>
              </a:pPr>
              <a:t>‹#›</a:t>
            </a:fld>
            <a:endParaRPr lang="en-US"/>
          </a:p>
        </p:txBody>
      </p:sp>
    </p:spTree>
    <p:extLst>
      <p:ext uri="{BB962C8B-B14F-4D97-AF65-F5344CB8AC3E}">
        <p14:creationId xmlns:p14="http://schemas.microsoft.com/office/powerpoint/2010/main" val="2627589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2C06A5-64F5-FD4E-9E6C-380777C7910A}" type="slidenum">
              <a:rPr lang="en-US"/>
              <a:pPr>
                <a:defRPr/>
              </a:pPr>
              <a:t>‹#›</a:t>
            </a:fld>
            <a:endParaRPr lang="en-US"/>
          </a:p>
        </p:txBody>
      </p:sp>
    </p:spTree>
    <p:extLst>
      <p:ext uri="{BB962C8B-B14F-4D97-AF65-F5344CB8AC3E}">
        <p14:creationId xmlns:p14="http://schemas.microsoft.com/office/powerpoint/2010/main" val="37971901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93" indent="0" algn="ctr">
              <a:buNone/>
              <a:defRPr/>
            </a:lvl2pPr>
            <a:lvl3pPr marL="913589" indent="0" algn="ctr">
              <a:buNone/>
              <a:defRPr/>
            </a:lvl3pPr>
            <a:lvl4pPr marL="1370390" indent="0" algn="ctr">
              <a:buNone/>
              <a:defRPr/>
            </a:lvl4pPr>
            <a:lvl5pPr marL="1827184" indent="0" algn="ctr">
              <a:buNone/>
              <a:defRPr/>
            </a:lvl5pPr>
            <a:lvl6pPr marL="2283978" indent="0" algn="ctr">
              <a:buNone/>
              <a:defRPr/>
            </a:lvl6pPr>
            <a:lvl7pPr marL="2740777" indent="0" algn="ctr">
              <a:buNone/>
              <a:defRPr/>
            </a:lvl7pPr>
            <a:lvl8pPr marL="3197567" indent="0" algn="ctr">
              <a:buNone/>
              <a:defRPr/>
            </a:lvl8pPr>
            <a:lvl9pPr marL="3654368" indent="0" algn="ctr">
              <a:buNone/>
              <a:defRPr/>
            </a:lvl9pPr>
          </a:lstStyle>
          <a:p>
            <a:r>
              <a:rPr lang="en-US"/>
              <a:t>Click to edit Master subtitle style</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D2E8F4DA-E2E1-D047-86DE-AD48BEE43E2C}" type="slidenum">
              <a:rPr lang="en-US" altLang="zh-CN"/>
              <a:pPr>
                <a:defRPr/>
              </a:pPr>
              <a:t>‹#›</a:t>
            </a:fld>
            <a:endParaRPr lang="en-US" altLang="zh-CN"/>
          </a:p>
        </p:txBody>
      </p:sp>
    </p:spTree>
    <p:extLst>
      <p:ext uri="{BB962C8B-B14F-4D97-AF65-F5344CB8AC3E}">
        <p14:creationId xmlns:p14="http://schemas.microsoft.com/office/powerpoint/2010/main" val="32866903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A3BF420A-8A44-8245-8BCC-220361584537}" type="slidenum">
              <a:rPr lang="en-US" altLang="zh-CN"/>
              <a:pPr>
                <a:defRPr/>
              </a:pPr>
              <a:t>‹#›</a:t>
            </a:fld>
            <a:endParaRPr lang="en-US" altLang="zh-CN"/>
          </a:p>
        </p:txBody>
      </p:sp>
    </p:spTree>
    <p:extLst>
      <p:ext uri="{BB962C8B-B14F-4D97-AF65-F5344CB8AC3E}">
        <p14:creationId xmlns:p14="http://schemas.microsoft.com/office/powerpoint/2010/main" val="35802102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ABC9ED90-B818-8A4E-B34E-1CBBABC4C224}" type="slidenum">
              <a:rPr lang="en-US" altLang="zh-CN"/>
              <a:pPr>
                <a:defRPr/>
              </a:pPr>
              <a:t>‹#›</a:t>
            </a:fld>
            <a:endParaRPr lang="en-US" altLang="zh-CN"/>
          </a:p>
        </p:txBody>
      </p:sp>
    </p:spTree>
    <p:extLst>
      <p:ext uri="{BB962C8B-B14F-4D97-AF65-F5344CB8AC3E}">
        <p14:creationId xmlns:p14="http://schemas.microsoft.com/office/powerpoint/2010/main" val="27052276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B7792920-A4BD-6A4E-B346-1160D94F5F0E}" type="slidenum">
              <a:rPr lang="en-US" altLang="zh-CN"/>
              <a:pPr>
                <a:defRPr/>
              </a:pPr>
              <a:t>‹#›</a:t>
            </a:fld>
            <a:endParaRPr lang="en-US" altLang="zh-CN"/>
          </a:p>
        </p:txBody>
      </p:sp>
    </p:spTree>
    <p:extLst>
      <p:ext uri="{BB962C8B-B14F-4D97-AF65-F5344CB8AC3E}">
        <p14:creationId xmlns:p14="http://schemas.microsoft.com/office/powerpoint/2010/main" val="19111085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defRPr/>
            </a:lvl1pPr>
          </a:lstStyle>
          <a:p>
            <a:pPr>
              <a:defRPr/>
            </a:pPr>
            <a:endParaRPr lang="zh-CN" altLang="en-US"/>
          </a:p>
        </p:txBody>
      </p:sp>
      <p:sp>
        <p:nvSpPr>
          <p:cNvPr id="8" name="Rectangle 140"/>
          <p:cNvSpPr>
            <a:spLocks noGrp="1" noChangeArrowheads="1"/>
          </p:cNvSpPr>
          <p:nvPr>
            <p:ph type="ftr" sz="quarter" idx="11"/>
          </p:nvPr>
        </p:nvSpPr>
        <p:spPr/>
        <p:txBody>
          <a:bodyPr/>
          <a:lstStyle>
            <a:lvl1pPr>
              <a:defRPr/>
            </a:lvl1pPr>
          </a:lstStyle>
          <a:p>
            <a:pPr>
              <a:defRPr/>
            </a:pPr>
            <a:endParaRPr lang="zh-CN" altLang="en-US"/>
          </a:p>
        </p:txBody>
      </p:sp>
      <p:sp>
        <p:nvSpPr>
          <p:cNvPr id="9" name="Rectangle 141"/>
          <p:cNvSpPr>
            <a:spLocks noGrp="1" noChangeArrowheads="1"/>
          </p:cNvSpPr>
          <p:nvPr>
            <p:ph type="sldNum" sz="quarter" idx="12"/>
          </p:nvPr>
        </p:nvSpPr>
        <p:spPr/>
        <p:txBody>
          <a:bodyPr/>
          <a:lstStyle>
            <a:lvl1pPr>
              <a:defRPr/>
            </a:lvl1pPr>
          </a:lstStyle>
          <a:p>
            <a:pPr>
              <a:defRPr/>
            </a:pPr>
            <a:fld id="{D36FD5A9-3081-584C-839A-6D9C7D6B498B}" type="slidenum">
              <a:rPr lang="en-US" altLang="zh-CN"/>
              <a:pPr>
                <a:defRPr/>
              </a:pPr>
              <a:t>‹#›</a:t>
            </a:fld>
            <a:endParaRPr lang="en-US" altLang="zh-CN"/>
          </a:p>
        </p:txBody>
      </p:sp>
    </p:spTree>
    <p:extLst>
      <p:ext uri="{BB962C8B-B14F-4D97-AF65-F5344CB8AC3E}">
        <p14:creationId xmlns:p14="http://schemas.microsoft.com/office/powerpoint/2010/main" val="1835064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defRPr/>
            </a:lvl1pPr>
          </a:lstStyle>
          <a:p>
            <a:pPr>
              <a:defRPr/>
            </a:pPr>
            <a:endParaRPr lang="zh-CN" altLang="en-US"/>
          </a:p>
        </p:txBody>
      </p:sp>
      <p:sp>
        <p:nvSpPr>
          <p:cNvPr id="4" name="Rectangle 140"/>
          <p:cNvSpPr>
            <a:spLocks noGrp="1" noChangeArrowheads="1"/>
          </p:cNvSpPr>
          <p:nvPr>
            <p:ph type="ftr" sz="quarter" idx="11"/>
          </p:nvPr>
        </p:nvSpPr>
        <p:spPr/>
        <p:txBody>
          <a:bodyPr/>
          <a:lstStyle>
            <a:lvl1pPr>
              <a:defRPr/>
            </a:lvl1pPr>
          </a:lstStyle>
          <a:p>
            <a:pPr>
              <a:defRPr/>
            </a:pPr>
            <a:endParaRPr lang="zh-CN" altLang="en-US"/>
          </a:p>
        </p:txBody>
      </p:sp>
      <p:sp>
        <p:nvSpPr>
          <p:cNvPr id="5" name="Rectangle 141"/>
          <p:cNvSpPr>
            <a:spLocks noGrp="1" noChangeArrowheads="1"/>
          </p:cNvSpPr>
          <p:nvPr>
            <p:ph type="sldNum" sz="quarter" idx="12"/>
          </p:nvPr>
        </p:nvSpPr>
        <p:spPr/>
        <p:txBody>
          <a:bodyPr/>
          <a:lstStyle>
            <a:lvl1pPr>
              <a:defRPr/>
            </a:lvl1pPr>
          </a:lstStyle>
          <a:p>
            <a:pPr>
              <a:defRPr/>
            </a:pPr>
            <a:fld id="{93B43E7E-78A3-CD44-984F-74C2E597107B}" type="slidenum">
              <a:rPr lang="en-US" altLang="zh-CN"/>
              <a:pPr>
                <a:defRPr/>
              </a:pPr>
              <a:t>‹#›</a:t>
            </a:fld>
            <a:endParaRPr lang="en-US" altLang="zh-CN"/>
          </a:p>
        </p:txBody>
      </p:sp>
    </p:spTree>
    <p:extLst>
      <p:ext uri="{BB962C8B-B14F-4D97-AF65-F5344CB8AC3E}">
        <p14:creationId xmlns:p14="http://schemas.microsoft.com/office/powerpoint/2010/main" val="396764479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defRPr/>
            </a:lvl1pPr>
          </a:lstStyle>
          <a:p>
            <a:pPr>
              <a:defRPr/>
            </a:pPr>
            <a:endParaRPr lang="zh-CN" altLang="en-US"/>
          </a:p>
        </p:txBody>
      </p:sp>
      <p:sp>
        <p:nvSpPr>
          <p:cNvPr id="3" name="Rectangle 140"/>
          <p:cNvSpPr>
            <a:spLocks noGrp="1" noChangeArrowheads="1"/>
          </p:cNvSpPr>
          <p:nvPr>
            <p:ph type="ftr" sz="quarter" idx="11"/>
          </p:nvPr>
        </p:nvSpPr>
        <p:spPr/>
        <p:txBody>
          <a:bodyPr/>
          <a:lstStyle>
            <a:lvl1pPr>
              <a:defRPr/>
            </a:lvl1pPr>
          </a:lstStyle>
          <a:p>
            <a:pPr>
              <a:defRPr/>
            </a:pPr>
            <a:endParaRPr lang="zh-CN" altLang="en-US"/>
          </a:p>
        </p:txBody>
      </p:sp>
      <p:sp>
        <p:nvSpPr>
          <p:cNvPr id="4" name="Rectangle 141"/>
          <p:cNvSpPr>
            <a:spLocks noGrp="1" noChangeArrowheads="1"/>
          </p:cNvSpPr>
          <p:nvPr>
            <p:ph type="sldNum" sz="quarter" idx="12"/>
          </p:nvPr>
        </p:nvSpPr>
        <p:spPr/>
        <p:txBody>
          <a:bodyPr/>
          <a:lstStyle>
            <a:lvl1pPr>
              <a:defRPr/>
            </a:lvl1pPr>
          </a:lstStyle>
          <a:p>
            <a:pPr>
              <a:defRPr/>
            </a:pPr>
            <a:fld id="{0ED4EEE2-86C3-BC45-8AB8-8CC4BBEB7ACD}" type="slidenum">
              <a:rPr lang="en-US" altLang="zh-CN"/>
              <a:pPr>
                <a:defRPr/>
              </a:pPr>
              <a:t>‹#›</a:t>
            </a:fld>
            <a:endParaRPr lang="en-US" altLang="zh-CN"/>
          </a:p>
        </p:txBody>
      </p:sp>
    </p:spTree>
    <p:extLst>
      <p:ext uri="{BB962C8B-B14F-4D97-AF65-F5344CB8AC3E}">
        <p14:creationId xmlns:p14="http://schemas.microsoft.com/office/powerpoint/2010/main" val="30512065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832920C2-B310-E74A-8ED9-61E616E8B01E}" type="slidenum">
              <a:rPr lang="en-US" altLang="zh-CN"/>
              <a:pPr>
                <a:defRPr/>
              </a:pPr>
              <a:t>‹#›</a:t>
            </a:fld>
            <a:endParaRPr lang="en-US" altLang="zh-CN"/>
          </a:p>
        </p:txBody>
      </p:sp>
    </p:spTree>
    <p:extLst>
      <p:ext uri="{BB962C8B-B14F-4D97-AF65-F5344CB8AC3E}">
        <p14:creationId xmlns:p14="http://schemas.microsoft.com/office/powerpoint/2010/main" val="39956153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5713971C-F310-C54E-83FF-E7ED59E8D544}" type="slidenum">
              <a:rPr lang="en-US" altLang="zh-CN"/>
              <a:pPr>
                <a:defRPr/>
              </a:pPr>
              <a:t>‹#›</a:t>
            </a:fld>
            <a:endParaRPr lang="en-US" altLang="zh-CN"/>
          </a:p>
        </p:txBody>
      </p:sp>
    </p:spTree>
    <p:extLst>
      <p:ext uri="{BB962C8B-B14F-4D97-AF65-F5344CB8AC3E}">
        <p14:creationId xmlns:p14="http://schemas.microsoft.com/office/powerpoint/2010/main" val="233721257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124E9B0A-F73E-F847-ABE0-D81852D72C0B}" type="slidenum">
              <a:rPr lang="en-US" altLang="zh-CN"/>
              <a:pPr>
                <a:defRPr/>
              </a:pPr>
              <a:t>‹#›</a:t>
            </a:fld>
            <a:endParaRPr lang="en-US" altLang="zh-CN"/>
          </a:p>
        </p:txBody>
      </p:sp>
    </p:spTree>
    <p:extLst>
      <p:ext uri="{BB962C8B-B14F-4D97-AF65-F5344CB8AC3E}">
        <p14:creationId xmlns:p14="http://schemas.microsoft.com/office/powerpoint/2010/main" val="37999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643DC-CE0A-EB4E-868E-289AFADC7413}" type="slidenum">
              <a:rPr lang="en-US"/>
              <a:pPr>
                <a:defRPr/>
              </a:pPr>
              <a:t>‹#›</a:t>
            </a:fld>
            <a:endParaRPr lang="en-US"/>
          </a:p>
        </p:txBody>
      </p:sp>
    </p:spTree>
    <p:extLst>
      <p:ext uri="{BB962C8B-B14F-4D97-AF65-F5344CB8AC3E}">
        <p14:creationId xmlns:p14="http://schemas.microsoft.com/office/powerpoint/2010/main" val="25198924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F9FDBBA3-66CA-4249-9EB2-3458862095FD}" type="slidenum">
              <a:rPr lang="en-US" altLang="zh-CN"/>
              <a:pPr>
                <a:defRPr/>
              </a:pPr>
              <a:t>‹#›</a:t>
            </a:fld>
            <a:endParaRPr lang="en-US" altLang="zh-CN"/>
          </a:p>
        </p:txBody>
      </p:sp>
    </p:spTree>
    <p:extLst>
      <p:ext uri="{BB962C8B-B14F-4D97-AF65-F5344CB8AC3E}">
        <p14:creationId xmlns:p14="http://schemas.microsoft.com/office/powerpoint/2010/main" val="169772818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71"/>
          <a:lstStyle>
            <a:lvl1pPr marL="0" marR="45679" indent="0" algn="r">
              <a:buNone/>
              <a:defRPr>
                <a:solidFill>
                  <a:schemeClr val="tx1"/>
                </a:solidFill>
              </a:defRPr>
            </a:lvl1pPr>
            <a:lvl2pPr marL="456793" indent="0" algn="ctr">
              <a:buNone/>
            </a:lvl2pPr>
            <a:lvl3pPr marL="913589" indent="0" algn="ctr">
              <a:buNone/>
            </a:lvl3pPr>
            <a:lvl4pPr marL="1370390" indent="0" algn="ctr">
              <a:buNone/>
            </a:lvl4pPr>
            <a:lvl5pPr marL="1827184" indent="0" algn="ctr">
              <a:buNone/>
            </a:lvl5pPr>
            <a:lvl6pPr marL="2283978" indent="0" algn="ctr">
              <a:buNone/>
            </a:lvl6pPr>
            <a:lvl7pPr marL="2740777" indent="0" algn="ctr">
              <a:buNone/>
            </a:lvl7pPr>
            <a:lvl8pPr marL="3197567" indent="0" algn="ctr">
              <a:buNone/>
            </a:lvl8pPr>
            <a:lvl9pPr marL="3654368"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3467120189"/>
      </p:ext>
    </p:extLst>
  </p:cSld>
  <p:clrMapOvr>
    <a:overrideClrMapping bg1="dk1" tx1="lt1" bg2="dk2" tx2="lt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2189371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7"/>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679" rIns="45679"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3000527946"/>
      </p:ext>
    </p:extLst>
  </p:cSld>
  <p:clrMapOvr>
    <a:overrideClrMapping bg1="dk1" tx1="lt1" bg2="dk2" tx2="lt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27376202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79"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679" tIns="0" rIns="45679"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1859760"/>
            <a:ext cx="4041775" cy="654843"/>
          </a:xfrm>
        </p:spPr>
        <p:txBody>
          <a:bodyPr lIns="45679" tIns="0" rIns="45679"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81006560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7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4477261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8645234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00262874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2" name="Title 1"/>
          <p:cNvSpPr>
            <a:spLocks noGrp="1"/>
          </p:cNvSpPr>
          <p:nvPr>
            <p:ph type="title"/>
          </p:nvPr>
        </p:nvSpPr>
        <p:spPr>
          <a:xfrm>
            <a:off x="609601" y="1177012"/>
            <a:ext cx="2212848" cy="1582621"/>
          </a:xfrm>
        </p:spPr>
        <p:txBody>
          <a:bodyPr vert="horz" lIns="45679" tIns="45679" rIns="45679" bIns="45679"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1" y="2828785"/>
            <a:ext cx="2209800" cy="2179320"/>
          </a:xfrm>
        </p:spPr>
        <p:txBody>
          <a:bodyPr lIns="63951" rIns="45679" bIns="45679"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65"/>
            <a:ext cx="609600" cy="365125"/>
          </a:xfrm>
        </p:spPr>
        <p:txBody>
          <a:bodyPr/>
          <a:lstStyle/>
          <a:p>
            <a:fld id="{BCF8D323-52C0-4876-9D6B-75B9D95602C9}" type="slidenum">
              <a:rPr lang="zh-CN" altLang="en-US" smtClean="0">
                <a:solidFill>
                  <a:srgbClr val="04617B">
                    <a:shade val="90000"/>
                  </a:srgbClr>
                </a:solidFill>
              </a:rPr>
              <a:pPr/>
              <a:t>‹#›</a:t>
            </a:fld>
            <a:endParaRPr lang="en-US" altLang="zh-C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1"/>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11" name="Freeform 10"/>
          <p:cNvSpPr>
            <a:spLocks/>
          </p:cNvSpPr>
          <p:nvPr/>
        </p:nvSpPr>
        <p:spPr bwMode="auto">
          <a:xfrm flipV="1">
            <a:off x="4381500" y="62198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Tree>
    <p:extLst>
      <p:ext uri="{BB962C8B-B14F-4D97-AF65-F5344CB8AC3E}">
        <p14:creationId xmlns:p14="http://schemas.microsoft.com/office/powerpoint/2010/main" val="1546317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E1C8A8-0CAB-B444-BE87-04AE61E0B3B8}" type="slidenum">
              <a:rPr lang="en-US"/>
              <a:pPr>
                <a:defRPr/>
              </a:pPr>
              <a:t>‹#›</a:t>
            </a:fld>
            <a:endParaRPr lang="en-US"/>
          </a:p>
        </p:txBody>
      </p:sp>
    </p:spTree>
    <p:extLst>
      <p:ext uri="{BB962C8B-B14F-4D97-AF65-F5344CB8AC3E}">
        <p14:creationId xmlns:p14="http://schemas.microsoft.com/office/powerpoint/2010/main" val="6368828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3961932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7"/>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17"/>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95356438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65"/>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65"/>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a:solidFill>
                <a:srgbClr val="04617B">
                  <a:shade val="90000"/>
                </a:srgbClr>
              </a:solidFill>
            </a:endParaRPr>
          </a:p>
        </p:txBody>
      </p:sp>
      <p:sp>
        <p:nvSpPr>
          <p:cNvPr id="5" name="Rectangle 1038"/>
          <p:cNvSpPr>
            <a:spLocks noGrp="1" noChangeArrowheads="1"/>
          </p:cNvSpPr>
          <p:nvPr>
            <p:ph type="ftr" sz="quarter" idx="12"/>
          </p:nvPr>
        </p:nvSpPr>
        <p:spPr>
          <a:xfrm>
            <a:off x="3124201" y="6356365"/>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353250294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71"/>
          <a:lstStyle>
            <a:lvl1pPr marL="0" marR="45679" indent="0" algn="r">
              <a:buNone/>
              <a:defRPr>
                <a:solidFill>
                  <a:schemeClr val="tx1"/>
                </a:solidFill>
              </a:defRPr>
            </a:lvl1pPr>
            <a:lvl2pPr marL="456793" indent="0" algn="ctr">
              <a:buNone/>
            </a:lvl2pPr>
            <a:lvl3pPr marL="913589" indent="0" algn="ctr">
              <a:buNone/>
            </a:lvl3pPr>
            <a:lvl4pPr marL="1370390" indent="0" algn="ctr">
              <a:buNone/>
            </a:lvl4pPr>
            <a:lvl5pPr marL="1827184" indent="0" algn="ctr">
              <a:buNone/>
            </a:lvl5pPr>
            <a:lvl6pPr marL="2283978" indent="0" algn="ctr">
              <a:buNone/>
            </a:lvl6pPr>
            <a:lvl7pPr marL="2740777" indent="0" algn="ctr">
              <a:buNone/>
            </a:lvl7pPr>
            <a:lvl8pPr marL="3197567" indent="0" algn="ctr">
              <a:buNone/>
            </a:lvl8pPr>
            <a:lvl9pPr marL="3654368"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3185279566"/>
      </p:ext>
    </p:extLst>
  </p:cSld>
  <p:clrMapOvr>
    <a:overrideClrMapping bg1="dk1" tx1="lt1" bg2="dk2" tx2="lt2" accent1="accent1" accent2="accent2" accent3="accent3" accent4="accent4" accent5="accent5" accent6="accent6" hlink="hlink" folHlink="folHlink"/>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3704307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7"/>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679" rIns="45679"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2938415108"/>
      </p:ext>
    </p:extLst>
  </p:cSld>
  <p:clrMapOvr>
    <a:overrideClrMapping bg1="dk1" tx1="lt1" bg2="dk2" tx2="lt2" accent1="accent1" accent2="accent2" accent3="accent3" accent4="accent4" accent5="accent5" accent6="accent6" hlink="hlink" folHlink="folHlink"/>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12892856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79"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679" tIns="0" rIns="45679"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1859760"/>
            <a:ext cx="4041775" cy="654843"/>
          </a:xfrm>
        </p:spPr>
        <p:txBody>
          <a:bodyPr lIns="45679" tIns="0" rIns="45679"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9324590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7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40399335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193906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2D7585-F329-AF4B-85BD-A27725C5A1B5}" type="slidenum">
              <a:rPr lang="en-US"/>
              <a:pPr>
                <a:defRPr/>
              </a:pPr>
              <a:t>‹#›</a:t>
            </a:fld>
            <a:endParaRPr lang="en-US"/>
          </a:p>
        </p:txBody>
      </p:sp>
    </p:spTree>
    <p:extLst>
      <p:ext uri="{BB962C8B-B14F-4D97-AF65-F5344CB8AC3E}">
        <p14:creationId xmlns:p14="http://schemas.microsoft.com/office/powerpoint/2010/main" val="390376998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5311737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2" name="Title 1"/>
          <p:cNvSpPr>
            <a:spLocks noGrp="1"/>
          </p:cNvSpPr>
          <p:nvPr>
            <p:ph type="title"/>
          </p:nvPr>
        </p:nvSpPr>
        <p:spPr>
          <a:xfrm>
            <a:off x="609601" y="1177012"/>
            <a:ext cx="2212848" cy="1582621"/>
          </a:xfrm>
        </p:spPr>
        <p:txBody>
          <a:bodyPr vert="horz" lIns="45679" tIns="45679" rIns="45679" bIns="45679"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1" y="2828785"/>
            <a:ext cx="2209800" cy="2179320"/>
          </a:xfrm>
        </p:spPr>
        <p:txBody>
          <a:bodyPr lIns="63951" rIns="45679" bIns="45679"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65"/>
            <a:ext cx="609600" cy="365125"/>
          </a:xfrm>
        </p:spPr>
        <p:txBody>
          <a:bodyPr/>
          <a:lstStyle/>
          <a:p>
            <a:fld id="{BCF8D323-52C0-4876-9D6B-75B9D95602C9}" type="slidenum">
              <a:rPr lang="zh-CN" altLang="en-US" smtClean="0">
                <a:solidFill>
                  <a:srgbClr val="04617B">
                    <a:shade val="90000"/>
                  </a:srgbClr>
                </a:solidFill>
              </a:rPr>
              <a:pPr/>
              <a:t>‹#›</a:t>
            </a:fld>
            <a:endParaRPr lang="en-US" altLang="zh-C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1"/>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11" name="Freeform 10"/>
          <p:cNvSpPr>
            <a:spLocks/>
          </p:cNvSpPr>
          <p:nvPr/>
        </p:nvSpPr>
        <p:spPr bwMode="auto">
          <a:xfrm flipV="1">
            <a:off x="4381500" y="62198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Tree>
    <p:extLst>
      <p:ext uri="{BB962C8B-B14F-4D97-AF65-F5344CB8AC3E}">
        <p14:creationId xmlns:p14="http://schemas.microsoft.com/office/powerpoint/2010/main" val="1648480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6826748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7"/>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17"/>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7468432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65"/>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65"/>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a:solidFill>
                <a:srgbClr val="04617B">
                  <a:shade val="90000"/>
                </a:srgbClr>
              </a:solidFill>
            </a:endParaRPr>
          </a:p>
        </p:txBody>
      </p:sp>
      <p:sp>
        <p:nvSpPr>
          <p:cNvPr id="5" name="Rectangle 1038"/>
          <p:cNvSpPr>
            <a:spLocks noGrp="1" noChangeArrowheads="1"/>
          </p:cNvSpPr>
          <p:nvPr>
            <p:ph type="ftr" sz="quarter" idx="12"/>
          </p:nvPr>
        </p:nvSpPr>
        <p:spPr>
          <a:xfrm>
            <a:off x="3124201" y="6356365"/>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307333141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2BF0BAE6-91F7-4032-8D6C-4B66A5D91E93}" type="slidenum">
              <a:rPr lang="zh-CN" altLang="en-US" smtClean="0"/>
              <a:pPr/>
              <a:t>‹#›</a:t>
            </a:fld>
            <a:endParaRPr lang="en-US" altLang="zh-CN"/>
          </a:p>
        </p:txBody>
      </p:sp>
    </p:spTree>
    <p:extLst>
      <p:ext uri="{BB962C8B-B14F-4D97-AF65-F5344CB8AC3E}">
        <p14:creationId xmlns:p14="http://schemas.microsoft.com/office/powerpoint/2010/main" val="179252835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pPr/>
              <a:t>‹#›</a:t>
            </a:fld>
            <a:endParaRPr lang="en-US" altLang="zh-CN"/>
          </a:p>
        </p:txBody>
      </p:sp>
    </p:spTree>
    <p:extLst>
      <p:ext uri="{BB962C8B-B14F-4D97-AF65-F5344CB8AC3E}">
        <p14:creationId xmlns:p14="http://schemas.microsoft.com/office/powerpoint/2010/main" val="398078327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endParaRPr lang="zh-CN" alt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endParaRPr lang="zh-CN" alt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fld id="{2BF0BAE6-91F7-4032-8D6C-4B66A5D91E93}" type="slidenum">
              <a:rPr lang="zh-CN" altLang="en-US" smtClean="0"/>
              <a:pPr/>
              <a:t>‹#›</a:t>
            </a:fld>
            <a:endParaRPr lang="en-US" altLang="zh-CN"/>
          </a:p>
        </p:txBody>
      </p:sp>
    </p:spTree>
    <p:extLst>
      <p:ext uri="{BB962C8B-B14F-4D97-AF65-F5344CB8AC3E}">
        <p14:creationId xmlns:p14="http://schemas.microsoft.com/office/powerpoint/2010/main" val="253749695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endParaRPr lang="zh-CN" alt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endParaRPr lang="zh-CN" alt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fld id="{A44A7D99-240D-4CAD-BF49-4AD46B0A314F}" type="slidenum">
              <a:rPr lang="zh-CN" altLang="en-US" smtClean="0"/>
              <a:pPr/>
              <a:t>‹#›</a:t>
            </a:fld>
            <a:endParaRPr lang="en-US" altLang="zh-CN"/>
          </a:p>
        </p:txBody>
      </p:sp>
    </p:spTree>
    <p:extLst>
      <p:ext uri="{BB962C8B-B14F-4D97-AF65-F5344CB8AC3E}">
        <p14:creationId xmlns:p14="http://schemas.microsoft.com/office/powerpoint/2010/main" val="185737514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pPr/>
              <a:t>‹#›</a:t>
            </a:fld>
            <a:endParaRPr lang="en-US" altLang="zh-CN"/>
          </a:p>
        </p:txBody>
      </p:sp>
    </p:spTree>
    <p:extLst>
      <p:ext uri="{BB962C8B-B14F-4D97-AF65-F5344CB8AC3E}">
        <p14:creationId xmlns:p14="http://schemas.microsoft.com/office/powerpoint/2010/main" val="2821987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7"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1A0A3AC3-9C95-7F47-A601-36111422673D}" type="slidenum">
              <a:rPr lang="en-US"/>
              <a:pPr>
                <a:defRPr/>
              </a:pPr>
              <a:t>‹#›</a:t>
            </a:fld>
            <a:endParaRPr lang="en-US"/>
          </a:p>
        </p:txBody>
      </p:sp>
    </p:spTree>
    <p:extLst>
      <p:ext uri="{BB962C8B-B14F-4D97-AF65-F5344CB8AC3E}">
        <p14:creationId xmlns:p14="http://schemas.microsoft.com/office/powerpoint/2010/main" val="111428864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71"/>
          <a:lstStyle>
            <a:lvl1pPr marL="0" marR="45679" indent="0" algn="r">
              <a:buNone/>
              <a:defRPr>
                <a:solidFill>
                  <a:schemeClr val="tx1"/>
                </a:solidFill>
              </a:defRPr>
            </a:lvl1pPr>
            <a:lvl2pPr marL="456793" indent="0" algn="ctr">
              <a:buNone/>
            </a:lvl2pPr>
            <a:lvl3pPr marL="913589" indent="0" algn="ctr">
              <a:buNone/>
            </a:lvl3pPr>
            <a:lvl4pPr marL="1370390" indent="0" algn="ctr">
              <a:buNone/>
            </a:lvl4pPr>
            <a:lvl5pPr marL="1827184" indent="0" algn="ctr">
              <a:buNone/>
            </a:lvl5pPr>
            <a:lvl6pPr marL="2283978" indent="0" algn="ctr">
              <a:buNone/>
            </a:lvl6pPr>
            <a:lvl7pPr marL="2740777" indent="0" algn="ctr">
              <a:buNone/>
            </a:lvl7pPr>
            <a:lvl8pPr marL="3197567" indent="0" algn="ctr">
              <a:buNone/>
            </a:lvl8pPr>
            <a:lvl9pPr marL="3654368"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3482439860"/>
      </p:ext>
    </p:extLst>
  </p:cSld>
  <p:clrMapOvr>
    <a:overrideClrMapping bg1="dk1" tx1="lt1" bg2="dk2" tx2="lt2" accent1="accent1" accent2="accent2" accent3="accent3" accent4="accent4" accent5="accent5" accent6="accent6" hlink="hlink" folHlink="folHlink"/>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359904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7"/>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679" rIns="45679"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1355704597"/>
      </p:ext>
    </p:extLst>
  </p:cSld>
  <p:clrMapOvr>
    <a:overrideClrMapping bg1="dk1" tx1="lt1" bg2="dk2" tx2="lt2" accent1="accent1" accent2="accent2" accent3="accent3" accent4="accent4" accent5="accent5" accent6="accent6" hlink="hlink" folHlink="folHlink"/>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9099093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79"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679" tIns="0" rIns="45679"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1859760"/>
            <a:ext cx="4041775" cy="654843"/>
          </a:xfrm>
        </p:spPr>
        <p:txBody>
          <a:bodyPr lIns="45679" tIns="0" rIns="45679"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65203367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7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412222964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62190827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20305809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2" name="Title 1"/>
          <p:cNvSpPr>
            <a:spLocks noGrp="1"/>
          </p:cNvSpPr>
          <p:nvPr>
            <p:ph type="title"/>
          </p:nvPr>
        </p:nvSpPr>
        <p:spPr>
          <a:xfrm>
            <a:off x="609601" y="1177012"/>
            <a:ext cx="2212848" cy="1582621"/>
          </a:xfrm>
        </p:spPr>
        <p:txBody>
          <a:bodyPr vert="horz" lIns="45679" tIns="45679" rIns="45679" bIns="45679"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1" y="2828785"/>
            <a:ext cx="2209800" cy="2179320"/>
          </a:xfrm>
        </p:spPr>
        <p:txBody>
          <a:bodyPr lIns="63951" rIns="45679" bIns="45679"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65"/>
            <a:ext cx="609600" cy="365125"/>
          </a:xfrm>
        </p:spPr>
        <p:txBody>
          <a:bodyPr/>
          <a:lstStyle/>
          <a:p>
            <a:fld id="{BCF8D323-52C0-4876-9D6B-75B9D95602C9}" type="slidenum">
              <a:rPr lang="zh-CN" altLang="en-US" smtClean="0">
                <a:solidFill>
                  <a:srgbClr val="04617B">
                    <a:shade val="90000"/>
                  </a:srgbClr>
                </a:solidFill>
              </a:rPr>
              <a:pPr/>
              <a:t>‹#›</a:t>
            </a:fld>
            <a:endParaRPr lang="en-US" altLang="zh-C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1"/>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11" name="Freeform 10"/>
          <p:cNvSpPr>
            <a:spLocks/>
          </p:cNvSpPr>
          <p:nvPr/>
        </p:nvSpPr>
        <p:spPr bwMode="auto">
          <a:xfrm flipV="1">
            <a:off x="4381500" y="62198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Tree>
    <p:extLst>
      <p:ext uri="{BB962C8B-B14F-4D97-AF65-F5344CB8AC3E}">
        <p14:creationId xmlns:p14="http://schemas.microsoft.com/office/powerpoint/2010/main" val="14525350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621815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F8DC8F-99E6-AB4E-ACD1-C0F361FB42A0}" type="slidenum">
              <a:rPr lang="en-US"/>
              <a:pPr>
                <a:defRPr/>
              </a:pPr>
              <a:t>‹#›</a:t>
            </a:fld>
            <a:endParaRPr lang="en-US"/>
          </a:p>
        </p:txBody>
      </p:sp>
    </p:spTree>
    <p:extLst>
      <p:ext uri="{BB962C8B-B14F-4D97-AF65-F5344CB8AC3E}">
        <p14:creationId xmlns:p14="http://schemas.microsoft.com/office/powerpoint/2010/main" val="42426492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7"/>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17"/>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8662318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65"/>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65"/>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a:solidFill>
                <a:srgbClr val="04617B">
                  <a:shade val="90000"/>
                </a:srgbClr>
              </a:solidFill>
            </a:endParaRPr>
          </a:p>
        </p:txBody>
      </p:sp>
      <p:sp>
        <p:nvSpPr>
          <p:cNvPr id="5" name="Rectangle 1038"/>
          <p:cNvSpPr>
            <a:spLocks noGrp="1" noChangeArrowheads="1"/>
          </p:cNvSpPr>
          <p:nvPr>
            <p:ph type="ftr" sz="quarter" idx="12"/>
          </p:nvPr>
        </p:nvSpPr>
        <p:spPr>
          <a:xfrm>
            <a:off x="3124201" y="6356365"/>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20288484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71"/>
          <a:lstStyle>
            <a:lvl1pPr marL="0" marR="45679" indent="0" algn="r">
              <a:buNone/>
              <a:defRPr>
                <a:solidFill>
                  <a:schemeClr val="tx1"/>
                </a:solidFill>
              </a:defRPr>
            </a:lvl1pPr>
            <a:lvl2pPr marL="456793" indent="0" algn="ctr">
              <a:buNone/>
            </a:lvl2pPr>
            <a:lvl3pPr marL="913589" indent="0" algn="ctr">
              <a:buNone/>
            </a:lvl3pPr>
            <a:lvl4pPr marL="1370390" indent="0" algn="ctr">
              <a:buNone/>
            </a:lvl4pPr>
            <a:lvl5pPr marL="1827184" indent="0" algn="ctr">
              <a:buNone/>
            </a:lvl5pPr>
            <a:lvl6pPr marL="2283978" indent="0" algn="ctr">
              <a:buNone/>
            </a:lvl6pPr>
            <a:lvl7pPr marL="2740777" indent="0" algn="ctr">
              <a:buNone/>
            </a:lvl7pPr>
            <a:lvl8pPr marL="3197567" indent="0" algn="ctr">
              <a:buNone/>
            </a:lvl8pPr>
            <a:lvl9pPr marL="3654368"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2805461689"/>
      </p:ext>
    </p:extLst>
  </p:cSld>
  <p:clrMapOvr>
    <a:overrideClrMapping bg1="dk1" tx1="lt1" bg2="dk2" tx2="lt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402052501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7"/>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679" rIns="45679"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1449074087"/>
      </p:ext>
    </p:extLst>
  </p:cSld>
  <p:clrMapOvr>
    <a:overrideClrMapping bg1="dk1" tx1="lt1" bg2="dk2" tx2="lt2" accent1="accent1" accent2="accent2" accent3="accent3" accent4="accent4" accent5="accent5" accent6="accent6" hlink="hlink" folHlink="folHlink"/>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46745266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79"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679" tIns="0" rIns="45679"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1859760"/>
            <a:ext cx="4041775" cy="654843"/>
          </a:xfrm>
        </p:spPr>
        <p:txBody>
          <a:bodyPr lIns="45679" tIns="0" rIns="45679"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5774983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7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8631573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5740100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593912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D8FD69-DD8A-CB49-AB1A-C1066319EBD2}" type="slidenum">
              <a:rPr lang="en-US"/>
              <a:pPr>
                <a:defRPr/>
              </a:pPr>
              <a:t>‹#›</a:t>
            </a:fld>
            <a:endParaRPr lang="en-US"/>
          </a:p>
        </p:txBody>
      </p:sp>
    </p:spTree>
    <p:extLst>
      <p:ext uri="{BB962C8B-B14F-4D97-AF65-F5344CB8AC3E}">
        <p14:creationId xmlns:p14="http://schemas.microsoft.com/office/powerpoint/2010/main" val="175841954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2" name="Title 1"/>
          <p:cNvSpPr>
            <a:spLocks noGrp="1"/>
          </p:cNvSpPr>
          <p:nvPr>
            <p:ph type="title"/>
          </p:nvPr>
        </p:nvSpPr>
        <p:spPr>
          <a:xfrm>
            <a:off x="609601" y="1177012"/>
            <a:ext cx="2212848" cy="1582621"/>
          </a:xfrm>
        </p:spPr>
        <p:txBody>
          <a:bodyPr vert="horz" lIns="45679" tIns="45679" rIns="45679" bIns="45679"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1" y="2828785"/>
            <a:ext cx="2209800" cy="2179320"/>
          </a:xfrm>
        </p:spPr>
        <p:txBody>
          <a:bodyPr lIns="63951" rIns="45679" bIns="45679"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65"/>
            <a:ext cx="609600" cy="365125"/>
          </a:xfrm>
        </p:spPr>
        <p:txBody>
          <a:bodyPr/>
          <a:lstStyle/>
          <a:p>
            <a:fld id="{BCF8D323-52C0-4876-9D6B-75B9D95602C9}" type="slidenum">
              <a:rPr lang="zh-CN" altLang="en-US" smtClean="0">
                <a:solidFill>
                  <a:srgbClr val="04617B">
                    <a:shade val="90000"/>
                  </a:srgbClr>
                </a:solidFill>
              </a:rPr>
              <a:pPr/>
              <a:t>‹#›</a:t>
            </a:fld>
            <a:endParaRPr lang="en-US" altLang="zh-C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1"/>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11" name="Freeform 10"/>
          <p:cNvSpPr>
            <a:spLocks/>
          </p:cNvSpPr>
          <p:nvPr/>
        </p:nvSpPr>
        <p:spPr bwMode="auto">
          <a:xfrm flipV="1">
            <a:off x="4381500" y="62198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Tree>
    <p:extLst>
      <p:ext uri="{BB962C8B-B14F-4D97-AF65-F5344CB8AC3E}">
        <p14:creationId xmlns:p14="http://schemas.microsoft.com/office/powerpoint/2010/main" val="18293922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8618182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7"/>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17"/>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627026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65"/>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65"/>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a:solidFill>
                <a:srgbClr val="04617B">
                  <a:shade val="90000"/>
                </a:srgbClr>
              </a:solidFill>
            </a:endParaRPr>
          </a:p>
        </p:txBody>
      </p:sp>
      <p:sp>
        <p:nvSpPr>
          <p:cNvPr id="5" name="Rectangle 1038"/>
          <p:cNvSpPr>
            <a:spLocks noGrp="1" noChangeArrowheads="1"/>
          </p:cNvSpPr>
          <p:nvPr>
            <p:ph type="ftr" sz="quarter" idx="12"/>
          </p:nvPr>
        </p:nvSpPr>
        <p:spPr>
          <a:xfrm>
            <a:off x="3124201" y="6356365"/>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9429230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lgn="ctr">
              <a:defRPr/>
            </a:lvl1pPr>
          </a:lstStyle>
          <a:p>
            <a:endParaRPr lang="zh-CN" altLang="en-US"/>
          </a:p>
        </p:txBody>
      </p:sp>
      <p:sp>
        <p:nvSpPr>
          <p:cNvPr id="7" name="Rectangle 45"/>
          <p:cNvSpPr>
            <a:spLocks noGrp="1" noChangeArrowheads="1"/>
          </p:cNvSpPr>
          <p:nvPr>
            <p:ph type="ftr" sz="quarter" idx="11"/>
          </p:nvPr>
        </p:nvSpPr>
        <p:spPr/>
        <p:txBody>
          <a:bodyPr/>
          <a:lstStyle>
            <a:lvl1pPr>
              <a:defRPr/>
            </a:lvl1pPr>
          </a:lstStyle>
          <a:p>
            <a:endParaRPr lang="zh-CN" altLang="en-US"/>
          </a:p>
        </p:txBody>
      </p:sp>
      <p:sp>
        <p:nvSpPr>
          <p:cNvPr id="8" name="Rectangle 46"/>
          <p:cNvSpPr>
            <a:spLocks noGrp="1" noChangeArrowheads="1"/>
          </p:cNvSpPr>
          <p:nvPr>
            <p:ph type="sldNum" sz="quarter" idx="12"/>
          </p:nvPr>
        </p:nvSpPr>
        <p:spPr/>
        <p:txBody>
          <a:bodyPr/>
          <a:lstStyle>
            <a:lvl1pPr>
              <a:defRPr/>
            </a:lvl1pPr>
          </a:lstStyle>
          <a:p>
            <a:fld id="{97DA1CAF-EFFD-40F5-A7E9-D811A0C47F23}" type="slidenum">
              <a:rPr lang="zh-CN" altLang="en-US" smtClean="0"/>
              <a:pPr/>
              <a:t>‹#›</a:t>
            </a:fld>
            <a:endParaRPr lang="en-US" altLang="zh-CN"/>
          </a:p>
        </p:txBody>
      </p:sp>
    </p:spTree>
    <p:extLst>
      <p:ext uri="{BB962C8B-B14F-4D97-AF65-F5344CB8AC3E}">
        <p14:creationId xmlns:p14="http://schemas.microsoft.com/office/powerpoint/2010/main" val="154801265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pPr/>
              <a:t>‹#›</a:t>
            </a:fld>
            <a:endParaRPr lang="en-US" altLang="zh-CN"/>
          </a:p>
        </p:txBody>
      </p:sp>
    </p:spTree>
    <p:extLst>
      <p:ext uri="{BB962C8B-B14F-4D97-AF65-F5344CB8AC3E}">
        <p14:creationId xmlns:p14="http://schemas.microsoft.com/office/powerpoint/2010/main" val="151291516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2F9606-2737-164F-95EE-50BD441DC2D5}" type="datetime1">
              <a:rPr lang="en-US"/>
              <a:pPr/>
              <a:t>11/12/18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9008B-88ED-8C46-9918-95A1EA55E02B}" type="slidenum">
              <a:rPr lang="en-US"/>
              <a:pPr/>
              <a:t>‹#›</a:t>
            </a:fld>
            <a:endParaRPr lang="en-US"/>
          </a:p>
        </p:txBody>
      </p:sp>
    </p:spTree>
    <p:extLst>
      <p:ext uri="{BB962C8B-B14F-4D97-AF65-F5344CB8AC3E}">
        <p14:creationId xmlns:p14="http://schemas.microsoft.com/office/powerpoint/2010/main" val="349556921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endParaRPr lang="zh-CN" alt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2BF0BAE6-91F7-4032-8D6C-4B66A5D91E93}" type="slidenum">
              <a:rPr lang="zh-CN" altLang="en-US" smtClean="0"/>
              <a:pPr/>
              <a:t>‹#›</a:t>
            </a:fld>
            <a:endParaRPr lang="en-US" altLang="zh-CN"/>
          </a:p>
        </p:txBody>
      </p:sp>
    </p:spTree>
    <p:extLst>
      <p:ext uri="{BB962C8B-B14F-4D97-AF65-F5344CB8AC3E}">
        <p14:creationId xmlns:p14="http://schemas.microsoft.com/office/powerpoint/2010/main" val="5741024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endParaRPr lang="zh-CN" alt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97DA1CAF-EFFD-40F5-A7E9-D811A0C47F23}" type="slidenum">
              <a:rPr lang="zh-CN" altLang="en-US" smtClean="0"/>
              <a:pPr/>
              <a:t>‹#›</a:t>
            </a:fld>
            <a:endParaRPr lang="en-US" altLang="zh-CN"/>
          </a:p>
        </p:txBody>
      </p:sp>
    </p:spTree>
    <p:extLst>
      <p:ext uri="{BB962C8B-B14F-4D97-AF65-F5344CB8AC3E}">
        <p14:creationId xmlns:p14="http://schemas.microsoft.com/office/powerpoint/2010/main" val="180142577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endParaRPr lang="zh-CN" alt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zh-CN" altLang="en-US"/>
          </a:p>
        </p:txBody>
      </p:sp>
      <p:sp>
        <p:nvSpPr>
          <p:cNvPr id="4" name="Rectangle 6"/>
          <p:cNvSpPr>
            <a:spLocks noGrp="1" noChangeArrowheads="1"/>
          </p:cNvSpPr>
          <p:nvPr>
            <p:ph type="sldNum" sz="quarter" idx="12"/>
          </p:nvPr>
        </p:nvSpPr>
        <p:spPr/>
        <p:txBody>
          <a:bodyPr/>
          <a:lstStyle>
            <a:lvl1pPr>
              <a:defRPr/>
            </a:lvl1pPr>
          </a:lstStyle>
          <a:p>
            <a:fld id="{803F11E9-F286-4DD6-81C2-F903AB1C266A}" type="slidenum">
              <a:rPr lang="zh-CN" altLang="en-US" smtClean="0"/>
              <a:pPr/>
              <a:t>‹#›</a:t>
            </a:fld>
            <a:endParaRPr lang="en-US" altLang="zh-CN"/>
          </a:p>
        </p:txBody>
      </p:sp>
    </p:spTree>
    <p:extLst>
      <p:ext uri="{BB962C8B-B14F-4D97-AF65-F5344CB8AC3E}">
        <p14:creationId xmlns:p14="http://schemas.microsoft.com/office/powerpoint/2010/main" val="558247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C1035A5-18AC-7F40-9FF9-A67AB4A330BD}" type="slidenum">
              <a:rPr lang="en-US"/>
              <a:pPr>
                <a:defRPr/>
              </a:pPr>
              <a:t>‹#›</a:t>
            </a:fld>
            <a:endParaRPr lang="en-US"/>
          </a:p>
        </p:txBody>
      </p:sp>
    </p:spTree>
    <p:extLst>
      <p:ext uri="{BB962C8B-B14F-4D97-AF65-F5344CB8AC3E}">
        <p14:creationId xmlns:p14="http://schemas.microsoft.com/office/powerpoint/2010/main" val="27277672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71"/>
          <a:lstStyle>
            <a:lvl1pPr marL="0" marR="45679" indent="0" algn="r">
              <a:buNone/>
              <a:defRPr>
                <a:solidFill>
                  <a:schemeClr val="tx1"/>
                </a:solidFill>
              </a:defRPr>
            </a:lvl1pPr>
            <a:lvl2pPr marL="456793" indent="0" algn="ctr">
              <a:buNone/>
            </a:lvl2pPr>
            <a:lvl3pPr marL="913589" indent="0" algn="ctr">
              <a:buNone/>
            </a:lvl3pPr>
            <a:lvl4pPr marL="1370390" indent="0" algn="ctr">
              <a:buNone/>
            </a:lvl4pPr>
            <a:lvl5pPr marL="1827184" indent="0" algn="ctr">
              <a:buNone/>
            </a:lvl5pPr>
            <a:lvl6pPr marL="2283978" indent="0" algn="ctr">
              <a:buNone/>
            </a:lvl6pPr>
            <a:lvl7pPr marL="2740777" indent="0" algn="ctr">
              <a:buNone/>
            </a:lvl7pPr>
            <a:lvl8pPr marL="3197567" indent="0" algn="ctr">
              <a:buNone/>
            </a:lvl8pPr>
            <a:lvl9pPr marL="3654368"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2345781564"/>
      </p:ext>
    </p:extLst>
  </p:cSld>
  <p:clrMapOvr>
    <a:overrideClrMapping bg1="dk1" tx1="lt1" bg2="dk2" tx2="lt2" accent1="accent1" accent2="accent2" accent3="accent3" accent4="accent4" accent5="accent5" accent6="accent6" hlink="hlink" folHlink="folHlink"/>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6155272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7"/>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679" rIns="45679"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3135324485"/>
      </p:ext>
    </p:extLst>
  </p:cSld>
  <p:clrMapOvr>
    <a:overrideClrMapping bg1="dk1" tx1="lt1" bg2="dk2" tx2="lt2" accent1="accent1" accent2="accent2" accent3="accent3" accent4="accent4" accent5="accent5" accent6="accent6" hlink="hlink" folHlink="folHlink"/>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83153162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79"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679" tIns="0" rIns="45679"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1859760"/>
            <a:ext cx="4041775" cy="654843"/>
          </a:xfrm>
        </p:spPr>
        <p:txBody>
          <a:bodyPr lIns="45679" tIns="0" rIns="45679"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8962179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7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96855081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253635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89822147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2" name="Title 1"/>
          <p:cNvSpPr>
            <a:spLocks noGrp="1"/>
          </p:cNvSpPr>
          <p:nvPr>
            <p:ph type="title"/>
          </p:nvPr>
        </p:nvSpPr>
        <p:spPr>
          <a:xfrm>
            <a:off x="609601" y="1177012"/>
            <a:ext cx="2212848" cy="1582621"/>
          </a:xfrm>
        </p:spPr>
        <p:txBody>
          <a:bodyPr vert="horz" lIns="45679" tIns="45679" rIns="45679" bIns="45679"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1" y="2828785"/>
            <a:ext cx="2209800" cy="2179320"/>
          </a:xfrm>
        </p:spPr>
        <p:txBody>
          <a:bodyPr lIns="63951" rIns="45679" bIns="45679"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65"/>
            <a:ext cx="609600" cy="365125"/>
          </a:xfrm>
        </p:spPr>
        <p:txBody>
          <a:bodyPr/>
          <a:lstStyle/>
          <a:p>
            <a:fld id="{BCF8D323-52C0-4876-9D6B-75B9D95602C9}" type="slidenum">
              <a:rPr lang="zh-CN" altLang="en-US" smtClean="0">
                <a:solidFill>
                  <a:srgbClr val="04617B">
                    <a:shade val="90000"/>
                  </a:srgbClr>
                </a:solidFill>
              </a:rPr>
              <a:pPr/>
              <a:t>‹#›</a:t>
            </a:fld>
            <a:endParaRPr lang="en-US" altLang="zh-C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1"/>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11" name="Freeform 10"/>
          <p:cNvSpPr>
            <a:spLocks/>
          </p:cNvSpPr>
          <p:nvPr/>
        </p:nvSpPr>
        <p:spPr bwMode="auto">
          <a:xfrm flipV="1">
            <a:off x="4381500" y="62198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Tree>
    <p:extLst>
      <p:ext uri="{BB962C8B-B14F-4D97-AF65-F5344CB8AC3E}">
        <p14:creationId xmlns:p14="http://schemas.microsoft.com/office/powerpoint/2010/main" val="423578051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575542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886F964A-88AC-784F-BC63-7ED21BF92E3F}" type="slidenum">
              <a:rPr lang="en-US"/>
              <a:pPr>
                <a:defRPr/>
              </a:pPr>
              <a:t>‹#›</a:t>
            </a:fld>
            <a:endParaRPr lang="en-US"/>
          </a:p>
        </p:txBody>
      </p:sp>
    </p:spTree>
    <p:extLst>
      <p:ext uri="{BB962C8B-B14F-4D97-AF65-F5344CB8AC3E}">
        <p14:creationId xmlns:p14="http://schemas.microsoft.com/office/powerpoint/2010/main" val="257132252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7"/>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17"/>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13443315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65"/>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65"/>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a:solidFill>
                <a:srgbClr val="04617B">
                  <a:shade val="90000"/>
                </a:srgbClr>
              </a:solidFill>
            </a:endParaRPr>
          </a:p>
        </p:txBody>
      </p:sp>
      <p:sp>
        <p:nvSpPr>
          <p:cNvPr id="5" name="Rectangle 1038"/>
          <p:cNvSpPr>
            <a:spLocks noGrp="1" noChangeArrowheads="1"/>
          </p:cNvSpPr>
          <p:nvPr>
            <p:ph type="ftr" sz="quarter" idx="12"/>
          </p:nvPr>
        </p:nvSpPr>
        <p:spPr>
          <a:xfrm>
            <a:off x="3124201" y="6356365"/>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4162804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7EC6572-F72E-B048-8A52-C978AF6CE9DF}" type="slidenum">
              <a:rPr lang="en-US"/>
              <a:pPr>
                <a:defRPr/>
              </a:pPr>
              <a:t>‹#›</a:t>
            </a:fld>
            <a:endParaRPr lang="en-US"/>
          </a:p>
        </p:txBody>
      </p:sp>
    </p:spTree>
    <p:extLst>
      <p:ext uri="{BB962C8B-B14F-4D97-AF65-F5344CB8AC3E}">
        <p14:creationId xmlns:p14="http://schemas.microsoft.com/office/powerpoint/2010/main" val="4187290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0A1F1-12F1-F54E-9144-052EA47F3872}" type="slidenum">
              <a:rPr lang="en-US"/>
              <a:pPr>
                <a:defRPr/>
              </a:pPr>
              <a:t>‹#›</a:t>
            </a:fld>
            <a:endParaRPr lang="en-US"/>
          </a:p>
        </p:txBody>
      </p:sp>
    </p:spTree>
    <p:extLst>
      <p:ext uri="{BB962C8B-B14F-4D97-AF65-F5344CB8AC3E}">
        <p14:creationId xmlns:p14="http://schemas.microsoft.com/office/powerpoint/2010/main" val="1841381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59AFF-5ACF-AE46-8306-C8E6F9CFA44A}" type="slidenum">
              <a:rPr lang="en-US"/>
              <a:pPr>
                <a:defRPr/>
              </a:pPr>
              <a:t>‹#›</a:t>
            </a:fld>
            <a:endParaRPr lang="en-US"/>
          </a:p>
        </p:txBody>
      </p:sp>
    </p:spTree>
    <p:extLst>
      <p:ext uri="{BB962C8B-B14F-4D97-AF65-F5344CB8AC3E}">
        <p14:creationId xmlns:p14="http://schemas.microsoft.com/office/powerpoint/2010/main" val="3860780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90C11A-ECA9-3448-8921-AD10AA17C788}" type="slidenum">
              <a:rPr lang="en-US"/>
              <a:pPr>
                <a:defRPr/>
              </a:pPr>
              <a:t>‹#›</a:t>
            </a:fld>
            <a:endParaRPr lang="en-US"/>
          </a:p>
        </p:txBody>
      </p:sp>
    </p:spTree>
    <p:extLst>
      <p:ext uri="{BB962C8B-B14F-4D97-AF65-F5344CB8AC3E}">
        <p14:creationId xmlns:p14="http://schemas.microsoft.com/office/powerpoint/2010/main" val="1088796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9AF506D-3817-EA44-A12E-7E7BC8BCC095}" type="slidenum">
              <a:rPr lang="en-US"/>
              <a:pPr>
                <a:defRPr/>
              </a:pPr>
              <a:t>‹#›</a:t>
            </a:fld>
            <a:endParaRPr lang="en-US"/>
          </a:p>
        </p:txBody>
      </p:sp>
    </p:spTree>
    <p:extLst>
      <p:ext uri="{BB962C8B-B14F-4D97-AF65-F5344CB8AC3E}">
        <p14:creationId xmlns:p14="http://schemas.microsoft.com/office/powerpoint/2010/main" val="1635326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4750E2C-C5ED-284E-B424-331E7F21013E}" type="slidenum">
              <a:rPr lang="en-US"/>
              <a:pPr>
                <a:defRPr/>
              </a:pPr>
              <a:t>‹#›</a:t>
            </a:fld>
            <a:endParaRPr lang="en-US"/>
          </a:p>
        </p:txBody>
      </p:sp>
    </p:spTree>
    <p:extLst>
      <p:ext uri="{BB962C8B-B14F-4D97-AF65-F5344CB8AC3E}">
        <p14:creationId xmlns:p14="http://schemas.microsoft.com/office/powerpoint/2010/main" val="951955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B2C57AE-D99A-7541-920F-117092242CAB}" type="slidenum">
              <a:rPr lang="en-US"/>
              <a:pPr>
                <a:defRPr/>
              </a:pPr>
              <a:t>‹#›</a:t>
            </a:fld>
            <a:endParaRPr lang="en-US"/>
          </a:p>
        </p:txBody>
      </p:sp>
    </p:spTree>
    <p:extLst>
      <p:ext uri="{BB962C8B-B14F-4D97-AF65-F5344CB8AC3E}">
        <p14:creationId xmlns:p14="http://schemas.microsoft.com/office/powerpoint/2010/main" val="3465356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331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C104C340-BE93-E94D-B253-577A08FC3FFD}" type="slidenum">
              <a:rPr lang="en-US"/>
              <a:pPr>
                <a:defRPr/>
              </a:pPr>
              <a:t>‹#›</a:t>
            </a:fld>
            <a:endParaRPr lang="en-US"/>
          </a:p>
        </p:txBody>
      </p:sp>
    </p:spTree>
    <p:extLst>
      <p:ext uri="{BB962C8B-B14F-4D97-AF65-F5344CB8AC3E}">
        <p14:creationId xmlns:p14="http://schemas.microsoft.com/office/powerpoint/2010/main" val="3019345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891FB55-E186-BE48-A70D-B81F6ABAD710}" type="slidenum">
              <a:rPr lang="en-US"/>
              <a:pPr>
                <a:defRPr/>
              </a:pPr>
              <a:t>‹#›</a:t>
            </a:fld>
            <a:endParaRPr lang="en-US"/>
          </a:p>
        </p:txBody>
      </p:sp>
    </p:spTree>
    <p:extLst>
      <p:ext uri="{BB962C8B-B14F-4D97-AF65-F5344CB8AC3E}">
        <p14:creationId xmlns:p14="http://schemas.microsoft.com/office/powerpoint/2010/main" val="1325420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8483A62-A69C-5344-A678-8C17B46850FA}" type="slidenum">
              <a:rPr lang="en-US"/>
              <a:pPr>
                <a:defRPr/>
              </a:pPr>
              <a:t>‹#›</a:t>
            </a:fld>
            <a:endParaRPr lang="en-US"/>
          </a:p>
        </p:txBody>
      </p:sp>
    </p:spTree>
    <p:extLst>
      <p:ext uri="{BB962C8B-B14F-4D97-AF65-F5344CB8AC3E}">
        <p14:creationId xmlns:p14="http://schemas.microsoft.com/office/powerpoint/2010/main" val="2154722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92DC833-4DCA-1747-AF76-E36305681CF4}" type="slidenum">
              <a:rPr lang="en-US"/>
              <a:pPr>
                <a:defRPr/>
              </a:pPr>
              <a:t>‹#›</a:t>
            </a:fld>
            <a:endParaRPr lang="en-US"/>
          </a:p>
        </p:txBody>
      </p:sp>
    </p:spTree>
    <p:extLst>
      <p:ext uri="{BB962C8B-B14F-4D97-AF65-F5344CB8AC3E}">
        <p14:creationId xmlns:p14="http://schemas.microsoft.com/office/powerpoint/2010/main" val="1518581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2EF4A05-2802-554A-8715-A45E2D083738}" type="slidenum">
              <a:rPr lang="en-US"/>
              <a:pPr>
                <a:defRPr/>
              </a:pPr>
              <a:t>‹#›</a:t>
            </a:fld>
            <a:endParaRPr lang="en-US"/>
          </a:p>
        </p:txBody>
      </p:sp>
    </p:spTree>
    <p:extLst>
      <p:ext uri="{BB962C8B-B14F-4D97-AF65-F5344CB8AC3E}">
        <p14:creationId xmlns:p14="http://schemas.microsoft.com/office/powerpoint/2010/main" val="89443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BA9D87-D91F-1947-8627-4B5AA2926B06}" type="slidenum">
              <a:rPr lang="en-US"/>
              <a:pPr>
                <a:defRPr/>
              </a:pPr>
              <a:t>‹#›</a:t>
            </a:fld>
            <a:endParaRPr lang="en-US"/>
          </a:p>
        </p:txBody>
      </p:sp>
    </p:spTree>
    <p:extLst>
      <p:ext uri="{BB962C8B-B14F-4D97-AF65-F5344CB8AC3E}">
        <p14:creationId xmlns:p14="http://schemas.microsoft.com/office/powerpoint/2010/main" val="1184650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69110E7-1910-F94F-B15A-989C3A95517D}" type="slidenum">
              <a:rPr lang="en-US"/>
              <a:pPr>
                <a:defRPr/>
              </a:pPr>
              <a:t>‹#›</a:t>
            </a:fld>
            <a:endParaRPr lang="en-US"/>
          </a:p>
        </p:txBody>
      </p:sp>
    </p:spTree>
    <p:extLst>
      <p:ext uri="{BB962C8B-B14F-4D97-AF65-F5344CB8AC3E}">
        <p14:creationId xmlns:p14="http://schemas.microsoft.com/office/powerpoint/2010/main" val="35518188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34DD052-834C-774E-8037-194DD72D05D4}" type="slidenum">
              <a:rPr lang="en-US"/>
              <a:pPr>
                <a:defRPr/>
              </a:pPr>
              <a:t>‹#›</a:t>
            </a:fld>
            <a:endParaRPr lang="en-US"/>
          </a:p>
        </p:txBody>
      </p:sp>
    </p:spTree>
    <p:extLst>
      <p:ext uri="{BB962C8B-B14F-4D97-AF65-F5344CB8AC3E}">
        <p14:creationId xmlns:p14="http://schemas.microsoft.com/office/powerpoint/2010/main" val="4046438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0A70C11-7B82-BE42-BC82-89A4A84CD3D8}" type="slidenum">
              <a:rPr lang="en-US"/>
              <a:pPr>
                <a:defRPr/>
              </a:pPr>
              <a:t>‹#›</a:t>
            </a:fld>
            <a:endParaRPr lang="en-US"/>
          </a:p>
        </p:txBody>
      </p:sp>
    </p:spTree>
    <p:extLst>
      <p:ext uri="{BB962C8B-B14F-4D97-AF65-F5344CB8AC3E}">
        <p14:creationId xmlns:p14="http://schemas.microsoft.com/office/powerpoint/2010/main" val="2187363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9911974-FA8C-DA44-ACEA-A71CAB7AC45E}" type="slidenum">
              <a:rPr lang="en-US"/>
              <a:pPr>
                <a:defRPr/>
              </a:pPr>
              <a:t>‹#›</a:t>
            </a:fld>
            <a:endParaRPr lang="en-US"/>
          </a:p>
        </p:txBody>
      </p:sp>
    </p:spTree>
    <p:extLst>
      <p:ext uri="{BB962C8B-B14F-4D97-AF65-F5344CB8AC3E}">
        <p14:creationId xmlns:p14="http://schemas.microsoft.com/office/powerpoint/2010/main" val="2085717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2281654-EB42-6744-8015-93212599848D}" type="slidenum">
              <a:rPr lang="en-US"/>
              <a:pPr>
                <a:defRPr/>
              </a:pPr>
              <a:t>‹#›</a:t>
            </a:fld>
            <a:endParaRPr lang="en-US"/>
          </a:p>
        </p:txBody>
      </p:sp>
    </p:spTree>
    <p:extLst>
      <p:ext uri="{BB962C8B-B14F-4D97-AF65-F5344CB8AC3E}">
        <p14:creationId xmlns:p14="http://schemas.microsoft.com/office/powerpoint/2010/main" val="813424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938E0E-2122-534D-903B-EB2F369AD03A}" type="slidenum">
              <a:rPr lang="en-US"/>
              <a:pPr>
                <a:defRPr/>
              </a:pPr>
              <a:t>‹#›</a:t>
            </a:fld>
            <a:endParaRPr lang="en-US"/>
          </a:p>
        </p:txBody>
      </p:sp>
    </p:spTree>
    <p:extLst>
      <p:ext uri="{BB962C8B-B14F-4D97-AF65-F5344CB8AC3E}">
        <p14:creationId xmlns:p14="http://schemas.microsoft.com/office/powerpoint/2010/main" val="602127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18"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9219" name="Rectangle 1027"/>
          <p:cNvSpPr>
            <a:spLocks noGrp="1" noChangeArrowheads="1"/>
          </p:cNvSpPr>
          <p:nvPr>
            <p:ph type="subTitle" idx="1"/>
          </p:nvPr>
        </p:nvSpPr>
        <p:spPr>
          <a:xfrm>
            <a:off x="2895600" y="4191000"/>
            <a:ext cx="5562600" cy="1600200"/>
          </a:xfrm>
        </p:spPr>
        <p:txBody>
          <a:bodyPr/>
          <a:lstStyle>
            <a:lvl1pPr marL="0" indent="0" algn="r">
              <a:buFont typeface="Tahoma" pitchFamily="-108"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D783D-E655-8849-A95A-09657B4758FF}" type="slidenum">
              <a:rPr lang="en-US"/>
              <a:pPr>
                <a:defRPr/>
              </a:pPr>
              <a:t>‹#›</a:t>
            </a:fld>
            <a:endParaRPr lang="en-US"/>
          </a:p>
        </p:txBody>
      </p:sp>
    </p:spTree>
    <p:extLst>
      <p:ext uri="{BB962C8B-B14F-4D97-AF65-F5344CB8AC3E}">
        <p14:creationId xmlns:p14="http://schemas.microsoft.com/office/powerpoint/2010/main" val="1305616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AD907-63E3-A949-A716-201F4BAF7A5E}" type="slidenum">
              <a:rPr lang="en-US"/>
              <a:pPr>
                <a:defRPr/>
              </a:pPr>
              <a:t>‹#›</a:t>
            </a:fld>
            <a:endParaRPr lang="en-US"/>
          </a:p>
        </p:txBody>
      </p:sp>
    </p:spTree>
    <p:extLst>
      <p:ext uri="{BB962C8B-B14F-4D97-AF65-F5344CB8AC3E}">
        <p14:creationId xmlns:p14="http://schemas.microsoft.com/office/powerpoint/2010/main" val="1475025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83BF7-F9B4-3943-9E59-79DFE073AEA9}" type="slidenum">
              <a:rPr lang="en-US"/>
              <a:pPr>
                <a:defRPr/>
              </a:pPr>
              <a:t>‹#›</a:t>
            </a:fld>
            <a:endParaRPr lang="en-US"/>
          </a:p>
        </p:txBody>
      </p:sp>
    </p:spTree>
    <p:extLst>
      <p:ext uri="{BB962C8B-B14F-4D97-AF65-F5344CB8AC3E}">
        <p14:creationId xmlns:p14="http://schemas.microsoft.com/office/powerpoint/2010/main" val="933865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F80F0-55DB-7A4E-99E9-F692A7ABF6EA}" type="slidenum">
              <a:rPr lang="en-US"/>
              <a:pPr>
                <a:defRPr/>
              </a:pPr>
              <a:t>‹#›</a:t>
            </a:fld>
            <a:endParaRPr lang="en-US"/>
          </a:p>
        </p:txBody>
      </p:sp>
    </p:spTree>
    <p:extLst>
      <p:ext uri="{BB962C8B-B14F-4D97-AF65-F5344CB8AC3E}">
        <p14:creationId xmlns:p14="http://schemas.microsoft.com/office/powerpoint/2010/main" val="2833853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547C11-D391-9945-BE8E-570E5992168D}" type="slidenum">
              <a:rPr lang="en-US"/>
              <a:pPr>
                <a:defRPr/>
              </a:pPr>
              <a:t>‹#›</a:t>
            </a:fld>
            <a:endParaRPr lang="en-US"/>
          </a:p>
        </p:txBody>
      </p:sp>
    </p:spTree>
    <p:extLst>
      <p:ext uri="{BB962C8B-B14F-4D97-AF65-F5344CB8AC3E}">
        <p14:creationId xmlns:p14="http://schemas.microsoft.com/office/powerpoint/2010/main" val="2973895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C046AF-06F2-CF49-A85C-ADECB9567567}" type="slidenum">
              <a:rPr lang="en-US"/>
              <a:pPr>
                <a:defRPr/>
              </a:pPr>
              <a:t>‹#›</a:t>
            </a:fld>
            <a:endParaRPr lang="en-US"/>
          </a:p>
        </p:txBody>
      </p:sp>
    </p:spTree>
    <p:extLst>
      <p:ext uri="{BB962C8B-B14F-4D97-AF65-F5344CB8AC3E}">
        <p14:creationId xmlns:p14="http://schemas.microsoft.com/office/powerpoint/2010/main" val="2775324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E0D83D-03B6-B743-A1F9-B8A510C2D309}" type="slidenum">
              <a:rPr lang="en-US"/>
              <a:pPr>
                <a:defRPr/>
              </a:pPr>
              <a:t>‹#›</a:t>
            </a:fld>
            <a:endParaRPr lang="en-US"/>
          </a:p>
        </p:txBody>
      </p:sp>
    </p:spTree>
    <p:extLst>
      <p:ext uri="{BB962C8B-B14F-4D97-AF65-F5344CB8AC3E}">
        <p14:creationId xmlns:p14="http://schemas.microsoft.com/office/powerpoint/2010/main" val="34301537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04037C-C662-2444-B17B-76AB08E50542}" type="slidenum">
              <a:rPr lang="en-US"/>
              <a:pPr>
                <a:defRPr/>
              </a:pPr>
              <a:t>‹#›</a:t>
            </a:fld>
            <a:endParaRPr lang="en-US"/>
          </a:p>
        </p:txBody>
      </p:sp>
    </p:spTree>
    <p:extLst>
      <p:ext uri="{BB962C8B-B14F-4D97-AF65-F5344CB8AC3E}">
        <p14:creationId xmlns:p14="http://schemas.microsoft.com/office/powerpoint/2010/main" val="6547352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2CB382-FB94-5D47-917F-C5F053010EBB}" type="slidenum">
              <a:rPr lang="en-US"/>
              <a:pPr>
                <a:defRPr/>
              </a:pPr>
              <a:t>‹#›</a:t>
            </a:fld>
            <a:endParaRPr lang="en-US"/>
          </a:p>
        </p:txBody>
      </p:sp>
    </p:spTree>
    <p:extLst>
      <p:ext uri="{BB962C8B-B14F-4D97-AF65-F5344CB8AC3E}">
        <p14:creationId xmlns:p14="http://schemas.microsoft.com/office/powerpoint/2010/main" val="362697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43A0E1-EEE0-EA4A-90D9-4ABACFA9D676}" type="slidenum">
              <a:rPr lang="en-US"/>
              <a:pPr>
                <a:defRPr/>
              </a:pPr>
              <a:t>‹#›</a:t>
            </a:fld>
            <a:endParaRPr lang="en-US"/>
          </a:p>
        </p:txBody>
      </p:sp>
    </p:spTree>
    <p:extLst>
      <p:ext uri="{BB962C8B-B14F-4D97-AF65-F5344CB8AC3E}">
        <p14:creationId xmlns:p14="http://schemas.microsoft.com/office/powerpoint/2010/main" val="5332630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DDC61-055D-A04F-99B0-8A6D6EC3B6B9}" type="slidenum">
              <a:rPr lang="en-US"/>
              <a:pPr>
                <a:defRPr/>
              </a:pPr>
              <a:t>‹#›</a:t>
            </a:fld>
            <a:endParaRPr lang="en-US"/>
          </a:p>
        </p:txBody>
      </p:sp>
    </p:spTree>
    <p:extLst>
      <p:ext uri="{BB962C8B-B14F-4D97-AF65-F5344CB8AC3E}">
        <p14:creationId xmlns:p14="http://schemas.microsoft.com/office/powerpoint/2010/main" val="13533098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30C06A-0EC7-C349-9BC8-8F66374EAF0F}" type="slidenum">
              <a:rPr lang="en-US"/>
              <a:pPr>
                <a:defRPr/>
              </a:pPr>
              <a:t>‹#›</a:t>
            </a:fld>
            <a:endParaRPr lang="en-US"/>
          </a:p>
        </p:txBody>
      </p:sp>
    </p:spTree>
    <p:extLst>
      <p:ext uri="{BB962C8B-B14F-4D97-AF65-F5344CB8AC3E}">
        <p14:creationId xmlns:p14="http://schemas.microsoft.com/office/powerpoint/2010/main" val="1867440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4099"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DE8C416D-66C3-A64C-B576-54F4A95A55D8}" type="slidenum">
              <a:rPr lang="en-US"/>
              <a:pPr>
                <a:defRPr/>
              </a:pPr>
              <a:t>‹#›</a:t>
            </a:fld>
            <a:endParaRPr lang="en-US"/>
          </a:p>
        </p:txBody>
      </p:sp>
    </p:spTree>
    <p:extLst>
      <p:ext uri="{BB962C8B-B14F-4D97-AF65-F5344CB8AC3E}">
        <p14:creationId xmlns:p14="http://schemas.microsoft.com/office/powerpoint/2010/main" val="3262254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E3B547-9F98-C541-8CF7-43EEAF342204}" type="slidenum">
              <a:rPr lang="en-US"/>
              <a:pPr>
                <a:defRPr/>
              </a:pPr>
              <a:t>‹#›</a:t>
            </a:fld>
            <a:endParaRPr lang="en-US"/>
          </a:p>
        </p:txBody>
      </p:sp>
    </p:spTree>
    <p:extLst>
      <p:ext uri="{BB962C8B-B14F-4D97-AF65-F5344CB8AC3E}">
        <p14:creationId xmlns:p14="http://schemas.microsoft.com/office/powerpoint/2010/main" val="18979873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3E580-2251-5941-8403-7EA75BA0E169}" type="slidenum">
              <a:rPr lang="en-US"/>
              <a:pPr>
                <a:defRPr/>
              </a:pPr>
              <a:t>‹#›</a:t>
            </a:fld>
            <a:endParaRPr lang="en-US"/>
          </a:p>
        </p:txBody>
      </p:sp>
    </p:spTree>
    <p:extLst>
      <p:ext uri="{BB962C8B-B14F-4D97-AF65-F5344CB8AC3E}">
        <p14:creationId xmlns:p14="http://schemas.microsoft.com/office/powerpoint/2010/main" val="110439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F5CAA-D347-6A47-B6E2-922AED5381D2}" type="slidenum">
              <a:rPr lang="en-US"/>
              <a:pPr>
                <a:defRPr/>
              </a:pPr>
              <a:t>‹#›</a:t>
            </a:fld>
            <a:endParaRPr lang="en-US"/>
          </a:p>
        </p:txBody>
      </p:sp>
    </p:spTree>
    <p:extLst>
      <p:ext uri="{BB962C8B-B14F-4D97-AF65-F5344CB8AC3E}">
        <p14:creationId xmlns:p14="http://schemas.microsoft.com/office/powerpoint/2010/main" val="3279824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0DF777-A4C6-B744-A15C-4E057BA1331F}" type="slidenum">
              <a:rPr lang="en-US"/>
              <a:pPr>
                <a:defRPr/>
              </a:pPr>
              <a:t>‹#›</a:t>
            </a:fld>
            <a:endParaRPr lang="en-US"/>
          </a:p>
        </p:txBody>
      </p:sp>
    </p:spTree>
    <p:extLst>
      <p:ext uri="{BB962C8B-B14F-4D97-AF65-F5344CB8AC3E}">
        <p14:creationId xmlns:p14="http://schemas.microsoft.com/office/powerpoint/2010/main" val="32108743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9577AD-6242-7247-99AD-572502EC0BE2}" type="slidenum">
              <a:rPr lang="en-US"/>
              <a:pPr>
                <a:defRPr/>
              </a:pPr>
              <a:t>‹#›</a:t>
            </a:fld>
            <a:endParaRPr lang="en-US"/>
          </a:p>
        </p:txBody>
      </p:sp>
    </p:spTree>
    <p:extLst>
      <p:ext uri="{BB962C8B-B14F-4D97-AF65-F5344CB8AC3E}">
        <p14:creationId xmlns:p14="http://schemas.microsoft.com/office/powerpoint/2010/main" val="39918956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EC2BB-8B46-6742-B60F-53D236E516DF}" type="slidenum">
              <a:rPr lang="en-US"/>
              <a:pPr>
                <a:defRPr/>
              </a:pPr>
              <a:t>‹#›</a:t>
            </a:fld>
            <a:endParaRPr lang="en-US"/>
          </a:p>
        </p:txBody>
      </p:sp>
    </p:spTree>
    <p:extLst>
      <p:ext uri="{BB962C8B-B14F-4D97-AF65-F5344CB8AC3E}">
        <p14:creationId xmlns:p14="http://schemas.microsoft.com/office/powerpoint/2010/main" val="34652530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DD7138-25BF-8C4E-ACD8-030C57E8C950}" type="slidenum">
              <a:rPr lang="en-US"/>
              <a:pPr>
                <a:defRPr/>
              </a:pPr>
              <a:t>‹#›</a:t>
            </a:fld>
            <a:endParaRPr lang="en-US"/>
          </a:p>
        </p:txBody>
      </p:sp>
    </p:spTree>
    <p:extLst>
      <p:ext uri="{BB962C8B-B14F-4D97-AF65-F5344CB8AC3E}">
        <p14:creationId xmlns:p14="http://schemas.microsoft.com/office/powerpoint/2010/main" val="339076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5CD02-30A8-D04E-9F49-0C2373376309}" type="slidenum">
              <a:rPr lang="en-US"/>
              <a:pPr>
                <a:defRPr/>
              </a:pPr>
              <a:t>‹#›</a:t>
            </a:fld>
            <a:endParaRPr lang="en-US"/>
          </a:p>
        </p:txBody>
      </p:sp>
    </p:spTree>
    <p:extLst>
      <p:ext uri="{BB962C8B-B14F-4D97-AF65-F5344CB8AC3E}">
        <p14:creationId xmlns:p14="http://schemas.microsoft.com/office/powerpoint/2010/main" val="18691017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6679F-CA71-7B4B-A290-7A19561221CA}" type="slidenum">
              <a:rPr lang="en-US"/>
              <a:pPr>
                <a:defRPr/>
              </a:pPr>
              <a:t>‹#›</a:t>
            </a:fld>
            <a:endParaRPr lang="en-US"/>
          </a:p>
        </p:txBody>
      </p:sp>
    </p:spTree>
    <p:extLst>
      <p:ext uri="{BB962C8B-B14F-4D97-AF65-F5344CB8AC3E}">
        <p14:creationId xmlns:p14="http://schemas.microsoft.com/office/powerpoint/2010/main" val="3349729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BBA65-89F3-DE49-A303-72D2DA6B8896}" type="slidenum">
              <a:rPr lang="en-US"/>
              <a:pPr>
                <a:defRPr/>
              </a:pPr>
              <a:t>‹#›</a:t>
            </a:fld>
            <a:endParaRPr lang="en-US"/>
          </a:p>
        </p:txBody>
      </p:sp>
    </p:spTree>
    <p:extLst>
      <p:ext uri="{BB962C8B-B14F-4D97-AF65-F5344CB8AC3E}">
        <p14:creationId xmlns:p14="http://schemas.microsoft.com/office/powerpoint/2010/main" val="23144404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D4A776-16E8-BE4C-836C-C6ECBBB5CFCA}" type="slidenum">
              <a:rPr lang="en-US"/>
              <a:pPr>
                <a:defRPr/>
              </a:pPr>
              <a:t>‹#›</a:t>
            </a:fld>
            <a:endParaRPr lang="en-US"/>
          </a:p>
        </p:txBody>
      </p:sp>
    </p:spTree>
    <p:extLst>
      <p:ext uri="{BB962C8B-B14F-4D97-AF65-F5344CB8AC3E}">
        <p14:creationId xmlns:p14="http://schemas.microsoft.com/office/powerpoint/2010/main" val="10796518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3" name="Picture 7" descr="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3886200"/>
            <a:ext cx="64008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D0B0A87-4A8C-D14A-901E-1B34E0862AEC}" type="slidenum">
              <a:rPr lang="en-US"/>
              <a:pPr>
                <a:defRPr/>
              </a:pPr>
              <a:t>‹#›</a:t>
            </a:fld>
            <a:endParaRPr lang="en-US"/>
          </a:p>
        </p:txBody>
      </p:sp>
    </p:spTree>
    <p:extLst>
      <p:ext uri="{BB962C8B-B14F-4D97-AF65-F5344CB8AC3E}">
        <p14:creationId xmlns:p14="http://schemas.microsoft.com/office/powerpoint/2010/main" val="22998601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F6CE1-411B-9943-8112-C780164F5E47}" type="slidenum">
              <a:rPr lang="en-US"/>
              <a:pPr>
                <a:defRPr/>
              </a:pPr>
              <a:t>‹#›</a:t>
            </a:fld>
            <a:endParaRPr lang="en-US"/>
          </a:p>
        </p:txBody>
      </p:sp>
    </p:spTree>
    <p:extLst>
      <p:ext uri="{BB962C8B-B14F-4D97-AF65-F5344CB8AC3E}">
        <p14:creationId xmlns:p14="http://schemas.microsoft.com/office/powerpoint/2010/main" val="4263156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8CDE20-4D7E-CE4A-BDCD-2E8105D7B905}" type="slidenum">
              <a:rPr lang="en-US"/>
              <a:pPr>
                <a:defRPr/>
              </a:pPr>
              <a:t>‹#›</a:t>
            </a:fld>
            <a:endParaRPr lang="en-US"/>
          </a:p>
        </p:txBody>
      </p:sp>
    </p:spTree>
    <p:extLst>
      <p:ext uri="{BB962C8B-B14F-4D97-AF65-F5344CB8AC3E}">
        <p14:creationId xmlns:p14="http://schemas.microsoft.com/office/powerpoint/2010/main" val="2259977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738060-2446-0745-8B29-7D2B66D0B99C}" type="slidenum">
              <a:rPr lang="en-US"/>
              <a:pPr>
                <a:defRPr/>
              </a:pPr>
              <a:t>‹#›</a:t>
            </a:fld>
            <a:endParaRPr lang="en-US"/>
          </a:p>
        </p:txBody>
      </p:sp>
    </p:spTree>
    <p:extLst>
      <p:ext uri="{BB962C8B-B14F-4D97-AF65-F5344CB8AC3E}">
        <p14:creationId xmlns:p14="http://schemas.microsoft.com/office/powerpoint/2010/main" val="37558005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a:t>Click to edit Master title style</a:t>
            </a:r>
          </a:p>
        </p:txBody>
      </p:sp>
      <p:sp>
        <p:nvSpPr>
          <p:cNvPr id="3" name="Table Placeholder 2"/>
          <p:cNvSpPr>
            <a:spLocks noGrp="1"/>
          </p:cNvSpPr>
          <p:nvPr>
            <p:ph type="tbl" idx="1"/>
          </p:nvPr>
        </p:nvSpPr>
        <p:spPr>
          <a:xfrm>
            <a:off x="457200" y="1066800"/>
            <a:ext cx="8229600" cy="50593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DB6866-50D9-4345-A61A-4CDD3306F061}" type="slidenum">
              <a:rPr lang="en-US"/>
              <a:pPr>
                <a:defRPr/>
              </a:pPr>
              <a:t>‹#›</a:t>
            </a:fld>
            <a:endParaRPr lang="en-US"/>
          </a:p>
        </p:txBody>
      </p:sp>
    </p:spTree>
    <p:extLst>
      <p:ext uri="{BB962C8B-B14F-4D97-AF65-F5344CB8AC3E}">
        <p14:creationId xmlns:p14="http://schemas.microsoft.com/office/powerpoint/2010/main" val="33530646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6F79456-5B2D-2B4E-97C4-90F3F0F70E8B}" type="slidenum">
              <a:rPr lang="en-US"/>
              <a:pPr>
                <a:defRPr/>
              </a:pPr>
              <a:t>‹#›</a:t>
            </a:fld>
            <a:endParaRPr lang="en-US"/>
          </a:p>
        </p:txBody>
      </p:sp>
    </p:spTree>
    <p:extLst>
      <p:ext uri="{BB962C8B-B14F-4D97-AF65-F5344CB8AC3E}">
        <p14:creationId xmlns:p14="http://schemas.microsoft.com/office/powerpoint/2010/main" val="1635558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F4A0F91-9BAE-F24E-A15C-84C4F8A90FFC}" type="slidenum">
              <a:rPr lang="en-US"/>
              <a:pPr>
                <a:defRPr/>
              </a:pPr>
              <a:t>‹#›</a:t>
            </a:fld>
            <a:endParaRPr lang="en-US"/>
          </a:p>
        </p:txBody>
      </p:sp>
    </p:spTree>
    <p:extLst>
      <p:ext uri="{BB962C8B-B14F-4D97-AF65-F5344CB8AC3E}">
        <p14:creationId xmlns:p14="http://schemas.microsoft.com/office/powerpoint/2010/main" val="37107448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3FC788-8C97-1A4D-A4BE-363E6E5B4A37}" type="slidenum">
              <a:rPr lang="en-US"/>
              <a:pPr>
                <a:defRPr/>
              </a:pPr>
              <a:t>‹#›</a:t>
            </a:fld>
            <a:endParaRPr lang="en-US"/>
          </a:p>
        </p:txBody>
      </p:sp>
    </p:spTree>
    <p:extLst>
      <p:ext uri="{BB962C8B-B14F-4D97-AF65-F5344CB8AC3E}">
        <p14:creationId xmlns:p14="http://schemas.microsoft.com/office/powerpoint/2010/main" val="1966237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08D3A76-26A9-D244-903B-37FEB4277590}" type="slidenum">
              <a:rPr lang="en-US"/>
              <a:pPr>
                <a:defRPr/>
              </a:pPr>
              <a:t>‹#›</a:t>
            </a:fld>
            <a:endParaRPr lang="en-US"/>
          </a:p>
        </p:txBody>
      </p:sp>
    </p:spTree>
    <p:extLst>
      <p:ext uri="{BB962C8B-B14F-4D97-AF65-F5344CB8AC3E}">
        <p14:creationId xmlns:p14="http://schemas.microsoft.com/office/powerpoint/2010/main" val="19225694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5F42A0-31C7-7147-AF79-3FC29BBEE6A5}" type="slidenum">
              <a:rPr lang="en-US"/>
              <a:pPr>
                <a:defRPr/>
              </a:pPr>
              <a:t>‹#›</a:t>
            </a:fld>
            <a:endParaRPr lang="en-US"/>
          </a:p>
        </p:txBody>
      </p:sp>
    </p:spTree>
    <p:extLst>
      <p:ext uri="{BB962C8B-B14F-4D97-AF65-F5344CB8AC3E}">
        <p14:creationId xmlns:p14="http://schemas.microsoft.com/office/powerpoint/2010/main" val="60480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9F682D0-C4CB-304B-9D4F-A1580F281DA4}" type="slidenum">
              <a:rPr lang="en-US"/>
              <a:pPr>
                <a:defRPr/>
              </a:pPr>
              <a:t>‹#›</a:t>
            </a:fld>
            <a:endParaRPr lang="en-US"/>
          </a:p>
        </p:txBody>
      </p:sp>
    </p:spTree>
    <p:extLst>
      <p:ext uri="{BB962C8B-B14F-4D97-AF65-F5344CB8AC3E}">
        <p14:creationId xmlns:p14="http://schemas.microsoft.com/office/powerpoint/2010/main" val="2896851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BC1256F-2F0A-C14E-B131-73B13A1724C0}" type="slidenum">
              <a:rPr lang="en-US"/>
              <a:pPr>
                <a:defRPr/>
              </a:pPr>
              <a:t>‹#›</a:t>
            </a:fld>
            <a:endParaRPr lang="en-US"/>
          </a:p>
        </p:txBody>
      </p:sp>
    </p:spTree>
    <p:extLst>
      <p:ext uri="{BB962C8B-B14F-4D97-AF65-F5344CB8AC3E}">
        <p14:creationId xmlns:p14="http://schemas.microsoft.com/office/powerpoint/2010/main" val="25418906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3153DF5-FFC8-DC4E-A707-C6B0ADD3951A}" type="slidenum">
              <a:rPr lang="en-US"/>
              <a:pPr>
                <a:defRPr/>
              </a:pPr>
              <a:t>‹#›</a:t>
            </a:fld>
            <a:endParaRPr lang="en-US"/>
          </a:p>
        </p:txBody>
      </p:sp>
    </p:spTree>
    <p:extLst>
      <p:ext uri="{BB962C8B-B14F-4D97-AF65-F5344CB8AC3E}">
        <p14:creationId xmlns:p14="http://schemas.microsoft.com/office/powerpoint/2010/main" val="403720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F75F5-AAC3-6F4D-8978-007422922D8D}" type="slidenum">
              <a:rPr lang="en-US"/>
              <a:pPr>
                <a:defRPr/>
              </a:pPr>
              <a:t>‹#›</a:t>
            </a:fld>
            <a:endParaRPr lang="en-US"/>
          </a:p>
        </p:txBody>
      </p:sp>
    </p:spTree>
    <p:extLst>
      <p:ext uri="{BB962C8B-B14F-4D97-AF65-F5344CB8AC3E}">
        <p14:creationId xmlns:p14="http://schemas.microsoft.com/office/powerpoint/2010/main" val="26496336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372080-101C-AA48-8282-F71F95757588}" type="slidenum">
              <a:rPr lang="en-US"/>
              <a:pPr>
                <a:defRPr/>
              </a:pPr>
              <a:t>‹#›</a:t>
            </a:fld>
            <a:endParaRPr lang="en-US"/>
          </a:p>
        </p:txBody>
      </p:sp>
    </p:spTree>
    <p:extLst>
      <p:ext uri="{BB962C8B-B14F-4D97-AF65-F5344CB8AC3E}">
        <p14:creationId xmlns:p14="http://schemas.microsoft.com/office/powerpoint/2010/main" val="1998091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7BD92C-7E27-E54C-B2C5-1C37FDC10ECB}" type="slidenum">
              <a:rPr lang="en-US"/>
              <a:pPr>
                <a:defRPr/>
              </a:pPr>
              <a:t>‹#›</a:t>
            </a:fld>
            <a:endParaRPr lang="en-US"/>
          </a:p>
        </p:txBody>
      </p:sp>
    </p:spTree>
    <p:extLst>
      <p:ext uri="{BB962C8B-B14F-4D97-AF65-F5344CB8AC3E}">
        <p14:creationId xmlns:p14="http://schemas.microsoft.com/office/powerpoint/2010/main" val="10469379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B79CF4F-1067-6043-BB74-3D3E4F0964EA}" type="slidenum">
              <a:rPr lang="en-US"/>
              <a:pPr>
                <a:defRPr/>
              </a:pPr>
              <a:t>‹#›</a:t>
            </a:fld>
            <a:endParaRPr lang="en-US"/>
          </a:p>
        </p:txBody>
      </p:sp>
    </p:spTree>
    <p:extLst>
      <p:ext uri="{BB962C8B-B14F-4D97-AF65-F5344CB8AC3E}">
        <p14:creationId xmlns:p14="http://schemas.microsoft.com/office/powerpoint/2010/main" val="20825109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61BA54-F753-C54F-B4F1-3D2BC85264BA}" type="slidenum">
              <a:rPr lang="en-US"/>
              <a:pPr>
                <a:defRPr/>
              </a:pPr>
              <a:t>‹#›</a:t>
            </a:fld>
            <a:endParaRPr lang="en-US"/>
          </a:p>
        </p:txBody>
      </p:sp>
    </p:spTree>
    <p:extLst>
      <p:ext uri="{BB962C8B-B14F-4D97-AF65-F5344CB8AC3E}">
        <p14:creationId xmlns:p14="http://schemas.microsoft.com/office/powerpoint/2010/main" val="885521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0546" name="Rectangle 1026"/>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20547"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eaLnBrk="0" hangingPunc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eaLnBrk="0" hangingPunct="0">
              <a:defRPr>
                <a:ea typeface="ＭＳ Ｐゴシック" charset="0"/>
                <a:cs typeface="ＭＳ Ｐゴシック" charset="0"/>
              </a:defRPr>
            </a:lvl1pPr>
          </a:lstStyle>
          <a:p>
            <a:pPr>
              <a:defRPr/>
            </a:pPr>
            <a:fld id="{8DCAAB6F-DE34-0F40-A455-0E01D11C25A4}" type="slidenum">
              <a:rPr lang="en-US"/>
              <a:pPr>
                <a:defRPr/>
              </a:pPr>
              <a:t>‹#›</a:t>
            </a:fld>
            <a:endParaRPr lang="en-US"/>
          </a:p>
        </p:txBody>
      </p:sp>
    </p:spTree>
    <p:extLst>
      <p:ext uri="{BB962C8B-B14F-4D97-AF65-F5344CB8AC3E}">
        <p14:creationId xmlns:p14="http://schemas.microsoft.com/office/powerpoint/2010/main" val="9448385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0C05B3-445C-B44A-AC11-DE41AB6CB6FD}" type="slidenum">
              <a:rPr lang="en-US"/>
              <a:pPr>
                <a:defRPr/>
              </a:pPr>
              <a:t>‹#›</a:t>
            </a:fld>
            <a:endParaRPr lang="en-US"/>
          </a:p>
        </p:txBody>
      </p:sp>
    </p:spTree>
    <p:extLst>
      <p:ext uri="{BB962C8B-B14F-4D97-AF65-F5344CB8AC3E}">
        <p14:creationId xmlns:p14="http://schemas.microsoft.com/office/powerpoint/2010/main" val="25383715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D06557-B1DD-D04D-8B8F-E5819AFAC0CE}" type="slidenum">
              <a:rPr lang="en-US"/>
              <a:pPr>
                <a:defRPr/>
              </a:pPr>
              <a:t>‹#›</a:t>
            </a:fld>
            <a:endParaRPr lang="en-US"/>
          </a:p>
        </p:txBody>
      </p:sp>
    </p:spTree>
    <p:extLst>
      <p:ext uri="{BB962C8B-B14F-4D97-AF65-F5344CB8AC3E}">
        <p14:creationId xmlns:p14="http://schemas.microsoft.com/office/powerpoint/2010/main" val="445748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23EBB5B-DE67-8D4A-B084-630D70EDB1A8}" type="slidenum">
              <a:rPr lang="en-US"/>
              <a:pPr>
                <a:defRPr/>
              </a:pPr>
              <a:t>‹#›</a:t>
            </a:fld>
            <a:endParaRPr lang="en-US"/>
          </a:p>
        </p:txBody>
      </p:sp>
    </p:spTree>
    <p:extLst>
      <p:ext uri="{BB962C8B-B14F-4D97-AF65-F5344CB8AC3E}">
        <p14:creationId xmlns:p14="http://schemas.microsoft.com/office/powerpoint/2010/main" val="38446268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B9E212-E4C8-3E47-BF8C-77D43902AF79}" type="slidenum">
              <a:rPr lang="en-US"/>
              <a:pPr>
                <a:defRPr/>
              </a:pPr>
              <a:t>‹#›</a:t>
            </a:fld>
            <a:endParaRPr lang="en-US"/>
          </a:p>
        </p:txBody>
      </p:sp>
    </p:spTree>
    <p:extLst>
      <p:ext uri="{BB962C8B-B14F-4D97-AF65-F5344CB8AC3E}">
        <p14:creationId xmlns:p14="http://schemas.microsoft.com/office/powerpoint/2010/main" val="29880901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7CFCFD-4C32-0743-A72A-7FD218E04CB0}" type="slidenum">
              <a:rPr lang="en-US"/>
              <a:pPr>
                <a:defRPr/>
              </a:pPr>
              <a:t>‹#›</a:t>
            </a:fld>
            <a:endParaRPr lang="en-US"/>
          </a:p>
        </p:txBody>
      </p:sp>
    </p:spTree>
    <p:extLst>
      <p:ext uri="{BB962C8B-B14F-4D97-AF65-F5344CB8AC3E}">
        <p14:creationId xmlns:p14="http://schemas.microsoft.com/office/powerpoint/2010/main" val="13655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4.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17" Type="http://schemas.openxmlformats.org/officeDocument/2006/relationships/image" Target="../media/image8.png"/><Relationship Id="rId2" Type="http://schemas.openxmlformats.org/officeDocument/2006/relationships/slideLayout" Target="../slideLayouts/slideLayout95.xml"/><Relationship Id="rId16" Type="http://schemas.openxmlformats.org/officeDocument/2006/relationships/image" Target="../media/image7.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6.pn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9.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4.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7.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9.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20.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1.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2.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3.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6.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7.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2.jpe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31.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4" Type="http://schemas.openxmlformats.org/officeDocument/2006/relationships/image" Target="../media/image25.jpeg"/></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339.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theme" Target="../theme/theme34.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5.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theme" Target="../theme/theme37.xml"/><Relationship Id="rId1" Type="http://schemas.openxmlformats.org/officeDocument/2006/relationships/slideLayout" Target="../slideLayouts/slideLayout36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69.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theme" Target="../theme/theme39.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8.png"/><Relationship Id="rId2" Type="http://schemas.openxmlformats.org/officeDocument/2006/relationships/slideLayout" Target="../slideLayouts/slideLayout35.xml"/><Relationship Id="rId16"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6.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0.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2.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5.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17.jpeg"/><Relationship Id="rId5" Type="http://schemas.openxmlformats.org/officeDocument/2006/relationships/theme" Target="../theme/theme8.xml"/><Relationship Id="rId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6AC55C1-B05A-7B4B-9DC3-16B8C9DF93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9524"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pitchFamily="-105" charset="0"/>
                <a:ea typeface="+mn-ea"/>
                <a:cs typeface="+mn-cs"/>
              </a:defRPr>
            </a:lvl1pPr>
          </a:lstStyle>
          <a:p>
            <a:pPr>
              <a:defRPr/>
            </a:pPr>
            <a:endParaRPr lang="en-US"/>
          </a:p>
        </p:txBody>
      </p:sp>
      <p:sp>
        <p:nvSpPr>
          <p:cNvPr id="619525"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pitchFamily="-105" charset="0"/>
                <a:ea typeface="+mn-ea"/>
                <a:cs typeface="+mn-cs"/>
              </a:defRPr>
            </a:lvl1pPr>
          </a:lstStyle>
          <a:p>
            <a:pPr>
              <a:defRPr/>
            </a:pPr>
            <a:endParaRPr lang="en-US"/>
          </a:p>
        </p:txBody>
      </p:sp>
      <p:sp>
        <p:nvSpPr>
          <p:cNvPr id="619526"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ea typeface="Osaka" charset="0"/>
                <a:cs typeface="Osaka" charset="0"/>
              </a:defRPr>
            </a:lvl1pPr>
          </a:lstStyle>
          <a:p>
            <a:pPr>
              <a:defRPr/>
            </a:pPr>
            <a:fld id="{50FA146A-A87D-054A-BC59-77A9084C4622}" type="slidenum">
              <a:rPr lang="en-US"/>
              <a:pPr>
                <a:defRPr/>
              </a:pPr>
              <a:t>‹#›</a:t>
            </a:fld>
            <a:endParaRPr lang="en-US"/>
          </a:p>
        </p:txBody>
      </p:sp>
      <p:pic>
        <p:nvPicPr>
          <p:cNvPr id="106503"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693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693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a:defRPr/>
            </a:pPr>
            <a:endParaRPr lang="en-US"/>
          </a:p>
        </p:txBody>
      </p:sp>
      <p:sp>
        <p:nvSpPr>
          <p:cNvPr id="6369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a:defRPr/>
            </a:pPr>
            <a:endParaRPr lang="en-US"/>
          </a:p>
        </p:txBody>
      </p:sp>
      <p:sp>
        <p:nvSpPr>
          <p:cNvPr id="6369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420FD963-0A34-124C-B311-CFF82FEB6EC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76" r:id="rId1"/>
    <p:sldLayoutId id="2147486577" r:id="rId2"/>
    <p:sldLayoutId id="2147486578" r:id="rId3"/>
    <p:sldLayoutId id="2147486579" r:id="rId4"/>
    <p:sldLayoutId id="2147486580" r:id="rId5"/>
    <p:sldLayoutId id="2147486581" r:id="rId6"/>
    <p:sldLayoutId id="2147486582" r:id="rId7"/>
    <p:sldLayoutId id="2147486583" r:id="rId8"/>
    <p:sldLayoutId id="2147486584" r:id="rId9"/>
    <p:sldLayoutId id="2147486585" r:id="rId10"/>
    <p:sldLayoutId id="214748658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mn-ea"/>
                <a:cs typeface="+mn-cs"/>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F2A1F3E0-81CB-E74B-A0F9-E7BAAC011B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87" r:id="rId1"/>
    <p:sldLayoutId id="2147486588" r:id="rId2"/>
    <p:sldLayoutId id="2147486589" r:id="rId3"/>
    <p:sldLayoutId id="2147486590" r:id="rId4"/>
    <p:sldLayoutId id="2147486591" r:id="rId5"/>
    <p:sldLayoutId id="2147486592" r:id="rId6"/>
    <p:sldLayoutId id="2147486593" r:id="rId7"/>
    <p:sldLayoutId id="2147486594" r:id="rId8"/>
    <p:sldLayoutId id="2147486595" r:id="rId9"/>
    <p:sldLayoutId id="2147486596" r:id="rId10"/>
    <p:sldLayoutId id="21474865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506526-4706-4D49-95DC-D09F457650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33" r:id="rId1"/>
    <p:sldLayoutId id="2147486634" r:id="rId2"/>
    <p:sldLayoutId id="2147486635"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74831549-295F-A64D-A732-CA79C656F6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3" r:id="rId1"/>
    <p:sldLayoutId id="2147486684" r:id="rId2"/>
    <p:sldLayoutId id="2147486685" r:id="rId3"/>
    <p:sldLayoutId id="2147486686" r:id="rId4"/>
    <p:sldLayoutId id="2147486687" r:id="rId5"/>
    <p:sldLayoutId id="2147486688" r:id="rId6"/>
    <p:sldLayoutId id="2147486689" r:id="rId7"/>
    <p:sldLayoutId id="2147486690" r:id="rId8"/>
    <p:sldLayoutId id="2147486691" r:id="rId9"/>
    <p:sldLayoutId id="2147486692" r:id="rId10"/>
    <p:sldLayoutId id="2147486693" r:id="rId11"/>
    <p:sldLayoutId id="21474866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08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208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Osaka" charset="0"/>
                <a:cs typeface="Osaka" charset="0"/>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Osaka" charset="0"/>
                <a:cs typeface="Osaka" charset="0"/>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26D84DAF-3DA3-6C42-A241-87F0F23DE8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95" r:id="rId1"/>
    <p:sldLayoutId id="2147486696" r:id="rId2"/>
    <p:sldLayoutId id="2147486697" r:id="rId3"/>
    <p:sldLayoutId id="2147486698" r:id="rId4"/>
    <p:sldLayoutId id="2147486699" r:id="rId5"/>
    <p:sldLayoutId id="2147486700" r:id="rId6"/>
    <p:sldLayoutId id="2147486701" r:id="rId7"/>
    <p:sldLayoutId id="2147486702" r:id="rId8"/>
    <p:sldLayoutId id="2147486703" r:id="rId9"/>
    <p:sldLayoutId id="2147486704" r:id="rId10"/>
    <p:sldLayoutId id="214748670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43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3F73E9F1-08D6-0B4C-8E21-EA2155113A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06" r:id="rId1"/>
    <p:sldLayoutId id="2147486707" r:id="rId2"/>
    <p:sldLayoutId id="2147486708" r:id="rId3"/>
    <p:sldLayoutId id="2147486709" r:id="rId4"/>
    <p:sldLayoutId id="2147486710" r:id="rId5"/>
    <p:sldLayoutId id="2147486711" r:id="rId6"/>
    <p:sldLayoutId id="2147486712" r:id="rId7"/>
    <p:sldLayoutId id="2147486713" r:id="rId8"/>
    <p:sldLayoutId id="2147486714" r:id="rId9"/>
    <p:sldLayoutId id="2147486715" r:id="rId10"/>
    <p:sldLayoutId id="21474867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66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F079BC9A-4B9B-554A-84EC-0A189D6C15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17" r:id="rId1"/>
    <p:sldLayoutId id="2147486718" r:id="rId2"/>
    <p:sldLayoutId id="2147486719" r:id="rId3"/>
    <p:sldLayoutId id="2147486720" r:id="rId4"/>
    <p:sldLayoutId id="2147486721" r:id="rId5"/>
    <p:sldLayoutId id="2147486722" r:id="rId6"/>
    <p:sldLayoutId id="2147486723" r:id="rId7"/>
    <p:sldLayoutId id="2147486724" r:id="rId8"/>
    <p:sldLayoutId id="2147486725" r:id="rId9"/>
    <p:sldLayoutId id="2147486726" r:id="rId10"/>
    <p:sldLayoutId id="2147486727" r:id="rId11"/>
    <p:sldLayoutId id="21474867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9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E02011AF-4184-FB44-BF85-305ED9BEAA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 id="2147486747" r:id="rId7"/>
    <p:sldLayoutId id="2147486748" r:id="rId8"/>
    <p:sldLayoutId id="2147486749" r:id="rId9"/>
    <p:sldLayoutId id="2147486750" r:id="rId10"/>
    <p:sldLayoutId id="21474867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FE420345-34D7-A847-952A-ABB6FAE79C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41" r:id="rId1"/>
    <p:sldLayoutId id="2147486442" r:id="rId2"/>
    <p:sldLayoutId id="2147486443" r:id="rId3"/>
    <p:sldLayoutId id="2147486444" r:id="rId4"/>
    <p:sldLayoutId id="2147486445" r:id="rId5"/>
    <p:sldLayoutId id="2147486446" r:id="rId6"/>
    <p:sldLayoutId id="2147486447" r:id="rId7"/>
    <p:sldLayoutId id="2147486448" r:id="rId8"/>
    <p:sldLayoutId id="2147486449" r:id="rId9"/>
    <p:sldLayoutId id="2147486450" r:id="rId10"/>
    <p:sldLayoutId id="2147486451"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2pPr>
      <a:lvl3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3pPr>
      <a:lvl4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4pPr>
      <a:lvl5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5pPr>
      <a:lvl6pPr marL="4572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6pPr>
      <a:lvl7pPr marL="9144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7pPr>
      <a:lvl8pPr marL="13716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8pPr>
      <a:lvl9pPr marL="18288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282"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0" hangingPunct="0">
              <a:defRPr sz="1400" b="1">
                <a:latin typeface="+mn-lt"/>
                <a:cs typeface="Arial" charset="0"/>
              </a:defRPr>
            </a:lvl1pPr>
          </a:lstStyle>
          <a:p>
            <a:pPr>
              <a:defRPr/>
            </a:pPr>
            <a:endParaRPr lang="en-US">
              <a:solidFill>
                <a:srgbClr val="000000"/>
              </a:solidFill>
            </a:endParaRPr>
          </a:p>
        </p:txBody>
      </p:sp>
      <p:sp>
        <p:nvSpPr>
          <p:cNvPr id="481283"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0" hangingPunct="0">
              <a:defRPr sz="1400" b="1">
                <a:latin typeface="+mn-lt"/>
                <a:cs typeface="Arial" charset="0"/>
              </a:defRPr>
            </a:lvl1pPr>
          </a:lstStyle>
          <a:p>
            <a:pPr>
              <a:defRPr/>
            </a:pPr>
            <a:fld id="{1B8C6068-EF6C-CA4F-A917-E4F80AEA0853}" type="slidenum">
              <a:rPr lang="en-US">
                <a:solidFill>
                  <a:srgbClr val="000000"/>
                </a:solidFill>
              </a:rPr>
              <a:pPr>
                <a:defRPr/>
              </a:pPr>
              <a:t>‹#›</a:t>
            </a:fld>
            <a:endParaRPr lang="en-US">
              <a:solidFill>
                <a:srgbClr val="000000"/>
              </a:solidFill>
            </a:endParaRPr>
          </a:p>
        </p:txBody>
      </p:sp>
      <p:sp>
        <p:nvSpPr>
          <p:cNvPr id="481284" name="Rectangle 4"/>
          <p:cNvSpPr>
            <a:spLocks noGrp="1" noChangeArrowheads="1"/>
          </p:cNvSpPr>
          <p:nvPr>
            <p:ph type="body" idx="1"/>
          </p:nvPr>
        </p:nvSpPr>
        <p:spPr bwMode="auto">
          <a:xfrm>
            <a:off x="685800" y="1684338"/>
            <a:ext cx="7162800" cy="4454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285"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286"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0" hangingPunct="0">
              <a:defRPr sz="1400" b="1">
                <a:latin typeface="+mn-lt"/>
                <a:cs typeface="Arial" charset="0"/>
              </a:defRPr>
            </a:lvl1pPr>
          </a:lstStyle>
          <a:p>
            <a:pPr>
              <a:defRPr/>
            </a:pPr>
            <a:fld id="{7E853AD6-ED4D-4C42-81D0-9AEB1CAADFA3}" type="datetimeFigureOut">
              <a:rPr lang="en-US">
                <a:solidFill>
                  <a:srgbClr val="000000"/>
                </a:solidFill>
              </a:rPr>
              <a:pPr>
                <a:defRPr/>
              </a:pPr>
              <a:t>11/12/18</a:t>
            </a:fld>
            <a:endParaRPr lang="en-US">
              <a:solidFill>
                <a:srgbClr val="000000"/>
              </a:solidFill>
            </a:endParaRPr>
          </a:p>
        </p:txBody>
      </p:sp>
    </p:spTree>
    <p:extLst>
      <p:ext uri="{BB962C8B-B14F-4D97-AF65-F5344CB8AC3E}">
        <p14:creationId xmlns:p14="http://schemas.microsoft.com/office/powerpoint/2010/main" val="3791334959"/>
      </p:ext>
    </p:extLst>
  </p:cSld>
  <p:clrMap bg1="lt1" tx1="dk1" bg2="lt2" tx2="dk2" accent1="accent1" accent2="accent2" accent3="accent3" accent4="accent4" accent5="accent5" accent6="accent6" hlink="hlink" folHlink="folHlink"/>
  <p:sldLayoutIdLst>
    <p:sldLayoutId id="2147486753" r:id="rId1"/>
    <p:sldLayoutId id="2147486754" r:id="rId2"/>
    <p:sldLayoutId id="2147486755" r:id="rId3"/>
    <p:sldLayoutId id="2147486756" r:id="rId4"/>
    <p:sldLayoutId id="2147486757" r:id="rId5"/>
    <p:sldLayoutId id="2147486758" r:id="rId6"/>
    <p:sldLayoutId id="2147486759" r:id="rId7"/>
    <p:sldLayoutId id="2147486760" r:id="rId8"/>
    <p:sldLayoutId id="2147486761" r:id="rId9"/>
    <p:sldLayoutId id="2147486762" r:id="rId10"/>
    <p:sldLayoutId id="2147486763"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mn-ea"/>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mn-ea"/>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mn-ea"/>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mn-ea"/>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mn-ea"/>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mn-ea"/>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228600" y="228600"/>
            <a:ext cx="8686800" cy="5943600"/>
            <a:chOff x="144" y="144"/>
            <a:chExt cx="5472" cy="3744"/>
          </a:xfrm>
        </p:grpSpPr>
        <p:sp>
          <p:nvSpPr>
            <p:cNvPr id="48537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FFFFFF"/>
                </a:solidFill>
                <a:latin typeface="Times New Roman" charset="0"/>
                <a:cs typeface="Arial" charset="0"/>
              </a:endParaRPr>
            </a:p>
          </p:txBody>
        </p:sp>
        <p:sp>
          <p:nvSpPr>
            <p:cNvPr id="48538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FFFFFF"/>
                </a:solidFill>
                <a:latin typeface="Times New Roman" charset="0"/>
                <a:cs typeface="Arial" charset="0"/>
              </a:endParaRPr>
            </a:p>
          </p:txBody>
        </p:sp>
        <p:sp>
          <p:nvSpPr>
            <p:cNvPr id="48538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1800">
                <a:solidFill>
                  <a:srgbClr val="FFFFFF"/>
                </a:solidFill>
                <a:latin typeface="Verdana" charset="0"/>
                <a:cs typeface="Arial" charset="0"/>
              </a:endParaRPr>
            </a:p>
          </p:txBody>
        </p:sp>
      </p:grpSp>
      <p:sp>
        <p:nvSpPr>
          <p:cNvPr id="48538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8538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538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000">
                <a:latin typeface="+mn-lt"/>
                <a:cs typeface="Arial" charset="0"/>
              </a:defRPr>
            </a:lvl1pPr>
          </a:lstStyle>
          <a:p>
            <a:pPr eaLnBrk="1" hangingPunct="1">
              <a:defRPr/>
            </a:pPr>
            <a:fld id="{FAE72469-5E1A-0646-8568-3D48F31702C8}" type="datetimeFigureOut">
              <a:rPr lang="en-US">
                <a:solidFill>
                  <a:srgbClr val="FFFFFF"/>
                </a:solidFill>
              </a:rPr>
              <a:pPr eaLnBrk="1" hangingPunct="1">
                <a:defRPr/>
              </a:pPr>
              <a:t>11/12/18</a:t>
            </a:fld>
            <a:endParaRPr lang="en-US">
              <a:solidFill>
                <a:srgbClr val="FFFFFF"/>
              </a:solidFill>
            </a:endParaRPr>
          </a:p>
        </p:txBody>
      </p:sp>
      <p:sp>
        <p:nvSpPr>
          <p:cNvPr id="48538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000">
                <a:latin typeface="+mn-lt"/>
                <a:cs typeface="Arial" charset="0"/>
              </a:defRPr>
            </a:lvl1pPr>
          </a:lstStyle>
          <a:p>
            <a:pPr eaLnBrk="1" hangingPunct="1">
              <a:defRPr/>
            </a:pPr>
            <a:endParaRPr lang="en-US">
              <a:solidFill>
                <a:srgbClr val="FFFFFF"/>
              </a:solidFill>
            </a:endParaRPr>
          </a:p>
        </p:txBody>
      </p:sp>
      <p:sp>
        <p:nvSpPr>
          <p:cNvPr id="48538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000">
                <a:latin typeface="+mn-lt"/>
                <a:cs typeface="Arial" charset="0"/>
              </a:defRPr>
            </a:lvl1pPr>
          </a:lstStyle>
          <a:p>
            <a:pPr eaLnBrk="1" hangingPunct="1">
              <a:defRPr/>
            </a:pPr>
            <a:fld id="{E31B6FCF-32E5-2D4D-ACAC-2F9FD0978F4F}" type="slidenum">
              <a:rPr lang="en-US">
                <a:solidFill>
                  <a:srgbClr val="FFFFFF"/>
                </a:solidFill>
              </a:rPr>
              <a:pPr eaLnBrk="1" hangingPunct="1">
                <a:defRPr/>
              </a:pPr>
              <a:t>‹#›</a:t>
            </a:fld>
            <a:endParaRPr lang="en-US">
              <a:solidFill>
                <a:srgbClr val="FFFFFF"/>
              </a:solidFill>
            </a:endParaRPr>
          </a:p>
        </p:txBody>
      </p:sp>
    </p:spTree>
    <p:extLst>
      <p:ext uri="{BB962C8B-B14F-4D97-AF65-F5344CB8AC3E}">
        <p14:creationId xmlns:p14="http://schemas.microsoft.com/office/powerpoint/2010/main" val="4043823300"/>
      </p:ext>
    </p:extLst>
  </p:cSld>
  <p:clrMap bg1="dk2" tx1="lt1" bg2="dk1" tx2="lt2" accent1="accent1" accent2="accent2" accent3="accent3" accent4="accent4" accent5="accent5" accent6="accent6" hlink="hlink" folHlink="folHlink"/>
  <p:sldLayoutIdLst>
    <p:sldLayoutId id="2147486765" r:id="rId1"/>
    <p:sldLayoutId id="2147486766" r:id="rId2"/>
    <p:sldLayoutId id="2147486767" r:id="rId3"/>
    <p:sldLayoutId id="2147486768" r:id="rId4"/>
    <p:sldLayoutId id="2147486769" r:id="rId5"/>
    <p:sldLayoutId id="2147486770" r:id="rId6"/>
    <p:sldLayoutId id="2147486771" r:id="rId7"/>
    <p:sldLayoutId id="2147486772" r:id="rId8"/>
    <p:sldLayoutId id="2147486773" r:id="rId9"/>
    <p:sldLayoutId id="2147486774" r:id="rId10"/>
    <p:sldLayoutId id="2147486775"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3394" name="Group 2"/>
          <p:cNvGrpSpPr>
            <a:grpSpLocks/>
          </p:cNvGrpSpPr>
          <p:nvPr/>
        </p:nvGrpSpPr>
        <p:grpSpPr bwMode="auto">
          <a:xfrm>
            <a:off x="457200" y="992188"/>
            <a:ext cx="8153400" cy="1600200"/>
            <a:chOff x="288" y="625"/>
            <a:chExt cx="5136" cy="1008"/>
          </a:xfrm>
        </p:grpSpPr>
        <p:sp>
          <p:nvSpPr>
            <p:cNvPr id="44340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44340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44340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4434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4433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433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cs typeface="Arial" charset="0"/>
              </a:defRPr>
            </a:lvl1pPr>
          </a:lstStyle>
          <a:p>
            <a:pPr eaLnBrk="1" hangingPunct="1">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cs typeface="Arial" charset="0"/>
              </a:defRPr>
            </a:lvl1pPr>
          </a:lstStyle>
          <a:p>
            <a:pPr eaLnBrk="1" hangingPunct="1">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cs typeface="Arial" charset="0"/>
              </a:defRPr>
            </a:lvl1pPr>
          </a:lstStyle>
          <a:p>
            <a:pPr eaLnBrk="1" hangingPunct="1">
              <a:defRPr/>
            </a:pPr>
            <a:fld id="{DE84610D-2F1B-5845-B485-661A3293B94F}" type="slidenum">
              <a:rPr lang="en-US">
                <a:solidFill>
                  <a:srgbClr val="FFFFCC"/>
                </a:solidFill>
              </a:rPr>
              <a:pPr eaLnBrk="1" hangingPunct="1">
                <a:defRPr/>
              </a:pPr>
              <a:t>‹#›</a:t>
            </a:fld>
            <a:endParaRPr lang="en-US">
              <a:solidFill>
                <a:srgbClr val="FFFFCC"/>
              </a:solidFill>
            </a:endParaRPr>
          </a:p>
        </p:txBody>
      </p:sp>
    </p:spTree>
    <p:extLst>
      <p:ext uri="{BB962C8B-B14F-4D97-AF65-F5344CB8AC3E}">
        <p14:creationId xmlns:p14="http://schemas.microsoft.com/office/powerpoint/2010/main" val="3024774778"/>
      </p:ext>
    </p:extLst>
  </p:cSld>
  <p:clrMap bg1="dk2" tx1="lt1" bg2="dk1" tx2="lt2" accent1="accent1" accent2="accent2" accent3="accent3" accent4="accent4" accent5="accent5" accent6="accent6" hlink="hlink" folHlink="folHlink"/>
  <p:sldLayoutIdLst>
    <p:sldLayoutId id="2147486777" r:id="rId1"/>
    <p:sldLayoutId id="2147486778" r:id="rId2"/>
    <p:sldLayoutId id="2147486779" r:id="rId3"/>
    <p:sldLayoutId id="2147486780" r:id="rId4"/>
    <p:sldLayoutId id="2147486781" r:id="rId5"/>
    <p:sldLayoutId id="2147486782" r:id="rId6"/>
    <p:sldLayoutId id="2147486783" r:id="rId7"/>
    <p:sldLayoutId id="2147486784" r:id="rId8"/>
    <p:sldLayoutId id="2147486785" r:id="rId9"/>
    <p:sldLayoutId id="2147486786" r:id="rId10"/>
    <p:sldLayoutId id="2147486787" r:id="rId11"/>
    <p:sldLayoutId id="214748678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ＭＳ Ｐゴシック" charset="0"/>
        </a:defRPr>
      </a:lvl1pPr>
      <a:lvl2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pitchFamily="8" charset="0"/>
        </a:defRPr>
      </a:lvl6pPr>
      <a:lvl7pPr marL="914400" algn="r" rtl="0" fontAlgn="base">
        <a:spcBef>
          <a:spcPct val="0"/>
        </a:spcBef>
        <a:spcAft>
          <a:spcPct val="0"/>
        </a:spcAft>
        <a:defRPr sz="4400" i="1">
          <a:solidFill>
            <a:schemeClr val="tx2"/>
          </a:solidFill>
          <a:latin typeface="Times New Roman" pitchFamily="8" charset="0"/>
        </a:defRPr>
      </a:lvl7pPr>
      <a:lvl8pPr marL="1371600" algn="r" rtl="0" fontAlgn="base">
        <a:spcBef>
          <a:spcPct val="0"/>
        </a:spcBef>
        <a:spcAft>
          <a:spcPct val="0"/>
        </a:spcAft>
        <a:defRPr sz="4400" i="1">
          <a:solidFill>
            <a:schemeClr val="tx2"/>
          </a:solidFill>
          <a:latin typeface="Times New Roman" pitchFamily="8" charset="0"/>
        </a:defRPr>
      </a:lvl8pPr>
      <a:lvl9pPr marL="1828800" algn="r" rtl="0" fontAlgn="base">
        <a:spcBef>
          <a:spcPct val="0"/>
        </a:spcBef>
        <a:spcAft>
          <a:spcPct val="0"/>
        </a:spcAft>
        <a:defRPr sz="4400" i="1">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ea typeface="+mn-ea"/>
                <a:cs typeface="+mn-cs"/>
              </a:defRPr>
            </a:lvl1pPr>
          </a:lstStyle>
          <a:p>
            <a:pPr>
              <a:defRPr/>
            </a:pPr>
            <a:fld id="{F1E63CF7-FE06-B943-B41D-38B0EDD7DD4B}" type="datetimeFigureOut">
              <a:rPr lang="en-US">
                <a:solidFill>
                  <a:srgbClr val="FFFF66"/>
                </a:solidFill>
                <a:latin typeface="Verdana" charset="0"/>
              </a:rPr>
              <a:pPr>
                <a:defRPr/>
              </a:pPr>
              <a:t>11/12/18</a:t>
            </a:fld>
            <a:endParaRPr lang="en-US">
              <a:solidFill>
                <a:srgbClr val="FFFF66"/>
              </a:solidFill>
              <a:latin typeface="Verdana" charset="0"/>
            </a:endParaRPr>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ea typeface="+mn-ea"/>
                <a:cs typeface="+mn-cs"/>
              </a:defRPr>
            </a:lvl1pPr>
          </a:lstStyle>
          <a:p>
            <a:pPr>
              <a:defRPr/>
            </a:pPr>
            <a:endParaRPr lang="en-US">
              <a:solidFill>
                <a:srgbClr val="FFFF66"/>
              </a:solidFill>
              <a:latin typeface="Verdana" charset="0"/>
            </a:endParaRPr>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ea typeface="+mn-ea"/>
                <a:cs typeface="+mn-cs"/>
              </a:defRPr>
            </a:lvl1pPr>
          </a:lstStyle>
          <a:p>
            <a:pPr>
              <a:defRPr/>
            </a:pPr>
            <a:fld id="{08D3B783-66E0-B44A-8846-750AC311B965}" type="slidenum">
              <a:rPr lang="en-US">
                <a:solidFill>
                  <a:srgbClr val="FFFF66"/>
                </a:solidFill>
                <a:latin typeface="Verdana" charset="0"/>
              </a:rPr>
              <a:pPr>
                <a:defRPr/>
              </a:pPr>
              <a:t>‹#›</a:t>
            </a:fld>
            <a:endParaRPr lang="en-US">
              <a:solidFill>
                <a:srgbClr val="FFFF66"/>
              </a:solidFill>
              <a:latin typeface="Verdana" charset="0"/>
            </a:endParaRPr>
          </a:p>
        </p:txBody>
      </p:sp>
    </p:spTree>
    <p:extLst>
      <p:ext uri="{BB962C8B-B14F-4D97-AF65-F5344CB8AC3E}">
        <p14:creationId xmlns:p14="http://schemas.microsoft.com/office/powerpoint/2010/main" val="2424852577"/>
      </p:ext>
    </p:extLst>
  </p:cSld>
  <p:clrMap bg1="dk2" tx1="lt1" bg2="dk1" tx2="lt2" accent1="accent1" accent2="accent2" accent3="accent3" accent4="accent4" accent5="accent5" accent6="accent6" hlink="hlink" folHlink="folHlink"/>
  <p:sldLayoutIdLst>
    <p:sldLayoutId id="2147486790" r:id="rId1"/>
    <p:sldLayoutId id="2147486791" r:id="rId2"/>
    <p:sldLayoutId id="2147486792" r:id="rId3"/>
    <p:sldLayoutId id="2147486793" r:id="rId4"/>
    <p:sldLayoutId id="2147486794" r:id="rId5"/>
    <p:sldLayoutId id="2147486795" r:id="rId6"/>
    <p:sldLayoutId id="2147486796" r:id="rId7"/>
    <p:sldLayoutId id="2147486797" r:id="rId8"/>
    <p:sldLayoutId id="2147486798" r:id="rId9"/>
    <p:sldLayoutId id="2147486799" r:id="rId10"/>
    <p:sldLayoutId id="2147486800"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2pPr>
      <a:lvl3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3pPr>
      <a:lvl4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4pPr>
      <a:lvl5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5pPr>
      <a:lvl6pPr marL="457200" algn="ctr" rtl="0" fontAlgn="base">
        <a:spcBef>
          <a:spcPct val="0"/>
        </a:spcBef>
        <a:spcAft>
          <a:spcPct val="0"/>
        </a:spcAft>
        <a:defRPr sz="4400" b="1">
          <a:solidFill>
            <a:schemeClr val="tx2"/>
          </a:solidFill>
          <a:latin typeface="Verdana" charset="0"/>
          <a:ea typeface="MS Pゴシック" charset="0"/>
          <a:cs typeface="MS Pゴシック" charset="0"/>
        </a:defRPr>
      </a:lvl6pPr>
      <a:lvl7pPr marL="914400" algn="ctr" rtl="0" fontAlgn="base">
        <a:spcBef>
          <a:spcPct val="0"/>
        </a:spcBef>
        <a:spcAft>
          <a:spcPct val="0"/>
        </a:spcAft>
        <a:defRPr sz="4400" b="1">
          <a:solidFill>
            <a:schemeClr val="tx2"/>
          </a:solidFill>
          <a:latin typeface="Verdana" charset="0"/>
          <a:ea typeface="MS Pゴシック" charset="0"/>
          <a:cs typeface="MS Pゴシック" charset="0"/>
        </a:defRPr>
      </a:lvl7pPr>
      <a:lvl8pPr marL="1371600" algn="ctr" rtl="0" fontAlgn="base">
        <a:spcBef>
          <a:spcPct val="0"/>
        </a:spcBef>
        <a:spcAft>
          <a:spcPct val="0"/>
        </a:spcAft>
        <a:defRPr sz="4400" b="1">
          <a:solidFill>
            <a:schemeClr val="tx2"/>
          </a:solidFill>
          <a:latin typeface="Verdana" charset="0"/>
          <a:ea typeface="MS Pゴシック" charset="0"/>
          <a:cs typeface="MS Pゴシック" charset="0"/>
        </a:defRPr>
      </a:lvl8pPr>
      <a:lvl9pPr marL="1828800" algn="ctr" rtl="0" fontAlgn="base">
        <a:spcBef>
          <a:spcPct val="0"/>
        </a:spcBef>
        <a:spcAft>
          <a:spcPct val="0"/>
        </a:spcAft>
        <a:defRPr sz="4400" b="1">
          <a:solidFill>
            <a:schemeClr val="tx2"/>
          </a:solidFill>
          <a:latin typeface="Verdana"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9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9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cs typeface="Arial" charset="0"/>
              </a:defRPr>
            </a:lvl1pPr>
          </a:lstStyle>
          <a:p>
            <a:pPr eaLnBrk="1" hangingPunct="1">
              <a:defRPr/>
            </a:pPr>
            <a:fld id="{D8B8D7D9-5962-E848-8895-82B90C3BDD4A}" type="datetimeFigureOut">
              <a:rPr lang="en-US">
                <a:solidFill>
                  <a:srgbClr val="000000"/>
                </a:solidFill>
              </a:rPr>
              <a:pPr eaLnBrk="1" hangingPunct="1">
                <a:defRPr/>
              </a:pPr>
              <a:t>11/12/18</a:t>
            </a:fld>
            <a:endParaRPr lang="en-US">
              <a:solidFill>
                <a:srgbClr val="000000"/>
              </a:solidFill>
            </a:endParaRPr>
          </a:p>
        </p:txBody>
      </p:sp>
      <p:sp>
        <p:nvSpPr>
          <p:cNvPr id="499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cs typeface="Arial" charset="0"/>
              </a:defRPr>
            </a:lvl1pPr>
          </a:lstStyle>
          <a:p>
            <a:pPr eaLnBrk="1" hangingPunct="1">
              <a:defRPr/>
            </a:pPr>
            <a:endParaRPr lang="en-US">
              <a:solidFill>
                <a:srgbClr val="000000"/>
              </a:solidFill>
            </a:endParaRPr>
          </a:p>
        </p:txBody>
      </p:sp>
      <p:sp>
        <p:nvSpPr>
          <p:cNvPr id="499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cs typeface="Arial" charset="0"/>
              </a:defRPr>
            </a:lvl1pPr>
          </a:lstStyle>
          <a:p>
            <a:pPr eaLnBrk="1" hangingPunct="1">
              <a:defRPr/>
            </a:pPr>
            <a:fld id="{C71E4F93-203E-9A48-9000-FD2D73E2753F}"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868338104"/>
      </p:ext>
    </p:extLst>
  </p:cSld>
  <p:clrMap bg1="lt1" tx1="dk1" bg2="lt2" tx2="dk2" accent1="accent1" accent2="accent2" accent3="accent3" accent4="accent4" accent5="accent5" accent6="accent6" hlink="hlink" folHlink="folHlink"/>
  <p:sldLayoutIdLst>
    <p:sldLayoutId id="2147486802" r:id="rId1"/>
    <p:sldLayoutId id="2147486803" r:id="rId2"/>
    <p:sldLayoutId id="2147486804" r:id="rId3"/>
    <p:sldLayoutId id="2147486805" r:id="rId4"/>
    <p:sldLayoutId id="2147486806" r:id="rId5"/>
    <p:sldLayoutId id="2147486807" r:id="rId6"/>
    <p:sldLayoutId id="2147486808" r:id="rId7"/>
    <p:sldLayoutId id="2147486809" r:id="rId8"/>
    <p:sldLayoutId id="2147486810" r:id="rId9"/>
    <p:sldLayoutId id="2147486811" r:id="rId10"/>
    <p:sldLayoutId id="214748681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790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7908"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fld id="{F135D8E5-873D-B448-A73C-88509B04CA7B}" type="datetimeFigureOut">
              <a:rPr lang="en-US">
                <a:solidFill>
                  <a:srgbClr val="FFFF66"/>
                </a:solidFill>
              </a:rPr>
              <a:pPr>
                <a:defRPr/>
              </a:pPr>
              <a:t>11/12/18</a:t>
            </a:fld>
            <a:endParaRPr lang="en-US">
              <a:solidFill>
                <a:srgbClr val="FFFF66"/>
              </a:solidFill>
            </a:endParaRPr>
          </a:p>
        </p:txBody>
      </p:sp>
      <p:sp>
        <p:nvSpPr>
          <p:cNvPr id="50790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solidFill>
                <a:srgbClr val="FFFF66"/>
              </a:solidFill>
            </a:endParaRPr>
          </a:p>
        </p:txBody>
      </p:sp>
      <p:sp>
        <p:nvSpPr>
          <p:cNvPr id="50791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695C6F80-C617-1D49-9C8A-702C9050575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87024914"/>
      </p:ext>
    </p:extLst>
  </p:cSld>
  <p:clrMap bg1="dk2" tx1="lt1" bg2="dk1" tx2="lt2" accent1="accent1" accent2="accent2" accent3="accent3" accent4="accent4" accent5="accent5" accent6="accent6" hlink="hlink" folHlink="folHlink"/>
  <p:sldLayoutIdLst>
    <p:sldLayoutId id="2147486814" r:id="rId1"/>
    <p:sldLayoutId id="2147486815" r:id="rId2"/>
    <p:sldLayoutId id="2147486816" r:id="rId3"/>
    <p:sldLayoutId id="2147486817" r:id="rId4"/>
    <p:sldLayoutId id="2147486818" r:id="rId5"/>
    <p:sldLayoutId id="2147486819" r:id="rId6"/>
    <p:sldLayoutId id="2147486820" r:id="rId7"/>
    <p:sldLayoutId id="2147486821" r:id="rId8"/>
    <p:sldLayoutId id="2147486822" r:id="rId9"/>
    <p:sldLayoutId id="2147486823" r:id="rId10"/>
    <p:sldLayoutId id="21474868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3394" name="Group 2"/>
          <p:cNvGrpSpPr>
            <a:grpSpLocks/>
          </p:cNvGrpSpPr>
          <p:nvPr/>
        </p:nvGrpSpPr>
        <p:grpSpPr bwMode="auto">
          <a:xfrm>
            <a:off x="457200" y="992188"/>
            <a:ext cx="8153400" cy="1600200"/>
            <a:chOff x="288" y="625"/>
            <a:chExt cx="5136" cy="1008"/>
          </a:xfrm>
        </p:grpSpPr>
        <p:sp>
          <p:nvSpPr>
            <p:cNvPr id="44340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44340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44340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4434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4433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433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cs typeface="Arial" charset="0"/>
              </a:defRPr>
            </a:lvl1pPr>
          </a:lstStyle>
          <a:p>
            <a:pPr eaLnBrk="1" hangingPunct="1">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cs typeface="Arial" charset="0"/>
              </a:defRPr>
            </a:lvl1pPr>
          </a:lstStyle>
          <a:p>
            <a:pPr eaLnBrk="1" hangingPunct="1">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cs typeface="Arial" charset="0"/>
              </a:defRPr>
            </a:lvl1pPr>
          </a:lstStyle>
          <a:p>
            <a:pPr eaLnBrk="1" hangingPunct="1">
              <a:defRPr/>
            </a:pPr>
            <a:fld id="{DE84610D-2F1B-5845-B485-661A3293B94F}" type="slidenum">
              <a:rPr lang="en-US">
                <a:solidFill>
                  <a:srgbClr val="FFFFCC"/>
                </a:solidFill>
              </a:rPr>
              <a:pPr eaLnBrk="1" hangingPunct="1">
                <a:defRPr/>
              </a:pPr>
              <a:t>‹#›</a:t>
            </a:fld>
            <a:endParaRPr lang="en-US">
              <a:solidFill>
                <a:srgbClr val="FFFFCC"/>
              </a:solidFill>
            </a:endParaRPr>
          </a:p>
        </p:txBody>
      </p:sp>
    </p:spTree>
    <p:extLst>
      <p:ext uri="{BB962C8B-B14F-4D97-AF65-F5344CB8AC3E}">
        <p14:creationId xmlns:p14="http://schemas.microsoft.com/office/powerpoint/2010/main" val="1067191241"/>
      </p:ext>
    </p:extLst>
  </p:cSld>
  <p:clrMap bg1="dk2" tx1="lt1" bg2="dk1" tx2="lt2" accent1="accent1" accent2="accent2" accent3="accent3" accent4="accent4" accent5="accent5" accent6="accent6" hlink="hlink" folHlink="folHlink"/>
  <p:sldLayoutIdLst>
    <p:sldLayoutId id="2147486826" r:id="rId1"/>
    <p:sldLayoutId id="2147486827" r:id="rId2"/>
    <p:sldLayoutId id="2147486828" r:id="rId3"/>
    <p:sldLayoutId id="2147486829" r:id="rId4"/>
    <p:sldLayoutId id="2147486830" r:id="rId5"/>
    <p:sldLayoutId id="2147486831" r:id="rId6"/>
    <p:sldLayoutId id="2147486832" r:id="rId7"/>
    <p:sldLayoutId id="2147486833" r:id="rId8"/>
    <p:sldLayoutId id="2147486834" r:id="rId9"/>
    <p:sldLayoutId id="2147486835" r:id="rId10"/>
    <p:sldLayoutId id="2147486836" r:id="rId11"/>
    <p:sldLayoutId id="21474868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ＭＳ Ｐゴシック" charset="0"/>
        </a:defRPr>
      </a:lvl1pPr>
      <a:lvl2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pitchFamily="8" charset="0"/>
        </a:defRPr>
      </a:lvl6pPr>
      <a:lvl7pPr marL="914400" algn="r" rtl="0" fontAlgn="base">
        <a:spcBef>
          <a:spcPct val="0"/>
        </a:spcBef>
        <a:spcAft>
          <a:spcPct val="0"/>
        </a:spcAft>
        <a:defRPr sz="4400" i="1">
          <a:solidFill>
            <a:schemeClr val="tx2"/>
          </a:solidFill>
          <a:latin typeface="Times New Roman" pitchFamily="8" charset="0"/>
        </a:defRPr>
      </a:lvl7pPr>
      <a:lvl8pPr marL="1371600" algn="r" rtl="0" fontAlgn="base">
        <a:spcBef>
          <a:spcPct val="0"/>
        </a:spcBef>
        <a:spcAft>
          <a:spcPct val="0"/>
        </a:spcAft>
        <a:defRPr sz="4400" i="1">
          <a:solidFill>
            <a:schemeClr val="tx2"/>
          </a:solidFill>
          <a:latin typeface="Times New Roman" pitchFamily="8" charset="0"/>
        </a:defRPr>
      </a:lvl8pPr>
      <a:lvl9pPr marL="1828800" algn="r" rtl="0" fontAlgn="base">
        <a:spcBef>
          <a:spcPct val="0"/>
        </a:spcBef>
        <a:spcAft>
          <a:spcPct val="0"/>
        </a:spcAft>
        <a:defRPr sz="4400" i="1">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3394" name="Group 2"/>
          <p:cNvGrpSpPr>
            <a:grpSpLocks/>
          </p:cNvGrpSpPr>
          <p:nvPr/>
        </p:nvGrpSpPr>
        <p:grpSpPr bwMode="auto">
          <a:xfrm>
            <a:off x="457200" y="992188"/>
            <a:ext cx="8153400" cy="1600200"/>
            <a:chOff x="288" y="625"/>
            <a:chExt cx="5136" cy="1008"/>
          </a:xfrm>
        </p:grpSpPr>
        <p:sp>
          <p:nvSpPr>
            <p:cNvPr id="44340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44340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44340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endParaRPr lang="en-US">
                <a:solidFill>
                  <a:srgbClr val="FFFFCC"/>
                </a:solidFill>
                <a:latin typeface="Verdana" charset="0"/>
              </a:endParaRPr>
            </a:p>
          </p:txBody>
        </p:sp>
        <p:sp>
          <p:nvSpPr>
            <p:cNvPr id="4434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4433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433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cs typeface="Arial" charset="0"/>
              </a:defRPr>
            </a:lvl1pPr>
          </a:lstStyle>
          <a:p>
            <a:pPr eaLnBrk="1" hangingPunct="1">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cs typeface="Arial" charset="0"/>
              </a:defRPr>
            </a:lvl1pPr>
          </a:lstStyle>
          <a:p>
            <a:pPr eaLnBrk="1" hangingPunct="1">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cs typeface="Arial" charset="0"/>
              </a:defRPr>
            </a:lvl1pPr>
          </a:lstStyle>
          <a:p>
            <a:pPr eaLnBrk="1" hangingPunct="1">
              <a:defRPr/>
            </a:pPr>
            <a:fld id="{DE84610D-2F1B-5845-B485-661A3293B94F}" type="slidenum">
              <a:rPr lang="en-US">
                <a:solidFill>
                  <a:srgbClr val="FFFFCC"/>
                </a:solidFill>
              </a:rPr>
              <a:pPr eaLnBrk="1" hangingPunct="1">
                <a:defRPr/>
              </a:pPr>
              <a:t>‹#›</a:t>
            </a:fld>
            <a:endParaRPr lang="en-US">
              <a:solidFill>
                <a:srgbClr val="FFFFCC"/>
              </a:solidFill>
            </a:endParaRPr>
          </a:p>
        </p:txBody>
      </p:sp>
    </p:spTree>
    <p:extLst>
      <p:ext uri="{BB962C8B-B14F-4D97-AF65-F5344CB8AC3E}">
        <p14:creationId xmlns:p14="http://schemas.microsoft.com/office/powerpoint/2010/main" val="1079012613"/>
      </p:ext>
    </p:extLst>
  </p:cSld>
  <p:clrMap bg1="dk2" tx1="lt1" bg2="dk1" tx2="lt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 id="214748685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ＭＳ Ｐゴシック" charset="0"/>
        </a:defRPr>
      </a:lvl1pPr>
      <a:lvl2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pitchFamily="8" charset="0"/>
        </a:defRPr>
      </a:lvl6pPr>
      <a:lvl7pPr marL="914400" algn="r" rtl="0" fontAlgn="base">
        <a:spcBef>
          <a:spcPct val="0"/>
        </a:spcBef>
        <a:spcAft>
          <a:spcPct val="0"/>
        </a:spcAft>
        <a:defRPr sz="4400" i="1">
          <a:solidFill>
            <a:schemeClr val="tx2"/>
          </a:solidFill>
          <a:latin typeface="Times New Roman" pitchFamily="8" charset="0"/>
        </a:defRPr>
      </a:lvl7pPr>
      <a:lvl8pPr marL="1371600" algn="r" rtl="0" fontAlgn="base">
        <a:spcBef>
          <a:spcPct val="0"/>
        </a:spcBef>
        <a:spcAft>
          <a:spcPct val="0"/>
        </a:spcAft>
        <a:defRPr sz="4400" i="1">
          <a:solidFill>
            <a:schemeClr val="tx2"/>
          </a:solidFill>
          <a:latin typeface="Times New Roman" pitchFamily="8" charset="0"/>
        </a:defRPr>
      </a:lvl8pPr>
      <a:lvl9pPr marL="1828800" algn="r" rtl="0" fontAlgn="base">
        <a:spcBef>
          <a:spcPct val="0"/>
        </a:spcBef>
        <a:spcAft>
          <a:spcPct val="0"/>
        </a:spcAft>
        <a:defRPr sz="4400" i="1">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bwMode="auto">
          <a:xfrm>
            <a:off x="2362200" y="304800"/>
            <a:ext cx="6248400" cy="1447800"/>
          </a:xfrm>
          <a:prstGeom prst="rect">
            <a:avLst/>
          </a:prstGeom>
          <a:noFill/>
          <a:ln>
            <a:noFill/>
          </a:ln>
          <a:effectLst>
            <a:outerShdw blurRad="88900" dist="380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4291" name="Rectangle 3"/>
          <p:cNvSpPr>
            <a:spLocks noGrp="1" noChangeArrowheads="1"/>
          </p:cNvSpPr>
          <p:nvPr>
            <p:ph type="body" idx="1"/>
          </p:nvPr>
        </p:nvSpPr>
        <p:spPr bwMode="auto">
          <a:xfrm>
            <a:off x="2362200" y="1981200"/>
            <a:ext cx="6477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4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fld id="{C82E06E9-8781-E743-9C6E-0C71A92BA4E7}" type="datetimeFigureOut">
              <a:rPr lang="en-US">
                <a:solidFill>
                  <a:srgbClr val="000000"/>
                </a:solidFill>
              </a:rPr>
              <a:pPr>
                <a:defRPr/>
              </a:pPr>
              <a:t>11/12/18</a:t>
            </a:fld>
            <a:endParaRPr lang="en-US">
              <a:solidFill>
                <a:srgbClr val="000000"/>
              </a:solidFill>
            </a:endParaRPr>
          </a:p>
        </p:txBody>
      </p:sp>
      <p:sp>
        <p:nvSpPr>
          <p:cNvPr id="524293" name="Rectangle 5"/>
          <p:cNvSpPr>
            <a:spLocks noGrp="1" noChangeArrowheads="1"/>
          </p:cNvSpPr>
          <p:nvPr>
            <p:ph type="ftr" sz="quarter" idx="3"/>
          </p:nvPr>
        </p:nvSpPr>
        <p:spPr bwMode="auto">
          <a:xfrm>
            <a:off x="3124200" y="6248400"/>
            <a:ext cx="3200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solidFill>
                <a:srgbClr val="000000"/>
              </a:solidFill>
            </a:endParaRPr>
          </a:p>
        </p:txBody>
      </p:sp>
      <p:sp>
        <p:nvSpPr>
          <p:cNvPr id="524294" name="Rectangle 6"/>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a:defRPr/>
            </a:pPr>
            <a:fld id="{851F21BC-7EBF-0444-8543-E54FDB07B0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687244"/>
      </p:ext>
    </p:extLst>
  </p:cSld>
  <p:clrMap bg1="lt1" tx1="dk1" bg2="lt2" tx2="dk2" accent1="accent1" accent2="accent2" accent3="accent3" accent4="accent4" accent5="accent5" accent6="accent6" hlink="hlink" folHlink="folHlink"/>
  <p:sldLayoutIdLst>
    <p:sldLayoutId id="2147486852" r:id="rId1"/>
    <p:sldLayoutId id="2147486853" r:id="rId2"/>
    <p:sldLayoutId id="2147486854" r:id="rId3"/>
    <p:sldLayoutId id="2147486855" r:id="rId4"/>
    <p:sldLayoutId id="2147486856" r:id="rId5"/>
    <p:sldLayoutId id="2147486857" r:id="rId6"/>
    <p:sldLayoutId id="2147486858" r:id="rId7"/>
    <p:sldLayoutId id="2147486859" r:id="rId8"/>
    <p:sldLayoutId id="2147486860" r:id="rId9"/>
    <p:sldLayoutId id="2147486861" r:id="rId10"/>
    <p:sldLayoutId id="2147486862"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2pPr>
      <a:lvl3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3pPr>
      <a:lvl4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4pPr>
      <a:lvl5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5pPr>
      <a:lvl6pPr marL="457200" algn="r" rtl="0" fontAlgn="base">
        <a:spcBef>
          <a:spcPct val="0"/>
        </a:spcBef>
        <a:spcAft>
          <a:spcPct val="0"/>
        </a:spcAft>
        <a:defRPr sz="4400" i="1">
          <a:solidFill>
            <a:schemeClr val="tx2"/>
          </a:solidFill>
          <a:latin typeface="Times" charset="0"/>
          <a:ea typeface="MS Pゴシック" charset="0"/>
          <a:cs typeface="MS Pゴシック" charset="0"/>
        </a:defRPr>
      </a:lvl6pPr>
      <a:lvl7pPr marL="914400" algn="r" rtl="0" fontAlgn="base">
        <a:spcBef>
          <a:spcPct val="0"/>
        </a:spcBef>
        <a:spcAft>
          <a:spcPct val="0"/>
        </a:spcAft>
        <a:defRPr sz="4400" i="1">
          <a:solidFill>
            <a:schemeClr val="tx2"/>
          </a:solidFill>
          <a:latin typeface="Times" charset="0"/>
          <a:ea typeface="MS Pゴシック" charset="0"/>
          <a:cs typeface="MS Pゴシック" charset="0"/>
        </a:defRPr>
      </a:lvl7pPr>
      <a:lvl8pPr marL="1371600" algn="r" rtl="0" fontAlgn="base">
        <a:spcBef>
          <a:spcPct val="0"/>
        </a:spcBef>
        <a:spcAft>
          <a:spcPct val="0"/>
        </a:spcAft>
        <a:defRPr sz="4400" i="1">
          <a:solidFill>
            <a:schemeClr val="tx2"/>
          </a:solidFill>
          <a:latin typeface="Times" charset="0"/>
          <a:ea typeface="MS Pゴシック" charset="0"/>
          <a:cs typeface="MS Pゴシック" charset="0"/>
        </a:defRPr>
      </a:lvl8pPr>
      <a:lvl9pPr marL="1828800" algn="r" rtl="0" fontAlgn="base">
        <a:spcBef>
          <a:spcPct val="0"/>
        </a:spcBef>
        <a:spcAft>
          <a:spcPct val="0"/>
        </a:spcAft>
        <a:defRPr sz="4400" i="1">
          <a:solidFill>
            <a:schemeClr val="tx2"/>
          </a:solidFill>
          <a:latin typeface="Times"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58" tIns="45679" rIns="91358" bIns="45679"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58" tIns="45679" rIns="91358" bIns="45679"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39"/>
          <p:cNvSpPr>
            <a:spLocks noGrp="1" noChangeArrowheads="1"/>
          </p:cNvSpPr>
          <p:nvPr>
            <p:ph type="dt" sz="half" idx="2"/>
          </p:nvPr>
        </p:nvSpPr>
        <p:spPr>
          <a:xfrm>
            <a:off x="457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8" name="Rectangle 140"/>
          <p:cNvSpPr>
            <a:spLocks noGrp="1" noChangeArrowheads="1"/>
          </p:cNvSpPr>
          <p:nvPr>
            <p:ph type="ftr" sz="quarter" idx="3"/>
          </p:nvPr>
        </p:nvSpPr>
        <p:spPr>
          <a:xfrm>
            <a:off x="3124201" y="6356365"/>
            <a:ext cx="2895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9" name="Rectangle 141"/>
          <p:cNvSpPr>
            <a:spLocks noGrp="1" noChangeArrowheads="1"/>
          </p:cNvSpPr>
          <p:nvPr>
            <p:ph type="sldNum" sz="quarter" idx="4"/>
          </p:nvPr>
        </p:nvSpPr>
        <p:spPr>
          <a:xfrm>
            <a:off x="6553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r" eaLnBrk="1" hangingPunct="1">
              <a:defRPr sz="1200">
                <a:solidFill>
                  <a:srgbClr val="898989"/>
                </a:solidFill>
                <a:latin typeface="Times New Roman" charset="0"/>
              </a:defRPr>
            </a:lvl1pPr>
          </a:lstStyle>
          <a:p>
            <a:pPr>
              <a:defRPr/>
            </a:pPr>
            <a:fld id="{6C6D7F57-4176-F047-9210-CC3DD19210E1}" type="slidenum">
              <a:rPr lang="en-US" altLang="zh-CN">
                <a:ea typeface="SimSun" charset="0"/>
                <a:cs typeface="SimSun" charset="0"/>
              </a:rPr>
              <a:pPr>
                <a:defRPr/>
              </a:pPr>
              <a:t>‹#›</a:t>
            </a:fld>
            <a:endParaRPr lang="en-US" altLang="zh-CN">
              <a:ea typeface="SimSun" charset="0"/>
              <a:cs typeface="SimSun" charset="0"/>
            </a:endParaRPr>
          </a:p>
        </p:txBody>
      </p:sp>
    </p:spTree>
    <p:extLst>
      <p:ext uri="{BB962C8B-B14F-4D97-AF65-F5344CB8AC3E}">
        <p14:creationId xmlns:p14="http://schemas.microsoft.com/office/powerpoint/2010/main" val="2720441351"/>
      </p:ext>
    </p:extLst>
  </p:cSld>
  <p:clrMap bg1="lt1" tx1="dk1" bg2="lt2" tx2="dk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2pPr>
      <a:lvl3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3pPr>
      <a:lvl4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4pPr>
      <a:lvl5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5pPr>
      <a:lvl6pPr marL="456793" algn="ctr" rtl="0" fontAlgn="base">
        <a:spcBef>
          <a:spcPct val="0"/>
        </a:spcBef>
        <a:spcAft>
          <a:spcPct val="0"/>
        </a:spcAft>
        <a:defRPr sz="4400">
          <a:solidFill>
            <a:schemeClr val="tx1"/>
          </a:solidFill>
          <a:latin typeface="Calibri" charset="0"/>
          <a:ea typeface="SimSun" pitchFamily="2" charset="-122"/>
          <a:cs typeface="SimSun" pitchFamily="2" charset="-122"/>
        </a:defRPr>
      </a:lvl6pPr>
      <a:lvl7pPr marL="913589" algn="ctr" rtl="0" fontAlgn="base">
        <a:spcBef>
          <a:spcPct val="0"/>
        </a:spcBef>
        <a:spcAft>
          <a:spcPct val="0"/>
        </a:spcAft>
        <a:defRPr sz="4400">
          <a:solidFill>
            <a:schemeClr val="tx1"/>
          </a:solidFill>
          <a:latin typeface="Calibri" charset="0"/>
          <a:ea typeface="SimSun" pitchFamily="2" charset="-122"/>
          <a:cs typeface="SimSun" pitchFamily="2" charset="-122"/>
        </a:defRPr>
      </a:lvl7pPr>
      <a:lvl8pPr marL="1370390" algn="ctr" rtl="0" fontAlgn="base">
        <a:spcBef>
          <a:spcPct val="0"/>
        </a:spcBef>
        <a:spcAft>
          <a:spcPct val="0"/>
        </a:spcAft>
        <a:defRPr sz="4400">
          <a:solidFill>
            <a:schemeClr val="tx1"/>
          </a:solidFill>
          <a:latin typeface="Calibri" charset="0"/>
          <a:ea typeface="SimSun" pitchFamily="2" charset="-122"/>
          <a:cs typeface="SimSun" pitchFamily="2" charset="-122"/>
        </a:defRPr>
      </a:lvl8pPr>
      <a:lvl9pPr marL="1827184" algn="ctr" rtl="0" fontAlgn="base">
        <a:spcBef>
          <a:spcPct val="0"/>
        </a:spcBef>
        <a:spcAft>
          <a:spcPct val="0"/>
        </a:spcAft>
        <a:defRPr sz="4400">
          <a:solidFill>
            <a:schemeClr val="tx1"/>
          </a:solidFill>
          <a:latin typeface="Calibri" charset="0"/>
          <a:ea typeface="SimSun" pitchFamily="2" charset="-122"/>
          <a:cs typeface="SimSun" pitchFamily="2" charset="-122"/>
        </a:defRPr>
      </a:lvl9pPr>
    </p:titleStyle>
    <p:bodyStyle>
      <a:lvl1pPr marL="342600" indent="-3426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293" indent="-285499"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1986" indent="-228395"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598783"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5584"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2379" indent="-228395" algn="l" rtl="0" fontAlgn="base">
        <a:spcBef>
          <a:spcPct val="20000"/>
        </a:spcBef>
        <a:spcAft>
          <a:spcPct val="0"/>
        </a:spcAft>
        <a:buFont typeface="Arial" charset="0"/>
        <a:buChar char="»"/>
        <a:defRPr sz="2000">
          <a:solidFill>
            <a:schemeClr val="tx1"/>
          </a:solidFill>
          <a:latin typeface="+mn-lt"/>
          <a:ea typeface="+mn-ea"/>
          <a:cs typeface="+mn-cs"/>
        </a:defRPr>
      </a:lvl6pPr>
      <a:lvl7pPr marL="2969173" indent="-228395" algn="l" rtl="0" fontAlgn="base">
        <a:spcBef>
          <a:spcPct val="20000"/>
        </a:spcBef>
        <a:spcAft>
          <a:spcPct val="0"/>
        </a:spcAft>
        <a:buFont typeface="Arial" charset="0"/>
        <a:buChar char="»"/>
        <a:defRPr sz="2000">
          <a:solidFill>
            <a:schemeClr val="tx1"/>
          </a:solidFill>
          <a:latin typeface="+mn-lt"/>
          <a:ea typeface="+mn-ea"/>
          <a:cs typeface="+mn-cs"/>
        </a:defRPr>
      </a:lvl7pPr>
      <a:lvl8pPr marL="3425972" indent="-228395" algn="l" rtl="0" fontAlgn="base">
        <a:spcBef>
          <a:spcPct val="20000"/>
        </a:spcBef>
        <a:spcAft>
          <a:spcPct val="0"/>
        </a:spcAft>
        <a:buFont typeface="Arial" charset="0"/>
        <a:buChar char="»"/>
        <a:defRPr sz="2000">
          <a:solidFill>
            <a:schemeClr val="tx1"/>
          </a:solidFill>
          <a:latin typeface="+mn-lt"/>
          <a:ea typeface="+mn-ea"/>
          <a:cs typeface="+mn-cs"/>
        </a:defRPr>
      </a:lvl8pPr>
      <a:lvl9pPr marL="3882762" indent="-228395"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S Pゴシック" pitchFamily="-92" charset="-128"/>
                <a:cs typeface="MS Pゴシック" pitchFamily="-92" charset="-128"/>
              </a:defRPr>
            </a:lvl1pPr>
          </a:lstStyle>
          <a:p>
            <a:pPr>
              <a:defRPr/>
            </a:pPr>
            <a:endParaRPr lang="en-US"/>
          </a:p>
        </p:txBody>
      </p:sp>
      <p:sp>
        <p:nvSpPr>
          <p:cNvPr id="24581"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S Pゴシック" pitchFamily="-92" charset="-128"/>
                <a:cs typeface="MS Pゴシック" pitchFamily="-92" charset="-128"/>
              </a:defRPr>
            </a:lvl1pPr>
          </a:lstStyle>
          <a:p>
            <a:pPr>
              <a:defRPr/>
            </a:pPr>
            <a:endParaRPr lang="en-US"/>
          </a:p>
        </p:txBody>
      </p:sp>
      <p:sp>
        <p:nvSpPr>
          <p:cNvPr id="24582"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a:defRPr/>
            </a:pPr>
            <a:fld id="{B2CC72BC-EA4A-8D4C-B10E-9A107E19C9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48"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8" name="Freeform 7"/>
          <p:cNvSpPr>
            <a:spLocks/>
          </p:cNvSpPr>
          <p:nvPr/>
        </p:nvSpPr>
        <p:spPr bwMode="auto">
          <a:xfrm>
            <a:off x="4381500" y="-71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79"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358" tIns="45679" rIns="91358" bIns="456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6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22" name="Footer Placeholder 21"/>
          <p:cNvSpPr>
            <a:spLocks noGrp="1"/>
          </p:cNvSpPr>
          <p:nvPr>
            <p:ph type="ftr" sz="quarter" idx="3"/>
          </p:nvPr>
        </p:nvSpPr>
        <p:spPr>
          <a:xfrm>
            <a:off x="2667001" y="6356365"/>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18" name="Slide Number Placeholder 17"/>
          <p:cNvSpPr>
            <a:spLocks noGrp="1"/>
          </p:cNvSpPr>
          <p:nvPr>
            <p:ph type="sldNum" sz="quarter" idx="4"/>
          </p:nvPr>
        </p:nvSpPr>
        <p:spPr>
          <a:xfrm>
            <a:off x="7924800" y="6356365"/>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solidFill>
                  <a:srgbClr val="04617B">
                    <a:shade val="90000"/>
                  </a:srgbClr>
                </a:solidFill>
                <a:latin typeface="Arial" pitchFamily="34" charset="0"/>
                <a:ea typeface="SimSun" pitchFamily="2" charset="-122"/>
                <a:cs typeface="+mn-cs"/>
              </a:rPr>
              <a:pPr/>
              <a:t>‹#›</a:t>
            </a:fld>
            <a:endParaRPr lang="en-US" altLang="zh-CN">
              <a:solidFill>
                <a:srgbClr val="04617B">
                  <a:shade val="90000"/>
                </a:srgbClr>
              </a:solidFill>
              <a:latin typeface="Arial" pitchFamily="34" charset="0"/>
              <a:ea typeface="SimSun" pitchFamily="2" charset="-122"/>
              <a:cs typeface="+mn-cs"/>
            </a:endParaRPr>
          </a:p>
        </p:txBody>
      </p:sp>
      <p:grpSp>
        <p:nvGrpSpPr>
          <p:cNvPr id="2" name="Group 1"/>
          <p:cNvGrpSpPr/>
          <p:nvPr/>
        </p:nvGrpSpPr>
        <p:grpSpPr>
          <a:xfrm>
            <a:off x="-19017" y="202409"/>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grpSp>
    </p:spTree>
    <p:extLst>
      <p:ext uri="{BB962C8B-B14F-4D97-AF65-F5344CB8AC3E}">
        <p14:creationId xmlns:p14="http://schemas.microsoft.com/office/powerpoint/2010/main" val="895152121"/>
      </p:ext>
    </p:extLst>
  </p:cSld>
  <p:clrMap bg1="lt1" tx1="dk1" bg2="lt2" tx2="dk2" accent1="accent1" accent2="accent2" accent3="accent3" accent4="accent4" accent5="accent5" accent6="accent6" hlink="hlink" folHlink="folHlink"/>
  <p:sldLayoutIdLst>
    <p:sldLayoutId id="2147486876" r:id="rId1"/>
    <p:sldLayoutId id="2147486877" r:id="rId2"/>
    <p:sldLayoutId id="2147486878" r:id="rId3"/>
    <p:sldLayoutId id="2147486879" r:id="rId4"/>
    <p:sldLayoutId id="2147486880" r:id="rId5"/>
    <p:sldLayoutId id="2147486881" r:id="rId6"/>
    <p:sldLayoutId id="2147486882" r:id="rId7"/>
    <p:sldLayoutId id="2147486883" r:id="rId8"/>
    <p:sldLayoutId id="2147486884" r:id="rId9"/>
    <p:sldLayoutId id="2147486885" r:id="rId10"/>
    <p:sldLayoutId id="2147486886" r:id="rId11"/>
    <p:sldLayoutId id="2147486887"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078" indent="-2740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511" indent="-24666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589" indent="-24666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7667" indent="-210124"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1745" indent="-210124"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5822" indent="-210124"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8542" indent="-18271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2617" indent="-18271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6699" indent="-18271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793" algn="l" rtl="0" eaLnBrk="1" latinLnBrk="0" hangingPunct="1">
        <a:defRPr kumimoji="0" kern="1200">
          <a:solidFill>
            <a:schemeClr val="tx1"/>
          </a:solidFill>
          <a:latin typeface="+mn-lt"/>
          <a:ea typeface="+mn-ea"/>
          <a:cs typeface="+mn-cs"/>
        </a:defRPr>
      </a:lvl2pPr>
      <a:lvl3pPr marL="913589" algn="l" rtl="0" eaLnBrk="1" latinLnBrk="0" hangingPunct="1">
        <a:defRPr kumimoji="0" kern="1200">
          <a:solidFill>
            <a:schemeClr val="tx1"/>
          </a:solidFill>
          <a:latin typeface="+mn-lt"/>
          <a:ea typeface="+mn-ea"/>
          <a:cs typeface="+mn-cs"/>
        </a:defRPr>
      </a:lvl3pPr>
      <a:lvl4pPr marL="1370390" algn="l" rtl="0" eaLnBrk="1" latinLnBrk="0" hangingPunct="1">
        <a:defRPr kumimoji="0" kern="1200">
          <a:solidFill>
            <a:schemeClr val="tx1"/>
          </a:solidFill>
          <a:latin typeface="+mn-lt"/>
          <a:ea typeface="+mn-ea"/>
          <a:cs typeface="+mn-cs"/>
        </a:defRPr>
      </a:lvl4pPr>
      <a:lvl5pPr marL="1827184" algn="l" rtl="0" eaLnBrk="1" latinLnBrk="0" hangingPunct="1">
        <a:defRPr kumimoji="0" kern="1200">
          <a:solidFill>
            <a:schemeClr val="tx1"/>
          </a:solidFill>
          <a:latin typeface="+mn-lt"/>
          <a:ea typeface="+mn-ea"/>
          <a:cs typeface="+mn-cs"/>
        </a:defRPr>
      </a:lvl5pPr>
      <a:lvl6pPr marL="2283978" algn="l" rtl="0" eaLnBrk="1" latinLnBrk="0" hangingPunct="1">
        <a:defRPr kumimoji="0" kern="1200">
          <a:solidFill>
            <a:schemeClr val="tx1"/>
          </a:solidFill>
          <a:latin typeface="+mn-lt"/>
          <a:ea typeface="+mn-ea"/>
          <a:cs typeface="+mn-cs"/>
        </a:defRPr>
      </a:lvl6pPr>
      <a:lvl7pPr marL="2740777" algn="l" rtl="0" eaLnBrk="1" latinLnBrk="0" hangingPunct="1">
        <a:defRPr kumimoji="0" kern="1200">
          <a:solidFill>
            <a:schemeClr val="tx1"/>
          </a:solidFill>
          <a:latin typeface="+mn-lt"/>
          <a:ea typeface="+mn-ea"/>
          <a:cs typeface="+mn-cs"/>
        </a:defRPr>
      </a:lvl7pPr>
      <a:lvl8pPr marL="3197567" algn="l" rtl="0" eaLnBrk="1" latinLnBrk="0" hangingPunct="1">
        <a:defRPr kumimoji="0" kern="1200">
          <a:solidFill>
            <a:schemeClr val="tx1"/>
          </a:solidFill>
          <a:latin typeface="+mn-lt"/>
          <a:ea typeface="+mn-ea"/>
          <a:cs typeface="+mn-cs"/>
        </a:defRPr>
      </a:lvl8pPr>
      <a:lvl9pPr marL="3654368"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8" name="Freeform 7"/>
          <p:cNvSpPr>
            <a:spLocks/>
          </p:cNvSpPr>
          <p:nvPr/>
        </p:nvSpPr>
        <p:spPr bwMode="auto">
          <a:xfrm>
            <a:off x="4381500" y="-71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79"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358" tIns="45679" rIns="91358" bIns="456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6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22" name="Footer Placeholder 21"/>
          <p:cNvSpPr>
            <a:spLocks noGrp="1"/>
          </p:cNvSpPr>
          <p:nvPr>
            <p:ph type="ftr" sz="quarter" idx="3"/>
          </p:nvPr>
        </p:nvSpPr>
        <p:spPr>
          <a:xfrm>
            <a:off x="2667001" y="6356365"/>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18" name="Slide Number Placeholder 17"/>
          <p:cNvSpPr>
            <a:spLocks noGrp="1"/>
          </p:cNvSpPr>
          <p:nvPr>
            <p:ph type="sldNum" sz="quarter" idx="4"/>
          </p:nvPr>
        </p:nvSpPr>
        <p:spPr>
          <a:xfrm>
            <a:off x="7924800" y="6356365"/>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solidFill>
                  <a:srgbClr val="04617B">
                    <a:shade val="90000"/>
                  </a:srgbClr>
                </a:solidFill>
                <a:latin typeface="Arial" pitchFamily="34" charset="0"/>
                <a:ea typeface="SimSun" pitchFamily="2" charset="-122"/>
                <a:cs typeface="+mn-cs"/>
              </a:rPr>
              <a:pPr/>
              <a:t>‹#›</a:t>
            </a:fld>
            <a:endParaRPr lang="en-US" altLang="zh-CN">
              <a:solidFill>
                <a:srgbClr val="04617B">
                  <a:shade val="90000"/>
                </a:srgbClr>
              </a:solidFill>
              <a:latin typeface="Arial" pitchFamily="34" charset="0"/>
              <a:ea typeface="SimSun" pitchFamily="2" charset="-122"/>
              <a:cs typeface="+mn-cs"/>
            </a:endParaRPr>
          </a:p>
        </p:txBody>
      </p:sp>
      <p:grpSp>
        <p:nvGrpSpPr>
          <p:cNvPr id="2" name="Group 1"/>
          <p:cNvGrpSpPr/>
          <p:nvPr/>
        </p:nvGrpSpPr>
        <p:grpSpPr>
          <a:xfrm>
            <a:off x="-19017" y="202409"/>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grpSp>
    </p:spTree>
    <p:extLst>
      <p:ext uri="{BB962C8B-B14F-4D97-AF65-F5344CB8AC3E}">
        <p14:creationId xmlns:p14="http://schemas.microsoft.com/office/powerpoint/2010/main" val="3034282936"/>
      </p:ext>
    </p:extLst>
  </p:cSld>
  <p:clrMap bg1="lt1" tx1="dk1" bg2="lt2" tx2="dk2" accent1="accent1" accent2="accent2" accent3="accent3" accent4="accent4" accent5="accent5" accent6="accent6" hlink="hlink" folHlink="folHlink"/>
  <p:sldLayoutIdLst>
    <p:sldLayoutId id="2147486889" r:id="rId1"/>
    <p:sldLayoutId id="2147486890" r:id="rId2"/>
    <p:sldLayoutId id="2147486891" r:id="rId3"/>
    <p:sldLayoutId id="2147486892" r:id="rId4"/>
    <p:sldLayoutId id="2147486893" r:id="rId5"/>
    <p:sldLayoutId id="2147486894" r:id="rId6"/>
    <p:sldLayoutId id="2147486895" r:id="rId7"/>
    <p:sldLayoutId id="2147486896" r:id="rId8"/>
    <p:sldLayoutId id="2147486897" r:id="rId9"/>
    <p:sldLayoutId id="2147486898" r:id="rId10"/>
    <p:sldLayoutId id="2147486899" r:id="rId11"/>
    <p:sldLayoutId id="2147486900"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078" indent="-2740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511" indent="-24666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589" indent="-24666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7667" indent="-210124"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1745" indent="-210124"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5822" indent="-210124"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8542" indent="-18271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2617" indent="-18271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6699" indent="-18271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793" algn="l" rtl="0" eaLnBrk="1" latinLnBrk="0" hangingPunct="1">
        <a:defRPr kumimoji="0" kern="1200">
          <a:solidFill>
            <a:schemeClr val="tx1"/>
          </a:solidFill>
          <a:latin typeface="+mn-lt"/>
          <a:ea typeface="+mn-ea"/>
          <a:cs typeface="+mn-cs"/>
        </a:defRPr>
      </a:lvl2pPr>
      <a:lvl3pPr marL="913589" algn="l" rtl="0" eaLnBrk="1" latinLnBrk="0" hangingPunct="1">
        <a:defRPr kumimoji="0" kern="1200">
          <a:solidFill>
            <a:schemeClr val="tx1"/>
          </a:solidFill>
          <a:latin typeface="+mn-lt"/>
          <a:ea typeface="+mn-ea"/>
          <a:cs typeface="+mn-cs"/>
        </a:defRPr>
      </a:lvl3pPr>
      <a:lvl4pPr marL="1370390" algn="l" rtl="0" eaLnBrk="1" latinLnBrk="0" hangingPunct="1">
        <a:defRPr kumimoji="0" kern="1200">
          <a:solidFill>
            <a:schemeClr val="tx1"/>
          </a:solidFill>
          <a:latin typeface="+mn-lt"/>
          <a:ea typeface="+mn-ea"/>
          <a:cs typeface="+mn-cs"/>
        </a:defRPr>
      </a:lvl4pPr>
      <a:lvl5pPr marL="1827184" algn="l" rtl="0" eaLnBrk="1" latinLnBrk="0" hangingPunct="1">
        <a:defRPr kumimoji="0" kern="1200">
          <a:solidFill>
            <a:schemeClr val="tx1"/>
          </a:solidFill>
          <a:latin typeface="+mn-lt"/>
          <a:ea typeface="+mn-ea"/>
          <a:cs typeface="+mn-cs"/>
        </a:defRPr>
      </a:lvl5pPr>
      <a:lvl6pPr marL="2283978" algn="l" rtl="0" eaLnBrk="1" latinLnBrk="0" hangingPunct="1">
        <a:defRPr kumimoji="0" kern="1200">
          <a:solidFill>
            <a:schemeClr val="tx1"/>
          </a:solidFill>
          <a:latin typeface="+mn-lt"/>
          <a:ea typeface="+mn-ea"/>
          <a:cs typeface="+mn-cs"/>
        </a:defRPr>
      </a:lvl6pPr>
      <a:lvl7pPr marL="2740777" algn="l" rtl="0" eaLnBrk="1" latinLnBrk="0" hangingPunct="1">
        <a:defRPr kumimoji="0" kern="1200">
          <a:solidFill>
            <a:schemeClr val="tx1"/>
          </a:solidFill>
          <a:latin typeface="+mn-lt"/>
          <a:ea typeface="+mn-ea"/>
          <a:cs typeface="+mn-cs"/>
        </a:defRPr>
      </a:lvl7pPr>
      <a:lvl8pPr marL="3197567" algn="l" rtl="0" eaLnBrk="1" latinLnBrk="0" hangingPunct="1">
        <a:defRPr kumimoji="0" kern="1200">
          <a:solidFill>
            <a:schemeClr val="tx1"/>
          </a:solidFill>
          <a:latin typeface="+mn-lt"/>
          <a:ea typeface="+mn-ea"/>
          <a:cs typeface="+mn-cs"/>
        </a:defRPr>
      </a:lvl8pPr>
      <a:lvl9pPr marL="3654368"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endParaRPr lang="zh-CN" altLang="en-US"/>
          </a:p>
        </p:txBody>
      </p:sp>
      <p:sp>
        <p:nvSpPr>
          <p:cNvPr id="491525"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endParaRPr lang="zh-CN" alt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t" anchorCtr="0" compatLnSpc="1">
            <a:prstTxWarp prst="textNoShape">
              <a:avLst/>
            </a:prstTxWarp>
          </a:bodyPr>
          <a:lstStyle>
            <a:lvl1pPr algn="r" eaLnBrk="0" hangingPunct="0">
              <a:defRPr sz="1400">
                <a:solidFill>
                  <a:srgbClr val="FFFFFF"/>
                </a:solidFill>
                <a:latin typeface="Verdana" charset="0"/>
              </a:defRPr>
            </a:lvl1pPr>
          </a:lstStyle>
          <a:p>
            <a:fld id="{97DA1CAF-EFFD-40F5-A7E9-D811A0C47F23}" type="slidenum">
              <a:rPr lang="zh-CN" altLang="en-US" smtClean="0">
                <a:ea typeface="SimSun" pitchFamily="2" charset="-122"/>
              </a:rPr>
              <a:pPr/>
              <a:t>‹#›</a:t>
            </a:fld>
            <a:endParaRPr lang="en-US" altLang="zh-CN">
              <a:ea typeface="SimSun" pitchFamily="2" charset="-122"/>
            </a:endParaRPr>
          </a:p>
        </p:txBody>
      </p:sp>
    </p:spTree>
    <p:extLst>
      <p:ext uri="{BB962C8B-B14F-4D97-AF65-F5344CB8AC3E}">
        <p14:creationId xmlns:p14="http://schemas.microsoft.com/office/powerpoint/2010/main" val="3773306112"/>
      </p:ext>
    </p:extLst>
  </p:cSld>
  <p:clrMap bg1="dk2" tx1="lt1" bg2="dk1" tx2="lt2" accent1="accent1" accent2="accent2" accent3="accent3" accent4="accent4" accent5="accent5" accent6="accent6" hlink="hlink" folHlink="folHlink"/>
  <p:sldLayoutIdLst>
    <p:sldLayoutId id="2147486902" r:id="rId1"/>
    <p:sldLayoutId id="21474869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6793"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3589"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039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7184"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600" indent="-3426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293" indent="-285499"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1986" indent="-228395"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8783" indent="-228395"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5584" indent="-228395"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2379" indent="-22839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69173" indent="-22839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5972" indent="-22839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2762" indent="-22839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76" y="1789115"/>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9" charset="-52"/>
                <a:ea typeface="SimSun" pitchFamily="2" charset="-122"/>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58" tIns="45679" rIns="91358" bIns="45679"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endParaRPr lang="zh-CN" altLang="en-US"/>
          </a:p>
        </p:txBody>
      </p:sp>
      <p:sp>
        <p:nvSpPr>
          <p:cNvPr id="16424" name="Rectangle 40"/>
          <p:cNvSpPr>
            <a:spLocks noGrp="1" noChangeArrowheads="1"/>
          </p:cNvSpPr>
          <p:nvPr>
            <p:ph type="ftr" sz="quarter" idx="3"/>
          </p:nvPr>
        </p:nvSpPr>
        <p:spPr bwMode="auto">
          <a:xfrm>
            <a:off x="3124201" y="6278563"/>
            <a:ext cx="2895600" cy="457200"/>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endParaRPr lang="zh-CN" alt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r">
              <a:defRPr sz="1200">
                <a:solidFill>
                  <a:srgbClr val="FFFFFF"/>
                </a:solidFill>
                <a:latin typeface="Tahoma" charset="0"/>
              </a:defRPr>
            </a:lvl1pPr>
          </a:lstStyle>
          <a:p>
            <a:fld id="{97DA1CAF-EFFD-40F5-A7E9-D811A0C47F23}" type="slidenum">
              <a:rPr lang="zh-CN" altLang="en-US" smtClean="0">
                <a:ea typeface="SimSun" pitchFamily="2" charset="-122"/>
                <a:cs typeface="+mn-cs"/>
              </a:rPr>
              <a:pPr/>
              <a:t>‹#›</a:t>
            </a:fld>
            <a:endParaRPr lang="en-US" altLang="zh-CN">
              <a:ea typeface="SimSun" pitchFamily="2" charset="-122"/>
              <a:cs typeface="+mn-cs"/>
            </a:endParaRPr>
          </a:p>
        </p:txBody>
      </p:sp>
    </p:spTree>
    <p:extLst>
      <p:ext uri="{BB962C8B-B14F-4D97-AF65-F5344CB8AC3E}">
        <p14:creationId xmlns:p14="http://schemas.microsoft.com/office/powerpoint/2010/main" val="1242770815"/>
      </p:ext>
    </p:extLst>
  </p:cSld>
  <p:clrMap bg1="dk2" tx1="lt1" bg2="dk1" tx2="lt2" accent1="accent1" accent2="accent2" accent3="accent3" accent4="accent4" accent5="accent5" accent6="accent6" hlink="hlink" folHlink="folHlink"/>
  <p:sldLayoutIdLst>
    <p:sldLayoutId id="2147486905" r:id="rId1"/>
    <p:sldLayoutId id="2147486906" r:id="rId2"/>
    <p:sldLayoutId id="2147486907"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793"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58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39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7184"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600" indent="-3426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293" indent="-285499"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986" indent="-228395"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783" indent="-228395"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584" indent="-228395"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2379" indent="-228395"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9173" indent="-228395"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972" indent="-228395"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2762" indent="-228395"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8" name="Freeform 7"/>
          <p:cNvSpPr>
            <a:spLocks/>
          </p:cNvSpPr>
          <p:nvPr/>
        </p:nvSpPr>
        <p:spPr bwMode="auto">
          <a:xfrm>
            <a:off x="4381500" y="-71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79"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358" tIns="45679" rIns="91358" bIns="456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6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22" name="Footer Placeholder 21"/>
          <p:cNvSpPr>
            <a:spLocks noGrp="1"/>
          </p:cNvSpPr>
          <p:nvPr>
            <p:ph type="ftr" sz="quarter" idx="3"/>
          </p:nvPr>
        </p:nvSpPr>
        <p:spPr>
          <a:xfrm>
            <a:off x="2667001" y="6356365"/>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18" name="Slide Number Placeholder 17"/>
          <p:cNvSpPr>
            <a:spLocks noGrp="1"/>
          </p:cNvSpPr>
          <p:nvPr>
            <p:ph type="sldNum" sz="quarter" idx="4"/>
          </p:nvPr>
        </p:nvSpPr>
        <p:spPr>
          <a:xfrm>
            <a:off x="7924800" y="6356365"/>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solidFill>
                  <a:srgbClr val="04617B">
                    <a:shade val="90000"/>
                  </a:srgbClr>
                </a:solidFill>
                <a:latin typeface="Arial" pitchFamily="34" charset="0"/>
                <a:ea typeface="SimSun" pitchFamily="2" charset="-122"/>
                <a:cs typeface="+mn-cs"/>
              </a:rPr>
              <a:pPr/>
              <a:t>‹#›</a:t>
            </a:fld>
            <a:endParaRPr lang="en-US" altLang="zh-CN">
              <a:solidFill>
                <a:srgbClr val="04617B">
                  <a:shade val="90000"/>
                </a:srgbClr>
              </a:solidFill>
              <a:latin typeface="Arial" pitchFamily="34" charset="0"/>
              <a:ea typeface="SimSun" pitchFamily="2" charset="-122"/>
              <a:cs typeface="+mn-cs"/>
            </a:endParaRPr>
          </a:p>
        </p:txBody>
      </p:sp>
      <p:grpSp>
        <p:nvGrpSpPr>
          <p:cNvPr id="2" name="Group 1"/>
          <p:cNvGrpSpPr/>
          <p:nvPr/>
        </p:nvGrpSpPr>
        <p:grpSpPr>
          <a:xfrm>
            <a:off x="-19017" y="202409"/>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grpSp>
    </p:spTree>
    <p:extLst>
      <p:ext uri="{BB962C8B-B14F-4D97-AF65-F5344CB8AC3E}">
        <p14:creationId xmlns:p14="http://schemas.microsoft.com/office/powerpoint/2010/main" val="3654551382"/>
      </p:ext>
    </p:extLst>
  </p:cSld>
  <p:clrMap bg1="lt1" tx1="dk1" bg2="lt2" tx2="dk2" accent1="accent1" accent2="accent2" accent3="accent3" accent4="accent4" accent5="accent5" accent6="accent6" hlink="hlink" folHlink="folHlink"/>
  <p:sldLayoutIdLst>
    <p:sldLayoutId id="2147486909" r:id="rId1"/>
    <p:sldLayoutId id="2147486910" r:id="rId2"/>
    <p:sldLayoutId id="2147486911" r:id="rId3"/>
    <p:sldLayoutId id="2147486912" r:id="rId4"/>
    <p:sldLayoutId id="2147486913" r:id="rId5"/>
    <p:sldLayoutId id="2147486914" r:id="rId6"/>
    <p:sldLayoutId id="2147486915" r:id="rId7"/>
    <p:sldLayoutId id="2147486916" r:id="rId8"/>
    <p:sldLayoutId id="2147486917" r:id="rId9"/>
    <p:sldLayoutId id="2147486918" r:id="rId10"/>
    <p:sldLayoutId id="2147486919" r:id="rId11"/>
    <p:sldLayoutId id="2147486920"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078" indent="-2740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511" indent="-24666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589" indent="-24666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7667" indent="-210124"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1745" indent="-210124"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5822" indent="-210124"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8542" indent="-18271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2617" indent="-18271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6699" indent="-18271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793" algn="l" rtl="0" eaLnBrk="1" latinLnBrk="0" hangingPunct="1">
        <a:defRPr kumimoji="0" kern="1200">
          <a:solidFill>
            <a:schemeClr val="tx1"/>
          </a:solidFill>
          <a:latin typeface="+mn-lt"/>
          <a:ea typeface="+mn-ea"/>
          <a:cs typeface="+mn-cs"/>
        </a:defRPr>
      </a:lvl2pPr>
      <a:lvl3pPr marL="913589" algn="l" rtl="0" eaLnBrk="1" latinLnBrk="0" hangingPunct="1">
        <a:defRPr kumimoji="0" kern="1200">
          <a:solidFill>
            <a:schemeClr val="tx1"/>
          </a:solidFill>
          <a:latin typeface="+mn-lt"/>
          <a:ea typeface="+mn-ea"/>
          <a:cs typeface="+mn-cs"/>
        </a:defRPr>
      </a:lvl3pPr>
      <a:lvl4pPr marL="1370390" algn="l" rtl="0" eaLnBrk="1" latinLnBrk="0" hangingPunct="1">
        <a:defRPr kumimoji="0" kern="1200">
          <a:solidFill>
            <a:schemeClr val="tx1"/>
          </a:solidFill>
          <a:latin typeface="+mn-lt"/>
          <a:ea typeface="+mn-ea"/>
          <a:cs typeface="+mn-cs"/>
        </a:defRPr>
      </a:lvl4pPr>
      <a:lvl5pPr marL="1827184" algn="l" rtl="0" eaLnBrk="1" latinLnBrk="0" hangingPunct="1">
        <a:defRPr kumimoji="0" kern="1200">
          <a:solidFill>
            <a:schemeClr val="tx1"/>
          </a:solidFill>
          <a:latin typeface="+mn-lt"/>
          <a:ea typeface="+mn-ea"/>
          <a:cs typeface="+mn-cs"/>
        </a:defRPr>
      </a:lvl5pPr>
      <a:lvl6pPr marL="2283978" algn="l" rtl="0" eaLnBrk="1" latinLnBrk="0" hangingPunct="1">
        <a:defRPr kumimoji="0" kern="1200">
          <a:solidFill>
            <a:schemeClr val="tx1"/>
          </a:solidFill>
          <a:latin typeface="+mn-lt"/>
          <a:ea typeface="+mn-ea"/>
          <a:cs typeface="+mn-cs"/>
        </a:defRPr>
      </a:lvl6pPr>
      <a:lvl7pPr marL="2740777" algn="l" rtl="0" eaLnBrk="1" latinLnBrk="0" hangingPunct="1">
        <a:defRPr kumimoji="0" kern="1200">
          <a:solidFill>
            <a:schemeClr val="tx1"/>
          </a:solidFill>
          <a:latin typeface="+mn-lt"/>
          <a:ea typeface="+mn-ea"/>
          <a:cs typeface="+mn-cs"/>
        </a:defRPr>
      </a:lvl7pPr>
      <a:lvl8pPr marL="3197567" algn="l" rtl="0" eaLnBrk="1" latinLnBrk="0" hangingPunct="1">
        <a:defRPr kumimoji="0" kern="1200">
          <a:solidFill>
            <a:schemeClr val="tx1"/>
          </a:solidFill>
          <a:latin typeface="+mn-lt"/>
          <a:ea typeface="+mn-ea"/>
          <a:cs typeface="+mn-cs"/>
        </a:defRPr>
      </a:lvl8pPr>
      <a:lvl9pPr marL="3654368"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8" name="Freeform 7"/>
          <p:cNvSpPr>
            <a:spLocks/>
          </p:cNvSpPr>
          <p:nvPr/>
        </p:nvSpPr>
        <p:spPr bwMode="auto">
          <a:xfrm>
            <a:off x="4381500" y="-71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79"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358" tIns="45679" rIns="91358" bIns="456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6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22" name="Footer Placeholder 21"/>
          <p:cNvSpPr>
            <a:spLocks noGrp="1"/>
          </p:cNvSpPr>
          <p:nvPr>
            <p:ph type="ftr" sz="quarter" idx="3"/>
          </p:nvPr>
        </p:nvSpPr>
        <p:spPr>
          <a:xfrm>
            <a:off x="2667001" y="6356365"/>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18" name="Slide Number Placeholder 17"/>
          <p:cNvSpPr>
            <a:spLocks noGrp="1"/>
          </p:cNvSpPr>
          <p:nvPr>
            <p:ph type="sldNum" sz="quarter" idx="4"/>
          </p:nvPr>
        </p:nvSpPr>
        <p:spPr>
          <a:xfrm>
            <a:off x="7924800" y="6356365"/>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solidFill>
                  <a:srgbClr val="04617B">
                    <a:shade val="90000"/>
                  </a:srgbClr>
                </a:solidFill>
                <a:latin typeface="Arial" pitchFamily="34" charset="0"/>
                <a:ea typeface="SimSun" pitchFamily="2" charset="-122"/>
                <a:cs typeface="+mn-cs"/>
              </a:rPr>
              <a:pPr/>
              <a:t>‹#›</a:t>
            </a:fld>
            <a:endParaRPr lang="en-US" altLang="zh-CN">
              <a:solidFill>
                <a:srgbClr val="04617B">
                  <a:shade val="90000"/>
                </a:srgbClr>
              </a:solidFill>
              <a:latin typeface="Arial" pitchFamily="34" charset="0"/>
              <a:ea typeface="SimSun" pitchFamily="2" charset="-122"/>
              <a:cs typeface="+mn-cs"/>
            </a:endParaRPr>
          </a:p>
        </p:txBody>
      </p:sp>
      <p:grpSp>
        <p:nvGrpSpPr>
          <p:cNvPr id="2" name="Group 1"/>
          <p:cNvGrpSpPr/>
          <p:nvPr/>
        </p:nvGrpSpPr>
        <p:grpSpPr>
          <a:xfrm>
            <a:off x="-19017" y="202409"/>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grpSp>
    </p:spTree>
    <p:extLst>
      <p:ext uri="{BB962C8B-B14F-4D97-AF65-F5344CB8AC3E}">
        <p14:creationId xmlns:p14="http://schemas.microsoft.com/office/powerpoint/2010/main" val="2480646946"/>
      </p:ext>
    </p:extLst>
  </p:cSld>
  <p:clrMap bg1="lt1" tx1="dk1" bg2="lt2" tx2="dk2" accent1="accent1" accent2="accent2" accent3="accent3" accent4="accent4" accent5="accent5" accent6="accent6" hlink="hlink" folHlink="folHlink"/>
  <p:sldLayoutIdLst>
    <p:sldLayoutId id="2147486922" r:id="rId1"/>
    <p:sldLayoutId id="2147486923" r:id="rId2"/>
    <p:sldLayoutId id="2147486924" r:id="rId3"/>
    <p:sldLayoutId id="2147486925" r:id="rId4"/>
    <p:sldLayoutId id="2147486926" r:id="rId5"/>
    <p:sldLayoutId id="2147486927" r:id="rId6"/>
    <p:sldLayoutId id="2147486928" r:id="rId7"/>
    <p:sldLayoutId id="2147486929" r:id="rId8"/>
    <p:sldLayoutId id="2147486930" r:id="rId9"/>
    <p:sldLayoutId id="2147486931" r:id="rId10"/>
    <p:sldLayoutId id="2147486932" r:id="rId11"/>
    <p:sldLayoutId id="2147486933"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078" indent="-2740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511" indent="-24666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589" indent="-24666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7667" indent="-210124"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1745" indent="-210124"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5822" indent="-210124"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8542" indent="-18271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2617" indent="-18271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6699" indent="-18271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793" algn="l" rtl="0" eaLnBrk="1" latinLnBrk="0" hangingPunct="1">
        <a:defRPr kumimoji="0" kern="1200">
          <a:solidFill>
            <a:schemeClr val="tx1"/>
          </a:solidFill>
          <a:latin typeface="+mn-lt"/>
          <a:ea typeface="+mn-ea"/>
          <a:cs typeface="+mn-cs"/>
        </a:defRPr>
      </a:lvl2pPr>
      <a:lvl3pPr marL="913589" algn="l" rtl="0" eaLnBrk="1" latinLnBrk="0" hangingPunct="1">
        <a:defRPr kumimoji="0" kern="1200">
          <a:solidFill>
            <a:schemeClr val="tx1"/>
          </a:solidFill>
          <a:latin typeface="+mn-lt"/>
          <a:ea typeface="+mn-ea"/>
          <a:cs typeface="+mn-cs"/>
        </a:defRPr>
      </a:lvl3pPr>
      <a:lvl4pPr marL="1370390" algn="l" rtl="0" eaLnBrk="1" latinLnBrk="0" hangingPunct="1">
        <a:defRPr kumimoji="0" kern="1200">
          <a:solidFill>
            <a:schemeClr val="tx1"/>
          </a:solidFill>
          <a:latin typeface="+mn-lt"/>
          <a:ea typeface="+mn-ea"/>
          <a:cs typeface="+mn-cs"/>
        </a:defRPr>
      </a:lvl4pPr>
      <a:lvl5pPr marL="1827184" algn="l" rtl="0" eaLnBrk="1" latinLnBrk="0" hangingPunct="1">
        <a:defRPr kumimoji="0" kern="1200">
          <a:solidFill>
            <a:schemeClr val="tx1"/>
          </a:solidFill>
          <a:latin typeface="+mn-lt"/>
          <a:ea typeface="+mn-ea"/>
          <a:cs typeface="+mn-cs"/>
        </a:defRPr>
      </a:lvl5pPr>
      <a:lvl6pPr marL="2283978" algn="l" rtl="0" eaLnBrk="1" latinLnBrk="0" hangingPunct="1">
        <a:defRPr kumimoji="0" kern="1200">
          <a:solidFill>
            <a:schemeClr val="tx1"/>
          </a:solidFill>
          <a:latin typeface="+mn-lt"/>
          <a:ea typeface="+mn-ea"/>
          <a:cs typeface="+mn-cs"/>
        </a:defRPr>
      </a:lvl6pPr>
      <a:lvl7pPr marL="2740777" algn="l" rtl="0" eaLnBrk="1" latinLnBrk="0" hangingPunct="1">
        <a:defRPr kumimoji="0" kern="1200">
          <a:solidFill>
            <a:schemeClr val="tx1"/>
          </a:solidFill>
          <a:latin typeface="+mn-lt"/>
          <a:ea typeface="+mn-ea"/>
          <a:cs typeface="+mn-cs"/>
        </a:defRPr>
      </a:lvl7pPr>
      <a:lvl8pPr marL="3197567" algn="l" rtl="0" eaLnBrk="1" latinLnBrk="0" hangingPunct="1">
        <a:defRPr kumimoji="0" kern="1200">
          <a:solidFill>
            <a:schemeClr val="tx1"/>
          </a:solidFill>
          <a:latin typeface="+mn-lt"/>
          <a:ea typeface="+mn-ea"/>
          <a:cs typeface="+mn-cs"/>
        </a:defRPr>
      </a:lvl8pPr>
      <a:lvl9pPr marL="3654368"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16"/>
            <a:ext cx="9144000" cy="6856413"/>
            <a:chOff x="0" y="0"/>
            <a:chExt cx="5760" cy="4319"/>
          </a:xfrm>
        </p:grpSpPr>
        <p:sp>
          <p:nvSpPr>
            <p:cNvPr id="4700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11"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13"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153614"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16"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18"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20"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33"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1536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pitchFamily="34" charset="0"/>
                <a:ea typeface="SimSun" pitchFamily="2" charset="-122"/>
                <a:cs typeface="+mn-cs"/>
              </a:endParaRPr>
            </a:p>
          </p:txBody>
        </p:sp>
        <p:sp>
          <p:nvSpPr>
            <p:cNvPr id="4700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grpSp>
          <p:nvGrpSpPr>
            <p:cNvPr id="153644" name="Group 39"/>
            <p:cNvGrpSpPr>
              <a:grpSpLocks/>
            </p:cNvGrpSpPr>
            <p:nvPr userDrawn="1"/>
          </p:nvGrpSpPr>
          <p:grpSpPr bwMode="auto">
            <a:xfrm>
              <a:off x="0" y="1632"/>
              <a:ext cx="5758" cy="1858"/>
              <a:chOff x="0" y="1632"/>
              <a:chExt cx="5758" cy="1858"/>
            </a:xfrm>
          </p:grpSpPr>
          <p:sp>
            <p:nvSpPr>
              <p:cNvPr id="4700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sp>
            <p:nvSpPr>
              <p:cNvPr id="4700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spcBef>
                    <a:spcPct val="20000"/>
                  </a:spcBef>
                  <a:buClr>
                    <a:srgbClr val="86D1EC"/>
                  </a:buClr>
                  <a:buFontTx/>
                  <a:buChar char="•"/>
                  <a:defRPr/>
                </a:pPr>
                <a:endParaRPr lang="en-US" sz="3200">
                  <a:solidFill>
                    <a:srgbClr val="FFFFFF"/>
                  </a:solidFill>
                  <a:latin typeface="Arial Black" pitchFamily="-112" charset="0"/>
                  <a:ea typeface="SimSun" pitchFamily="2" charset="-122"/>
                  <a:cs typeface="+mn-cs"/>
                </a:endParaRPr>
              </a:p>
            </p:txBody>
          </p:sp>
        </p:grpSp>
      </p:grpSp>
      <p:sp>
        <p:nvSpPr>
          <p:cNvPr id="47005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58" tIns="45679" rIns="91358" bIns="45679" numCol="1" anchor="ctr" anchorCtr="0" compatLnSpc="1">
            <a:prstTxWarp prst="textNoShape">
              <a:avLst/>
            </a:prstTxWarp>
          </a:bodyPr>
          <a:lstStyle/>
          <a:p>
            <a:pPr lvl="0"/>
            <a:r>
              <a:rPr lang="en-US"/>
              <a:t>Click to edit Master title style</a:t>
            </a:r>
          </a:p>
        </p:txBody>
      </p:sp>
      <p:sp>
        <p:nvSpPr>
          <p:cNvPr id="470059" name="Rectangle 4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l">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endParaRPr lang="zh-CN" altLang="en-US"/>
          </a:p>
        </p:txBody>
      </p:sp>
      <p:sp>
        <p:nvSpPr>
          <p:cNvPr id="470061"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ctr">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endParaRPr lang="zh-CN" altLang="en-US"/>
          </a:p>
        </p:txBody>
      </p:sp>
      <p:sp>
        <p:nvSpPr>
          <p:cNvPr id="47006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fld id="{97DA1CAF-EFFD-40F5-A7E9-D811A0C47F23}" type="slidenum">
              <a:rPr lang="zh-CN" altLang="en-US" smtClean="0">
                <a:ea typeface="SimSun" pitchFamily="2" charset="-122"/>
                <a:cs typeface="+mn-cs"/>
              </a:rPr>
              <a:pPr/>
              <a:t>‹#›</a:t>
            </a:fld>
            <a:endParaRPr lang="en-US" altLang="zh-CN">
              <a:ea typeface="SimSun" pitchFamily="2" charset="-122"/>
              <a:cs typeface="+mn-cs"/>
            </a:endParaRPr>
          </a:p>
        </p:txBody>
      </p:sp>
    </p:spTree>
    <p:extLst>
      <p:ext uri="{BB962C8B-B14F-4D97-AF65-F5344CB8AC3E}">
        <p14:creationId xmlns:p14="http://schemas.microsoft.com/office/powerpoint/2010/main" val="1041416681"/>
      </p:ext>
    </p:extLst>
  </p:cSld>
  <p:clrMap bg1="dk2" tx1="lt1" bg2="dk1" tx2="lt2" accent1="accent1" accent2="accent2" accent3="accent3" accent4="accent4" accent5="accent5" accent6="accent6" hlink="hlink" folHlink="folHlink"/>
  <p:sldLayoutIdLst>
    <p:sldLayoutId id="2147486935" r:id="rId1"/>
    <p:sldLayoutId id="2147486936"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6793"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358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039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7184"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600" indent="-3426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293" indent="-285499"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1986" indent="-228395"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598783" indent="-228395"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5584" indent="-228395"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2379" indent="-228395"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69173" indent="-228395"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5972" indent="-228395"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2762" indent="-228395"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l">
              <a:defRPr sz="1400" b="0">
                <a:solidFill>
                  <a:srgbClr val="482400"/>
                </a:solidFill>
              </a:defRPr>
            </a:lvl1pPr>
          </a:lstStyle>
          <a:p>
            <a:pPr eaLnBrk="1" hangingPunct="1"/>
            <a:fld id="{9166F88A-B281-3544-B767-7C8C4CBF3BCB}" type="datetime1">
              <a:rPr lang="en-US"/>
              <a:pPr eaLnBrk="1" hangingPunct="1"/>
              <a:t>11/12/18</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defRPr sz="1400" b="0">
                <a:solidFill>
                  <a:srgbClr val="482400"/>
                </a:solidFill>
                <a:latin typeface="Arial" charset="0"/>
                <a:ea typeface="+mn-ea"/>
                <a:cs typeface="+mn-cs"/>
              </a:defRPr>
            </a:lvl1pPr>
          </a:lstStyle>
          <a:p>
            <a:pPr algn="ctr" eaLnBrk="1" hangingPunct="1">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r">
              <a:defRPr sz="1400" b="0">
                <a:solidFill>
                  <a:srgbClr val="482400"/>
                </a:solidFill>
              </a:defRPr>
            </a:lvl1pPr>
          </a:lstStyle>
          <a:p>
            <a:pPr eaLnBrk="1" hangingPunct="1"/>
            <a:fld id="{FD05BA76-7E38-B84F-BAA9-FB5F6892E703}" type="slidenum">
              <a:rPr lang="en-US"/>
              <a:pPr eaLnBrk="1" hangingPunct="1"/>
              <a:t>‹#›</a:t>
            </a:fld>
            <a:endParaRPr lang="en-US"/>
          </a:p>
        </p:txBody>
      </p:sp>
      <p:pic>
        <p:nvPicPr>
          <p:cNvPr id="70663"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211088"/>
      </p:ext>
    </p:extLst>
  </p:cSld>
  <p:clrMap bg1="lt1" tx1="dk1" bg2="lt2" tx2="dk2" accent1="accent1" accent2="accent2" accent3="accent3" accent4="accent4" accent5="accent5" accent6="accent6" hlink="hlink" folHlink="folHlink"/>
  <p:sldLayoutIdLst>
    <p:sldLayoutId id="2147486938"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348" algn="l" rtl="0" fontAlgn="base">
        <a:spcBef>
          <a:spcPct val="0"/>
        </a:spcBef>
        <a:spcAft>
          <a:spcPct val="0"/>
        </a:spcAft>
        <a:defRPr sz="4400">
          <a:solidFill>
            <a:schemeClr val="tx2"/>
          </a:solidFill>
          <a:latin typeface="Times New Roman" pitchFamily="8" charset="0"/>
        </a:defRPr>
      </a:lvl6pPr>
      <a:lvl7pPr marL="912713" algn="l" rtl="0" fontAlgn="base">
        <a:spcBef>
          <a:spcPct val="0"/>
        </a:spcBef>
        <a:spcAft>
          <a:spcPct val="0"/>
        </a:spcAft>
        <a:defRPr sz="4400">
          <a:solidFill>
            <a:schemeClr val="tx2"/>
          </a:solidFill>
          <a:latin typeface="Times New Roman" pitchFamily="8" charset="0"/>
        </a:defRPr>
      </a:lvl7pPr>
      <a:lvl8pPr marL="1369080" algn="l" rtl="0" fontAlgn="base">
        <a:spcBef>
          <a:spcPct val="0"/>
        </a:spcBef>
        <a:spcAft>
          <a:spcPct val="0"/>
        </a:spcAft>
        <a:defRPr sz="4400">
          <a:solidFill>
            <a:schemeClr val="tx2"/>
          </a:solidFill>
          <a:latin typeface="Times New Roman" pitchFamily="8" charset="0"/>
        </a:defRPr>
      </a:lvl8pPr>
      <a:lvl9pPr marL="1825435" algn="l" rtl="0" fontAlgn="base">
        <a:spcBef>
          <a:spcPct val="0"/>
        </a:spcBef>
        <a:spcAft>
          <a:spcPct val="0"/>
        </a:spcAft>
        <a:defRPr sz="4400">
          <a:solidFill>
            <a:schemeClr val="tx2"/>
          </a:solidFill>
          <a:latin typeface="Times New Roman" pitchFamily="8" charset="0"/>
        </a:defRPr>
      </a:lvl9pPr>
    </p:titleStyle>
    <p:bodyStyle>
      <a:lvl1pPr marL="342277" indent="-342277"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582" indent="-285234"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0892" indent="-228174" algn="l" rtl="0" eaLnBrk="0" fontAlgn="base" hangingPunct="0">
        <a:spcBef>
          <a:spcPct val="20000"/>
        </a:spcBef>
        <a:spcAft>
          <a:spcPct val="0"/>
        </a:spcAft>
        <a:buChar char="•"/>
        <a:defRPr sz="2400">
          <a:solidFill>
            <a:schemeClr val="tx1"/>
          </a:solidFill>
          <a:latin typeface="+mn-lt"/>
          <a:ea typeface="ＭＳ Ｐゴシック" charset="-128"/>
        </a:defRPr>
      </a:lvl3pPr>
      <a:lvl4pPr marL="1597249" indent="-228174"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3620" indent="-228174"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09974" indent="-228174"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6328" indent="-228174"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2692" indent="-228174"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79039" indent="-228174"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58" tIns="45679" rIns="91358" bIns="4567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endParaRPr lang="zh-CN" alt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r" eaLnBrk="0" hangingPunct="0">
              <a:defRPr sz="1400">
                <a:solidFill>
                  <a:srgbClr val="000000"/>
                </a:solidFill>
                <a:latin typeface="Times New Roman" charset="0"/>
              </a:defRPr>
            </a:lvl1pPr>
          </a:lstStyle>
          <a:p>
            <a:fld id="{97DA1CAF-EFFD-40F5-A7E9-D811A0C47F23}" type="slidenum">
              <a:rPr lang="zh-CN" altLang="en-US" smtClean="0">
                <a:ea typeface="SimSun" pitchFamily="2" charset="-122"/>
                <a:cs typeface="+mn-cs"/>
              </a:rPr>
              <a:pPr/>
              <a:t>‹#›</a:t>
            </a:fld>
            <a:endParaRPr lang="en-US" altLang="zh-CN">
              <a:ea typeface="SimSun" pitchFamily="2" charset="-122"/>
              <a:cs typeface="+mn-cs"/>
            </a:endParaRPr>
          </a:p>
        </p:txBody>
      </p:sp>
    </p:spTree>
    <p:extLst>
      <p:ext uri="{BB962C8B-B14F-4D97-AF65-F5344CB8AC3E}">
        <p14:creationId xmlns:p14="http://schemas.microsoft.com/office/powerpoint/2010/main" val="2613015492"/>
      </p:ext>
    </p:extLst>
  </p:cSld>
  <p:clrMap bg1="lt1" tx1="dk1" bg2="lt2" tx2="dk2" accent1="accent1" accent2="accent2" accent3="accent3" accent4="accent4" accent5="accent5" accent6="accent6" hlink="hlink" folHlink="folHlink"/>
  <p:sldLayoutIdLst>
    <p:sldLayoutId id="2147486940" r:id="rId1"/>
    <p:sldLayoutId id="2147486941" r:id="rId2"/>
    <p:sldLayoutId id="2147486942"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6793" algn="ctr" rtl="0" eaLnBrk="0" fontAlgn="base" hangingPunct="0">
        <a:spcBef>
          <a:spcPct val="0"/>
        </a:spcBef>
        <a:spcAft>
          <a:spcPct val="0"/>
        </a:spcAft>
        <a:defRPr sz="4400">
          <a:solidFill>
            <a:schemeClr val="tx2"/>
          </a:solidFill>
          <a:latin typeface="Times New Roman" pitchFamily="-112" charset="0"/>
        </a:defRPr>
      </a:lvl6pPr>
      <a:lvl7pPr marL="913589" algn="ctr" rtl="0" eaLnBrk="0" fontAlgn="base" hangingPunct="0">
        <a:spcBef>
          <a:spcPct val="0"/>
        </a:spcBef>
        <a:spcAft>
          <a:spcPct val="0"/>
        </a:spcAft>
        <a:defRPr sz="4400">
          <a:solidFill>
            <a:schemeClr val="tx2"/>
          </a:solidFill>
          <a:latin typeface="Times New Roman" pitchFamily="-112" charset="0"/>
        </a:defRPr>
      </a:lvl7pPr>
      <a:lvl8pPr marL="1370390" algn="ctr" rtl="0" eaLnBrk="0" fontAlgn="base" hangingPunct="0">
        <a:spcBef>
          <a:spcPct val="0"/>
        </a:spcBef>
        <a:spcAft>
          <a:spcPct val="0"/>
        </a:spcAft>
        <a:defRPr sz="4400">
          <a:solidFill>
            <a:schemeClr val="tx2"/>
          </a:solidFill>
          <a:latin typeface="Times New Roman" pitchFamily="-112" charset="0"/>
        </a:defRPr>
      </a:lvl8pPr>
      <a:lvl9pPr marL="1827184" algn="ctr" rtl="0" eaLnBrk="0" fontAlgn="base" hangingPunct="0">
        <a:spcBef>
          <a:spcPct val="0"/>
        </a:spcBef>
        <a:spcAft>
          <a:spcPct val="0"/>
        </a:spcAft>
        <a:defRPr sz="4400">
          <a:solidFill>
            <a:schemeClr val="tx2"/>
          </a:solidFill>
          <a:latin typeface="Times New Roman" pitchFamily="-112" charset="0"/>
        </a:defRPr>
      </a:lvl9pPr>
    </p:titleStyle>
    <p:bodyStyle>
      <a:lvl1pPr marL="342600" indent="-3426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293" indent="-285499"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1986" indent="-228395"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598783" indent="-228395"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5584" indent="-228395"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2379" indent="-228395"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173" indent="-228395"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972" indent="-228395"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762" indent="-228395"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8" name="Freeform 7"/>
          <p:cNvSpPr>
            <a:spLocks/>
          </p:cNvSpPr>
          <p:nvPr/>
        </p:nvSpPr>
        <p:spPr bwMode="auto">
          <a:xfrm>
            <a:off x="4381500" y="-71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eaLnBrk="1" hangingPunct="1"/>
            <a:endParaRPr lang="en-US" sz="1800">
              <a:solidFill>
                <a:prstClr val="black"/>
              </a:solidFill>
              <a:latin typeface="Constantia"/>
              <a:ea typeface="SimSun" pitchFamily="2" charset="-122"/>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79"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358" tIns="45679" rIns="91358" bIns="456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6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22" name="Footer Placeholder 21"/>
          <p:cNvSpPr>
            <a:spLocks noGrp="1"/>
          </p:cNvSpPr>
          <p:nvPr>
            <p:ph type="ftr" sz="quarter" idx="3"/>
          </p:nvPr>
        </p:nvSpPr>
        <p:spPr>
          <a:xfrm>
            <a:off x="2667001" y="6356365"/>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18" name="Slide Number Placeholder 17"/>
          <p:cNvSpPr>
            <a:spLocks noGrp="1"/>
          </p:cNvSpPr>
          <p:nvPr>
            <p:ph type="sldNum" sz="quarter" idx="4"/>
          </p:nvPr>
        </p:nvSpPr>
        <p:spPr>
          <a:xfrm>
            <a:off x="7924800" y="6356365"/>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solidFill>
                  <a:srgbClr val="04617B">
                    <a:shade val="90000"/>
                  </a:srgbClr>
                </a:solidFill>
                <a:latin typeface="Arial" pitchFamily="34" charset="0"/>
                <a:ea typeface="SimSun" pitchFamily="2" charset="-122"/>
                <a:cs typeface="+mn-cs"/>
              </a:rPr>
              <a:pPr/>
              <a:t>‹#›</a:t>
            </a:fld>
            <a:endParaRPr lang="en-US" altLang="zh-CN">
              <a:solidFill>
                <a:srgbClr val="04617B">
                  <a:shade val="90000"/>
                </a:srgbClr>
              </a:solidFill>
              <a:latin typeface="Arial" pitchFamily="34" charset="0"/>
              <a:ea typeface="SimSun" pitchFamily="2" charset="-122"/>
              <a:cs typeface="+mn-cs"/>
            </a:endParaRPr>
          </a:p>
        </p:txBody>
      </p:sp>
      <p:grpSp>
        <p:nvGrpSpPr>
          <p:cNvPr id="2" name="Group 1"/>
          <p:cNvGrpSpPr/>
          <p:nvPr/>
        </p:nvGrpSpPr>
        <p:grpSpPr>
          <a:xfrm>
            <a:off x="-19017" y="202409"/>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Arial" pitchFamily="34" charset="0"/>
                <a:ea typeface="SimSun" pitchFamily="2" charset="-122"/>
                <a:cs typeface="+mn-cs"/>
              </a:endParaRPr>
            </a:p>
          </p:txBody>
        </p:sp>
      </p:grpSp>
    </p:spTree>
    <p:extLst>
      <p:ext uri="{BB962C8B-B14F-4D97-AF65-F5344CB8AC3E}">
        <p14:creationId xmlns:p14="http://schemas.microsoft.com/office/powerpoint/2010/main" val="539191071"/>
      </p:ext>
    </p:extLst>
  </p:cSld>
  <p:clrMap bg1="lt1" tx1="dk1" bg2="lt2" tx2="dk2" accent1="accent1" accent2="accent2" accent3="accent3" accent4="accent4" accent5="accent5" accent6="accent6" hlink="hlink" folHlink="folHlink"/>
  <p:sldLayoutIdLst>
    <p:sldLayoutId id="2147486944" r:id="rId1"/>
    <p:sldLayoutId id="2147486945" r:id="rId2"/>
    <p:sldLayoutId id="2147486946" r:id="rId3"/>
    <p:sldLayoutId id="2147486947" r:id="rId4"/>
    <p:sldLayoutId id="2147486948" r:id="rId5"/>
    <p:sldLayoutId id="2147486949" r:id="rId6"/>
    <p:sldLayoutId id="2147486950" r:id="rId7"/>
    <p:sldLayoutId id="2147486951" r:id="rId8"/>
    <p:sldLayoutId id="2147486952" r:id="rId9"/>
    <p:sldLayoutId id="2147486953" r:id="rId10"/>
    <p:sldLayoutId id="2147486954" r:id="rId11"/>
    <p:sldLayoutId id="2147486955"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078" indent="-2740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511" indent="-24666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589" indent="-24666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7667" indent="-210124"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1745" indent="-210124"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5822" indent="-210124"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8542" indent="-18271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2617" indent="-18271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6699" indent="-18271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793" algn="l" rtl="0" eaLnBrk="1" latinLnBrk="0" hangingPunct="1">
        <a:defRPr kumimoji="0" kern="1200">
          <a:solidFill>
            <a:schemeClr val="tx1"/>
          </a:solidFill>
          <a:latin typeface="+mn-lt"/>
          <a:ea typeface="+mn-ea"/>
          <a:cs typeface="+mn-cs"/>
        </a:defRPr>
      </a:lvl2pPr>
      <a:lvl3pPr marL="913589" algn="l" rtl="0" eaLnBrk="1" latinLnBrk="0" hangingPunct="1">
        <a:defRPr kumimoji="0" kern="1200">
          <a:solidFill>
            <a:schemeClr val="tx1"/>
          </a:solidFill>
          <a:latin typeface="+mn-lt"/>
          <a:ea typeface="+mn-ea"/>
          <a:cs typeface="+mn-cs"/>
        </a:defRPr>
      </a:lvl3pPr>
      <a:lvl4pPr marL="1370390" algn="l" rtl="0" eaLnBrk="1" latinLnBrk="0" hangingPunct="1">
        <a:defRPr kumimoji="0" kern="1200">
          <a:solidFill>
            <a:schemeClr val="tx1"/>
          </a:solidFill>
          <a:latin typeface="+mn-lt"/>
          <a:ea typeface="+mn-ea"/>
          <a:cs typeface="+mn-cs"/>
        </a:defRPr>
      </a:lvl4pPr>
      <a:lvl5pPr marL="1827184" algn="l" rtl="0" eaLnBrk="1" latinLnBrk="0" hangingPunct="1">
        <a:defRPr kumimoji="0" kern="1200">
          <a:solidFill>
            <a:schemeClr val="tx1"/>
          </a:solidFill>
          <a:latin typeface="+mn-lt"/>
          <a:ea typeface="+mn-ea"/>
          <a:cs typeface="+mn-cs"/>
        </a:defRPr>
      </a:lvl5pPr>
      <a:lvl6pPr marL="2283978" algn="l" rtl="0" eaLnBrk="1" latinLnBrk="0" hangingPunct="1">
        <a:defRPr kumimoji="0" kern="1200">
          <a:solidFill>
            <a:schemeClr val="tx1"/>
          </a:solidFill>
          <a:latin typeface="+mn-lt"/>
          <a:ea typeface="+mn-ea"/>
          <a:cs typeface="+mn-cs"/>
        </a:defRPr>
      </a:lvl6pPr>
      <a:lvl7pPr marL="2740777" algn="l" rtl="0" eaLnBrk="1" latinLnBrk="0" hangingPunct="1">
        <a:defRPr kumimoji="0" kern="1200">
          <a:solidFill>
            <a:schemeClr val="tx1"/>
          </a:solidFill>
          <a:latin typeface="+mn-lt"/>
          <a:ea typeface="+mn-ea"/>
          <a:cs typeface="+mn-cs"/>
        </a:defRPr>
      </a:lvl7pPr>
      <a:lvl8pPr marL="3197567" algn="l" rtl="0" eaLnBrk="1" latinLnBrk="0" hangingPunct="1">
        <a:defRPr kumimoji="0" kern="1200">
          <a:solidFill>
            <a:schemeClr val="tx1"/>
          </a:solidFill>
          <a:latin typeface="+mn-lt"/>
          <a:ea typeface="+mn-ea"/>
          <a:cs typeface="+mn-cs"/>
        </a:defRPr>
      </a:lvl8pPr>
      <a:lvl9pPr marL="3654368"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8914" name="Picture 1026"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1027"/>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484"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5" name="Rectangle 1029"/>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6" name="Rectangle 1030"/>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68DB5579-F7A8-2E46-BC99-548569CDB787}" type="slidenum">
              <a:rPr lang="en-US"/>
              <a:pPr>
                <a:defRPr/>
              </a:pPr>
              <a:t>‹#›</a:t>
            </a:fld>
            <a:endParaRPr lang="en-US"/>
          </a:p>
        </p:txBody>
      </p:sp>
      <p:pic>
        <p:nvPicPr>
          <p:cNvPr id="38919" name="Picture 1031"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0" name="Rectangle 1032"/>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49"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8" charset="0"/>
        </a:defRPr>
      </a:lvl6pPr>
      <a:lvl7pPr marL="914400" algn="l" rtl="0" fontAlgn="base">
        <a:spcBef>
          <a:spcPct val="0"/>
        </a:spcBef>
        <a:spcAft>
          <a:spcPct val="0"/>
        </a:spcAft>
        <a:defRPr sz="4400">
          <a:solidFill>
            <a:schemeClr val="tx2"/>
          </a:solidFill>
          <a:latin typeface="Times New Roman" pitchFamily="-108" charset="0"/>
        </a:defRPr>
      </a:lvl7pPr>
      <a:lvl8pPr marL="1371600" algn="l" rtl="0" fontAlgn="base">
        <a:spcBef>
          <a:spcPct val="0"/>
        </a:spcBef>
        <a:spcAft>
          <a:spcPct val="0"/>
        </a:spcAft>
        <a:defRPr sz="4400">
          <a:solidFill>
            <a:schemeClr val="tx2"/>
          </a:solidFill>
          <a:latin typeface="Times New Roman" pitchFamily="-108" charset="0"/>
        </a:defRPr>
      </a:lvl8pPr>
      <a:lvl9pPr marL="1828800" algn="l"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9F4A038A-10FE-3B4E-B8F4-2962FD766B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50" r:id="rId1"/>
    <p:sldLayoutId id="2147486472" r:id="rId2"/>
    <p:sldLayoutId id="2147486473" r:id="rId3"/>
    <p:sldLayoutId id="2147486474" r:id="rId4"/>
    <p:sldLayoutId id="2147486475" r:id="rId5"/>
    <p:sldLayoutId id="2147486476" r:id="rId6"/>
    <p:sldLayoutId id="2147486477" r:id="rId7"/>
    <p:sldLayoutId id="2147486478" r:id="rId8"/>
    <p:sldLayoutId id="2147486479" r:id="rId9"/>
    <p:sldLayoutId id="2147486480" r:id="rId10"/>
    <p:sldLayoutId id="214748648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5pPr>
      <a:lvl6pPr marL="4572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6pPr>
      <a:lvl7pPr marL="9144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7pPr>
      <a:lvl8pPr marL="13716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8pPr>
      <a:lvl9pPr marL="18288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F551FA1-4921-344A-A4CC-478095B53CC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3C8EA113-6C6C-5D44-B30A-AD88819D71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1"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2pPr>
      <a:lvl3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3pPr>
      <a:lvl4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4pPr>
      <a:lvl5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5pPr>
      <a:lvl6pPr marL="4572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6pPr>
      <a:lvl7pPr marL="9144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7pPr>
      <a:lvl8pPr marL="13716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8pPr>
      <a:lvl9pPr marL="18288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8" descr="subpage"/>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2"/>
          <p:cNvSpPr>
            <a:spLocks noGrp="1" noChangeArrowheads="1"/>
          </p:cNvSpPr>
          <p:nvPr>
            <p:ph type="title"/>
          </p:nvPr>
        </p:nvSpPr>
        <p:spPr bwMode="auto">
          <a:xfrm>
            <a:off x="457200" y="274638"/>
            <a:ext cx="8229600"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8" name="Rectangle 3"/>
          <p:cNvSpPr>
            <a:spLocks noGrp="1" noChangeArrowheads="1"/>
          </p:cNvSpPr>
          <p:nvPr>
            <p:ph type="body" idx="1"/>
          </p:nvPr>
        </p:nvSpPr>
        <p:spPr bwMode="auto">
          <a:xfrm>
            <a:off x="457200" y="1066800"/>
            <a:ext cx="8229600" cy="505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965CFC2-2C4E-2F42-AAB0-824D650285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2" r:id="rId1"/>
    <p:sldLayoutId id="2147486503" r:id="rId2"/>
    <p:sldLayoutId id="2147486504" r:id="rId3"/>
    <p:sldLayoutId id="2147486505" r:id="rId4"/>
  </p:sldLayoutIdLst>
  <p:txStyles>
    <p:titleStyle>
      <a:lvl1pPr algn="l" rtl="0" eaLnBrk="0" fontAlgn="base" hangingPunct="0">
        <a:spcBef>
          <a:spcPct val="0"/>
        </a:spcBef>
        <a:spcAft>
          <a:spcPct val="0"/>
        </a:spcAft>
        <a:defRPr sz="3600">
          <a:solidFill>
            <a:srgbClr val="990000"/>
          </a:solidFill>
          <a:latin typeface="+mj-lt"/>
          <a:ea typeface="ＭＳ Ｐゴシック" charset="0"/>
          <a:cs typeface="+mj-cs"/>
        </a:defRPr>
      </a:lvl1pPr>
      <a:lvl2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2pPr>
      <a:lvl3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3pPr>
      <a:lvl4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4pPr>
      <a:lvl5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5pPr>
      <a:lvl6pPr marL="4572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6pPr>
      <a:lvl7pPr marL="9144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7pPr>
      <a:lvl8pPr marL="13716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8pPr>
      <a:lvl9pPr marL="18288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Ø"/>
        <a:defRPr sz="24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b="1">
          <a:solidFill>
            <a:schemeClr val="tx1"/>
          </a:solidFill>
          <a:latin typeface="+mn-lt"/>
          <a:ea typeface="+mn-ea"/>
          <a:cs typeface="+mn-cs"/>
        </a:defRPr>
      </a:lvl4pPr>
      <a:lvl5pPr marL="2057400" indent="-228600" algn="l" rtl="0" eaLnBrk="0" fontAlgn="base" hangingPunct="0">
        <a:spcBef>
          <a:spcPct val="20000"/>
        </a:spcBef>
        <a:spcAft>
          <a:spcPct val="0"/>
        </a:spcAft>
        <a:buChar char="»"/>
        <a:defRPr b="1">
          <a:solidFill>
            <a:schemeClr val="tx1"/>
          </a:solidFill>
          <a:latin typeface="+mn-lt"/>
          <a:ea typeface="+mn-ea"/>
          <a:cs typeface="+mn-cs"/>
        </a:defRPr>
      </a:lvl5pPr>
      <a:lvl6pPr marL="2514600" indent="-228600" algn="l" rtl="0" fontAlgn="base">
        <a:spcBef>
          <a:spcPct val="20000"/>
        </a:spcBef>
        <a:spcAft>
          <a:spcPct val="0"/>
        </a:spcAft>
        <a:buChar char="»"/>
        <a:defRPr b="1">
          <a:solidFill>
            <a:schemeClr val="tx1"/>
          </a:solidFill>
          <a:latin typeface="+mn-lt"/>
          <a:ea typeface="+mn-ea"/>
          <a:cs typeface="+mn-cs"/>
        </a:defRPr>
      </a:lvl6pPr>
      <a:lvl7pPr marL="2971800" indent="-228600" algn="l" rtl="0" fontAlgn="base">
        <a:spcBef>
          <a:spcPct val="20000"/>
        </a:spcBef>
        <a:spcAft>
          <a:spcPct val="0"/>
        </a:spcAft>
        <a:buChar char="»"/>
        <a:defRPr b="1">
          <a:solidFill>
            <a:schemeClr val="tx1"/>
          </a:solidFill>
          <a:latin typeface="+mn-lt"/>
          <a:ea typeface="+mn-ea"/>
          <a:cs typeface="+mn-cs"/>
        </a:defRPr>
      </a:lvl7pPr>
      <a:lvl8pPr marL="3429000" indent="-228600" algn="l" rtl="0" fontAlgn="base">
        <a:spcBef>
          <a:spcPct val="20000"/>
        </a:spcBef>
        <a:spcAft>
          <a:spcPct val="0"/>
        </a:spcAft>
        <a:buChar char="»"/>
        <a:defRPr b="1">
          <a:solidFill>
            <a:schemeClr val="tx1"/>
          </a:solidFill>
          <a:latin typeface="+mn-lt"/>
          <a:ea typeface="+mn-ea"/>
          <a:cs typeface="+mn-cs"/>
        </a:defRPr>
      </a:lvl8pPr>
      <a:lvl9pPr marL="3886200" indent="-228600" algn="l" rtl="0" fontAlgn="base">
        <a:spcBef>
          <a:spcPct val="20000"/>
        </a:spcBef>
        <a:spcAft>
          <a:spcPct val="0"/>
        </a:spcAft>
        <a:buChar char="»"/>
        <a:defRPr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DDC5FE73-7C36-5C4D-BC3E-FB5DEDFCA6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3" r:id="rId1"/>
    <p:sldLayoutId id="2147486554" r:id="rId2"/>
    <p:sldLayoutId id="2147486555" r:id="rId3"/>
    <p:sldLayoutId id="2147486556" r:id="rId4"/>
    <p:sldLayoutId id="2147486557" r:id="rId5"/>
    <p:sldLayoutId id="2147486558" r:id="rId6"/>
    <p:sldLayoutId id="2147486559" r:id="rId7"/>
    <p:sldLayoutId id="2147486560" r:id="rId8"/>
    <p:sldLayoutId id="2147486561" r:id="rId9"/>
    <p:sldLayoutId id="2147486562" r:id="rId10"/>
    <p:sldLayoutId id="2147486563" r:id="rId11"/>
    <p:sldLayoutId id="21474865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9.xm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122.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3.xml"/><Relationship Id="rId1" Type="http://schemas.openxmlformats.org/officeDocument/2006/relationships/slideLayout" Target="../slideLayouts/slideLayout8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64.xml"/><Relationship Id="rId1" Type="http://schemas.openxmlformats.org/officeDocument/2006/relationships/slideLayout" Target="../slideLayouts/slideLayout8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65.xml"/><Relationship Id="rId1" Type="http://schemas.openxmlformats.org/officeDocument/2006/relationships/slideLayout" Target="../slideLayouts/slideLayout8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8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7.xml"/><Relationship Id="rId1" Type="http://schemas.openxmlformats.org/officeDocument/2006/relationships/slideLayout" Target="../slideLayouts/slideLayout8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8.xml"/><Relationship Id="rId1" Type="http://schemas.openxmlformats.org/officeDocument/2006/relationships/slideLayout" Target="../slideLayouts/slideLayout83.xml"/><Relationship Id="rId4" Type="http://schemas.openxmlformats.org/officeDocument/2006/relationships/image" Target="../media/image104.emf"/></Relationships>
</file>

<file path=ppt/slides/_rels/slide107.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1.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2.xml"/><Relationship Id="rId1" Type="http://schemas.openxmlformats.org/officeDocument/2006/relationships/slideLayout" Target="../slideLayouts/slideLayout8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6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6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8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7.xml"/><Relationship Id="rId1" Type="http://schemas.openxmlformats.org/officeDocument/2006/relationships/slideLayout" Target="../slideLayouts/slideLayout83.xml"/><Relationship Id="rId4" Type="http://schemas.openxmlformats.org/officeDocument/2006/relationships/image" Target="../media/image10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8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9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81.xml"/><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3.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197.xml"/><Relationship Id="rId4" Type="http://schemas.openxmlformats.org/officeDocument/2006/relationships/image" Target="../media/image11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8.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10.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2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32.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23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4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244.xml"/><Relationship Id="rId4" Type="http://schemas.openxmlformats.org/officeDocument/2006/relationships/image" Target="../media/image4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44.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44.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55.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31.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55.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26.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26.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71.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8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1.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1.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1.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1.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306.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317.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82.xml"/><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29.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32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36.xml"/><Relationship Id="rId1" Type="http://schemas.openxmlformats.org/officeDocument/2006/relationships/themeOverride" Target="../theme/themeOverride1.xml"/><Relationship Id="rId5" Type="http://schemas.openxmlformats.org/officeDocument/2006/relationships/image" Target="../media/image73.png"/><Relationship Id="rId4" Type="http://schemas.openxmlformats.org/officeDocument/2006/relationships/image" Target="../media/image25.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39.xml"/><Relationship Id="rId1" Type="http://schemas.openxmlformats.org/officeDocument/2006/relationships/themeOverride" Target="../theme/themeOverride2.xml"/><Relationship Id="rId4" Type="http://schemas.openxmlformats.org/officeDocument/2006/relationships/image" Target="../media/image74.jpeg"/></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346.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3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65.xml"/><Relationship Id="rId1" Type="http://schemas.openxmlformats.org/officeDocument/2006/relationships/themeOverride" Target="../theme/themeOverride3.xml"/><Relationship Id="rId5" Type="http://schemas.openxmlformats.org/officeDocument/2006/relationships/image" Target="../media/image78.jpeg"/><Relationship Id="rId4" Type="http://schemas.openxmlformats.org/officeDocument/2006/relationships/image" Target="../media/image77.jpeg"/></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358.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376.xml"/><Relationship Id="rId4" Type="http://schemas.openxmlformats.org/officeDocument/2006/relationships/image" Target="../media/image81.jpeg"/></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369.xml"/><Relationship Id="rId1" Type="http://schemas.openxmlformats.org/officeDocument/2006/relationships/themeOverride" Target="../theme/themeOverride4.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129.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1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6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6.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88.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9.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88.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88.xml"/><Relationship Id="rId4" Type="http://schemas.openxmlformats.org/officeDocument/2006/relationships/image" Target="../media/image88.jpeg"/></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88.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8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7.xml"/><Relationship Id="rId1" Type="http://schemas.openxmlformats.org/officeDocument/2006/relationships/slideLayout" Target="../slideLayouts/slideLayout111.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8.xml"/><Relationship Id="rId1" Type="http://schemas.openxmlformats.org/officeDocument/2006/relationships/slideLayout" Target="../slideLayouts/slideLayout136.xml"/><Relationship Id="rId5" Type="http://schemas.openxmlformats.org/officeDocument/2006/relationships/image" Target="../media/image94.jpeg"/><Relationship Id="rId4" Type="http://schemas.openxmlformats.org/officeDocument/2006/relationships/image" Target="../media/image93.jpeg"/></Relationships>
</file>

<file path=ppt/slides/_rels/slide97.xml.rels><?xml version="1.0" encoding="UTF-8" standalone="yes"?>
<Relationships xmlns="http://schemas.openxmlformats.org/package/2006/relationships"><Relationship Id="rId3" Type="http://schemas.openxmlformats.org/officeDocument/2006/relationships/hyperlink" Target="file:///SBC%20/Course%20DVD%20&amp;%20CD%20Stuff%20not%20for%20Duping/%20PPT%20Formats.ppt#-1,22,Open Hands" TargetMode="External"/><Relationship Id="rId2" Type="http://schemas.openxmlformats.org/officeDocument/2006/relationships/notesSlide" Target="../notesSlides/notesSlide59.xml"/><Relationship Id="rId1" Type="http://schemas.openxmlformats.org/officeDocument/2006/relationships/slideLayout" Target="../slideLayouts/slideLayout143.xml"/><Relationship Id="rId4" Type="http://schemas.openxmlformats.org/officeDocument/2006/relationships/image" Target="../media/image95.jpeg"/></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159.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170.xml"/><Relationship Id="rId4" Type="http://schemas.openxmlformats.org/officeDocument/2006/relationships/image" Target="../media/image9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Line 4"/>
          <p:cNvSpPr>
            <a:spLocks noChangeShapeType="1"/>
          </p:cNvSpPr>
          <p:nvPr/>
        </p:nvSpPr>
        <p:spPr bwMode="auto">
          <a:xfrm>
            <a:off x="1295400" y="3810000"/>
            <a:ext cx="624840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3282" name="Title 2"/>
          <p:cNvSpPr>
            <a:spLocks noGrp="1"/>
          </p:cNvSpPr>
          <p:nvPr>
            <p:ph type="ctrTitle" idx="4294967295"/>
          </p:nvPr>
        </p:nvSpPr>
        <p:spPr>
          <a:xfrm>
            <a:off x="899592" y="404664"/>
            <a:ext cx="7344816" cy="5184576"/>
          </a:xfrm>
          <a:solidFill>
            <a:schemeClr val="tx1"/>
          </a:solidFill>
        </p:spPr>
        <p:txBody>
          <a:bodyPr/>
          <a:lstStyle/>
          <a:p>
            <a:pPr algn="ctr"/>
            <a:r>
              <a:rPr lang="zh-TW" altLang="en-US" sz="7200" dirty="0">
                <a:solidFill>
                  <a:schemeClr val="bg1"/>
                </a:solidFill>
                <a:latin typeface="Arial Black" charset="0"/>
              </a:rPr>
              <a:t>奇迹 医治 方言 翻译方言 </a:t>
            </a:r>
            <a:endParaRPr lang="en-US" sz="7200" dirty="0">
              <a:solidFill>
                <a:schemeClr val="bg1"/>
              </a:solidFill>
              <a:latin typeface="Arial Black" charset="0"/>
            </a:endParaRPr>
          </a:p>
        </p:txBody>
      </p:sp>
      <p:sp>
        <p:nvSpPr>
          <p:cNvPr id="6" name="Title 1"/>
          <p:cNvSpPr txBox="1">
            <a:spLocks/>
          </p:cNvSpPr>
          <p:nvPr/>
        </p:nvSpPr>
        <p:spPr bwMode="auto">
          <a:xfrm>
            <a:off x="0" y="5970984"/>
            <a:ext cx="9180512" cy="914400"/>
          </a:xfrm>
          <a:prstGeom prst="rect">
            <a:avLst/>
          </a:prstGeom>
          <a:solidFill>
            <a:srgbClr val="000000"/>
          </a:solidFill>
          <a:ln>
            <a:noFill/>
          </a:ln>
        </p:spPr>
        <p:txBody>
          <a:bodyPr anchor="ctr"/>
          <a:lstStyle>
            <a:lvl1pPr algn="ctr" eaLnBrk="0" hangingPunct="0">
              <a:defRPr sz="5400" b="1">
                <a:solidFill>
                  <a:schemeClr val="bg1"/>
                </a:solidFill>
                <a:effectLst>
                  <a:glow rad="254000">
                    <a:schemeClr val="tx1">
                      <a:alpha val="89000"/>
                    </a:schemeClr>
                  </a:glow>
                </a:effectLst>
              </a:defRPr>
            </a:lvl1pPr>
            <a:lvl2pPr algn="ctr" eaLnBrk="0" hangingPunct="0">
              <a:defRPr sz="4400">
                <a:solidFill>
                  <a:schemeClr val="tx2"/>
                </a:solidFill>
                <a:latin typeface="Arial" pitchFamily="-105" charset="0"/>
                <a:ea typeface="ＭＳ Ｐゴシック" pitchFamily="-105" charset="-128"/>
                <a:cs typeface="ＭＳ Ｐゴシック" pitchFamily="-105" charset="-128"/>
              </a:defRPr>
            </a:lvl2pPr>
            <a:lvl3pPr algn="ctr" eaLnBrk="0" hangingPunct="0">
              <a:defRPr sz="4400">
                <a:solidFill>
                  <a:schemeClr val="tx2"/>
                </a:solidFill>
                <a:latin typeface="Arial" pitchFamily="-105" charset="0"/>
                <a:ea typeface="ＭＳ Ｐゴシック" pitchFamily="-105" charset="-128"/>
                <a:cs typeface="ＭＳ Ｐゴシック" pitchFamily="-105" charset="-128"/>
              </a:defRPr>
            </a:lvl3pPr>
            <a:lvl4pPr algn="ctr" eaLnBrk="0" hangingPunct="0">
              <a:defRPr sz="4400">
                <a:solidFill>
                  <a:schemeClr val="tx2"/>
                </a:solidFill>
                <a:latin typeface="Arial" pitchFamily="-105" charset="0"/>
                <a:ea typeface="ＭＳ Ｐゴシック" pitchFamily="-105" charset="-128"/>
                <a:cs typeface="ＭＳ Ｐゴシック" pitchFamily="-105" charset="-128"/>
              </a:defRPr>
            </a:lvl4pPr>
            <a:lvl5pPr algn="ctr" eaLnBrk="0" hangingPunct="0">
              <a:defRPr sz="4400">
                <a:solidFill>
                  <a:schemeClr val="tx2"/>
                </a:solidFill>
                <a:latin typeface="Arial" pitchFamily="-105"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Dr. Rick Griffith, </a:t>
            </a:r>
            <a:r>
              <a:rPr lang="zh-CN" altLang="en-US" sz="2800" kern="0" dirty="0">
                <a:solidFill>
                  <a:srgbClr val="FFFFFF"/>
                </a:solidFill>
                <a:effectLst>
                  <a:glow rad="254000">
                    <a:srgbClr val="000000">
                      <a:alpha val="89000"/>
                    </a:srgbClr>
                  </a:glow>
                </a:effectLst>
                <a:latin typeface="Arial"/>
                <a:cs typeface="Arial"/>
              </a:rPr>
              <a:t>新加坡神学院</a:t>
            </a:r>
            <a:endParaRPr lang="en-US" sz="2800" kern="0" dirty="0">
              <a:solidFill>
                <a:srgbClr val="FFFFFF"/>
              </a:solidFill>
              <a:effectLst>
                <a:glow rad="254000">
                  <a:srgbClr val="000000">
                    <a:alpha val="89000"/>
                  </a:srgbClr>
                </a:glow>
              </a:effectLst>
              <a:latin typeface="Arial"/>
              <a:cs typeface="Arial"/>
            </a:endParaRPr>
          </a:p>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p:txBody>
          <a:bodyPr/>
          <a:lstStyle/>
          <a:p>
            <a:pPr eaLnBrk="1" hangingPunct="1"/>
            <a:r>
              <a:rPr lang="zh-TW" altLang="en-US" dirty="0">
                <a:latin typeface="Arial Black" charset="0"/>
              </a:rPr>
              <a:t>定义</a:t>
            </a:r>
            <a:endParaRPr lang="en-US" dirty="0">
              <a:latin typeface="Arial Black" charset="0"/>
            </a:endParaRPr>
          </a:p>
        </p:txBody>
      </p:sp>
      <p:sp>
        <p:nvSpPr>
          <p:cNvPr id="214018" name="Rectangle 3"/>
          <p:cNvSpPr>
            <a:spLocks noGrp="1" noChangeArrowheads="1"/>
          </p:cNvSpPr>
          <p:nvPr>
            <p:ph type="body" idx="1"/>
          </p:nvPr>
        </p:nvSpPr>
        <p:spPr>
          <a:xfrm>
            <a:off x="107950" y="1052736"/>
            <a:ext cx="7437438" cy="1872555"/>
          </a:xfrm>
          <a:extLst/>
        </p:spPr>
        <p:txBody>
          <a:bodyPr/>
          <a:lstStyle/>
          <a:p>
            <a:pPr marL="0" indent="0" algn="ctr" eaLnBrk="1" hangingPunct="1">
              <a:buFontTx/>
              <a:buNone/>
              <a:defRPr/>
            </a:pPr>
            <a:r>
              <a:rPr lang="en-US" altLang="zh-CN" dirty="0">
                <a:effectLst>
                  <a:glow rad="101600">
                    <a:schemeClr val="bg1">
                      <a:alpha val="75000"/>
                    </a:schemeClr>
                  </a:glow>
                </a:effectLst>
                <a:latin typeface="Arial" charset="0"/>
                <a:ea typeface="宋体" charset="0"/>
                <a:cs typeface="宋体" charset="0"/>
              </a:rPr>
              <a:t>“</a:t>
            </a:r>
            <a:r>
              <a:rPr lang="zh-TW" altLang="en-US" dirty="0">
                <a:effectLst>
                  <a:glow rad="101600">
                    <a:schemeClr val="bg1">
                      <a:alpha val="75000"/>
                    </a:schemeClr>
                  </a:glow>
                </a:effectLst>
                <a:latin typeface="Arial" charset="0"/>
                <a:ea typeface="宋体" charset="0"/>
                <a:cs typeface="宋体" charset="0"/>
              </a:rPr>
              <a:t>奇迹是一种不太常见的上帝活动，在这种活动中，他引起人们的敬畏和惊奇，并为自己作见证</a:t>
            </a:r>
            <a:r>
              <a:rPr lang="en-GB" altLang="zh-TW" dirty="0">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a:t>
            </a:r>
            <a:endParaRPr lang="en-US" dirty="0">
              <a:effectLst>
                <a:glow rad="101600">
                  <a:schemeClr val="bg1">
                    <a:alpha val="75000"/>
                  </a:schemeClr>
                </a:glow>
              </a:effectLst>
              <a:latin typeface="Arial" charset="0"/>
            </a:endParaRPr>
          </a:p>
        </p:txBody>
      </p:sp>
      <p:pic>
        <p:nvPicPr>
          <p:cNvPr id="363523" name="Picture 4" descr="grudem_way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3800" y="3124200"/>
            <a:ext cx="2278063" cy="318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4" name="Picture 5" descr="st b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908300"/>
            <a:ext cx="2460625" cy="391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5" name="Text Box 6"/>
          <p:cNvSpPr txBox="1">
            <a:spLocks noChangeArrowheads="1"/>
          </p:cNvSpPr>
          <p:nvPr/>
        </p:nvSpPr>
        <p:spPr bwMode="auto">
          <a:xfrm>
            <a:off x="3059113" y="6308725"/>
            <a:ext cx="3810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spcBef>
                <a:spcPct val="50000"/>
              </a:spcBef>
            </a:pPr>
            <a:r>
              <a:rPr lang="en-US" altLang="zh-CN" sz="2800" b="1">
                <a:solidFill>
                  <a:srgbClr val="000000"/>
                </a:solidFill>
                <a:ea typeface="宋体" charset="0"/>
                <a:cs typeface="宋体" charset="0"/>
              </a:rPr>
              <a:t>Dr. Wayne A. Grudem</a:t>
            </a:r>
            <a:endParaRPr lang="en-US" sz="2800" b="1"/>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07906" name="Rectangle 1026"/>
          <p:cNvSpPr>
            <a:spLocks noGrp="1" noChangeArrowheads="1"/>
          </p:cNvSpPr>
          <p:nvPr>
            <p:ph type="title" idx="4294967295"/>
          </p:nvPr>
        </p:nvSpPr>
        <p:spPr>
          <a:xfrm>
            <a:off x="457200" y="274638"/>
            <a:ext cx="8305800" cy="1782762"/>
          </a:xfrm>
          <a:noFill/>
        </p:spPr>
        <p:txBody>
          <a:bodyPr/>
          <a:lstStyle/>
          <a:p>
            <a:r>
              <a:rPr lang="zh-TW" altLang="en-US" b="1" dirty="0">
                <a:solidFill>
                  <a:schemeClr val="bg1"/>
                </a:solidFill>
                <a:latin typeface="Arial" charset="0"/>
                <a:ea typeface="ＭＳ Ｐゴシック" charset="0"/>
                <a:cs typeface="ＭＳ Ｐゴシック" charset="0"/>
              </a:rPr>
              <a:t>上帝的话必须在公众崇拜中具有</a:t>
            </a:r>
            <a:r>
              <a:rPr lang="zh-TW" altLang="en-US" b="1" dirty="0">
                <a:solidFill>
                  <a:srgbClr val="FFFF00"/>
                </a:solidFill>
                <a:latin typeface="Arial" charset="0"/>
                <a:ea typeface="ＭＳ Ｐゴシック" charset="0"/>
                <a:cs typeface="ＭＳ Ｐゴシック" charset="0"/>
              </a:rPr>
              <a:t>最高优先级</a:t>
            </a:r>
            <a:r>
              <a:rPr lang="zh-TW" altLang="en-US" b="1" dirty="0">
                <a:solidFill>
                  <a:schemeClr val="bg1"/>
                </a:solidFill>
                <a:latin typeface="Arial" charset="0"/>
                <a:ea typeface="ＭＳ Ｐゴシック" charset="0"/>
                <a:cs typeface="ＭＳ Ｐゴシック" charset="0"/>
              </a:rPr>
              <a:t>（主要观点）</a:t>
            </a:r>
            <a:endParaRPr lang="en-US" b="1" dirty="0">
              <a:solidFill>
                <a:schemeClr val="bg1"/>
              </a:solidFill>
              <a:latin typeface="Arial" charset="0"/>
              <a:ea typeface="ＭＳ Ｐゴシック" charset="0"/>
              <a:cs typeface="ＭＳ Ｐゴシック" charset="0"/>
            </a:endParaRPr>
          </a:p>
        </p:txBody>
      </p:sp>
      <p:pic>
        <p:nvPicPr>
          <p:cNvPr id="507907"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667000"/>
            <a:ext cx="2913063"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0" name="Rectangle 1028"/>
          <p:cNvSpPr>
            <a:spLocks noChangeArrowheads="1"/>
          </p:cNvSpPr>
          <p:nvPr/>
        </p:nvSpPr>
        <p:spPr bwMode="auto">
          <a:xfrm>
            <a:off x="4267200" y="2743200"/>
            <a:ext cx="4572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zh-TW" altLang="en-US" sz="3600" b="1" dirty="0">
                <a:solidFill>
                  <a:srgbClr val="FFFFFF"/>
                </a:solidFill>
              </a:rPr>
              <a:t>家庭组</a:t>
            </a:r>
            <a:endParaRPr lang="en-GB" altLang="zh-TW" sz="3600" b="1" dirty="0">
              <a:solidFill>
                <a:srgbClr val="FFFFFF"/>
              </a:solidFill>
            </a:endParaRPr>
          </a:p>
          <a:p>
            <a:pPr marL="342900" indent="-342900">
              <a:spcBef>
                <a:spcPct val="20000"/>
              </a:spcBef>
              <a:buFontTx/>
              <a:buChar char="•"/>
            </a:pPr>
            <a:r>
              <a:rPr lang="zh-TW" altLang="en-US" sz="3600" b="1" dirty="0">
                <a:solidFill>
                  <a:srgbClr val="FFFFFF"/>
                </a:solidFill>
              </a:rPr>
              <a:t>做笔记</a:t>
            </a:r>
            <a:endParaRPr lang="en-GB" altLang="zh-TW" sz="3600" b="1" dirty="0">
              <a:solidFill>
                <a:srgbClr val="FFFFFF"/>
              </a:solidFill>
            </a:endParaRPr>
          </a:p>
          <a:p>
            <a:pPr marL="342900" indent="-342900">
              <a:spcBef>
                <a:spcPct val="20000"/>
              </a:spcBef>
              <a:buFontTx/>
              <a:buChar char="•"/>
            </a:pPr>
            <a:r>
              <a:rPr lang="zh-TW" altLang="en-US" sz="3600" b="1" dirty="0">
                <a:solidFill>
                  <a:srgbClr val="FFFFFF"/>
                </a:solidFill>
              </a:rPr>
              <a:t>带上一本圣经</a:t>
            </a:r>
            <a:endParaRPr lang="en-GB" altLang="zh-TW" sz="3600" b="1" dirty="0">
              <a:solidFill>
                <a:srgbClr val="FFFFFF"/>
              </a:solidFill>
            </a:endParaRPr>
          </a:p>
          <a:p>
            <a:pPr marL="342900" indent="-342900">
              <a:spcBef>
                <a:spcPct val="20000"/>
              </a:spcBef>
              <a:buFontTx/>
              <a:buChar char="•"/>
            </a:pPr>
            <a:r>
              <a:rPr lang="zh-TW" altLang="en-US" sz="3600" b="1" dirty="0">
                <a:solidFill>
                  <a:srgbClr val="FFFFFF"/>
                </a:solidFill>
              </a:rPr>
              <a:t>“没有圣经，没有早餐”</a:t>
            </a:r>
            <a:endParaRPr lang="en-US" sz="36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animEffect transition="in" filter="fade">
                                      <p:cBhvr>
                                        <p:cTn id="7" dur="800" decel="100000"/>
                                        <p:tgtEl>
                                          <p:spTgt spid="208900">
                                            <p:txEl>
                                              <p:pRg st="0" end="0"/>
                                            </p:txEl>
                                          </p:spTgt>
                                        </p:tgtEl>
                                      </p:cBhvr>
                                    </p:animEffect>
                                    <p:anim calcmode="lin" valueType="num">
                                      <p:cBhvr>
                                        <p:cTn id="8" dur="800" decel="100000" fill="hold"/>
                                        <p:tgtEl>
                                          <p:spTgt spid="20890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0890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0890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890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890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08900">
                                            <p:txEl>
                                              <p:pRg st="1" end="1"/>
                                            </p:txEl>
                                          </p:spTgt>
                                        </p:tgtEl>
                                        <p:attrNameLst>
                                          <p:attrName>style.visibility</p:attrName>
                                        </p:attrNameLst>
                                      </p:cBhvr>
                                      <p:to>
                                        <p:strVal val="visible"/>
                                      </p:to>
                                    </p:set>
                                    <p:animEffect transition="in" filter="fade">
                                      <p:cBhvr>
                                        <p:cTn id="17" dur="800" decel="100000"/>
                                        <p:tgtEl>
                                          <p:spTgt spid="208900">
                                            <p:txEl>
                                              <p:pRg st="1" end="1"/>
                                            </p:txEl>
                                          </p:spTgt>
                                        </p:tgtEl>
                                      </p:cBhvr>
                                    </p:animEffect>
                                    <p:anim calcmode="lin" valueType="num">
                                      <p:cBhvr>
                                        <p:cTn id="18" dur="800" decel="100000" fill="hold"/>
                                        <p:tgtEl>
                                          <p:spTgt spid="208900">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08900">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08900">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8900">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890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8900">
                                            <p:txEl>
                                              <p:pRg st="2" end="2"/>
                                            </p:txEl>
                                          </p:spTgt>
                                        </p:tgtEl>
                                        <p:attrNameLst>
                                          <p:attrName>style.visibility</p:attrName>
                                        </p:attrNameLst>
                                      </p:cBhvr>
                                      <p:to>
                                        <p:strVal val="visible"/>
                                      </p:to>
                                    </p:set>
                                    <p:animEffect transition="in" filter="fade">
                                      <p:cBhvr>
                                        <p:cTn id="27" dur="800" decel="100000"/>
                                        <p:tgtEl>
                                          <p:spTgt spid="208900">
                                            <p:txEl>
                                              <p:pRg st="2" end="2"/>
                                            </p:txEl>
                                          </p:spTgt>
                                        </p:tgtEl>
                                      </p:cBhvr>
                                    </p:animEffect>
                                    <p:anim calcmode="lin" valueType="num">
                                      <p:cBhvr>
                                        <p:cTn id="28" dur="800" decel="100000" fill="hold"/>
                                        <p:tgtEl>
                                          <p:spTgt spid="208900">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08900">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08900">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8900">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890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3" name="Rectangle 2"/>
          <p:cNvSpPr>
            <a:spLocks noGrp="1" noChangeArrowheads="1"/>
          </p:cNvSpPr>
          <p:nvPr>
            <p:ph type="title"/>
          </p:nvPr>
        </p:nvSpPr>
        <p:spPr>
          <a:xfrm>
            <a:off x="685800" y="838200"/>
            <a:ext cx="7086600" cy="1066800"/>
          </a:xfrm>
        </p:spPr>
        <p:txBody>
          <a:bodyPr/>
          <a:lstStyle/>
          <a:p>
            <a:pPr eaLnBrk="1" hangingPunct="1"/>
            <a:r>
              <a:rPr lang="zh-TW" altLang="en-US" sz="4000" b="1" u="sng" dirty="0">
                <a:solidFill>
                  <a:srgbClr val="0000FF"/>
                </a:solidFill>
                <a:latin typeface="Arial" charset="0"/>
                <a:ea typeface="Osaka" charset="0"/>
                <a:cs typeface="Osaka" charset="0"/>
              </a:rPr>
              <a:t>说方言的精神参照</a:t>
            </a:r>
            <a:endParaRPr lang="en-AU" sz="3600" u="sng" dirty="0">
              <a:solidFill>
                <a:srgbClr val="0000FF"/>
              </a:solidFill>
              <a:latin typeface="Arial" charset="0"/>
              <a:ea typeface="Osaka" charset="0"/>
              <a:cs typeface="Osaka" charset="0"/>
            </a:endParaRPr>
          </a:p>
        </p:txBody>
      </p:sp>
      <p:sp>
        <p:nvSpPr>
          <p:cNvPr id="593923" name="Rectangle 3"/>
          <p:cNvSpPr>
            <a:spLocks noGrp="1" noChangeArrowheads="1"/>
          </p:cNvSpPr>
          <p:nvPr>
            <p:ph type="body" idx="1"/>
          </p:nvPr>
        </p:nvSpPr>
        <p:spPr>
          <a:xfrm>
            <a:off x="2209800" y="2057400"/>
            <a:ext cx="6934200" cy="3200400"/>
          </a:xfrm>
        </p:spPr>
        <p:txBody>
          <a:bodyPr/>
          <a:lstStyle/>
          <a:p>
            <a:pPr eaLnBrk="1" hangingPunct="1">
              <a:buClr>
                <a:srgbClr val="0000FF"/>
              </a:buClr>
              <a:buFont typeface="Wingdings" charset="0"/>
              <a:buChar char="v"/>
            </a:pPr>
            <a:r>
              <a:rPr lang="zh-TW" altLang="en-US" b="1" dirty="0">
                <a:solidFill>
                  <a:srgbClr val="FF0000"/>
                </a:solidFill>
                <a:latin typeface="Arial" charset="0"/>
                <a:ea typeface="Osaka" charset="0"/>
                <a:cs typeface="Osaka" charset="0"/>
              </a:rPr>
              <a:t>使徒行传</a:t>
            </a:r>
            <a:r>
              <a:rPr lang="en-US" altLang="zh-TW" b="1" dirty="0">
                <a:solidFill>
                  <a:srgbClr val="FF0000"/>
                </a:solidFill>
                <a:latin typeface="Arial" charset="0"/>
                <a:ea typeface="Osaka" charset="0"/>
                <a:cs typeface="Osaka" charset="0"/>
              </a:rPr>
              <a:t>2</a:t>
            </a:r>
            <a:r>
              <a:rPr lang="zh-TW" altLang="en-US" b="1" dirty="0">
                <a:solidFill>
                  <a:srgbClr val="FF0000"/>
                </a:solidFill>
                <a:latin typeface="Arial" charset="0"/>
                <a:ea typeface="Osaka" charset="0"/>
                <a:cs typeface="Osaka" charset="0"/>
              </a:rPr>
              <a:t>：</a:t>
            </a:r>
            <a:r>
              <a:rPr lang="en-US" altLang="zh-TW" b="1" dirty="0">
                <a:solidFill>
                  <a:srgbClr val="FF0000"/>
                </a:solidFill>
                <a:latin typeface="Arial" charset="0"/>
                <a:ea typeface="Osaka" charset="0"/>
                <a:cs typeface="Osaka" charset="0"/>
              </a:rPr>
              <a:t>1-13 </a:t>
            </a:r>
            <a:r>
              <a:rPr lang="zh-TW" altLang="en-US" dirty="0">
                <a:solidFill>
                  <a:srgbClr val="FF0000"/>
                </a:solidFill>
                <a:latin typeface="Arial" charset="0"/>
                <a:ea typeface="Osaka" charset="0"/>
                <a:cs typeface="Osaka" charset="0"/>
              </a:rPr>
              <a:t>五旬节犹太人</a:t>
            </a:r>
            <a:endParaRPr lang="en-US" dirty="0">
              <a:solidFill>
                <a:srgbClr val="FF0000"/>
              </a:solidFill>
              <a:latin typeface="Arial" charset="0"/>
              <a:ea typeface="Osaka" charset="0"/>
              <a:cs typeface="Osaka" charset="0"/>
            </a:endParaRPr>
          </a:p>
          <a:p>
            <a:pPr eaLnBrk="1" hangingPunct="1">
              <a:buClr>
                <a:srgbClr val="0000FF"/>
              </a:buClr>
              <a:buFont typeface="Wingdings" charset="0"/>
              <a:buChar char="v"/>
            </a:pPr>
            <a:r>
              <a:rPr lang="zh-TW" altLang="en-US" b="1" dirty="0">
                <a:solidFill>
                  <a:srgbClr val="FF0000"/>
                </a:solidFill>
                <a:latin typeface="Arial" charset="0"/>
                <a:ea typeface="Osaka" charset="0"/>
                <a:cs typeface="Osaka" charset="0"/>
              </a:rPr>
              <a:t>使徒行传</a:t>
            </a:r>
            <a:r>
              <a:rPr lang="en-US" altLang="zh-TW" b="1" dirty="0">
                <a:solidFill>
                  <a:srgbClr val="FF0000"/>
                </a:solidFill>
                <a:latin typeface="Arial" charset="0"/>
                <a:ea typeface="Osaka" charset="0"/>
                <a:cs typeface="Osaka" charset="0"/>
              </a:rPr>
              <a:t>10</a:t>
            </a:r>
            <a:r>
              <a:rPr lang="zh-TW" altLang="en-US" b="1" dirty="0">
                <a:solidFill>
                  <a:srgbClr val="FF0000"/>
                </a:solidFill>
                <a:latin typeface="Arial" charset="0"/>
                <a:ea typeface="Osaka" charset="0"/>
                <a:cs typeface="Osaka" charset="0"/>
              </a:rPr>
              <a:t>：</a:t>
            </a:r>
            <a:r>
              <a:rPr lang="en-US" altLang="zh-TW" b="1" dirty="0">
                <a:solidFill>
                  <a:srgbClr val="FF0000"/>
                </a:solidFill>
                <a:latin typeface="Arial" charset="0"/>
                <a:ea typeface="Osaka" charset="0"/>
                <a:cs typeface="Osaka" charset="0"/>
              </a:rPr>
              <a:t>44-47;11</a:t>
            </a:r>
            <a:r>
              <a:rPr lang="zh-TW" altLang="en-US" b="1" dirty="0">
                <a:solidFill>
                  <a:srgbClr val="FF0000"/>
                </a:solidFill>
                <a:latin typeface="Arial" charset="0"/>
                <a:ea typeface="Osaka" charset="0"/>
                <a:cs typeface="Osaka" charset="0"/>
              </a:rPr>
              <a:t>：</a:t>
            </a:r>
            <a:r>
              <a:rPr lang="en-US" altLang="zh-TW" b="1" dirty="0">
                <a:solidFill>
                  <a:srgbClr val="FF0000"/>
                </a:solidFill>
                <a:latin typeface="Arial" charset="0"/>
                <a:ea typeface="Osaka" charset="0"/>
                <a:cs typeface="Osaka" charset="0"/>
              </a:rPr>
              <a:t>15-18  </a:t>
            </a:r>
            <a:r>
              <a:rPr lang="zh-TW" altLang="en-US" dirty="0">
                <a:solidFill>
                  <a:srgbClr val="FF0000"/>
                </a:solidFill>
                <a:latin typeface="Arial" charset="0"/>
                <a:ea typeface="Osaka" charset="0"/>
                <a:cs typeface="Osaka" charset="0"/>
              </a:rPr>
              <a:t>科尼利厄斯</a:t>
            </a:r>
            <a:endParaRPr lang="en-GB" altLang="zh-TW" dirty="0">
              <a:solidFill>
                <a:srgbClr val="FF0000"/>
              </a:solidFill>
              <a:latin typeface="Arial" charset="0"/>
              <a:ea typeface="Osaka" charset="0"/>
              <a:cs typeface="Osaka" charset="0"/>
            </a:endParaRPr>
          </a:p>
          <a:p>
            <a:pPr eaLnBrk="1" hangingPunct="1">
              <a:buClr>
                <a:srgbClr val="0000FF"/>
              </a:buClr>
              <a:buFont typeface="Wingdings" charset="0"/>
              <a:buChar char="v"/>
            </a:pPr>
            <a:r>
              <a:rPr lang="zh-TW" altLang="en-US" b="1" dirty="0">
                <a:solidFill>
                  <a:srgbClr val="FF0000"/>
                </a:solidFill>
                <a:latin typeface="Arial" charset="0"/>
                <a:ea typeface="Osaka" charset="0"/>
                <a:cs typeface="Osaka" charset="0"/>
              </a:rPr>
              <a:t>使徒行传</a:t>
            </a:r>
            <a:r>
              <a:rPr lang="en-US" altLang="zh-TW" b="1" dirty="0">
                <a:solidFill>
                  <a:srgbClr val="FF0000"/>
                </a:solidFill>
                <a:latin typeface="Arial" charset="0"/>
                <a:ea typeface="Osaka" charset="0"/>
                <a:cs typeface="Osaka" charset="0"/>
              </a:rPr>
              <a:t>19</a:t>
            </a:r>
            <a:r>
              <a:rPr lang="zh-TW" altLang="en-US" b="1" dirty="0">
                <a:solidFill>
                  <a:srgbClr val="FF0000"/>
                </a:solidFill>
                <a:latin typeface="Arial" charset="0"/>
                <a:ea typeface="Osaka" charset="0"/>
                <a:cs typeface="Osaka" charset="0"/>
              </a:rPr>
              <a:t>：</a:t>
            </a:r>
            <a:r>
              <a:rPr lang="en-US" altLang="zh-TW" b="1" dirty="0">
                <a:solidFill>
                  <a:srgbClr val="FF0000"/>
                </a:solidFill>
                <a:latin typeface="Arial" charset="0"/>
                <a:ea typeface="Osaka" charset="0"/>
                <a:cs typeface="Osaka" charset="0"/>
              </a:rPr>
              <a:t>1-7 </a:t>
            </a:r>
            <a:r>
              <a:rPr lang="zh-TW" altLang="en-US" dirty="0">
                <a:solidFill>
                  <a:srgbClr val="FF0000"/>
                </a:solidFill>
                <a:latin typeface="Arial" charset="0"/>
                <a:ea typeface="Osaka" charset="0"/>
                <a:cs typeface="Osaka" charset="0"/>
              </a:rPr>
              <a:t>约翰的门徒</a:t>
            </a:r>
            <a:endParaRPr lang="en-US" dirty="0">
              <a:solidFill>
                <a:srgbClr val="FF0000"/>
              </a:solidFill>
              <a:latin typeface="Arial" charset="0"/>
              <a:ea typeface="Osaka" charset="0"/>
              <a:cs typeface="Osaka" charset="0"/>
            </a:endParaRPr>
          </a:p>
          <a:p>
            <a:pPr eaLnBrk="1" hangingPunct="1">
              <a:buClr>
                <a:srgbClr val="0000FF"/>
              </a:buClr>
              <a:buFont typeface="Wingdings" charset="0"/>
              <a:buChar char="v"/>
            </a:pPr>
            <a:r>
              <a:rPr lang="zh-TW" altLang="en-US" b="1" dirty="0">
                <a:solidFill>
                  <a:srgbClr val="FF0000"/>
                </a:solidFill>
                <a:latin typeface="Arial" charset="0"/>
                <a:ea typeface="Osaka" charset="0"/>
                <a:cs typeface="Osaka" charset="0"/>
              </a:rPr>
              <a:t>哥林多前书</a:t>
            </a:r>
            <a:r>
              <a:rPr lang="en-US" altLang="zh-TW" b="1" dirty="0">
                <a:solidFill>
                  <a:srgbClr val="FF0000"/>
                </a:solidFill>
                <a:latin typeface="Arial" charset="0"/>
                <a:ea typeface="Osaka" charset="0"/>
                <a:cs typeface="Osaka" charset="0"/>
              </a:rPr>
              <a:t>12-14 </a:t>
            </a:r>
            <a:r>
              <a:rPr lang="zh-TW" altLang="en-US" dirty="0">
                <a:solidFill>
                  <a:srgbClr val="FF0000"/>
                </a:solidFill>
                <a:latin typeface="Arial" charset="0"/>
                <a:ea typeface="Osaka" charset="0"/>
                <a:cs typeface="Osaka" charset="0"/>
              </a:rPr>
              <a:t>滥用说方言</a:t>
            </a:r>
            <a:endParaRPr lang="en-AU" dirty="0">
              <a:solidFill>
                <a:srgbClr val="FF0000"/>
              </a:solidFill>
              <a:latin typeface="Arial" charset="0"/>
              <a:ea typeface="Osaka" charset="0"/>
              <a:cs typeface="Osaka" charset="0"/>
            </a:endParaRPr>
          </a:p>
        </p:txBody>
      </p:sp>
      <p:pic>
        <p:nvPicPr>
          <p:cNvPr id="509955" name="Picture 5" descr="dove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981200"/>
            <a:ext cx="1709738"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23">
                                            <p:txEl>
                                              <p:pRg st="0" end="0"/>
                                            </p:txEl>
                                          </p:spTgt>
                                        </p:tgtEl>
                                        <p:attrNameLst>
                                          <p:attrName>style.visibility</p:attrName>
                                        </p:attrNameLst>
                                      </p:cBhvr>
                                      <p:to>
                                        <p:strVal val="visible"/>
                                      </p:to>
                                    </p:set>
                                    <p:anim calcmode="lin" valueType="num">
                                      <p:cBhvr additive="base">
                                        <p:cTn id="7" dur="500" fill="hold"/>
                                        <p:tgtEl>
                                          <p:spTgt spid="593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23">
                                            <p:txEl>
                                              <p:pRg st="1" end="1"/>
                                            </p:txEl>
                                          </p:spTgt>
                                        </p:tgtEl>
                                        <p:attrNameLst>
                                          <p:attrName>style.visibility</p:attrName>
                                        </p:attrNameLst>
                                      </p:cBhvr>
                                      <p:to>
                                        <p:strVal val="visible"/>
                                      </p:to>
                                    </p:set>
                                    <p:anim calcmode="lin" valueType="num">
                                      <p:cBhvr additive="base">
                                        <p:cTn id="13" dur="500" fill="hold"/>
                                        <p:tgtEl>
                                          <p:spTgt spid="593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3923">
                                            <p:txEl>
                                              <p:pRg st="2" end="2"/>
                                            </p:txEl>
                                          </p:spTgt>
                                        </p:tgtEl>
                                        <p:attrNameLst>
                                          <p:attrName>style.visibility</p:attrName>
                                        </p:attrNameLst>
                                      </p:cBhvr>
                                      <p:to>
                                        <p:strVal val="visible"/>
                                      </p:to>
                                    </p:set>
                                    <p:anim calcmode="lin" valueType="num">
                                      <p:cBhvr additive="base">
                                        <p:cTn id="19" dur="500" fill="hold"/>
                                        <p:tgtEl>
                                          <p:spTgt spid="593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3923">
                                            <p:txEl>
                                              <p:pRg st="3" end="3"/>
                                            </p:txEl>
                                          </p:spTgt>
                                        </p:tgtEl>
                                        <p:attrNameLst>
                                          <p:attrName>style.visibility</p:attrName>
                                        </p:attrNameLst>
                                      </p:cBhvr>
                                      <p:to>
                                        <p:strVal val="visible"/>
                                      </p:to>
                                    </p:set>
                                    <p:anim calcmode="lin" valueType="num">
                                      <p:cBhvr additive="base">
                                        <p:cTn id="25" dur="500" fill="hold"/>
                                        <p:tgtEl>
                                          <p:spTgt spid="5939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39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3"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457200" y="457200"/>
            <a:ext cx="8229600" cy="762000"/>
          </a:xfrm>
        </p:spPr>
        <p:txBody>
          <a:bodyPr/>
          <a:lstStyle/>
          <a:p>
            <a:pPr eaLnBrk="1" hangingPunct="1"/>
            <a:r>
              <a:rPr lang="zh-TW" altLang="en-US" sz="4800" b="1" u="sng" dirty="0">
                <a:solidFill>
                  <a:srgbClr val="0000FF"/>
                </a:solidFill>
                <a:latin typeface="Arial" charset="0"/>
                <a:ea typeface="Osaka" charset="0"/>
                <a:cs typeface="Osaka" charset="0"/>
              </a:rPr>
              <a:t>六项一般性意见：</a:t>
            </a:r>
            <a:endParaRPr lang="en-AU" sz="4800" b="1" dirty="0">
              <a:latin typeface="Arial" charset="0"/>
              <a:ea typeface="Osaka" charset="0"/>
              <a:cs typeface="Osaka" charset="0"/>
            </a:endParaRPr>
          </a:p>
        </p:txBody>
      </p:sp>
      <p:sp>
        <p:nvSpPr>
          <p:cNvPr id="571395" name="Rectangle 3"/>
          <p:cNvSpPr>
            <a:spLocks noGrp="1" noChangeArrowheads="1"/>
          </p:cNvSpPr>
          <p:nvPr>
            <p:ph type="body" idx="1"/>
          </p:nvPr>
        </p:nvSpPr>
        <p:spPr>
          <a:xfrm>
            <a:off x="762000" y="1676400"/>
            <a:ext cx="7772400" cy="1143000"/>
          </a:xfrm>
        </p:spPr>
        <p:txBody>
          <a:bodyPr/>
          <a:lstStyle/>
          <a:p>
            <a:pPr eaLnBrk="1" hangingPunct="1">
              <a:lnSpc>
                <a:spcPct val="90000"/>
              </a:lnSpc>
              <a:buFontTx/>
              <a:buNone/>
            </a:pPr>
            <a:r>
              <a:rPr lang="en-GB" dirty="0">
                <a:solidFill>
                  <a:srgbClr val="0000FF"/>
                </a:solidFill>
                <a:latin typeface="Arial" charset="0"/>
                <a:ea typeface="Osaka" charset="0"/>
                <a:cs typeface="Times New Roman" charset="0"/>
              </a:rPr>
              <a:t>1. </a:t>
            </a:r>
            <a:r>
              <a:rPr lang="zh-TW" altLang="en-US" dirty="0">
                <a:solidFill>
                  <a:srgbClr val="0000FF"/>
                </a:solidFill>
                <a:latin typeface="Arial" charset="0"/>
                <a:ea typeface="Osaka" charset="0"/>
                <a:cs typeface="Times New Roman" charset="0"/>
              </a:rPr>
              <a:t>说方言是救恩的标志（没有不信</a:t>
            </a:r>
            <a:r>
              <a:rPr lang="zh-CN" altLang="en-US" dirty="0">
                <a:solidFill>
                  <a:srgbClr val="0000FF"/>
                </a:solidFill>
                <a:latin typeface="Arial" charset="0"/>
                <a:ea typeface="Osaka" charset="0"/>
                <a:cs typeface="Times New Roman" charset="0"/>
              </a:rPr>
              <a:t>主</a:t>
            </a:r>
            <a:r>
              <a:rPr lang="zh-TW" altLang="en-US" dirty="0">
                <a:solidFill>
                  <a:srgbClr val="0000FF"/>
                </a:solidFill>
                <a:latin typeface="Arial" charset="0"/>
                <a:ea typeface="Osaka" charset="0"/>
                <a:cs typeface="Times New Roman" charset="0"/>
              </a:rPr>
              <a:t>的人可以用方言说话）。</a:t>
            </a:r>
            <a:endParaRPr lang="en-AU" sz="2000" dirty="0">
              <a:solidFill>
                <a:srgbClr val="0000FF"/>
              </a:solidFill>
              <a:latin typeface="Arial" charset="0"/>
              <a:ea typeface="Osaka" charset="0"/>
              <a:cs typeface="Osaka" charset="0"/>
            </a:endParaRPr>
          </a:p>
        </p:txBody>
      </p:sp>
      <p:sp>
        <p:nvSpPr>
          <p:cNvPr id="571397" name="Text Box 5"/>
          <p:cNvSpPr txBox="1">
            <a:spLocks noChangeArrowheads="1"/>
          </p:cNvSpPr>
          <p:nvPr/>
        </p:nvSpPr>
        <p:spPr bwMode="auto">
          <a:xfrm>
            <a:off x="838200" y="3276600"/>
            <a:ext cx="7696200" cy="1095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77825" indent="-3778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zh-TW" altLang="en-US" b="1" dirty="0">
                <a:solidFill>
                  <a:srgbClr val="FF0000"/>
                </a:solidFill>
                <a:ea typeface="Osaka" charset="0"/>
                <a:cs typeface="Osaka" charset="0"/>
              </a:rPr>
              <a:t>马可福音</a:t>
            </a:r>
            <a:r>
              <a:rPr lang="en-US" altLang="zh-TW" b="1" dirty="0">
                <a:solidFill>
                  <a:srgbClr val="FF0000"/>
                </a:solidFill>
                <a:ea typeface="Osaka" charset="0"/>
                <a:cs typeface="Osaka" charset="0"/>
              </a:rPr>
              <a:t>16:17 </a:t>
            </a:r>
            <a:r>
              <a:rPr lang="zh-CN" altLang="en-US" b="1" dirty="0">
                <a:solidFill>
                  <a:srgbClr val="FF0000"/>
                </a:solidFill>
                <a:ea typeface="Osaka" charset="0"/>
                <a:cs typeface="Osaka" charset="0"/>
              </a:rPr>
              <a:t>“</a:t>
            </a:r>
            <a:r>
              <a:rPr lang="zh-TW" altLang="en-US" dirty="0">
                <a:solidFill>
                  <a:srgbClr val="FF0000"/>
                </a:solidFill>
                <a:ea typeface="Osaka" charset="0"/>
                <a:cs typeface="Osaka" charset="0"/>
              </a:rPr>
              <a:t>信的人必有神迹随着他们，就是奉我的名赶鬼，</a:t>
            </a:r>
            <a:r>
              <a:rPr lang="zh-TW" altLang="en-US" b="1" dirty="0">
                <a:solidFill>
                  <a:srgbClr val="FF0000"/>
                </a:solidFill>
                <a:ea typeface="Osaka" charset="0"/>
                <a:cs typeface="Osaka" charset="0"/>
              </a:rPr>
              <a:t>用新方言说话</a:t>
            </a:r>
            <a:r>
              <a:rPr lang="zh-TW" altLang="en-US" dirty="0">
                <a:solidFill>
                  <a:srgbClr val="FF0000"/>
                </a:solidFill>
                <a:ea typeface="Osaka" charset="0"/>
                <a:cs typeface="Osaka" charset="0"/>
              </a:rPr>
              <a:t>，</a:t>
            </a:r>
            <a:r>
              <a:rPr lang="en-US" altLang="zh-TW" dirty="0">
                <a:solidFill>
                  <a:srgbClr val="FF0000"/>
                </a:solidFill>
                <a:ea typeface="Osaka" charset="0"/>
                <a:cs typeface="Osaka" charset="0"/>
              </a:rPr>
              <a:t>18</a:t>
            </a:r>
            <a:r>
              <a:rPr lang="zh-TW" altLang="en-US" dirty="0">
                <a:solidFill>
                  <a:srgbClr val="FF0000"/>
                </a:solidFill>
                <a:ea typeface="Osaka" charset="0"/>
                <a:cs typeface="Osaka" charset="0"/>
              </a:rPr>
              <a:t>用手握蛇，喝了什么毒物也不受害，手按病人就必好了</a:t>
            </a:r>
            <a:r>
              <a:rPr lang="zh-CN" altLang="zh-TW" dirty="0">
                <a:solidFill>
                  <a:srgbClr val="FF0000"/>
                </a:solidFill>
                <a:ea typeface="Osaka" charset="0"/>
                <a:cs typeface="Osaka" charset="0"/>
              </a:rPr>
              <a:t>。</a:t>
            </a:r>
            <a:r>
              <a:rPr lang="zh-CN" altLang="en-US" dirty="0">
                <a:solidFill>
                  <a:srgbClr val="FF0000"/>
                </a:solidFill>
                <a:ea typeface="Osaka" charset="0"/>
                <a:cs typeface="Osaka" charset="0"/>
              </a:rPr>
              <a:t>”</a:t>
            </a:r>
            <a:endParaRPr lang="en-AU" dirty="0">
              <a:solidFill>
                <a:srgbClr val="FF0000"/>
              </a:solidFill>
              <a:ea typeface="Osaka" charset="0"/>
              <a:cs typeface="Osaka" charset="0"/>
            </a:endParaRPr>
          </a:p>
        </p:txBody>
      </p:sp>
      <p:pic>
        <p:nvPicPr>
          <p:cNvPr id="512004" name="Picture 8"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038600" y="541020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 calcmode="lin" valueType="num">
                                      <p:cBhvr additive="base">
                                        <p:cTn id="7" dur="500" fill="hold"/>
                                        <p:tgtEl>
                                          <p:spTgt spid="571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1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1397"/>
                                        </p:tgtEl>
                                        <p:attrNameLst>
                                          <p:attrName>style.visibility</p:attrName>
                                        </p:attrNameLst>
                                      </p:cBhvr>
                                      <p:to>
                                        <p:strVal val="visible"/>
                                      </p:to>
                                    </p:set>
                                    <p:anim calcmode="lin" valueType="num">
                                      <p:cBhvr additive="base">
                                        <p:cTn id="13" dur="500" fill="hold"/>
                                        <p:tgtEl>
                                          <p:spTgt spid="571397"/>
                                        </p:tgtEl>
                                        <p:attrNameLst>
                                          <p:attrName>ppt_x</p:attrName>
                                        </p:attrNameLst>
                                      </p:cBhvr>
                                      <p:tavLst>
                                        <p:tav tm="0">
                                          <p:val>
                                            <p:strVal val="0-#ppt_w/2"/>
                                          </p:val>
                                        </p:tav>
                                        <p:tav tm="100000">
                                          <p:val>
                                            <p:strVal val="#ppt_x"/>
                                          </p:val>
                                        </p:tav>
                                      </p:tavLst>
                                    </p:anim>
                                    <p:anim calcmode="lin" valueType="num">
                                      <p:cBhvr additive="base">
                                        <p:cTn id="14" dur="500" fill="hold"/>
                                        <p:tgtEl>
                                          <p:spTgt spid="571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autoUpdateAnimBg="0"/>
      <p:bldP spid="57139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49" name="Rectangle 3"/>
          <p:cNvSpPr>
            <a:spLocks noGrp="1" noChangeArrowheads="1"/>
          </p:cNvSpPr>
          <p:nvPr>
            <p:ph type="body" idx="1"/>
          </p:nvPr>
        </p:nvSpPr>
        <p:spPr>
          <a:xfrm>
            <a:off x="685800" y="990600"/>
            <a:ext cx="7772400" cy="3276600"/>
          </a:xfrm>
        </p:spPr>
        <p:txBody>
          <a:bodyPr/>
          <a:lstStyle/>
          <a:p>
            <a:pPr eaLnBrk="1" hangingPunct="1">
              <a:lnSpc>
                <a:spcPct val="90000"/>
              </a:lnSpc>
              <a:buClr>
                <a:srgbClr val="0000FF"/>
              </a:buClr>
              <a:buFont typeface="Wingdings" charset="0"/>
              <a:buChar char="v"/>
            </a:pPr>
            <a:r>
              <a:rPr lang="zh-TW" altLang="en-US" sz="2400" b="1" dirty="0">
                <a:solidFill>
                  <a:srgbClr val="FF0000"/>
                </a:solidFill>
                <a:latin typeface="Arial" charset="0"/>
                <a:ea typeface="Osaka" charset="0"/>
                <a:cs typeface="Times New Roman" charset="0"/>
              </a:rPr>
              <a:t>使徒行传</a:t>
            </a:r>
            <a:r>
              <a:rPr lang="en-US" altLang="zh-TW" sz="2400" b="1" dirty="0">
                <a:solidFill>
                  <a:srgbClr val="FF0000"/>
                </a:solidFill>
                <a:latin typeface="Arial" charset="0"/>
                <a:ea typeface="Osaka" charset="0"/>
                <a:cs typeface="Times New Roman" charset="0"/>
              </a:rPr>
              <a:t>10</a:t>
            </a:r>
            <a:r>
              <a:rPr lang="zh-TW" altLang="en-US" sz="2400" b="1" dirty="0">
                <a:solidFill>
                  <a:srgbClr val="FF0000"/>
                </a:solidFill>
                <a:latin typeface="Arial" charset="0"/>
                <a:ea typeface="Osaka" charset="0"/>
                <a:cs typeface="Times New Roman" charset="0"/>
              </a:rPr>
              <a:t>：</a:t>
            </a:r>
            <a:r>
              <a:rPr lang="en-US" altLang="zh-TW" sz="2400" b="1" dirty="0">
                <a:solidFill>
                  <a:srgbClr val="FF0000"/>
                </a:solidFill>
                <a:latin typeface="Arial" charset="0"/>
                <a:ea typeface="Osaka" charset="0"/>
                <a:cs typeface="Times New Roman" charset="0"/>
              </a:rPr>
              <a:t>44-46  </a:t>
            </a:r>
            <a:r>
              <a:rPr lang="zh-CN" altLang="en-US" sz="2400" dirty="0">
                <a:solidFill>
                  <a:srgbClr val="FF0000"/>
                </a:solidFill>
                <a:latin typeface="Arial" charset="0"/>
                <a:ea typeface="Osaka" charset="0"/>
                <a:cs typeface="Times New Roman" charset="0"/>
              </a:rPr>
              <a:t>彼得还在说话的时候，圣灵降在所有听道的人身上，</a:t>
            </a:r>
            <a:r>
              <a:rPr lang="zh-CN" altLang="en-US" sz="2400" baseline="30000" dirty="0">
                <a:solidFill>
                  <a:srgbClr val="FF0000"/>
                </a:solidFill>
                <a:latin typeface="Arial" charset="0"/>
                <a:ea typeface="Osaka" charset="0"/>
                <a:cs typeface="Times New Roman" charset="0"/>
              </a:rPr>
              <a:t> </a:t>
            </a:r>
            <a:r>
              <a:rPr lang="en-US" altLang="zh-CN" sz="2400" baseline="30000" dirty="0">
                <a:solidFill>
                  <a:srgbClr val="FF0000"/>
                </a:solidFill>
                <a:latin typeface="Arial" charset="0"/>
                <a:ea typeface="Osaka" charset="0"/>
                <a:cs typeface="Times New Roman" charset="0"/>
              </a:rPr>
              <a:t>45 </a:t>
            </a:r>
            <a:r>
              <a:rPr lang="zh-CN" altLang="en-US" sz="2400" dirty="0">
                <a:solidFill>
                  <a:srgbClr val="FF0000"/>
                </a:solidFill>
                <a:latin typeface="Arial" charset="0"/>
                <a:ea typeface="Osaka" charset="0"/>
                <a:cs typeface="Times New Roman" charset="0"/>
              </a:rPr>
              <a:t>那些受了割礼、跟彼得一同来的信徒，因为圣灵的恩赐（“恩赐”或译：“恩赏”）也浇灌在外族人的身上，都很惊讶；</a:t>
            </a:r>
            <a:r>
              <a:rPr lang="zh-CN" altLang="en-US" sz="2400" baseline="30000" dirty="0">
                <a:solidFill>
                  <a:srgbClr val="FF0000"/>
                </a:solidFill>
                <a:latin typeface="Arial" charset="0"/>
                <a:ea typeface="Osaka" charset="0"/>
                <a:cs typeface="Times New Roman" charset="0"/>
              </a:rPr>
              <a:t> </a:t>
            </a:r>
            <a:r>
              <a:rPr lang="en-US" altLang="zh-CN" sz="2400" baseline="30000" dirty="0">
                <a:solidFill>
                  <a:srgbClr val="FF0000"/>
                </a:solidFill>
                <a:latin typeface="Arial" charset="0"/>
                <a:ea typeface="Osaka" charset="0"/>
                <a:cs typeface="Times New Roman" charset="0"/>
              </a:rPr>
              <a:t>46 </a:t>
            </a:r>
            <a:r>
              <a:rPr lang="zh-CN" altLang="en-US" sz="2400" dirty="0">
                <a:solidFill>
                  <a:srgbClr val="FF0000"/>
                </a:solidFill>
                <a:latin typeface="Arial" charset="0"/>
                <a:ea typeface="Osaka" charset="0"/>
                <a:cs typeface="Times New Roman" charset="0"/>
              </a:rPr>
              <a:t>原来听见他们讲</a:t>
            </a:r>
            <a:r>
              <a:rPr lang="zh-CN" altLang="en-US" sz="2400" b="1" dirty="0">
                <a:solidFill>
                  <a:srgbClr val="FF0000"/>
                </a:solidFill>
                <a:latin typeface="Arial" charset="0"/>
                <a:ea typeface="Osaka" charset="0"/>
                <a:cs typeface="Times New Roman" charset="0"/>
              </a:rPr>
              <a:t>方言</a:t>
            </a:r>
            <a:r>
              <a:rPr lang="zh-CN" altLang="en-US" sz="2400" dirty="0">
                <a:solidFill>
                  <a:srgbClr val="FF0000"/>
                </a:solidFill>
                <a:latin typeface="Arial" charset="0"/>
                <a:ea typeface="Osaka" charset="0"/>
                <a:cs typeface="Times New Roman" charset="0"/>
              </a:rPr>
              <a:t>，尊　神为大。</a:t>
            </a:r>
            <a:r>
              <a:rPr lang="en-US" sz="2400" dirty="0">
                <a:solidFill>
                  <a:srgbClr val="FF0000"/>
                </a:solidFill>
                <a:latin typeface="Arial" charset="0"/>
                <a:ea typeface="Osaka" charset="0"/>
                <a:cs typeface="Times New Roman" charset="0"/>
              </a:rPr>
              <a:t>. (</a:t>
            </a:r>
            <a:r>
              <a:rPr lang="zh-TW" altLang="en-US" sz="2400" dirty="0">
                <a:solidFill>
                  <a:srgbClr val="FF0000"/>
                </a:solidFill>
                <a:latin typeface="Arial" charset="0"/>
                <a:ea typeface="Osaka" charset="0"/>
                <a:cs typeface="Times New Roman" charset="0"/>
              </a:rPr>
              <a:t>使徒行传</a:t>
            </a:r>
            <a:r>
              <a:rPr lang="en-US" altLang="zh-TW" sz="2400" dirty="0">
                <a:solidFill>
                  <a:srgbClr val="FF0000"/>
                </a:solidFill>
                <a:latin typeface="Arial" charset="0"/>
                <a:ea typeface="Osaka" charset="0"/>
                <a:cs typeface="Times New Roman" charset="0"/>
              </a:rPr>
              <a:t>10</a:t>
            </a:r>
            <a:r>
              <a:rPr lang="zh-TW" altLang="en-US" sz="2400" dirty="0">
                <a:solidFill>
                  <a:srgbClr val="FF0000"/>
                </a:solidFill>
                <a:latin typeface="Arial" charset="0"/>
                <a:ea typeface="Osaka" charset="0"/>
                <a:cs typeface="Times New Roman" charset="0"/>
              </a:rPr>
              <a:t>章开头记载，科尼利厄斯已经是一个敬畏上帝的人，每天都向上帝祈祷。</a:t>
            </a:r>
            <a:r>
              <a:rPr lang="en-US" sz="2400" dirty="0">
                <a:solidFill>
                  <a:srgbClr val="FF0000"/>
                </a:solidFill>
                <a:latin typeface="Arial" charset="0"/>
                <a:ea typeface="Osaka" charset="0"/>
                <a:cs typeface="Times New Roman" charset="0"/>
              </a:rPr>
              <a:t>)   </a:t>
            </a:r>
            <a:endParaRPr lang="en-AU" sz="2400" dirty="0">
              <a:solidFill>
                <a:srgbClr val="FF0000"/>
              </a:solidFill>
              <a:latin typeface="Arial" charset="0"/>
              <a:ea typeface="Osaka" charset="0"/>
              <a:cs typeface="Osaka" charset="0"/>
            </a:endParaRPr>
          </a:p>
        </p:txBody>
      </p:sp>
      <p:sp>
        <p:nvSpPr>
          <p:cNvPr id="572422" name="Text Box 6"/>
          <p:cNvSpPr txBox="1">
            <a:spLocks noChangeArrowheads="1"/>
          </p:cNvSpPr>
          <p:nvPr/>
        </p:nvSpPr>
        <p:spPr bwMode="auto">
          <a:xfrm>
            <a:off x="685800" y="4276725"/>
            <a:ext cx="6248400" cy="1421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zh-TW" altLang="en-US" b="1" dirty="0">
                <a:solidFill>
                  <a:srgbClr val="FF0000"/>
                </a:solidFill>
                <a:ea typeface="Osaka" charset="0"/>
                <a:cs typeface="Osaka" charset="0"/>
              </a:rPr>
              <a:t>使徒行传</a:t>
            </a:r>
            <a:r>
              <a:rPr lang="en-US" altLang="zh-TW" b="1" dirty="0">
                <a:solidFill>
                  <a:srgbClr val="FF0000"/>
                </a:solidFill>
                <a:ea typeface="Osaka" charset="0"/>
                <a:cs typeface="Osaka" charset="0"/>
              </a:rPr>
              <a:t>19</a:t>
            </a:r>
            <a:r>
              <a:rPr lang="zh-TW" altLang="en-US" b="1" dirty="0">
                <a:solidFill>
                  <a:srgbClr val="FF0000"/>
                </a:solidFill>
                <a:ea typeface="Osaka" charset="0"/>
                <a:cs typeface="Osaka" charset="0"/>
              </a:rPr>
              <a:t>：</a:t>
            </a:r>
            <a:r>
              <a:rPr lang="en-US" altLang="zh-TW" b="1" dirty="0">
                <a:solidFill>
                  <a:srgbClr val="FF0000"/>
                </a:solidFill>
                <a:ea typeface="Osaka" charset="0"/>
                <a:cs typeface="Osaka" charset="0"/>
              </a:rPr>
              <a:t>5  </a:t>
            </a:r>
            <a:r>
              <a:rPr lang="zh-CN" altLang="en-US" dirty="0">
                <a:solidFill>
                  <a:srgbClr val="FF0000"/>
                </a:solidFill>
                <a:ea typeface="Osaka" charset="0"/>
                <a:cs typeface="Osaka" charset="0"/>
              </a:rPr>
              <a:t>他们听见了，就受洗归入主耶稣的名下。</a:t>
            </a:r>
            <a:r>
              <a:rPr lang="zh-CN" altLang="en-US" baseline="30000" dirty="0">
                <a:solidFill>
                  <a:srgbClr val="FF0000"/>
                </a:solidFill>
                <a:ea typeface="Osaka" charset="0"/>
                <a:cs typeface="Osaka" charset="0"/>
              </a:rPr>
              <a:t> </a:t>
            </a:r>
            <a:r>
              <a:rPr lang="en-US" altLang="zh-CN" baseline="30000" dirty="0">
                <a:solidFill>
                  <a:srgbClr val="FF0000"/>
                </a:solidFill>
                <a:ea typeface="Osaka" charset="0"/>
                <a:cs typeface="Osaka" charset="0"/>
              </a:rPr>
              <a:t>6 </a:t>
            </a:r>
            <a:r>
              <a:rPr lang="zh-CN" altLang="en-US" dirty="0">
                <a:solidFill>
                  <a:srgbClr val="FF0000"/>
                </a:solidFill>
                <a:ea typeface="Osaka" charset="0"/>
                <a:cs typeface="Osaka" charset="0"/>
              </a:rPr>
              <a:t>保罗为他们按手，圣灵就降在他们身上，他们就用</a:t>
            </a:r>
            <a:r>
              <a:rPr lang="zh-CN" altLang="en-US" b="1" dirty="0">
                <a:solidFill>
                  <a:srgbClr val="FF0000"/>
                </a:solidFill>
                <a:ea typeface="Osaka" charset="0"/>
                <a:cs typeface="Osaka" charset="0"/>
              </a:rPr>
              <a:t>各种的语言讲话</a:t>
            </a:r>
            <a:r>
              <a:rPr lang="zh-CN" altLang="en-US" dirty="0">
                <a:solidFill>
                  <a:srgbClr val="FF0000"/>
                </a:solidFill>
                <a:ea typeface="Osaka" charset="0"/>
                <a:cs typeface="Osaka" charset="0"/>
              </a:rPr>
              <a:t>，并且说预言。</a:t>
            </a:r>
            <a:endParaRPr lang="en-AU" dirty="0">
              <a:solidFill>
                <a:srgbClr val="000000"/>
              </a:solidFill>
              <a:ea typeface="Osaka" charset="0"/>
              <a:cs typeface="Osaka" charset="0"/>
            </a:endParaRPr>
          </a:p>
        </p:txBody>
      </p:sp>
      <p:pic>
        <p:nvPicPr>
          <p:cNvPr id="514051" name="Picture 7"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472440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052" name="Rectangle 9"/>
          <p:cNvSpPr>
            <a:spLocks noGrp="1" noChangeArrowheads="1"/>
          </p:cNvSpPr>
          <p:nvPr>
            <p:ph type="title"/>
          </p:nvPr>
        </p:nvSpPr>
        <p:spPr>
          <a:xfrm>
            <a:off x="685800" y="0"/>
            <a:ext cx="7772400" cy="762000"/>
          </a:xfrm>
        </p:spPr>
        <p:txBody>
          <a:bodyPr/>
          <a:lstStyle/>
          <a:p>
            <a:pPr eaLnBrk="1" hangingPunct="1"/>
            <a:r>
              <a:rPr lang="zh-TW" altLang="en-US" sz="3200" u="sng" dirty="0">
                <a:solidFill>
                  <a:srgbClr val="0000FF"/>
                </a:solidFill>
                <a:latin typeface="Arial" charset="0"/>
                <a:ea typeface="Osaka" charset="0"/>
                <a:cs typeface="Times New Roman" charset="0"/>
              </a:rPr>
              <a:t>救恩的迹象（续）</a:t>
            </a:r>
            <a:endParaRPr lang="en-US" sz="3200" dirty="0">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 calcmode="lin" valueType="num">
                                      <p:cBhvr additive="base">
                                        <p:cTn id="7" dur="500" fill="hold"/>
                                        <p:tgtEl>
                                          <p:spTgt spid="572422"/>
                                        </p:tgtEl>
                                        <p:attrNameLst>
                                          <p:attrName>ppt_x</p:attrName>
                                        </p:attrNameLst>
                                      </p:cBhvr>
                                      <p:tavLst>
                                        <p:tav tm="0">
                                          <p:val>
                                            <p:strVal val="1+#ppt_w/2"/>
                                          </p:val>
                                        </p:tav>
                                        <p:tav tm="100000">
                                          <p:val>
                                            <p:strVal val="#ppt_x"/>
                                          </p:val>
                                        </p:tav>
                                      </p:tavLst>
                                    </p:anim>
                                    <p:anim calcmode="lin" valueType="num">
                                      <p:cBhvr additive="base">
                                        <p:cTn id="8" dur="500" fill="hold"/>
                                        <p:tgtEl>
                                          <p:spTgt spid="572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2"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6097" name="Rectangle 2"/>
          <p:cNvSpPr>
            <a:spLocks noGrp="1" noChangeArrowheads="1"/>
          </p:cNvSpPr>
          <p:nvPr>
            <p:ph type="title"/>
          </p:nvPr>
        </p:nvSpPr>
        <p:spPr>
          <a:xfrm>
            <a:off x="533400" y="762000"/>
            <a:ext cx="8229600" cy="1143000"/>
          </a:xfrm>
        </p:spPr>
        <p:txBody>
          <a:bodyPr/>
          <a:lstStyle/>
          <a:p>
            <a:pPr eaLnBrk="1" hangingPunct="1"/>
            <a:r>
              <a:rPr lang="en-US" sz="3600" dirty="0">
                <a:solidFill>
                  <a:srgbClr val="0000FF"/>
                </a:solidFill>
                <a:latin typeface="Arial" charset="0"/>
                <a:ea typeface="Osaka" charset="0"/>
                <a:cs typeface="Times New Roman" charset="0"/>
              </a:rPr>
              <a:t>2. </a:t>
            </a:r>
            <a:r>
              <a:rPr lang="zh-TW" altLang="en-US" sz="3600" dirty="0">
                <a:solidFill>
                  <a:srgbClr val="0000FF"/>
                </a:solidFill>
                <a:latin typeface="Arial" charset="0"/>
                <a:ea typeface="Osaka" charset="0"/>
                <a:cs typeface="Times New Roman" charset="0"/>
              </a:rPr>
              <a:t>说方言是圣灵的表现和赋权。</a:t>
            </a:r>
            <a:endParaRPr lang="en-AU" sz="3600" b="1" dirty="0">
              <a:solidFill>
                <a:srgbClr val="0000FF"/>
              </a:solidFill>
              <a:latin typeface="Arial" charset="0"/>
              <a:ea typeface="Osaka" charset="0"/>
              <a:cs typeface="Times New Roman" charset="0"/>
            </a:endParaRPr>
          </a:p>
        </p:txBody>
      </p:sp>
      <p:sp>
        <p:nvSpPr>
          <p:cNvPr id="573443" name="Rectangle 3"/>
          <p:cNvSpPr>
            <a:spLocks noGrp="1" noChangeArrowheads="1"/>
          </p:cNvSpPr>
          <p:nvPr>
            <p:ph type="body" idx="1"/>
          </p:nvPr>
        </p:nvSpPr>
        <p:spPr>
          <a:xfrm>
            <a:off x="838200" y="2286000"/>
            <a:ext cx="7467600" cy="1371600"/>
          </a:xfrm>
        </p:spPr>
        <p:txBody>
          <a:bodyPr/>
          <a:lstStyle/>
          <a:p>
            <a:pPr eaLnBrk="1" hangingPunct="1">
              <a:buClr>
                <a:srgbClr val="0000FF"/>
              </a:buClr>
              <a:buFont typeface="Wingdings" charset="0"/>
              <a:buChar char="v"/>
            </a:pPr>
            <a:r>
              <a:rPr lang="zh-TW" altLang="en-US" sz="2400" b="1" dirty="0">
                <a:solidFill>
                  <a:srgbClr val="FF0000"/>
                </a:solidFill>
                <a:latin typeface="Arial" charset="0"/>
                <a:ea typeface="Osaka" charset="0"/>
                <a:cs typeface="Times New Roman" charset="0"/>
              </a:rPr>
              <a:t>使徒行传</a:t>
            </a:r>
            <a:r>
              <a:rPr lang="en-US" altLang="zh-TW" sz="2400" b="1" dirty="0">
                <a:solidFill>
                  <a:srgbClr val="FF0000"/>
                </a:solidFill>
                <a:latin typeface="Arial" charset="0"/>
                <a:ea typeface="Osaka" charset="0"/>
                <a:cs typeface="Times New Roman" charset="0"/>
              </a:rPr>
              <a:t>2</a:t>
            </a:r>
            <a:r>
              <a:rPr lang="zh-TW" altLang="en-US" sz="2400" b="1" dirty="0">
                <a:solidFill>
                  <a:srgbClr val="FF0000"/>
                </a:solidFill>
                <a:latin typeface="Arial" charset="0"/>
                <a:ea typeface="Osaka" charset="0"/>
                <a:cs typeface="Times New Roman" charset="0"/>
              </a:rPr>
              <a:t>：</a:t>
            </a:r>
            <a:r>
              <a:rPr lang="en-US" altLang="zh-TW" sz="2400" b="1" dirty="0">
                <a:solidFill>
                  <a:srgbClr val="FF0000"/>
                </a:solidFill>
                <a:latin typeface="Arial" charset="0"/>
                <a:ea typeface="Osaka" charset="0"/>
                <a:cs typeface="Times New Roman" charset="0"/>
              </a:rPr>
              <a:t>4</a:t>
            </a:r>
            <a:r>
              <a:rPr lang="en-US" sz="2400" dirty="0">
                <a:solidFill>
                  <a:srgbClr val="FF0000"/>
                </a:solidFill>
                <a:latin typeface="Arial" charset="0"/>
                <a:ea typeface="Osaka" charset="0"/>
                <a:cs typeface="Times New Roman" charset="0"/>
              </a:rPr>
              <a:t>  </a:t>
            </a:r>
            <a:r>
              <a:rPr lang="zh-CN" altLang="en-US" sz="2400" dirty="0">
                <a:solidFill>
                  <a:srgbClr val="FF0000"/>
                </a:solidFill>
                <a:latin typeface="Arial" charset="0"/>
                <a:ea typeface="Osaka" charset="0"/>
                <a:cs typeface="Times New Roman" charset="0"/>
              </a:rPr>
              <a:t>他们都被圣灵充满，就照着圣灵所赐给他们的口才，用别种</a:t>
            </a:r>
            <a:r>
              <a:rPr lang="zh-CN" altLang="en-US" sz="2400" b="1" dirty="0">
                <a:solidFill>
                  <a:srgbClr val="FF0000"/>
                </a:solidFill>
                <a:latin typeface="Arial" charset="0"/>
                <a:ea typeface="Osaka" charset="0"/>
                <a:cs typeface="Times New Roman" charset="0"/>
              </a:rPr>
              <a:t>语言</a:t>
            </a:r>
            <a:r>
              <a:rPr lang="zh-CN" altLang="en-US" sz="2400" dirty="0">
                <a:solidFill>
                  <a:srgbClr val="FF0000"/>
                </a:solidFill>
                <a:latin typeface="Arial" charset="0"/>
                <a:ea typeface="Osaka" charset="0"/>
                <a:cs typeface="Times New Roman" charset="0"/>
              </a:rPr>
              <a:t>说出话来。</a:t>
            </a:r>
            <a:endParaRPr lang="en-AU" sz="2400" dirty="0">
              <a:solidFill>
                <a:srgbClr val="FF0000"/>
              </a:solidFill>
              <a:latin typeface="Arial" charset="0"/>
              <a:ea typeface="Osaka" charset="0"/>
              <a:cs typeface="Osaka" charset="0"/>
            </a:endParaRPr>
          </a:p>
        </p:txBody>
      </p:sp>
      <p:sp>
        <p:nvSpPr>
          <p:cNvPr id="573444" name="Text Box 4"/>
          <p:cNvSpPr txBox="1">
            <a:spLocks noChangeArrowheads="1"/>
          </p:cNvSpPr>
          <p:nvPr/>
        </p:nvSpPr>
        <p:spPr bwMode="auto">
          <a:xfrm>
            <a:off x="838200" y="3733800"/>
            <a:ext cx="4267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zh-TW" altLang="en-US" b="1" dirty="0">
                <a:solidFill>
                  <a:srgbClr val="FF0000"/>
                </a:solidFill>
                <a:ea typeface="Osaka" charset="0"/>
                <a:cs typeface="Osaka" charset="0"/>
              </a:rPr>
              <a:t>使徒行传</a:t>
            </a:r>
            <a:r>
              <a:rPr lang="en-US" altLang="zh-TW" b="1" dirty="0">
                <a:solidFill>
                  <a:srgbClr val="FF0000"/>
                </a:solidFill>
                <a:ea typeface="Osaka" charset="0"/>
                <a:cs typeface="Osaka" charset="0"/>
              </a:rPr>
              <a:t>19</a:t>
            </a:r>
            <a:r>
              <a:rPr lang="zh-TW" altLang="en-US" b="1" dirty="0">
                <a:solidFill>
                  <a:srgbClr val="FF0000"/>
                </a:solidFill>
                <a:ea typeface="Osaka" charset="0"/>
                <a:cs typeface="Osaka" charset="0"/>
              </a:rPr>
              <a:t>：</a:t>
            </a:r>
            <a:r>
              <a:rPr lang="en-US" altLang="zh-TW" b="1" dirty="0">
                <a:solidFill>
                  <a:srgbClr val="FF0000"/>
                </a:solidFill>
                <a:ea typeface="Osaka" charset="0"/>
                <a:cs typeface="Osaka" charset="0"/>
              </a:rPr>
              <a:t>6  </a:t>
            </a:r>
            <a:r>
              <a:rPr lang="zh-CN" altLang="en-US" dirty="0">
                <a:solidFill>
                  <a:srgbClr val="FF0000"/>
                </a:solidFill>
                <a:ea typeface="Osaka" charset="0"/>
                <a:cs typeface="Osaka" charset="0"/>
              </a:rPr>
              <a:t>保罗为他们按手，圣灵就降在他们身上，他们就用</a:t>
            </a:r>
            <a:r>
              <a:rPr lang="zh-CN" altLang="en-US" b="1" dirty="0">
                <a:solidFill>
                  <a:srgbClr val="FF0000"/>
                </a:solidFill>
                <a:ea typeface="Osaka" charset="0"/>
                <a:cs typeface="Osaka" charset="0"/>
              </a:rPr>
              <a:t>各种的语言</a:t>
            </a:r>
            <a:r>
              <a:rPr lang="zh-CN" altLang="en-US" dirty="0">
                <a:solidFill>
                  <a:srgbClr val="FF0000"/>
                </a:solidFill>
                <a:ea typeface="Osaka" charset="0"/>
                <a:cs typeface="Osaka" charset="0"/>
              </a:rPr>
              <a:t>讲话，并且说预言。</a:t>
            </a:r>
            <a:endParaRPr lang="en-AU" dirty="0">
              <a:solidFill>
                <a:srgbClr val="FF0000"/>
              </a:solidFill>
              <a:ea typeface="Osaka" charset="0"/>
              <a:cs typeface="Osaka" charset="0"/>
            </a:endParaRPr>
          </a:p>
        </p:txBody>
      </p:sp>
      <p:pic>
        <p:nvPicPr>
          <p:cNvPr id="516100" name="Picture 7" descr="outpouring of the HS on Pentec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3962400"/>
            <a:ext cx="2895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3443">
                                            <p:txEl>
                                              <p:pRg st="0" end="0"/>
                                            </p:txEl>
                                          </p:spTgt>
                                        </p:tgtEl>
                                        <p:attrNameLst>
                                          <p:attrName>style.visibility</p:attrName>
                                        </p:attrNameLst>
                                      </p:cBhvr>
                                      <p:to>
                                        <p:strVal val="visible"/>
                                      </p:to>
                                    </p:set>
                                    <p:anim calcmode="lin" valueType="num">
                                      <p:cBhvr additive="base">
                                        <p:cTn id="7" dur="500" fill="hold"/>
                                        <p:tgtEl>
                                          <p:spTgt spid="5734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3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73444"/>
                                        </p:tgtEl>
                                        <p:attrNameLst>
                                          <p:attrName>style.visibility</p:attrName>
                                        </p:attrNameLst>
                                      </p:cBhvr>
                                      <p:to>
                                        <p:strVal val="visible"/>
                                      </p:to>
                                    </p:set>
                                    <p:anim calcmode="lin" valueType="num">
                                      <p:cBhvr additive="base">
                                        <p:cTn id="13" dur="500" fill="hold"/>
                                        <p:tgtEl>
                                          <p:spTgt spid="573444"/>
                                        </p:tgtEl>
                                        <p:attrNameLst>
                                          <p:attrName>ppt_x</p:attrName>
                                        </p:attrNameLst>
                                      </p:cBhvr>
                                      <p:tavLst>
                                        <p:tav tm="0">
                                          <p:val>
                                            <p:strVal val="0-#ppt_w/2"/>
                                          </p:val>
                                        </p:tav>
                                        <p:tav tm="100000">
                                          <p:val>
                                            <p:strVal val="#ppt_x"/>
                                          </p:val>
                                        </p:tav>
                                      </p:tavLst>
                                    </p:anim>
                                    <p:anim calcmode="lin" valueType="num">
                                      <p:cBhvr additive="base">
                                        <p:cTn id="14" dur="500" fill="hold"/>
                                        <p:tgtEl>
                                          <p:spTgt spid="573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build="p" autoUpdateAnimBg="0"/>
      <p:bldP spid="573444"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45" name="Rectangle 2"/>
          <p:cNvSpPr>
            <a:spLocks noGrp="1" noChangeArrowheads="1"/>
          </p:cNvSpPr>
          <p:nvPr>
            <p:ph type="title"/>
          </p:nvPr>
        </p:nvSpPr>
        <p:spPr>
          <a:xfrm>
            <a:off x="228600" y="381000"/>
            <a:ext cx="8610600" cy="1143000"/>
          </a:xfrm>
        </p:spPr>
        <p:txBody>
          <a:bodyPr/>
          <a:lstStyle/>
          <a:p>
            <a:pPr eaLnBrk="1" hangingPunct="1"/>
            <a:r>
              <a:rPr lang="en-US" sz="3600" dirty="0">
                <a:solidFill>
                  <a:srgbClr val="0000FF"/>
                </a:solidFill>
                <a:latin typeface="Arial" charset="0"/>
                <a:ea typeface="Osaka" charset="0"/>
                <a:cs typeface="Times New Roman" charset="0"/>
              </a:rPr>
              <a:t>3. </a:t>
            </a:r>
            <a:r>
              <a:rPr lang="zh-TW" altLang="en-US" sz="3600" dirty="0">
                <a:solidFill>
                  <a:srgbClr val="0000FF"/>
                </a:solidFill>
                <a:latin typeface="Arial" charset="0"/>
                <a:ea typeface="Osaka" charset="0"/>
                <a:cs typeface="Times New Roman" charset="0"/>
              </a:rPr>
              <a:t>说方言高举上帝</a:t>
            </a:r>
            <a:r>
              <a:rPr lang="zh-CN" altLang="en-US" sz="3600" dirty="0">
                <a:solidFill>
                  <a:srgbClr val="0000FF"/>
                </a:solidFill>
                <a:latin typeface="Arial" charset="0"/>
                <a:ea typeface="Osaka" charset="0"/>
                <a:cs typeface="Times New Roman" charset="0"/>
              </a:rPr>
              <a:t>和</a:t>
            </a:r>
            <a:r>
              <a:rPr lang="zh-TW" altLang="en-US" sz="3600" dirty="0">
                <a:solidFill>
                  <a:srgbClr val="0000FF"/>
                </a:solidFill>
                <a:latin typeface="Arial" charset="0"/>
                <a:ea typeface="Osaka" charset="0"/>
                <a:cs typeface="Times New Roman" charset="0"/>
              </a:rPr>
              <a:t>向他祈祷。</a:t>
            </a:r>
            <a:endParaRPr lang="en-AU" sz="3600" dirty="0">
              <a:latin typeface="Arial" charset="0"/>
              <a:ea typeface="Osaka" charset="0"/>
              <a:cs typeface="Times New Roman" charset="0"/>
            </a:endParaRPr>
          </a:p>
        </p:txBody>
      </p:sp>
      <p:sp>
        <p:nvSpPr>
          <p:cNvPr id="574467" name="Rectangle 3"/>
          <p:cNvSpPr>
            <a:spLocks noGrp="1" noChangeArrowheads="1"/>
          </p:cNvSpPr>
          <p:nvPr>
            <p:ph type="body" idx="1"/>
          </p:nvPr>
        </p:nvSpPr>
        <p:spPr>
          <a:xfrm>
            <a:off x="762000" y="1676400"/>
            <a:ext cx="8153400" cy="1143000"/>
          </a:xfrm>
        </p:spPr>
        <p:txBody>
          <a:bodyPr/>
          <a:lstStyle/>
          <a:p>
            <a:pPr eaLnBrk="1" hangingPunct="1">
              <a:lnSpc>
                <a:spcPct val="90000"/>
              </a:lnSpc>
              <a:buClr>
                <a:srgbClr val="0000FF"/>
              </a:buClr>
              <a:buFont typeface="Wingdings" charset="0"/>
              <a:buChar char="v"/>
            </a:pPr>
            <a:r>
              <a:rPr lang="zh-TW" altLang="en-US" sz="2400" dirty="0">
                <a:solidFill>
                  <a:srgbClr val="FF0000"/>
                </a:solidFill>
                <a:latin typeface="Arial" charset="0"/>
                <a:ea typeface="Osaka" charset="0"/>
                <a:cs typeface="Times New Roman" charset="0"/>
              </a:rPr>
              <a:t>使徒行传</a:t>
            </a:r>
            <a:r>
              <a:rPr lang="en-US" altLang="zh-TW" sz="2400" dirty="0">
                <a:solidFill>
                  <a:srgbClr val="FF0000"/>
                </a:solidFill>
                <a:latin typeface="Arial" charset="0"/>
                <a:ea typeface="Osaka" charset="0"/>
                <a:cs typeface="Times New Roman" charset="0"/>
              </a:rPr>
              <a:t>2:11  </a:t>
            </a:r>
            <a:r>
              <a:rPr lang="zh-CN" altLang="en-US" sz="2400" dirty="0">
                <a:solidFill>
                  <a:srgbClr val="FF0000"/>
                </a:solidFill>
                <a:latin typeface="Arial" charset="0"/>
                <a:ea typeface="Osaka" charset="0"/>
                <a:cs typeface="Times New Roman" charset="0"/>
              </a:rPr>
              <a:t>克里特人以及阿拉伯人，</a:t>
            </a:r>
            <a:r>
              <a:rPr lang="zh-CN" altLang="en-US" sz="2400" b="1" dirty="0">
                <a:solidFill>
                  <a:srgbClr val="FF0000"/>
                </a:solidFill>
                <a:latin typeface="Arial" charset="0"/>
                <a:ea typeface="Osaka" charset="0"/>
                <a:cs typeface="Times New Roman" charset="0"/>
              </a:rPr>
              <a:t>都听见他们用我们的语言，讲说　神的大作为。</a:t>
            </a:r>
            <a:endParaRPr lang="en-AU" sz="2400" b="1" dirty="0">
              <a:solidFill>
                <a:srgbClr val="FF0000"/>
              </a:solidFill>
              <a:latin typeface="Arial" charset="0"/>
              <a:ea typeface="Osaka" charset="0"/>
              <a:cs typeface="Osaka" charset="0"/>
            </a:endParaRPr>
          </a:p>
        </p:txBody>
      </p:sp>
      <p:sp>
        <p:nvSpPr>
          <p:cNvPr id="574468" name="Text Box 4"/>
          <p:cNvSpPr txBox="1">
            <a:spLocks noChangeArrowheads="1"/>
          </p:cNvSpPr>
          <p:nvPr/>
        </p:nvSpPr>
        <p:spPr bwMode="auto">
          <a:xfrm>
            <a:off x="762000" y="2667000"/>
            <a:ext cx="8074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zh-TW" altLang="en-US" dirty="0">
                <a:solidFill>
                  <a:srgbClr val="FF0000"/>
                </a:solidFill>
                <a:ea typeface="Osaka" charset="0"/>
                <a:cs typeface="Osaka" charset="0"/>
              </a:rPr>
              <a:t>使徒行传</a:t>
            </a:r>
            <a:r>
              <a:rPr lang="en-US" altLang="zh-TW" dirty="0">
                <a:solidFill>
                  <a:srgbClr val="FF0000"/>
                </a:solidFill>
                <a:ea typeface="Osaka" charset="0"/>
                <a:cs typeface="Osaka" charset="0"/>
              </a:rPr>
              <a:t>10:46  </a:t>
            </a:r>
            <a:r>
              <a:rPr lang="zh-CN" altLang="en-US" dirty="0">
                <a:solidFill>
                  <a:srgbClr val="FF0000"/>
                </a:solidFill>
                <a:ea typeface="Osaka" charset="0"/>
                <a:cs typeface="Osaka" charset="0"/>
              </a:rPr>
              <a:t>原来听见他们讲</a:t>
            </a:r>
            <a:r>
              <a:rPr lang="zh-CN" altLang="en-US" b="1" dirty="0">
                <a:solidFill>
                  <a:srgbClr val="FF0000"/>
                </a:solidFill>
                <a:ea typeface="Osaka" charset="0"/>
                <a:cs typeface="Osaka" charset="0"/>
              </a:rPr>
              <a:t>方言，尊　神为大</a:t>
            </a:r>
            <a:r>
              <a:rPr lang="zh-CN" altLang="en-US" dirty="0">
                <a:solidFill>
                  <a:srgbClr val="FF0000"/>
                </a:solidFill>
                <a:ea typeface="Osaka" charset="0"/>
                <a:cs typeface="Osaka" charset="0"/>
              </a:rPr>
              <a:t>。</a:t>
            </a:r>
            <a:endParaRPr lang="en-AU" b="1" dirty="0">
              <a:solidFill>
                <a:srgbClr val="FF0000"/>
              </a:solidFill>
              <a:ea typeface="Osaka" charset="0"/>
              <a:cs typeface="Osaka" charset="0"/>
            </a:endParaRPr>
          </a:p>
        </p:txBody>
      </p:sp>
      <p:pic>
        <p:nvPicPr>
          <p:cNvPr id="574471" name="Picture 7" descr="worsh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810000"/>
            <a:ext cx="29718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2" name="Text Box 8"/>
          <p:cNvSpPr txBox="1">
            <a:spLocks noChangeArrowheads="1"/>
          </p:cNvSpPr>
          <p:nvPr/>
        </p:nvSpPr>
        <p:spPr bwMode="auto">
          <a:xfrm>
            <a:off x="3429000" y="3540125"/>
            <a:ext cx="5715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zh-TW" altLang="en-US" dirty="0">
                <a:solidFill>
                  <a:srgbClr val="FF0000"/>
                </a:solidFill>
                <a:ea typeface="Osaka" charset="0"/>
                <a:cs typeface="Osaka" charset="0"/>
              </a:rPr>
              <a:t>哥林多前书</a:t>
            </a:r>
            <a:r>
              <a:rPr lang="en-US" altLang="zh-TW" dirty="0">
                <a:solidFill>
                  <a:srgbClr val="FF0000"/>
                </a:solidFill>
                <a:ea typeface="Osaka" charset="0"/>
                <a:cs typeface="Osaka" charset="0"/>
              </a:rPr>
              <a:t>14:27  </a:t>
            </a:r>
            <a:r>
              <a:rPr lang="zh-CN" altLang="en-US" dirty="0">
                <a:solidFill>
                  <a:srgbClr val="FF0000"/>
                </a:solidFill>
                <a:ea typeface="Osaka" charset="0"/>
                <a:cs typeface="Osaka" charset="0"/>
              </a:rPr>
              <a:t>如果有人说方言，只可以有两个人，或最多三个人，并且要轮流说，同时要有一个人翻译。 </a:t>
            </a:r>
            <a:r>
              <a:rPr lang="en-US" altLang="zh-CN" baseline="30000" dirty="0">
                <a:solidFill>
                  <a:srgbClr val="FF0000"/>
                </a:solidFill>
                <a:ea typeface="Osaka" charset="0"/>
                <a:cs typeface="Osaka" charset="0"/>
              </a:rPr>
              <a:t>28</a:t>
            </a:r>
            <a:r>
              <a:rPr lang="en-US" altLang="zh-CN" dirty="0">
                <a:solidFill>
                  <a:srgbClr val="FF0000"/>
                </a:solidFill>
                <a:ea typeface="Osaka" charset="0"/>
                <a:cs typeface="Osaka" charset="0"/>
              </a:rPr>
              <a:t> </a:t>
            </a:r>
            <a:r>
              <a:rPr lang="zh-CN" altLang="en-US" dirty="0">
                <a:solidFill>
                  <a:srgbClr val="FF0000"/>
                </a:solidFill>
                <a:ea typeface="Osaka" charset="0"/>
                <a:cs typeface="Osaka" charset="0"/>
              </a:rPr>
              <a:t>如果没有人翻译，</a:t>
            </a:r>
            <a:r>
              <a:rPr lang="zh-CN" altLang="en-US" b="1" dirty="0">
                <a:solidFill>
                  <a:srgbClr val="FF0000"/>
                </a:solidFill>
                <a:ea typeface="Osaka" charset="0"/>
                <a:cs typeface="Osaka" charset="0"/>
              </a:rPr>
              <a:t>他就应当在会中闭口，只对自己和对　神说好了</a:t>
            </a:r>
            <a:r>
              <a:rPr lang="zh-CN" altLang="en-US" dirty="0">
                <a:solidFill>
                  <a:srgbClr val="FF0000"/>
                </a:solidFill>
                <a:ea typeface="Osaka" charset="0"/>
                <a:cs typeface="Osaka" charset="0"/>
              </a:rPr>
              <a:t>。</a:t>
            </a:r>
            <a:endParaRPr lang="en-AU" dirty="0">
              <a:solidFill>
                <a:srgbClr val="FF00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74471"/>
                                        </p:tgtEl>
                                        <p:attrNameLst>
                                          <p:attrName>style.visibility</p:attrName>
                                        </p:attrNameLst>
                                      </p:cBhvr>
                                      <p:to>
                                        <p:strVal val="visible"/>
                                      </p:to>
                                    </p:set>
                                    <p:animEffect transition="in" filter="checkerboard(across)">
                                      <p:cBhvr>
                                        <p:cTn id="7" dur="500"/>
                                        <p:tgtEl>
                                          <p:spTgt spid="5744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74467">
                                            <p:txEl>
                                              <p:pRg st="0" end="0"/>
                                            </p:txEl>
                                          </p:spTgt>
                                        </p:tgtEl>
                                        <p:attrNameLst>
                                          <p:attrName>style.visibility</p:attrName>
                                        </p:attrNameLst>
                                      </p:cBhvr>
                                      <p:to>
                                        <p:strVal val="visible"/>
                                      </p:to>
                                    </p:set>
                                    <p:anim calcmode="lin" valueType="num">
                                      <p:cBhvr additive="base">
                                        <p:cTn id="12" dur="500" fill="hold"/>
                                        <p:tgtEl>
                                          <p:spTgt spid="5744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744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574468"/>
                                        </p:tgtEl>
                                        <p:attrNameLst>
                                          <p:attrName>style.visibility</p:attrName>
                                        </p:attrNameLst>
                                      </p:cBhvr>
                                      <p:to>
                                        <p:strVal val="visible"/>
                                      </p:to>
                                    </p:set>
                                    <p:anim calcmode="lin" valueType="num">
                                      <p:cBhvr additive="base">
                                        <p:cTn id="18" dur="500" fill="hold"/>
                                        <p:tgtEl>
                                          <p:spTgt spid="574468"/>
                                        </p:tgtEl>
                                        <p:attrNameLst>
                                          <p:attrName>ppt_x</p:attrName>
                                        </p:attrNameLst>
                                      </p:cBhvr>
                                      <p:tavLst>
                                        <p:tav tm="0">
                                          <p:val>
                                            <p:strVal val="1+#ppt_w/2"/>
                                          </p:val>
                                        </p:tav>
                                        <p:tav tm="100000">
                                          <p:val>
                                            <p:strVal val="#ppt_x"/>
                                          </p:val>
                                        </p:tav>
                                      </p:tavLst>
                                    </p:anim>
                                    <p:anim calcmode="lin" valueType="num">
                                      <p:cBhvr additive="base">
                                        <p:cTn id="19" dur="500" fill="hold"/>
                                        <p:tgtEl>
                                          <p:spTgt spid="57446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74472"/>
                                        </p:tgtEl>
                                        <p:attrNameLst>
                                          <p:attrName>style.visibility</p:attrName>
                                        </p:attrNameLst>
                                      </p:cBhvr>
                                      <p:to>
                                        <p:strVal val="visible"/>
                                      </p:to>
                                    </p:set>
                                    <p:anim calcmode="lin" valueType="num">
                                      <p:cBhvr additive="base">
                                        <p:cTn id="24" dur="500" fill="hold"/>
                                        <p:tgtEl>
                                          <p:spTgt spid="574472"/>
                                        </p:tgtEl>
                                        <p:attrNameLst>
                                          <p:attrName>ppt_x</p:attrName>
                                        </p:attrNameLst>
                                      </p:cBhvr>
                                      <p:tavLst>
                                        <p:tav tm="0">
                                          <p:val>
                                            <p:strVal val="#ppt_x"/>
                                          </p:val>
                                        </p:tav>
                                        <p:tav tm="100000">
                                          <p:val>
                                            <p:strVal val="#ppt_x"/>
                                          </p:val>
                                        </p:tav>
                                      </p:tavLst>
                                    </p:anim>
                                    <p:anim calcmode="lin" valueType="num">
                                      <p:cBhvr additive="base">
                                        <p:cTn id="25" dur="500" fill="hold"/>
                                        <p:tgtEl>
                                          <p:spTgt spid="574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autoUpdateAnimBg="0"/>
      <p:bldP spid="574468" grpId="0" autoUpdateAnimBg="0"/>
      <p:bldP spid="574472"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3" name="Rectangle 2"/>
          <p:cNvSpPr>
            <a:spLocks noGrp="1" noChangeArrowheads="1"/>
          </p:cNvSpPr>
          <p:nvPr>
            <p:ph type="title"/>
          </p:nvPr>
        </p:nvSpPr>
        <p:spPr>
          <a:xfrm>
            <a:off x="685800" y="692150"/>
            <a:ext cx="7772400" cy="990600"/>
          </a:xfrm>
        </p:spPr>
        <p:txBody>
          <a:bodyPr/>
          <a:lstStyle/>
          <a:p>
            <a:pPr eaLnBrk="1" hangingPunct="1"/>
            <a:r>
              <a:rPr lang="en-US" sz="3600" dirty="0">
                <a:solidFill>
                  <a:srgbClr val="0000FF"/>
                </a:solidFill>
                <a:latin typeface="Arial" charset="0"/>
                <a:ea typeface="Osaka" charset="0"/>
                <a:cs typeface="Times New Roman" charset="0"/>
              </a:rPr>
              <a:t>4. </a:t>
            </a:r>
            <a:r>
              <a:rPr lang="zh-TW" altLang="en-US" sz="3600" dirty="0">
                <a:solidFill>
                  <a:srgbClr val="0000FF"/>
                </a:solidFill>
                <a:latin typeface="Arial" charset="0"/>
                <a:ea typeface="Osaka" charset="0"/>
                <a:cs typeface="Times New Roman" charset="0"/>
              </a:rPr>
              <a:t>这是为了教会</a:t>
            </a:r>
            <a:r>
              <a:rPr lang="en-US" altLang="zh-TW" sz="3600" dirty="0">
                <a:solidFill>
                  <a:srgbClr val="0000FF"/>
                </a:solidFill>
                <a:latin typeface="Arial" charset="0"/>
                <a:ea typeface="Osaka" charset="0"/>
                <a:cs typeface="Times New Roman" charset="0"/>
              </a:rPr>
              <a:t>/</a:t>
            </a:r>
            <a:r>
              <a:rPr lang="zh-TW" altLang="en-US" sz="3600" dirty="0">
                <a:solidFill>
                  <a:srgbClr val="0000FF"/>
                </a:solidFill>
                <a:latin typeface="Arial" charset="0"/>
                <a:ea typeface="Osaka" charset="0"/>
                <a:cs typeface="Times New Roman" charset="0"/>
              </a:rPr>
              <a:t>信徒的</a:t>
            </a:r>
            <a:r>
              <a:rPr lang="zh-TW" altLang="en-US" sz="3600" u="sng" dirty="0">
                <a:solidFill>
                  <a:srgbClr val="0000FF"/>
                </a:solidFill>
                <a:latin typeface="Arial" charset="0"/>
                <a:ea typeface="Osaka" charset="0"/>
                <a:cs typeface="Times New Roman" charset="0"/>
              </a:rPr>
              <a:t>共同利益</a:t>
            </a:r>
            <a:r>
              <a:rPr lang="zh-TW" altLang="en-US" sz="3600" dirty="0">
                <a:solidFill>
                  <a:srgbClr val="0000FF"/>
                </a:solidFill>
                <a:latin typeface="Arial" charset="0"/>
                <a:ea typeface="Osaka" charset="0"/>
                <a:cs typeface="Times New Roman" charset="0"/>
              </a:rPr>
              <a:t>。</a:t>
            </a:r>
            <a:endParaRPr lang="en-AU" sz="3600" dirty="0">
              <a:solidFill>
                <a:srgbClr val="0000FF"/>
              </a:solidFill>
              <a:latin typeface="Arial" charset="0"/>
              <a:ea typeface="Osaka" charset="0"/>
              <a:cs typeface="Times New Roman" charset="0"/>
            </a:endParaRPr>
          </a:p>
        </p:txBody>
      </p:sp>
      <p:sp>
        <p:nvSpPr>
          <p:cNvPr id="575491" name="Rectangle 3"/>
          <p:cNvSpPr>
            <a:spLocks noGrp="1" noChangeArrowheads="1"/>
          </p:cNvSpPr>
          <p:nvPr>
            <p:ph type="body" idx="1"/>
          </p:nvPr>
        </p:nvSpPr>
        <p:spPr>
          <a:xfrm>
            <a:off x="1343025" y="1987550"/>
            <a:ext cx="6900863" cy="1503363"/>
          </a:xfrm>
        </p:spPr>
        <p:txBody>
          <a:bodyPr/>
          <a:lstStyle/>
          <a:p>
            <a:pPr eaLnBrk="1" hangingPunct="1">
              <a:buClr>
                <a:srgbClr val="0000FF"/>
              </a:buClr>
              <a:buFont typeface="Wingdings" charset="0"/>
              <a:buChar char="v"/>
            </a:pPr>
            <a:r>
              <a:rPr lang="zh-TW" altLang="en-US" sz="2800" b="1" dirty="0">
                <a:solidFill>
                  <a:srgbClr val="FF0000"/>
                </a:solidFill>
                <a:latin typeface="Arial" charset="0"/>
                <a:ea typeface="Osaka" charset="0"/>
                <a:cs typeface="Times New Roman" charset="0"/>
              </a:rPr>
              <a:t>哥林多前书</a:t>
            </a:r>
            <a:r>
              <a:rPr lang="en-US" altLang="zh-TW" sz="2800" b="1" dirty="0">
                <a:solidFill>
                  <a:srgbClr val="FF0000"/>
                </a:solidFill>
                <a:latin typeface="Arial" charset="0"/>
                <a:ea typeface="Osaka" charset="0"/>
                <a:cs typeface="Times New Roman" charset="0"/>
              </a:rPr>
              <a:t>12</a:t>
            </a:r>
            <a:r>
              <a:rPr lang="zh-TW" altLang="en-US" sz="2800" b="1" dirty="0">
                <a:solidFill>
                  <a:srgbClr val="FF0000"/>
                </a:solidFill>
                <a:latin typeface="Arial" charset="0"/>
                <a:ea typeface="Osaka" charset="0"/>
                <a:cs typeface="Times New Roman" charset="0"/>
              </a:rPr>
              <a:t>：</a:t>
            </a:r>
            <a:r>
              <a:rPr lang="en-US" altLang="zh-TW" sz="2800" b="1" dirty="0">
                <a:solidFill>
                  <a:srgbClr val="FF0000"/>
                </a:solidFill>
                <a:latin typeface="Arial" charset="0"/>
                <a:ea typeface="Osaka" charset="0"/>
                <a:cs typeface="Times New Roman" charset="0"/>
              </a:rPr>
              <a:t>7  </a:t>
            </a:r>
            <a:r>
              <a:rPr lang="zh-CN" altLang="en-US" sz="2800" dirty="0">
                <a:solidFill>
                  <a:srgbClr val="FF0000"/>
                </a:solidFill>
                <a:latin typeface="Arial" charset="0"/>
                <a:ea typeface="Osaka" charset="0"/>
                <a:cs typeface="Times New Roman" charset="0"/>
              </a:rPr>
              <a:t>圣灵显现在各人的身上，为的是要使人得着益处。</a:t>
            </a:r>
            <a:endParaRPr lang="en-AU" sz="2800" dirty="0">
              <a:solidFill>
                <a:srgbClr val="FF0000"/>
              </a:solidFill>
              <a:latin typeface="Arial" charset="0"/>
              <a:ea typeface="Osaka" charset="0"/>
              <a:cs typeface="Osaka" charset="0"/>
            </a:endParaRPr>
          </a:p>
        </p:txBody>
      </p:sp>
      <p:pic>
        <p:nvPicPr>
          <p:cNvPr id="520195" name="Picture 6" descr="chur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3429000"/>
            <a:ext cx="257175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0196" name="Picture 7"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4953000"/>
            <a:ext cx="10668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0197" name="Picture 8"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724400"/>
            <a:ext cx="10668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0198" name="Picture 9"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4343400"/>
            <a:ext cx="10668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0199" name="Picture 10"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38600"/>
            <a:ext cx="10668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anim calcmode="lin" valueType="num">
                                      <p:cBhvr additive="base">
                                        <p:cTn id="7" dur="500" fill="hold"/>
                                        <p:tgtEl>
                                          <p:spTgt spid="5754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54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1" name="Rectangle 2"/>
          <p:cNvSpPr>
            <a:spLocks noGrp="1" noChangeArrowheads="1"/>
          </p:cNvSpPr>
          <p:nvPr>
            <p:ph type="title"/>
          </p:nvPr>
        </p:nvSpPr>
        <p:spPr>
          <a:xfrm>
            <a:off x="685800" y="609600"/>
            <a:ext cx="7772400" cy="990600"/>
          </a:xfrm>
        </p:spPr>
        <p:txBody>
          <a:bodyPr/>
          <a:lstStyle/>
          <a:p>
            <a:pPr eaLnBrk="1" hangingPunct="1"/>
            <a:r>
              <a:rPr lang="en-US" sz="3600" dirty="0">
                <a:solidFill>
                  <a:srgbClr val="0000FF"/>
                </a:solidFill>
                <a:latin typeface="Arial" charset="0"/>
                <a:ea typeface="Osaka" charset="0"/>
                <a:cs typeface="Times New Roman" charset="0"/>
              </a:rPr>
              <a:t>5. </a:t>
            </a:r>
            <a:r>
              <a:rPr lang="zh-TW" altLang="en-US" sz="3600" dirty="0">
                <a:solidFill>
                  <a:srgbClr val="0000FF"/>
                </a:solidFill>
                <a:latin typeface="Arial" charset="0"/>
                <a:ea typeface="Osaka" charset="0"/>
                <a:cs typeface="Times New Roman" charset="0"/>
              </a:rPr>
              <a:t>它支持</a:t>
            </a:r>
            <a:r>
              <a:rPr lang="zh-TW" altLang="en-US" sz="3600" u="sng" dirty="0">
                <a:solidFill>
                  <a:srgbClr val="0000FF"/>
                </a:solidFill>
                <a:latin typeface="Arial" charset="0"/>
                <a:ea typeface="Osaka" charset="0"/>
                <a:cs typeface="Times New Roman" charset="0"/>
              </a:rPr>
              <a:t>传福音</a:t>
            </a:r>
            <a:r>
              <a:rPr lang="zh-TW" altLang="en-US" sz="3600" dirty="0">
                <a:solidFill>
                  <a:srgbClr val="0000FF"/>
                </a:solidFill>
                <a:latin typeface="Arial" charset="0"/>
                <a:ea typeface="Osaka" charset="0"/>
                <a:cs typeface="Times New Roman" charset="0"/>
              </a:rPr>
              <a:t>作为指导别人归向基督的标志。</a:t>
            </a:r>
            <a:endParaRPr lang="en-AU" b="1" dirty="0">
              <a:latin typeface="Arial" charset="0"/>
              <a:ea typeface="Osaka" charset="0"/>
              <a:cs typeface="Times New Roman" charset="0"/>
            </a:endParaRPr>
          </a:p>
        </p:txBody>
      </p:sp>
      <p:sp>
        <p:nvSpPr>
          <p:cNvPr id="576515" name="Rectangle 3"/>
          <p:cNvSpPr>
            <a:spLocks noGrp="1" noChangeArrowheads="1"/>
          </p:cNvSpPr>
          <p:nvPr>
            <p:ph type="body" idx="1"/>
          </p:nvPr>
        </p:nvSpPr>
        <p:spPr>
          <a:xfrm>
            <a:off x="457200" y="2057400"/>
            <a:ext cx="8382000" cy="4343400"/>
          </a:xfrm>
        </p:spPr>
        <p:txBody>
          <a:bodyPr/>
          <a:lstStyle/>
          <a:p>
            <a:pPr eaLnBrk="1" hangingPunct="1">
              <a:lnSpc>
                <a:spcPct val="90000"/>
              </a:lnSpc>
              <a:buClr>
                <a:srgbClr val="0000FF"/>
              </a:buClr>
              <a:buFont typeface="Wingdings" charset="0"/>
              <a:buChar char="v"/>
            </a:pPr>
            <a:r>
              <a:rPr lang="zh-TW" altLang="en-US" sz="2800" b="1" dirty="0">
                <a:solidFill>
                  <a:srgbClr val="FF0000"/>
                </a:solidFill>
                <a:latin typeface="Arial" charset="0"/>
                <a:ea typeface="Osaka" charset="0"/>
                <a:cs typeface="Arial" charset="0"/>
              </a:rPr>
              <a:t>使徒行传</a:t>
            </a:r>
            <a:r>
              <a:rPr lang="en-US" altLang="zh-TW" sz="2800" b="1" dirty="0">
                <a:solidFill>
                  <a:srgbClr val="FF0000"/>
                </a:solidFill>
                <a:latin typeface="Arial" charset="0"/>
                <a:ea typeface="Osaka" charset="0"/>
                <a:cs typeface="Arial" charset="0"/>
              </a:rPr>
              <a:t>2:14 </a:t>
            </a:r>
            <a:r>
              <a:rPr lang="zh-TW" altLang="en-US" sz="2800" dirty="0">
                <a:solidFill>
                  <a:srgbClr val="FF0000"/>
                </a:solidFill>
                <a:latin typeface="Arial" charset="0"/>
                <a:ea typeface="Osaka" charset="0"/>
                <a:cs typeface="Arial" charset="0"/>
              </a:rPr>
              <a:t>彼得和十一使徒站起来，他高声对众人说：“犹太人和所有住在耶路撒冷的人哪，你们应当明白这件事，也应该留心听我的话</a:t>
            </a:r>
            <a:r>
              <a:rPr lang="en-US" altLang="zh-TW" sz="2800" dirty="0">
                <a:solidFill>
                  <a:srgbClr val="FF0000"/>
                </a:solidFill>
                <a:latin typeface="Arial" charset="0"/>
                <a:ea typeface="Osaka" charset="0"/>
                <a:cs typeface="Arial" charset="0"/>
              </a:rPr>
              <a:t>.15</a:t>
            </a:r>
            <a:r>
              <a:rPr lang="zh-TW" altLang="en-US" sz="2800" dirty="0">
                <a:solidFill>
                  <a:srgbClr val="FF0000"/>
                </a:solidFill>
                <a:latin typeface="Arial" charset="0"/>
                <a:ea typeface="Osaka" charset="0"/>
                <a:cs typeface="Arial" charset="0"/>
              </a:rPr>
              <a:t>这些人并不是照你们所想 的喝醉了，现在不过是上午九点钟罢了</a:t>
            </a:r>
            <a:r>
              <a:rPr lang="en-US" altLang="zh-TW" sz="2800" dirty="0">
                <a:solidFill>
                  <a:srgbClr val="FF0000"/>
                </a:solidFill>
                <a:latin typeface="Arial" charset="0"/>
                <a:ea typeface="Osaka" charset="0"/>
                <a:cs typeface="Arial" charset="0"/>
              </a:rPr>
              <a:t>.16</a:t>
            </a:r>
            <a:r>
              <a:rPr lang="zh-TW" altLang="en-US" sz="2800" dirty="0">
                <a:solidFill>
                  <a:srgbClr val="FF0000"/>
                </a:solidFill>
                <a:latin typeface="Arial" charset="0"/>
                <a:ea typeface="Osaka" charset="0"/>
                <a:cs typeface="Arial" charset="0"/>
              </a:rPr>
              <a:t>这正是约珥先知所说的</a:t>
            </a:r>
            <a:r>
              <a:rPr lang="is-IS" altLang="zh-TW" sz="2800" dirty="0">
                <a:solidFill>
                  <a:srgbClr val="FF0000"/>
                </a:solidFill>
                <a:latin typeface="Arial" charset="0"/>
                <a:ea typeface="Osaka" charset="0"/>
                <a:cs typeface="Arial" charset="0"/>
              </a:rPr>
              <a:t>…</a:t>
            </a:r>
            <a:r>
              <a:rPr lang="zh-TW" altLang="en-US" sz="2800" dirty="0">
                <a:solidFill>
                  <a:srgbClr val="FF0000"/>
                </a:solidFill>
                <a:latin typeface="Arial" charset="0"/>
                <a:ea typeface="Osaka" charset="0"/>
                <a:cs typeface="Arial" charset="0"/>
              </a:rPr>
              <a:t> </a:t>
            </a:r>
            <a:r>
              <a:rPr lang="en-US" sz="2800" dirty="0">
                <a:solidFill>
                  <a:srgbClr val="FF0000"/>
                </a:solidFill>
                <a:latin typeface="Arial" charset="0"/>
                <a:ea typeface="Osaka" charset="0"/>
                <a:cs typeface="Arial" charset="0"/>
              </a:rPr>
              <a:t>[</a:t>
            </a:r>
            <a:r>
              <a:rPr lang="zh-TW" altLang="en-US" sz="2800" dirty="0">
                <a:solidFill>
                  <a:srgbClr val="FF0000"/>
                </a:solidFill>
                <a:latin typeface="Arial" charset="0"/>
                <a:ea typeface="Osaka" charset="0"/>
                <a:cs typeface="Arial" charset="0"/>
              </a:rPr>
              <a:t>从彼得的讲道中拯救了三千人</a:t>
            </a:r>
            <a:r>
              <a:rPr lang="en-US" sz="2800" dirty="0">
                <a:solidFill>
                  <a:srgbClr val="FF0000"/>
                </a:solidFill>
                <a:latin typeface="Arial" charset="0"/>
                <a:ea typeface="Osaka" charset="0"/>
                <a:cs typeface="Arial" charset="0"/>
              </a:rPr>
              <a:t>].</a:t>
            </a:r>
            <a:endParaRPr lang="en-US" sz="2800" dirty="0">
              <a:solidFill>
                <a:srgbClr val="FF0000"/>
              </a:solidFill>
              <a:latin typeface="Arial" charset="0"/>
              <a:ea typeface="Osaka" charset="0"/>
              <a:cs typeface="Times New Roman" charset="0"/>
            </a:endParaRPr>
          </a:p>
          <a:p>
            <a:pPr algn="r" eaLnBrk="1" hangingPunct="1">
              <a:lnSpc>
                <a:spcPct val="90000"/>
              </a:lnSpc>
              <a:buClr>
                <a:srgbClr val="0000FF"/>
              </a:buClr>
              <a:buFont typeface="Wingdings" charset="0"/>
              <a:buNone/>
            </a:pPr>
            <a:r>
              <a:rPr lang="en-US" sz="2800" dirty="0">
                <a:solidFill>
                  <a:srgbClr val="FF0000"/>
                </a:solidFill>
                <a:latin typeface="Arial" charset="0"/>
                <a:ea typeface="Osaka" charset="0"/>
                <a:cs typeface="Times New Roman" charset="0"/>
              </a:rPr>
              <a:t> </a:t>
            </a:r>
            <a:r>
              <a:rPr lang="en-US" sz="2400" dirty="0">
                <a:solidFill>
                  <a:srgbClr val="FF0000"/>
                </a:solidFill>
                <a:latin typeface="Arial" charset="0"/>
                <a:ea typeface="Osaka" charset="0"/>
                <a:cs typeface="Times New Roman" charset="0"/>
              </a:rPr>
              <a:t>(</a:t>
            </a:r>
            <a:r>
              <a:rPr lang="zh-TW" altLang="en-US" sz="2400" dirty="0">
                <a:solidFill>
                  <a:srgbClr val="FF0000"/>
                </a:solidFill>
                <a:latin typeface="Arial" charset="0"/>
                <a:ea typeface="Osaka" charset="0"/>
                <a:cs typeface="Times New Roman" charset="0"/>
              </a:rPr>
              <a:t>使徒行传</a:t>
            </a:r>
            <a:r>
              <a:rPr lang="en-US" altLang="zh-TW" sz="2400" dirty="0">
                <a:solidFill>
                  <a:srgbClr val="FF0000"/>
                </a:solidFill>
                <a:latin typeface="Arial" charset="0"/>
                <a:ea typeface="Osaka" charset="0"/>
                <a:cs typeface="Times New Roman" charset="0"/>
              </a:rPr>
              <a:t>2:14</a:t>
            </a:r>
            <a:r>
              <a:rPr lang="en-US" sz="2400" dirty="0">
                <a:solidFill>
                  <a:srgbClr val="FF0000"/>
                </a:solidFill>
                <a:latin typeface="Arial" charset="0"/>
                <a:ea typeface="Osaka" charset="0"/>
                <a:cs typeface="Times New Roman" charset="0"/>
              </a:rPr>
              <a:t>-41)</a:t>
            </a:r>
            <a:r>
              <a:rPr lang="en-US" sz="3600" dirty="0">
                <a:latin typeface="Arial" charset="0"/>
                <a:ea typeface="Osaka" charset="0"/>
                <a:cs typeface="Times New Roman" charset="0"/>
              </a:rPr>
              <a:t> </a:t>
            </a:r>
            <a:endParaRPr lang="en-AU" sz="2800" dirty="0">
              <a:solidFill>
                <a:srgbClr val="FF0000"/>
              </a:solidFill>
              <a:latin typeface="Arial" charset="0"/>
              <a:ea typeface="Osaka" charset="0"/>
              <a:cs typeface="Osaka" charset="0"/>
            </a:endParaRPr>
          </a:p>
        </p:txBody>
      </p:sp>
      <p:pic>
        <p:nvPicPr>
          <p:cNvPr id="522243"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191000" y="518160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animEffect transition="in" filter="blinds(horizontal)">
                                      <p:cBhvr>
                                        <p:cTn id="7" dur="500"/>
                                        <p:tgtEl>
                                          <p:spTgt spid="576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6515">
                                            <p:txEl>
                                              <p:pRg st="1" end="1"/>
                                            </p:txEl>
                                          </p:spTgt>
                                        </p:tgtEl>
                                        <p:attrNameLst>
                                          <p:attrName>style.visibility</p:attrName>
                                        </p:attrNameLst>
                                      </p:cBhvr>
                                      <p:to>
                                        <p:strVal val="visible"/>
                                      </p:to>
                                    </p:set>
                                    <p:animEffect transition="in" filter="blinds(horizontal)">
                                      <p:cBhvr>
                                        <p:cTn id="12" dur="500"/>
                                        <p:tgtEl>
                                          <p:spTgt spid="576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4289" name="Rectangle 2"/>
          <p:cNvSpPr>
            <a:spLocks noGrp="1" noChangeArrowheads="1"/>
          </p:cNvSpPr>
          <p:nvPr>
            <p:ph type="title"/>
          </p:nvPr>
        </p:nvSpPr>
        <p:spPr>
          <a:xfrm>
            <a:off x="838200" y="914400"/>
            <a:ext cx="7772400" cy="838200"/>
          </a:xfrm>
        </p:spPr>
        <p:txBody>
          <a:bodyPr/>
          <a:lstStyle/>
          <a:p>
            <a:pPr eaLnBrk="1" hangingPunct="1"/>
            <a:r>
              <a:rPr lang="en-US" sz="3600" dirty="0">
                <a:solidFill>
                  <a:srgbClr val="0000FF"/>
                </a:solidFill>
                <a:latin typeface="Arial" charset="0"/>
                <a:ea typeface="Osaka" charset="0"/>
                <a:cs typeface="Times New Roman" charset="0"/>
              </a:rPr>
              <a:t>6. </a:t>
            </a:r>
            <a:r>
              <a:rPr lang="zh-TW" altLang="en-US" sz="3600" dirty="0">
                <a:solidFill>
                  <a:srgbClr val="0000FF"/>
                </a:solidFill>
                <a:latin typeface="Arial" charset="0"/>
                <a:ea typeface="Osaka" charset="0"/>
                <a:cs typeface="Times New Roman" charset="0"/>
              </a:rPr>
              <a:t>它</a:t>
            </a:r>
            <a:r>
              <a:rPr lang="zh-TW" altLang="en-US" sz="3600" u="sng" dirty="0">
                <a:solidFill>
                  <a:srgbClr val="0000FF"/>
                </a:solidFill>
                <a:latin typeface="Arial" charset="0"/>
                <a:ea typeface="Osaka" charset="0"/>
                <a:cs typeface="Times New Roman" charset="0"/>
              </a:rPr>
              <a:t>不是</a:t>
            </a:r>
            <a:r>
              <a:rPr lang="zh-TW" altLang="en-US" sz="3600" dirty="0">
                <a:solidFill>
                  <a:srgbClr val="0000FF"/>
                </a:solidFill>
                <a:latin typeface="Arial" charset="0"/>
                <a:ea typeface="Osaka" charset="0"/>
                <a:cs typeface="Times New Roman" charset="0"/>
              </a:rPr>
              <a:t>每个信徒</a:t>
            </a:r>
            <a:r>
              <a:rPr lang="zh-CN" altLang="en-US" sz="3600" dirty="0">
                <a:solidFill>
                  <a:srgbClr val="0000FF"/>
                </a:solidFill>
                <a:latin typeface="Arial" charset="0"/>
                <a:ea typeface="Osaka" charset="0"/>
                <a:cs typeface="Times New Roman" charset="0"/>
              </a:rPr>
              <a:t>会有</a:t>
            </a:r>
            <a:r>
              <a:rPr lang="zh-TW" altLang="en-US" sz="3600" dirty="0">
                <a:solidFill>
                  <a:srgbClr val="0000FF"/>
                </a:solidFill>
                <a:latin typeface="Arial" charset="0"/>
                <a:ea typeface="Osaka" charset="0"/>
                <a:cs typeface="Times New Roman" charset="0"/>
              </a:rPr>
              <a:t>的礼物。</a:t>
            </a:r>
            <a:endParaRPr lang="en-AU" sz="3600" dirty="0">
              <a:solidFill>
                <a:srgbClr val="0000FF"/>
              </a:solidFill>
              <a:latin typeface="Arial" charset="0"/>
              <a:ea typeface="Osaka" charset="0"/>
              <a:cs typeface="Times New Roman" charset="0"/>
            </a:endParaRPr>
          </a:p>
        </p:txBody>
      </p:sp>
      <p:sp>
        <p:nvSpPr>
          <p:cNvPr id="577539" name="Rectangle 3"/>
          <p:cNvSpPr>
            <a:spLocks noGrp="1" noChangeArrowheads="1"/>
          </p:cNvSpPr>
          <p:nvPr>
            <p:ph type="body" idx="1"/>
          </p:nvPr>
        </p:nvSpPr>
        <p:spPr>
          <a:xfrm>
            <a:off x="228600" y="2133600"/>
            <a:ext cx="4267200" cy="3657600"/>
          </a:xfrm>
        </p:spPr>
        <p:txBody>
          <a:bodyPr/>
          <a:lstStyle/>
          <a:p>
            <a:pPr eaLnBrk="1" hangingPunct="1">
              <a:buClr>
                <a:srgbClr val="0000FF"/>
              </a:buClr>
              <a:buFont typeface="Wingdings" charset="0"/>
              <a:buChar char="v"/>
            </a:pPr>
            <a:r>
              <a:rPr lang="zh-TW" altLang="en-US" sz="2800" b="1" dirty="0">
                <a:solidFill>
                  <a:srgbClr val="FF0000"/>
                </a:solidFill>
                <a:latin typeface="Arial" charset="0"/>
                <a:ea typeface="Osaka" charset="0"/>
                <a:cs typeface="Times New Roman" charset="0"/>
              </a:rPr>
              <a:t>哥林多前书</a:t>
            </a:r>
            <a:r>
              <a:rPr lang="en-US" altLang="zh-TW" sz="2800" b="1" dirty="0">
                <a:solidFill>
                  <a:srgbClr val="FF0000"/>
                </a:solidFill>
                <a:latin typeface="Arial" charset="0"/>
                <a:ea typeface="Osaka" charset="0"/>
                <a:cs typeface="Times New Roman" charset="0"/>
              </a:rPr>
              <a:t>12:30</a:t>
            </a:r>
            <a:br>
              <a:rPr lang="en-US" sz="2800" dirty="0">
                <a:solidFill>
                  <a:srgbClr val="FF0000"/>
                </a:solidFill>
                <a:latin typeface="Arial" charset="0"/>
                <a:ea typeface="Osaka" charset="0"/>
                <a:cs typeface="Times New Roman" charset="0"/>
              </a:rPr>
            </a:br>
            <a:r>
              <a:rPr lang="zh-TW" altLang="en-US" sz="2800" dirty="0">
                <a:solidFill>
                  <a:srgbClr val="FF0000"/>
                </a:solidFill>
                <a:latin typeface="Arial" charset="0"/>
                <a:ea typeface="Osaka" charset="0"/>
                <a:cs typeface="Times New Roman" charset="0"/>
              </a:rPr>
              <a:t>所有人都没有治愈的礼物，是吗？</a:t>
            </a:r>
            <a:endParaRPr lang="en-US" sz="2800" dirty="0">
              <a:solidFill>
                <a:srgbClr val="FF0000"/>
              </a:solidFill>
              <a:latin typeface="Arial" charset="0"/>
              <a:ea typeface="Osaka" charset="0"/>
              <a:cs typeface="Times New Roman" charset="0"/>
            </a:endParaRPr>
          </a:p>
          <a:p>
            <a:pPr eaLnBrk="1" hangingPunct="1">
              <a:buClr>
                <a:srgbClr val="0000FF"/>
              </a:buClr>
              <a:buFont typeface="Wingdings" charset="0"/>
              <a:buChar char="v"/>
            </a:pPr>
            <a:r>
              <a:rPr lang="zh-TW" altLang="en-US" sz="2800" dirty="0">
                <a:solidFill>
                  <a:srgbClr val="FF0000"/>
                </a:solidFill>
                <a:latin typeface="Arial" charset="0"/>
                <a:ea typeface="Osaka" charset="0"/>
                <a:cs typeface="Times New Roman" charset="0"/>
              </a:rPr>
              <a:t>所有人都不说方言，是吗？</a:t>
            </a:r>
            <a:endParaRPr lang="en-GB" altLang="zh-TW" sz="2800" dirty="0">
              <a:solidFill>
                <a:srgbClr val="FF0000"/>
              </a:solidFill>
              <a:latin typeface="Arial" charset="0"/>
              <a:ea typeface="Osaka" charset="0"/>
              <a:cs typeface="Times New Roman" charset="0"/>
            </a:endParaRPr>
          </a:p>
          <a:p>
            <a:pPr eaLnBrk="1" hangingPunct="1">
              <a:buClr>
                <a:srgbClr val="0000FF"/>
              </a:buClr>
              <a:buFont typeface="Wingdings" charset="0"/>
              <a:buChar char="v"/>
            </a:pPr>
            <a:r>
              <a:rPr lang="zh-CN" altLang="en-US" sz="2800" dirty="0">
                <a:solidFill>
                  <a:srgbClr val="FF0000"/>
                </a:solidFill>
                <a:latin typeface="Arial" charset="0"/>
                <a:ea typeface="Osaka" charset="0"/>
                <a:cs typeface="Times New Roman" charset="0"/>
              </a:rPr>
              <a:t>所有人都不翻译，</a:t>
            </a:r>
            <a:r>
              <a:rPr lang="en-US" altLang="zh-CN" sz="2800" dirty="0">
                <a:solidFill>
                  <a:srgbClr val="FF0000"/>
                </a:solidFill>
                <a:latin typeface="Arial" charset="0"/>
                <a:ea typeface="Osaka" charset="0"/>
                <a:cs typeface="Times New Roman" charset="0"/>
              </a:rPr>
              <a:t> </a:t>
            </a:r>
            <a:r>
              <a:rPr lang="zh-CN" altLang="en-US" sz="2800" dirty="0">
                <a:solidFill>
                  <a:srgbClr val="FF0000"/>
                </a:solidFill>
                <a:latin typeface="Arial" charset="0"/>
                <a:ea typeface="Osaka" charset="0"/>
                <a:cs typeface="Times New Roman" charset="0"/>
              </a:rPr>
              <a:t>是吗？</a:t>
            </a:r>
            <a:endParaRPr lang="en-AU" sz="2800" dirty="0">
              <a:solidFill>
                <a:srgbClr val="FF0000"/>
              </a:solidFill>
              <a:latin typeface="Arial" charset="0"/>
              <a:ea typeface="Osaka" charset="0"/>
              <a:cs typeface="Osaka" charset="0"/>
            </a:endParaRPr>
          </a:p>
        </p:txBody>
      </p:sp>
      <p:pic>
        <p:nvPicPr>
          <p:cNvPr id="577541" name="Picture 5" descr="untitl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4538" y="1676400"/>
            <a:ext cx="4589462"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7539">
                                            <p:txEl>
                                              <p:pRg st="0" end="0"/>
                                            </p:txEl>
                                          </p:spTgt>
                                        </p:tgtEl>
                                        <p:attrNameLst>
                                          <p:attrName>style.visibility</p:attrName>
                                        </p:attrNameLst>
                                      </p:cBhvr>
                                      <p:to>
                                        <p:strVal val="visible"/>
                                      </p:to>
                                    </p:set>
                                    <p:anim calcmode="lin" valueType="num">
                                      <p:cBhvr additive="base">
                                        <p:cTn id="7" dur="500" fill="hold"/>
                                        <p:tgtEl>
                                          <p:spTgt spid="577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75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77539">
                                            <p:txEl>
                                              <p:pRg st="1" end="1"/>
                                            </p:txEl>
                                          </p:spTgt>
                                        </p:tgtEl>
                                        <p:attrNameLst>
                                          <p:attrName>style.visibility</p:attrName>
                                        </p:attrNameLst>
                                      </p:cBhvr>
                                      <p:to>
                                        <p:strVal val="visible"/>
                                      </p:to>
                                    </p:set>
                                    <p:anim calcmode="lin" valueType="num">
                                      <p:cBhvr additive="base">
                                        <p:cTn id="13" dur="500" fill="hold"/>
                                        <p:tgtEl>
                                          <p:spTgt spid="577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75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77539">
                                            <p:txEl>
                                              <p:pRg st="2" end="2"/>
                                            </p:txEl>
                                          </p:spTgt>
                                        </p:tgtEl>
                                        <p:attrNameLst>
                                          <p:attrName>style.visibility</p:attrName>
                                        </p:attrNameLst>
                                      </p:cBhvr>
                                      <p:to>
                                        <p:strVal val="visible"/>
                                      </p:to>
                                    </p:set>
                                    <p:anim calcmode="lin" valueType="num">
                                      <p:cBhvr additive="base">
                                        <p:cTn id="19" dur="500" fill="hold"/>
                                        <p:tgtEl>
                                          <p:spTgt spid="577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753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77541"/>
                                        </p:tgtEl>
                                        <p:attrNameLst>
                                          <p:attrName>style.visibility</p:attrName>
                                        </p:attrNameLst>
                                      </p:cBhvr>
                                      <p:to>
                                        <p:strVal val="visible"/>
                                      </p:to>
                                    </p:set>
                                    <p:anim calcmode="lin" valueType="num">
                                      <p:cBhvr additive="base">
                                        <p:cTn id="25" dur="500" fill="hold"/>
                                        <p:tgtEl>
                                          <p:spTgt spid="577541"/>
                                        </p:tgtEl>
                                        <p:attrNameLst>
                                          <p:attrName>ppt_x</p:attrName>
                                        </p:attrNameLst>
                                      </p:cBhvr>
                                      <p:tavLst>
                                        <p:tav tm="0">
                                          <p:val>
                                            <p:strVal val="0-#ppt_w/2"/>
                                          </p:val>
                                        </p:tav>
                                        <p:tav tm="100000">
                                          <p:val>
                                            <p:strVal val="#ppt_x"/>
                                          </p:val>
                                        </p:tav>
                                      </p:tavLst>
                                    </p:anim>
                                    <p:anim calcmode="lin" valueType="num">
                                      <p:cBhvr additive="base">
                                        <p:cTn id="26" dur="500" fill="hold"/>
                                        <p:tgtEl>
                                          <p:spTgt spid="5775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6337" name="Rectangle 2"/>
          <p:cNvSpPr>
            <a:spLocks noGrp="1" noChangeArrowheads="1"/>
          </p:cNvSpPr>
          <p:nvPr>
            <p:ph type="title"/>
          </p:nvPr>
        </p:nvSpPr>
        <p:spPr>
          <a:xfrm>
            <a:off x="250825" y="188913"/>
            <a:ext cx="7772400" cy="609600"/>
          </a:xfrm>
        </p:spPr>
        <p:txBody>
          <a:bodyPr/>
          <a:lstStyle/>
          <a:p>
            <a:pPr eaLnBrk="1" hangingPunct="1"/>
            <a:r>
              <a:rPr lang="en-US" sz="3600" dirty="0">
                <a:solidFill>
                  <a:srgbClr val="0000FF"/>
                </a:solidFill>
                <a:latin typeface="Arial" charset="0"/>
                <a:ea typeface="Osaka" charset="0"/>
                <a:cs typeface="Arial" charset="0"/>
              </a:rPr>
              <a:t>7. </a:t>
            </a:r>
            <a:r>
              <a:rPr lang="zh-TW" altLang="en-US" sz="3600" dirty="0">
                <a:solidFill>
                  <a:srgbClr val="0000FF"/>
                </a:solidFill>
                <a:latin typeface="Arial" charset="0"/>
                <a:ea typeface="Osaka" charset="0"/>
                <a:cs typeface="Arial" charset="0"/>
              </a:rPr>
              <a:t>这是一个标志，以</a:t>
            </a:r>
            <a:r>
              <a:rPr lang="zh-TW" altLang="en-US" sz="3600" u="sng" dirty="0">
                <a:solidFill>
                  <a:srgbClr val="0000FF"/>
                </a:solidFill>
                <a:latin typeface="Arial" charset="0"/>
                <a:ea typeface="Osaka" charset="0"/>
                <a:cs typeface="Arial" charset="0"/>
              </a:rPr>
              <a:t>非基督徒</a:t>
            </a:r>
            <a:endParaRPr lang="en-AU" b="1" u="sng" dirty="0">
              <a:solidFill>
                <a:srgbClr val="000000"/>
              </a:solidFill>
              <a:latin typeface="Arial" charset="0"/>
              <a:ea typeface="Osaka" charset="0"/>
              <a:cs typeface="Times New Roman" charset="0"/>
            </a:endParaRPr>
          </a:p>
        </p:txBody>
      </p:sp>
      <p:sp>
        <p:nvSpPr>
          <p:cNvPr id="579587" name="Rectangle 3"/>
          <p:cNvSpPr>
            <a:spLocks noGrp="1" noChangeArrowheads="1"/>
          </p:cNvSpPr>
          <p:nvPr>
            <p:ph type="body" idx="1"/>
          </p:nvPr>
        </p:nvSpPr>
        <p:spPr>
          <a:xfrm>
            <a:off x="525463" y="908050"/>
            <a:ext cx="8367712" cy="3457575"/>
          </a:xfrm>
        </p:spPr>
        <p:txBody>
          <a:bodyPr/>
          <a:lstStyle/>
          <a:p>
            <a:pPr eaLnBrk="1" hangingPunct="1">
              <a:buClr>
                <a:srgbClr val="0000FF"/>
              </a:buClr>
              <a:buFont typeface="Wingdings" charset="0"/>
              <a:buChar char="v"/>
            </a:pPr>
            <a:r>
              <a:rPr lang="zh-TW" altLang="en-US" sz="2800" dirty="0">
                <a:solidFill>
                  <a:srgbClr val="FF0000"/>
                </a:solidFill>
                <a:latin typeface="Arial" charset="0"/>
                <a:ea typeface="Osaka" charset="0"/>
                <a:cs typeface="Arial" charset="0"/>
              </a:rPr>
              <a:t>使徒行传</a:t>
            </a:r>
            <a:r>
              <a:rPr lang="en-US" altLang="zh-TW" sz="2800" dirty="0">
                <a:solidFill>
                  <a:srgbClr val="FF0000"/>
                </a:solidFill>
                <a:latin typeface="Arial" charset="0"/>
                <a:ea typeface="Osaka" charset="0"/>
                <a:cs typeface="Arial" charset="0"/>
              </a:rPr>
              <a:t>2</a:t>
            </a:r>
            <a:r>
              <a:rPr lang="zh-TW" altLang="en-US" sz="2800" dirty="0">
                <a:solidFill>
                  <a:srgbClr val="FF0000"/>
                </a:solidFill>
                <a:latin typeface="Arial" charset="0"/>
                <a:ea typeface="Osaka" charset="0"/>
                <a:cs typeface="Arial" charset="0"/>
              </a:rPr>
              <a:t>：</a:t>
            </a:r>
            <a:r>
              <a:rPr lang="en-US" altLang="zh-TW" sz="2800" dirty="0">
                <a:solidFill>
                  <a:srgbClr val="FF0000"/>
                </a:solidFill>
                <a:latin typeface="Arial" charset="0"/>
                <a:ea typeface="Osaka" charset="0"/>
                <a:cs typeface="Arial" charset="0"/>
              </a:rPr>
              <a:t>6</a:t>
            </a:r>
            <a:r>
              <a:rPr lang="en-US" sz="2800" dirty="0">
                <a:solidFill>
                  <a:srgbClr val="FF0000"/>
                </a:solidFill>
                <a:latin typeface="Arial" charset="0"/>
                <a:ea typeface="Osaka" charset="0"/>
                <a:cs typeface="Arial" charset="0"/>
              </a:rPr>
              <a:t> </a:t>
            </a:r>
            <a:r>
              <a:rPr lang="zh-CN" altLang="en-US" sz="2800" dirty="0">
                <a:solidFill>
                  <a:srgbClr val="FF0000"/>
                </a:solidFill>
                <a:latin typeface="Arial" charset="0"/>
                <a:ea typeface="Osaka" charset="0"/>
                <a:cs typeface="Arial" charset="0"/>
              </a:rPr>
              <a:t>这声音一响，许多人都聚了来，人人都听见门徒讲出听众各人本乡的话，就莫名其妙。 </a:t>
            </a:r>
            <a:r>
              <a:rPr lang="en-US" altLang="zh-CN" sz="2800" baseline="30000" dirty="0">
                <a:solidFill>
                  <a:srgbClr val="FF0000"/>
                </a:solidFill>
                <a:latin typeface="Arial" charset="0"/>
                <a:ea typeface="Osaka" charset="0"/>
                <a:cs typeface="Arial" charset="0"/>
              </a:rPr>
              <a:t>7</a:t>
            </a:r>
            <a:r>
              <a:rPr lang="en-US" altLang="zh-CN" sz="2800" dirty="0">
                <a:solidFill>
                  <a:srgbClr val="FF0000"/>
                </a:solidFill>
                <a:latin typeface="Arial" charset="0"/>
                <a:ea typeface="Osaka" charset="0"/>
                <a:cs typeface="Arial" charset="0"/>
              </a:rPr>
              <a:t> </a:t>
            </a:r>
            <a:r>
              <a:rPr lang="zh-CN" altLang="en-US" sz="2800" dirty="0">
                <a:solidFill>
                  <a:srgbClr val="FF0000"/>
                </a:solidFill>
                <a:latin typeface="Arial" charset="0"/>
                <a:ea typeface="Osaka" charset="0"/>
                <a:cs typeface="Arial" charset="0"/>
              </a:rPr>
              <a:t>他们又惊讶、又惊奇，说：“你看，这些说话的，不都是加利利人吗？ </a:t>
            </a:r>
            <a:r>
              <a:rPr lang="en-US" altLang="zh-CN" sz="2800" baseline="30000" dirty="0">
                <a:solidFill>
                  <a:srgbClr val="FF0000"/>
                </a:solidFill>
                <a:latin typeface="Arial" charset="0"/>
                <a:ea typeface="Osaka" charset="0"/>
                <a:cs typeface="Arial" charset="0"/>
              </a:rPr>
              <a:t>8</a:t>
            </a:r>
            <a:r>
              <a:rPr lang="en-US" altLang="zh-CN" sz="2800" dirty="0">
                <a:solidFill>
                  <a:srgbClr val="FF0000"/>
                </a:solidFill>
                <a:latin typeface="Arial" charset="0"/>
                <a:ea typeface="Osaka" charset="0"/>
                <a:cs typeface="Arial" charset="0"/>
              </a:rPr>
              <a:t> </a:t>
            </a:r>
            <a:r>
              <a:rPr lang="zh-CN" altLang="en-US" sz="2800" dirty="0">
                <a:solidFill>
                  <a:srgbClr val="FF0000"/>
                </a:solidFill>
                <a:latin typeface="Arial" charset="0"/>
                <a:ea typeface="Osaka" charset="0"/>
                <a:cs typeface="Arial" charset="0"/>
              </a:rPr>
              <a:t>我们各人怎么听见</a:t>
            </a:r>
            <a:r>
              <a:rPr lang="zh-CN" altLang="en-US" sz="2800" i="1" dirty="0">
                <a:solidFill>
                  <a:srgbClr val="FF0000"/>
                </a:solidFill>
                <a:latin typeface="Arial" charset="0"/>
                <a:ea typeface="Osaka" charset="0"/>
                <a:cs typeface="Arial" charset="0"/>
              </a:rPr>
              <a:t>他们</a:t>
            </a:r>
            <a:r>
              <a:rPr lang="zh-CN" altLang="en-US" sz="2800" dirty="0">
                <a:solidFill>
                  <a:srgbClr val="FF0000"/>
                </a:solidFill>
                <a:latin typeface="Arial" charset="0"/>
                <a:ea typeface="Osaka" charset="0"/>
                <a:cs typeface="Arial" charset="0"/>
              </a:rPr>
              <a:t>讲我们从小所用的本乡话呢？</a:t>
            </a:r>
            <a:endParaRPr lang="en-GB" sz="2800" dirty="0">
              <a:solidFill>
                <a:srgbClr val="FF0000"/>
              </a:solidFill>
              <a:latin typeface="Arial" charset="0"/>
              <a:ea typeface="Osaka" charset="0"/>
              <a:cs typeface="Times New Roman" charset="0"/>
            </a:endParaRPr>
          </a:p>
        </p:txBody>
      </p:sp>
      <p:sp>
        <p:nvSpPr>
          <p:cNvPr id="579588" name="Text Box 4"/>
          <p:cNvSpPr txBox="1">
            <a:spLocks noChangeArrowheads="1"/>
          </p:cNvSpPr>
          <p:nvPr/>
        </p:nvSpPr>
        <p:spPr bwMode="auto">
          <a:xfrm>
            <a:off x="525463" y="4598988"/>
            <a:ext cx="6507162"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zh-TW" altLang="en-US" sz="2800" dirty="0">
                <a:solidFill>
                  <a:srgbClr val="FF0000"/>
                </a:solidFill>
                <a:ea typeface="Osaka" charset="0"/>
                <a:cs typeface="Osaka" charset="0"/>
              </a:rPr>
              <a:t>哥林多前书</a:t>
            </a:r>
            <a:r>
              <a:rPr lang="en-US" altLang="zh-TW" sz="2800" dirty="0">
                <a:solidFill>
                  <a:srgbClr val="FF0000"/>
                </a:solidFill>
                <a:ea typeface="Osaka" charset="0"/>
                <a:cs typeface="Osaka" charset="0"/>
              </a:rPr>
              <a:t>14:22 </a:t>
            </a:r>
            <a:r>
              <a:rPr lang="zh-CN" altLang="en-US" sz="2800" dirty="0">
                <a:solidFill>
                  <a:srgbClr val="FF0000"/>
                </a:solidFill>
                <a:ea typeface="Osaka" charset="0"/>
                <a:cs typeface="Osaka" charset="0"/>
              </a:rPr>
              <a:t>可见说方言不是要给信主的人</a:t>
            </a:r>
            <a:r>
              <a:rPr lang="zh-CN" altLang="en-US" sz="2800" b="1" dirty="0">
                <a:solidFill>
                  <a:srgbClr val="FF0000"/>
                </a:solidFill>
                <a:ea typeface="Osaka" charset="0"/>
                <a:cs typeface="Osaka" charset="0"/>
              </a:rPr>
              <a:t>作记号</a:t>
            </a:r>
            <a:r>
              <a:rPr lang="zh-CN" altLang="en-US" sz="2800" dirty="0">
                <a:solidFill>
                  <a:srgbClr val="FF0000"/>
                </a:solidFill>
                <a:ea typeface="Osaka" charset="0"/>
                <a:cs typeface="Osaka" charset="0"/>
              </a:rPr>
              <a:t>，而是</a:t>
            </a:r>
            <a:r>
              <a:rPr lang="zh-CN" altLang="en-US" sz="2800" b="1" dirty="0">
                <a:solidFill>
                  <a:srgbClr val="FF0000"/>
                </a:solidFill>
                <a:ea typeface="Osaka" charset="0"/>
                <a:cs typeface="Osaka" charset="0"/>
              </a:rPr>
              <a:t>要给未信的人</a:t>
            </a:r>
            <a:r>
              <a:rPr lang="zh-CN" altLang="en-US" sz="2800" dirty="0">
                <a:solidFill>
                  <a:srgbClr val="FF0000"/>
                </a:solidFill>
                <a:ea typeface="Osaka" charset="0"/>
                <a:cs typeface="Osaka" charset="0"/>
              </a:rPr>
              <a:t>；讲道不是要给未信的人，而是要</a:t>
            </a:r>
            <a:r>
              <a:rPr lang="zh-CN" altLang="en-US" sz="2800" i="1" dirty="0">
                <a:solidFill>
                  <a:srgbClr val="FF0000"/>
                </a:solidFill>
                <a:ea typeface="Osaka" charset="0"/>
                <a:cs typeface="Osaka" charset="0"/>
              </a:rPr>
              <a:t>给信主的人作记号</a:t>
            </a:r>
            <a:r>
              <a:rPr lang="zh-CN" altLang="en-US" sz="2800" dirty="0">
                <a:solidFill>
                  <a:srgbClr val="FF0000"/>
                </a:solidFill>
                <a:ea typeface="Osaka" charset="0"/>
                <a:cs typeface="Osaka" charset="0"/>
              </a:rPr>
              <a:t>。</a:t>
            </a:r>
            <a:endParaRPr lang="en-AU" sz="2800" dirty="0">
              <a:solidFill>
                <a:srgbClr val="FF0000"/>
              </a:solidFill>
              <a:ea typeface="Osaka" charset="0"/>
              <a:cs typeface="Osaka" charset="0"/>
            </a:endParaRPr>
          </a:p>
        </p:txBody>
      </p:sp>
      <p:pic>
        <p:nvPicPr>
          <p:cNvPr id="526340"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315200" y="5029200"/>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79587">
                                            <p:txEl>
                                              <p:pRg st="0" end="0"/>
                                            </p:txEl>
                                          </p:spTgt>
                                        </p:tgtEl>
                                        <p:attrNameLst>
                                          <p:attrName>style.visibility</p:attrName>
                                        </p:attrNameLst>
                                      </p:cBhvr>
                                      <p:to>
                                        <p:strVal val="visible"/>
                                      </p:to>
                                    </p:set>
                                    <p:anim calcmode="lin" valueType="num">
                                      <p:cBhvr additive="base">
                                        <p:cTn id="7" dur="500" fill="hold"/>
                                        <p:tgtEl>
                                          <p:spTgt spid="579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95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9588"/>
                                        </p:tgtEl>
                                        <p:attrNameLst>
                                          <p:attrName>style.visibility</p:attrName>
                                        </p:attrNameLst>
                                      </p:cBhvr>
                                      <p:to>
                                        <p:strVal val="visible"/>
                                      </p:to>
                                    </p:set>
                                    <p:anim calcmode="lin" valueType="num">
                                      <p:cBhvr additive="base">
                                        <p:cTn id="13" dur="500" fill="hold"/>
                                        <p:tgtEl>
                                          <p:spTgt spid="579588"/>
                                        </p:tgtEl>
                                        <p:attrNameLst>
                                          <p:attrName>ppt_x</p:attrName>
                                        </p:attrNameLst>
                                      </p:cBhvr>
                                      <p:tavLst>
                                        <p:tav tm="0">
                                          <p:val>
                                            <p:strVal val="#ppt_x"/>
                                          </p:val>
                                        </p:tav>
                                        <p:tav tm="100000">
                                          <p:val>
                                            <p:strVal val="#ppt_x"/>
                                          </p:val>
                                        </p:tav>
                                      </p:tavLst>
                                    </p:anim>
                                    <p:anim calcmode="lin" valueType="num">
                                      <p:cBhvr additive="base">
                                        <p:cTn id="14" dur="500" fill="hold"/>
                                        <p:tgtEl>
                                          <p:spTgt spid="5795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build="p" autoUpdateAnimBg="0"/>
      <p:bldP spid="57958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ChangeArrowheads="1"/>
          </p:cNvSpPr>
          <p:nvPr>
            <p:ph type="title"/>
          </p:nvPr>
        </p:nvSpPr>
        <p:spPr/>
        <p:txBody>
          <a:bodyPr/>
          <a:lstStyle/>
          <a:p>
            <a:pPr eaLnBrk="1" hangingPunct="1"/>
            <a:r>
              <a:rPr lang="zh-TW" altLang="en-US" dirty="0">
                <a:latin typeface="Arial Black" charset="0"/>
              </a:rPr>
              <a:t>定义</a:t>
            </a:r>
            <a:endParaRPr lang="en-US" dirty="0">
              <a:latin typeface="Arial Black" charset="0"/>
            </a:endParaRPr>
          </a:p>
        </p:txBody>
      </p:sp>
      <p:sp>
        <p:nvSpPr>
          <p:cNvPr id="215042" name="Rectangle 3"/>
          <p:cNvSpPr>
            <a:spLocks noGrp="1" noChangeArrowheads="1"/>
          </p:cNvSpPr>
          <p:nvPr>
            <p:ph type="body" idx="1"/>
          </p:nvPr>
        </p:nvSpPr>
        <p:spPr>
          <a:xfrm>
            <a:off x="3779912" y="2348880"/>
            <a:ext cx="5256584" cy="2880320"/>
          </a:xfrm>
          <a:extLst/>
        </p:spPr>
        <p:txBody>
          <a:bodyPr/>
          <a:lstStyle/>
          <a:p>
            <a:pPr marL="0" indent="0" eaLnBrk="1" hangingPunct="1">
              <a:buFontTx/>
              <a:buNone/>
              <a:defRPr/>
            </a:pPr>
            <a:r>
              <a:rPr lang="zh-TW" altLang="en-US" dirty="0">
                <a:solidFill>
                  <a:srgbClr val="008000"/>
                </a:solidFill>
                <a:effectLst>
                  <a:glow rad="101600">
                    <a:schemeClr val="bg1">
                      <a:alpha val="75000"/>
                    </a:schemeClr>
                  </a:glow>
                </a:effectLst>
                <a:latin typeface="Arial" charset="0"/>
                <a:ea typeface="宋体" charset="0"/>
                <a:cs typeface="宋体" charset="0"/>
              </a:rPr>
              <a:t>奇迹（</a:t>
            </a:r>
            <a:r>
              <a:rPr lang="en-US" altLang="zh-TW" dirty="0" err="1">
                <a:solidFill>
                  <a:srgbClr val="008000"/>
                </a:solidFill>
                <a:effectLst>
                  <a:glow rad="101600">
                    <a:schemeClr val="bg1">
                      <a:alpha val="75000"/>
                    </a:schemeClr>
                  </a:glow>
                </a:effectLst>
                <a:latin typeface="Arial" charset="0"/>
                <a:ea typeface="宋体" charset="0"/>
                <a:cs typeface="宋体" charset="0"/>
              </a:rPr>
              <a:t>dunamis</a:t>
            </a:r>
            <a:r>
              <a:rPr lang="zh-TW" altLang="en-US" dirty="0">
                <a:solidFill>
                  <a:srgbClr val="008000"/>
                </a:solidFill>
                <a:effectLst>
                  <a:glow rad="101600">
                    <a:schemeClr val="bg1">
                      <a:alpha val="75000"/>
                    </a:schemeClr>
                  </a:glow>
                </a:effectLst>
                <a:latin typeface="Arial" charset="0"/>
                <a:ea typeface="宋体" charset="0"/>
                <a:cs typeface="宋体" charset="0"/>
              </a:rPr>
              <a:t>）</a:t>
            </a:r>
            <a:r>
              <a:rPr lang="zh-TW" altLang="en-US" dirty="0">
                <a:solidFill>
                  <a:srgbClr val="FF0000"/>
                </a:solidFill>
                <a:effectLst>
                  <a:glow rad="101600">
                    <a:schemeClr val="bg1">
                      <a:alpha val="75000"/>
                    </a:schemeClr>
                  </a:glow>
                </a:effectLst>
                <a:latin typeface="Arial" charset="0"/>
                <a:ea typeface="宋体" charset="0"/>
                <a:cs typeface="宋体" charset="0"/>
              </a:rPr>
              <a:t>让人惊叹于人们惊叹（</a:t>
            </a:r>
            <a:r>
              <a:rPr lang="en-US" altLang="zh-TW" dirty="0" err="1">
                <a:solidFill>
                  <a:srgbClr val="FF0000"/>
                </a:solidFill>
                <a:effectLst>
                  <a:glow rad="101600">
                    <a:schemeClr val="bg1">
                      <a:alpha val="75000"/>
                    </a:schemeClr>
                  </a:glow>
                </a:effectLst>
                <a:latin typeface="Arial" charset="0"/>
                <a:ea typeface="宋体" charset="0"/>
                <a:cs typeface="宋体" charset="0"/>
              </a:rPr>
              <a:t>teras</a:t>
            </a:r>
            <a:r>
              <a:rPr lang="en-GB" altLang="zh-TW" dirty="0">
                <a:solidFill>
                  <a:srgbClr val="FF0000"/>
                </a:solidFill>
                <a:effectLst>
                  <a:glow rad="101600">
                    <a:schemeClr val="bg1">
                      <a:alpha val="75000"/>
                    </a:schemeClr>
                  </a:glow>
                </a:effectLst>
                <a:latin typeface="Arial" charset="0"/>
                <a:ea typeface="宋体" charset="0"/>
                <a:cs typeface="宋体" charset="0"/>
              </a:rPr>
              <a:t>) </a:t>
            </a:r>
            <a:r>
              <a:rPr lang="zh-TW" altLang="en-US" dirty="0">
                <a:solidFill>
                  <a:srgbClr val="0000FF"/>
                </a:solidFill>
                <a:effectLst>
                  <a:glow rad="101600">
                    <a:schemeClr val="bg1">
                      <a:alpha val="75000"/>
                    </a:schemeClr>
                  </a:glow>
                </a:effectLst>
                <a:latin typeface="Arial" charset="0"/>
                <a:ea typeface="宋体" charset="0"/>
                <a:cs typeface="宋体" charset="0"/>
              </a:rPr>
              <a:t>为了一个认证标志（</a:t>
            </a:r>
            <a:r>
              <a:rPr lang="en-US" altLang="zh-TW" dirty="0" err="1">
                <a:solidFill>
                  <a:srgbClr val="0000FF"/>
                </a:solidFill>
                <a:effectLst>
                  <a:glow rad="101600">
                    <a:schemeClr val="bg1">
                      <a:alpha val="75000"/>
                    </a:schemeClr>
                  </a:glow>
                </a:effectLst>
                <a:latin typeface="Arial" charset="0"/>
                <a:ea typeface="宋体" charset="0"/>
                <a:cs typeface="宋体" charset="0"/>
              </a:rPr>
              <a:t>semeion</a:t>
            </a:r>
            <a:r>
              <a:rPr lang="zh-TW" altLang="en-US" dirty="0">
                <a:solidFill>
                  <a:srgbClr val="0000FF"/>
                </a:solidFill>
                <a:effectLst>
                  <a:glow rad="101600">
                    <a:schemeClr val="bg1">
                      <a:alpha val="75000"/>
                    </a:schemeClr>
                  </a:glow>
                </a:effectLst>
                <a:latin typeface="Arial" charset="0"/>
                <a:ea typeface="宋体" charset="0"/>
                <a:cs typeface="宋体" charset="0"/>
              </a:rPr>
              <a:t>）的目的</a:t>
            </a:r>
            <a:r>
              <a:rPr lang="zh-TW" altLang="en-US" dirty="0">
                <a:solidFill>
                  <a:srgbClr val="008000"/>
                </a:solidFill>
                <a:effectLst>
                  <a:glow rad="101600">
                    <a:schemeClr val="bg1">
                      <a:alpha val="75000"/>
                    </a:schemeClr>
                  </a:glow>
                </a:effectLst>
                <a:latin typeface="Arial" charset="0"/>
                <a:ea typeface="宋体" charset="0"/>
                <a:cs typeface="宋体" charset="0"/>
              </a:rPr>
              <a:t>。</a:t>
            </a:r>
            <a:endParaRPr lang="en-US" dirty="0">
              <a:effectLst>
                <a:glow rad="101600">
                  <a:schemeClr val="bg1">
                    <a:alpha val="75000"/>
                  </a:schemeClr>
                </a:glow>
              </a:effectLst>
              <a:latin typeface="Arial" charset="0"/>
            </a:endParaRPr>
          </a:p>
        </p:txBody>
      </p:sp>
      <p:sp>
        <p:nvSpPr>
          <p:cNvPr id="215043" name="Text Box 5"/>
          <p:cNvSpPr txBox="1">
            <a:spLocks noChangeArrowheads="1"/>
          </p:cNvSpPr>
          <p:nvPr/>
        </p:nvSpPr>
        <p:spPr bwMode="auto">
          <a:xfrm>
            <a:off x="3856112" y="5415607"/>
            <a:ext cx="45315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a:solidFill>
                  <a:srgbClr val="000000"/>
                </a:solidFill>
                <a:effectLst>
                  <a:glow rad="101600">
                    <a:schemeClr val="bg1">
                      <a:alpha val="75000"/>
                    </a:schemeClr>
                  </a:glow>
                </a:effectLst>
                <a:ea typeface="宋体" charset="0"/>
                <a:cs typeface="宋体" charset="0"/>
              </a:rPr>
              <a:t>Dr. Rick Griffith</a:t>
            </a:r>
            <a:endParaRPr lang="en-US" b="1">
              <a:effectLst>
                <a:glow rad="101600">
                  <a:schemeClr val="bg1">
                    <a:alpha val="75000"/>
                  </a:schemeClr>
                </a:glow>
              </a:effectLst>
            </a:endParaRPr>
          </a:p>
        </p:txBody>
      </p:sp>
      <p:pic>
        <p:nvPicPr>
          <p:cNvPr id="364548" name="Picture 6" descr="Rick Griffith (colou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1268413"/>
            <a:ext cx="3386138" cy="4975225"/>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64549"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a:xfrm>
            <a:off x="107950" y="765175"/>
            <a:ext cx="8578850" cy="1184275"/>
          </a:xfrm>
        </p:spPr>
        <p:txBody>
          <a:bodyPr/>
          <a:lstStyle/>
          <a:p>
            <a:pPr eaLnBrk="1" hangingPunct="1"/>
            <a:r>
              <a:rPr lang="en-AU" sz="3600" dirty="0">
                <a:solidFill>
                  <a:srgbClr val="0000FF"/>
                </a:solidFill>
                <a:latin typeface="Arial" charset="0"/>
                <a:ea typeface="Osaka" charset="0"/>
                <a:cs typeface="Arial" charset="0"/>
              </a:rPr>
              <a:t>8. </a:t>
            </a:r>
            <a:r>
              <a:rPr lang="zh-TW" altLang="en-US" sz="3600" dirty="0">
                <a:solidFill>
                  <a:srgbClr val="0000FF"/>
                </a:solidFill>
                <a:latin typeface="Arial" charset="0"/>
                <a:ea typeface="Osaka" charset="0"/>
                <a:cs typeface="Arial" charset="0"/>
              </a:rPr>
              <a:t>它是为数不多的限制礼物之一</a:t>
            </a:r>
            <a:r>
              <a:rPr lang="en-AU" sz="3600" dirty="0">
                <a:solidFill>
                  <a:srgbClr val="0000FF"/>
                </a:solidFill>
                <a:latin typeface="Arial" charset="0"/>
                <a:ea typeface="Osaka" charset="0"/>
                <a:cs typeface="Arial" charset="0"/>
              </a:rPr>
              <a:t> (</a:t>
            </a:r>
            <a:r>
              <a:rPr lang="zh-TW" altLang="en-US" sz="3600" dirty="0">
                <a:solidFill>
                  <a:srgbClr val="0000FF"/>
                </a:solidFill>
                <a:latin typeface="Arial" charset="0"/>
                <a:ea typeface="Osaka" charset="0"/>
                <a:cs typeface="Arial" charset="0"/>
              </a:rPr>
              <a:t>哥林多前书</a:t>
            </a:r>
            <a:r>
              <a:rPr lang="en-US" altLang="zh-TW" sz="3600" dirty="0">
                <a:solidFill>
                  <a:srgbClr val="0000FF"/>
                </a:solidFill>
                <a:latin typeface="Arial" charset="0"/>
                <a:ea typeface="Osaka" charset="0"/>
                <a:cs typeface="Arial" charset="0"/>
              </a:rPr>
              <a:t>14</a:t>
            </a:r>
            <a:r>
              <a:rPr lang="en-AU" sz="3600" dirty="0">
                <a:solidFill>
                  <a:srgbClr val="0000FF"/>
                </a:solidFill>
                <a:latin typeface="Arial" charset="0"/>
                <a:ea typeface="Osaka" charset="0"/>
                <a:cs typeface="Arial" charset="0"/>
              </a:rPr>
              <a:t>).</a:t>
            </a:r>
            <a:endParaRPr lang="en-AU" sz="3600" dirty="0">
              <a:solidFill>
                <a:srgbClr val="0000FF"/>
              </a:solidFill>
              <a:latin typeface="Arial" charset="0"/>
              <a:ea typeface="Osaka" charset="0"/>
              <a:cs typeface="Times New Roman" charset="0"/>
            </a:endParaRPr>
          </a:p>
        </p:txBody>
      </p:sp>
      <p:sp>
        <p:nvSpPr>
          <p:cNvPr id="580611" name="Rectangle 3"/>
          <p:cNvSpPr>
            <a:spLocks noGrp="1" noChangeArrowheads="1"/>
          </p:cNvSpPr>
          <p:nvPr>
            <p:ph type="body" idx="1"/>
          </p:nvPr>
        </p:nvSpPr>
        <p:spPr>
          <a:xfrm>
            <a:off x="457200" y="2406650"/>
            <a:ext cx="8305800" cy="3232150"/>
          </a:xfrm>
        </p:spPr>
        <p:txBody>
          <a:bodyPr/>
          <a:lstStyle/>
          <a:p>
            <a:pPr eaLnBrk="1" hangingPunct="1">
              <a:lnSpc>
                <a:spcPct val="90000"/>
              </a:lnSpc>
              <a:buClr>
                <a:srgbClr val="0000FF"/>
              </a:buClr>
              <a:buFont typeface="Wingdings" charset="0"/>
              <a:buChar char="v"/>
            </a:pPr>
            <a:r>
              <a:rPr lang="zh-TW" altLang="en-US" sz="2800" dirty="0">
                <a:solidFill>
                  <a:srgbClr val="FF0000"/>
                </a:solidFill>
                <a:latin typeface="Arial" charset="0"/>
                <a:ea typeface="Osaka" charset="0"/>
                <a:cs typeface="Arial" charset="0"/>
              </a:rPr>
              <a:t>每次服务不超过三人</a:t>
            </a:r>
            <a:r>
              <a:rPr lang="en-AU" sz="2800" dirty="0">
                <a:solidFill>
                  <a:srgbClr val="FF0000"/>
                </a:solidFill>
                <a:latin typeface="Arial" charset="0"/>
                <a:ea typeface="Osaka" charset="0"/>
                <a:cs typeface="Arial" charset="0"/>
              </a:rPr>
              <a:t>(14:27a)</a:t>
            </a:r>
            <a:endParaRPr lang="en-AU" sz="2800" dirty="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r>
              <a:rPr lang="zh-TW" altLang="en-US" sz="2800" dirty="0">
                <a:solidFill>
                  <a:srgbClr val="FF0000"/>
                </a:solidFill>
                <a:latin typeface="Arial" charset="0"/>
                <a:ea typeface="Osaka" charset="0"/>
                <a:cs typeface="Arial" charset="0"/>
              </a:rPr>
              <a:t>每个人都必须轮流说话 </a:t>
            </a:r>
            <a:r>
              <a:rPr lang="en-US" altLang="zh-TW" sz="2800" dirty="0">
                <a:solidFill>
                  <a:srgbClr val="FF0000"/>
                </a:solidFill>
                <a:latin typeface="Arial" charset="0"/>
                <a:ea typeface="Osaka" charset="0"/>
                <a:cs typeface="Arial" charset="0"/>
              </a:rPr>
              <a:t>- </a:t>
            </a:r>
            <a:r>
              <a:rPr lang="zh-TW" altLang="en-US" sz="2800" dirty="0">
                <a:solidFill>
                  <a:srgbClr val="FF0000"/>
                </a:solidFill>
                <a:latin typeface="Arial" charset="0"/>
                <a:ea typeface="Osaka" charset="0"/>
                <a:cs typeface="Arial" charset="0"/>
              </a:rPr>
              <a:t>从不在同一时间</a:t>
            </a:r>
            <a:r>
              <a:rPr lang="en-AU" sz="2800" dirty="0">
                <a:solidFill>
                  <a:srgbClr val="FF0000"/>
                </a:solidFill>
                <a:latin typeface="Arial" charset="0"/>
                <a:ea typeface="Osaka" charset="0"/>
                <a:cs typeface="Arial" charset="0"/>
              </a:rPr>
              <a:t>(14:27b)</a:t>
            </a:r>
            <a:endParaRPr lang="en-AU" sz="2800" dirty="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r>
              <a:rPr lang="zh-TW" altLang="en-US" sz="2800" dirty="0">
                <a:solidFill>
                  <a:srgbClr val="FF0000"/>
                </a:solidFill>
                <a:latin typeface="Arial" charset="0"/>
                <a:ea typeface="Osaka" charset="0"/>
                <a:cs typeface="Arial" charset="0"/>
              </a:rPr>
              <a:t>如果没有翻译，那么没有人会说方言</a:t>
            </a:r>
            <a:r>
              <a:rPr lang="en-AU" sz="2800" dirty="0">
                <a:solidFill>
                  <a:srgbClr val="FF0000"/>
                </a:solidFill>
                <a:latin typeface="Arial" charset="0"/>
                <a:ea typeface="Osaka" charset="0"/>
                <a:cs typeface="Arial" charset="0"/>
              </a:rPr>
              <a:t>(14:28)</a:t>
            </a:r>
          </a:p>
          <a:p>
            <a:pPr eaLnBrk="1" hangingPunct="1">
              <a:lnSpc>
                <a:spcPct val="90000"/>
              </a:lnSpc>
              <a:buClr>
                <a:srgbClr val="0000FF"/>
              </a:buClr>
              <a:buFont typeface="Wingdings" charset="0"/>
              <a:buChar char="v"/>
            </a:pPr>
            <a:r>
              <a:rPr lang="zh-TW" altLang="en-US" sz="2800" dirty="0">
                <a:solidFill>
                  <a:srgbClr val="FF0000"/>
                </a:solidFill>
                <a:latin typeface="Arial" charset="0"/>
                <a:ea typeface="Osaka" charset="0"/>
                <a:cs typeface="Arial" charset="0"/>
              </a:rPr>
              <a:t>说方言只</a:t>
            </a:r>
            <a:r>
              <a:rPr lang="zh-CN" altLang="en-US" sz="2800" dirty="0">
                <a:solidFill>
                  <a:srgbClr val="FF0000"/>
                </a:solidFill>
                <a:latin typeface="Arial" charset="0"/>
                <a:ea typeface="Osaka" charset="0"/>
                <a:cs typeface="Arial" charset="0"/>
              </a:rPr>
              <a:t>可以</a:t>
            </a:r>
            <a:r>
              <a:rPr lang="zh-TW" altLang="en-US" sz="2800" dirty="0">
                <a:solidFill>
                  <a:srgbClr val="FF0000"/>
                </a:solidFill>
                <a:latin typeface="Arial" charset="0"/>
                <a:ea typeface="Osaka" charset="0"/>
                <a:cs typeface="Arial" charset="0"/>
              </a:rPr>
              <a:t>是男人说的</a:t>
            </a:r>
            <a:r>
              <a:rPr lang="en-AU" sz="2800" dirty="0">
                <a:solidFill>
                  <a:srgbClr val="FF0000"/>
                </a:solidFill>
                <a:latin typeface="Arial" charset="0"/>
                <a:ea typeface="Osaka" charset="0"/>
                <a:cs typeface="Arial" charset="0"/>
              </a:rPr>
              <a:t>(14:34-35)</a:t>
            </a:r>
          </a:p>
        </p:txBody>
      </p:sp>
      <p:pic>
        <p:nvPicPr>
          <p:cNvPr id="528387"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533400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80611">
                                            <p:txEl>
                                              <p:pRg st="0" end="0"/>
                                            </p:txEl>
                                          </p:spTgt>
                                        </p:tgtEl>
                                        <p:attrNameLst>
                                          <p:attrName>style.visibility</p:attrName>
                                        </p:attrNameLst>
                                      </p:cBhvr>
                                      <p:to>
                                        <p:strVal val="visible"/>
                                      </p:to>
                                    </p:set>
                                    <p:anim calcmode="lin" valueType="num">
                                      <p:cBhvr>
                                        <p:cTn id="7" dur="500" fill="hold"/>
                                        <p:tgtEl>
                                          <p:spTgt spid="580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06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80611">
                                            <p:txEl>
                                              <p:pRg st="1" end="1"/>
                                            </p:txEl>
                                          </p:spTgt>
                                        </p:tgtEl>
                                        <p:attrNameLst>
                                          <p:attrName>style.visibility</p:attrName>
                                        </p:attrNameLst>
                                      </p:cBhvr>
                                      <p:to>
                                        <p:strVal val="visible"/>
                                      </p:to>
                                    </p:set>
                                    <p:anim calcmode="lin" valueType="num">
                                      <p:cBhvr>
                                        <p:cTn id="13" dur="500" fill="hold"/>
                                        <p:tgtEl>
                                          <p:spTgt spid="5806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8061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80611">
                                            <p:txEl>
                                              <p:pRg st="2" end="2"/>
                                            </p:txEl>
                                          </p:spTgt>
                                        </p:tgtEl>
                                        <p:attrNameLst>
                                          <p:attrName>style.visibility</p:attrName>
                                        </p:attrNameLst>
                                      </p:cBhvr>
                                      <p:to>
                                        <p:strVal val="visible"/>
                                      </p:to>
                                    </p:set>
                                    <p:anim calcmode="lin" valueType="num">
                                      <p:cBhvr>
                                        <p:cTn id="19" dur="500" fill="hold"/>
                                        <p:tgtEl>
                                          <p:spTgt spid="58061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8061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80611">
                                            <p:txEl>
                                              <p:pRg st="3" end="3"/>
                                            </p:txEl>
                                          </p:spTgt>
                                        </p:tgtEl>
                                        <p:attrNameLst>
                                          <p:attrName>style.visibility</p:attrName>
                                        </p:attrNameLst>
                                      </p:cBhvr>
                                      <p:to>
                                        <p:strVal val="visible"/>
                                      </p:to>
                                    </p:set>
                                    <p:anim calcmode="lin" valueType="num">
                                      <p:cBhvr>
                                        <p:cTn id="25" dur="500" fill="hold"/>
                                        <p:tgtEl>
                                          <p:spTgt spid="58061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8061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69" tIns="45635" rIns="91269" bIns="45635"/>
          <a:lstStyle/>
          <a:p>
            <a:pPr algn="ctr" eaLnBrk="1" hangingPunct="1"/>
            <a:endParaRPr lang="en-US" b="1">
              <a:solidFill>
                <a:srgbClr val="000000"/>
              </a:solidFill>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FF0000"/>
              </a:gs>
              <a:gs pos="100000">
                <a:schemeClr val="tx1"/>
              </a:gs>
            </a:gsLst>
            <a:path path="rect">
              <a:fillToRect l="50000" t="50000" r="50000" b="50000"/>
            </a:path>
            <a:tileRect/>
          </a:gradFill>
        </p:spPr>
        <p:txBody>
          <a:bodyPr anchor="t">
            <a:spAutoFit/>
          </a:bodyPr>
          <a:lstStyle/>
          <a:p>
            <a:pPr algn="ctr" eaLnBrk="1" hangingPunct="1"/>
            <a:r>
              <a:rPr lang="zh-CN" alt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方言 对比预言</a:t>
            </a:r>
            <a:endPar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937565662"/>
              </p:ext>
            </p:extLst>
          </p:nvPr>
        </p:nvGraphicFramePr>
        <p:xfrm>
          <a:off x="35496" y="620688"/>
          <a:ext cx="9144000" cy="6250760"/>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1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Times New Roman" charset="0"/>
                          <a:ea typeface="SimSun" charset="0"/>
                          <a:cs typeface="SimSun" charset="0"/>
                        </a:rPr>
                        <a:t>对比</a:t>
                      </a:r>
                      <a:endParaRPr kumimoji="0" lang="en-US" sz="24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方言</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预言</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1" u="none" strike="noStrike" cap="none" normalizeH="0" baseline="0" dirty="0">
                          <a:ln>
                            <a:noFill/>
                          </a:ln>
                          <a:solidFill>
                            <a:srgbClr val="000000"/>
                          </a:solidFill>
                          <a:effectLst/>
                          <a:latin typeface="Arial Narrow" charset="0"/>
                          <a:ea typeface="SimSun" charset="0"/>
                          <a:cs typeface="SimSun" charset="0"/>
                        </a:rPr>
                        <a:t>评价</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较低的 </a:t>
                      </a:r>
                      <a:r>
                        <a:rPr lang="en-US" altLang="zh-CN" sz="2000" b="1" dirty="0">
                          <a:latin typeface="Arial Narrow" charset="0"/>
                          <a:ea typeface="SimSun" charset="0"/>
                          <a:cs typeface="SimSun" charset="0"/>
                        </a:rPr>
                        <a:t>(14:5a)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较高的</a:t>
                      </a:r>
                      <a:endParaRPr lang="en-US" altLang="zh-CN" sz="20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与其它恩赐的关系</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最小的恩赐</a:t>
                      </a:r>
                      <a:r>
                        <a:rPr lang="en-US" altLang="zh-CN" sz="2000" b="1" dirty="0">
                          <a:latin typeface="Arial Narrow" charset="0"/>
                          <a:ea typeface="SimSun" charset="0"/>
                          <a:cs typeface="SimSun" charset="0"/>
                        </a:rPr>
                        <a:t>(12:28)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第二重要的恩赐</a:t>
                      </a:r>
                      <a:r>
                        <a:rPr lang="en-US" altLang="zh-CN" sz="2000" b="1" dirty="0">
                          <a:latin typeface="Arial Narrow" charset="0"/>
                          <a:ea typeface="SimSun" charset="0"/>
                          <a:cs typeface="SimSun" charset="0"/>
                        </a:rPr>
                        <a:t>(12:28)</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515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所用的语言</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异国</a:t>
                      </a:r>
                      <a:r>
                        <a:rPr lang="en-US" altLang="zh-CN" sz="2000" b="1" dirty="0">
                          <a:latin typeface="Arial Narrow" charset="0"/>
                          <a:ea typeface="SimSun" charset="0"/>
                          <a:cs typeface="SimSun" charset="0"/>
                        </a:rPr>
                        <a:t>(14:10)</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本地 </a:t>
                      </a:r>
                      <a:r>
                        <a:rPr lang="en-US" altLang="zh-CN" sz="2000" b="1" dirty="0">
                          <a:latin typeface="Arial Narrow" charset="0"/>
                          <a:ea typeface="SimSun" charset="0"/>
                          <a:cs typeface="SimSun" charset="0"/>
                        </a:rPr>
                        <a:t>(14:19)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1034">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必然结果的恩赐</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翻译方言</a:t>
                      </a: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(12:30; 14:27-28)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辨别诸灵</a:t>
                      </a:r>
                      <a:r>
                        <a:rPr lang="en-US" altLang="zh-CN" sz="2000" b="1" dirty="0">
                          <a:latin typeface="Arial Narrow" charset="0"/>
                          <a:ea typeface="SimSun" charset="0"/>
                          <a:cs typeface="SimSun" charset="0"/>
                        </a:rPr>
                        <a:t> </a:t>
                      </a:r>
                    </a:p>
                    <a:p>
                      <a:pPr eaLnBrk="0" hangingPunct="0">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(12:10; 14:29)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106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讲员的语言知识</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不懂</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讲说各样的奥秘</a:t>
                      </a:r>
                      <a:r>
                        <a:rPr lang="en-US" altLang="zh-CN" sz="2000" b="1" dirty="0">
                          <a:latin typeface="Arial Narrow" charset="0"/>
                          <a:ea typeface="SimSun" charset="0"/>
                          <a:cs typeface="SimSun" charset="0"/>
                        </a:rPr>
                        <a:t>…</a:t>
                      </a:r>
                      <a:r>
                        <a:rPr lang="zh-CN" altLang="en-US" sz="2000" b="1" dirty="0">
                          <a:latin typeface="Arial Narrow" charset="0"/>
                          <a:ea typeface="SimSun" charset="0"/>
                          <a:cs typeface="SimSun" charset="0"/>
                        </a:rPr>
                        <a:t>是我的灵祷告，但我的悟性没有效果”</a:t>
                      </a:r>
                      <a:br>
                        <a:rPr lang="en-US" altLang="zh-CN" sz="2000" b="1" dirty="0">
                          <a:latin typeface="Arial Narrow" charset="0"/>
                          <a:ea typeface="SimSun" charset="0"/>
                          <a:cs typeface="SimSun" charset="0"/>
                        </a:rPr>
                      </a:br>
                      <a:r>
                        <a:rPr lang="en-US" altLang="zh-CN" sz="2000" b="1" dirty="0">
                          <a:latin typeface="Arial Narrow" charset="0"/>
                          <a:ea typeface="SimSun" charset="0"/>
                          <a:cs typeface="SimSun" charset="0"/>
                        </a:rPr>
                        <a:t>(14:2b, 14)</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懂</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我用灵祷告也要用悟性祷告”</a:t>
                      </a:r>
                      <a:r>
                        <a:rPr lang="en-US" altLang="zh-CN" sz="2000" b="1" dirty="0">
                          <a:latin typeface="Arial Narrow" charset="0"/>
                          <a:ea typeface="SimSun" charset="0"/>
                          <a:cs typeface="SimSun" charset="0"/>
                        </a:rPr>
                        <a:t>(14:15, 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10058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评价 </a:t>
                      </a:r>
                      <a:r>
                        <a:rPr lang="en-US" altLang="zh-CN" sz="1800" b="1" i="1" dirty="0">
                          <a:latin typeface="Arial Narrow" charset="0"/>
                          <a:ea typeface="SimSun" charset="0"/>
                          <a:cs typeface="SimSun" charset="0"/>
                        </a:rPr>
                        <a:t>(</a:t>
                      </a:r>
                      <a:r>
                        <a:rPr lang="zh-CN" altLang="en-US" sz="1800" b="1" i="1" dirty="0">
                          <a:latin typeface="Arial Narrow" charset="0"/>
                          <a:ea typeface="SimSun" charset="0"/>
                          <a:cs typeface="SimSun" charset="0"/>
                        </a:rPr>
                        <a:t>没有翻译</a:t>
                      </a:r>
                      <a:r>
                        <a:rPr lang="en-US" altLang="zh-CN" sz="1800" b="1" i="1" dirty="0">
                          <a:latin typeface="Arial Narrow" charset="0"/>
                          <a:ea typeface="SimSun" charset="0"/>
                          <a:cs typeface="SimSun" charset="0"/>
                        </a:rPr>
                        <a:t>)</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有害</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没人懂因此没人被造就 </a:t>
                      </a:r>
                      <a:r>
                        <a:rPr lang="en-US" altLang="zh-CN" sz="2000" b="1" dirty="0">
                          <a:latin typeface="Arial Narrow" charset="0"/>
                          <a:ea typeface="SimSun" charset="0"/>
                          <a:cs typeface="SimSun" charset="0"/>
                        </a:rPr>
                        <a:t>(14:16-17, 23, 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好</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每个人懂因此被造就 </a:t>
                      </a:r>
                      <a:r>
                        <a:rPr lang="en-US" altLang="zh-CN" sz="2000" b="1" dirty="0">
                          <a:latin typeface="Arial Narrow" charset="0"/>
                          <a:ea typeface="SimSun" charset="0"/>
                          <a:cs typeface="SimSun" charset="0"/>
                        </a:rPr>
                        <a:t>(14:5b, 24-25)</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92725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造就 </a:t>
                      </a:r>
                      <a:r>
                        <a:rPr lang="en-US" altLang="zh-CN" sz="1800" b="1" i="1" dirty="0">
                          <a:latin typeface="Arial Narrow" charset="0"/>
                          <a:ea typeface="SimSun" charset="0"/>
                          <a:cs typeface="SimSun" charset="0"/>
                        </a:rPr>
                        <a:t>(</a:t>
                      </a:r>
                      <a:r>
                        <a:rPr lang="zh-CN" altLang="en-US" sz="1800" b="1" i="1" dirty="0">
                          <a:latin typeface="Arial Narrow" charset="0"/>
                          <a:ea typeface="SimSun" charset="0"/>
                          <a:cs typeface="SimSun" charset="0"/>
                        </a:rPr>
                        <a:t>没有翻译</a:t>
                      </a:r>
                      <a:r>
                        <a:rPr lang="en-US" altLang="zh-CN" sz="1800" b="1" i="1" dirty="0">
                          <a:latin typeface="Arial Narrow" charset="0"/>
                          <a:ea typeface="SimSun" charset="0"/>
                          <a:cs typeface="SimSun" charset="0"/>
                        </a:rPr>
                        <a:t>)</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自己而已 </a:t>
                      </a:r>
                      <a:r>
                        <a:rPr lang="en-US" altLang="zh-CN" sz="2000" b="1" dirty="0">
                          <a:latin typeface="Arial Narrow" charset="0"/>
                          <a:ea typeface="SimSun" charset="0"/>
                          <a:cs typeface="SimSun" charset="0"/>
                        </a:rPr>
                        <a:t>(14:4a; cf. 10:24; 12:7, 11)</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总教会 </a:t>
                      </a:r>
                      <a:r>
                        <a:rPr lang="en-US" altLang="zh-CN" sz="2000" b="1" dirty="0">
                          <a:latin typeface="Arial Narrow" charset="0"/>
                          <a:ea typeface="SimSun" charset="0"/>
                          <a:cs typeface="SimSun" charset="0"/>
                        </a:rPr>
                        <a:t>(14:4b)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bl>
          </a:graphicData>
        </a:graphic>
      </p:graphicFrame>
      <p:sp>
        <p:nvSpPr>
          <p:cNvPr id="534580" name="Text Box 2"/>
          <p:cNvSpPr txBox="1">
            <a:spLocks noChangeArrowheads="1"/>
          </p:cNvSpPr>
          <p:nvPr/>
        </p:nvSpPr>
        <p:spPr bwMode="auto">
          <a:xfrm>
            <a:off x="8350640" y="-76169"/>
            <a:ext cx="840596"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dirty="0">
                <a:solidFill>
                  <a:srgbClr val="FFFFFF"/>
                </a:solidFill>
              </a:rPr>
              <a:t>161m</a:t>
            </a:r>
          </a:p>
        </p:txBody>
      </p:sp>
    </p:spTree>
    <p:extLst>
      <p:ext uri="{BB962C8B-B14F-4D97-AF65-F5344CB8AC3E}">
        <p14:creationId xmlns:p14="http://schemas.microsoft.com/office/powerpoint/2010/main" val="17660659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69" tIns="45635" rIns="91269" bIns="45635"/>
          <a:lstStyle/>
          <a:p>
            <a:pPr algn="ctr" eaLnBrk="1" hangingPunct="1"/>
            <a:endParaRPr lang="en-US" b="1">
              <a:solidFill>
                <a:srgbClr val="000000"/>
              </a:solidFill>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FF0000"/>
              </a:gs>
              <a:gs pos="100000">
                <a:schemeClr val="tx1"/>
              </a:gs>
            </a:gsLst>
            <a:path path="rect">
              <a:fillToRect l="50000" t="50000" r="50000" b="50000"/>
            </a:path>
            <a:tileRect/>
          </a:gradFill>
        </p:spPr>
        <p:txBody>
          <a:bodyPr anchor="t">
            <a:spAutoFit/>
          </a:bodyPr>
          <a:lstStyle/>
          <a:p>
            <a:pPr algn="ctr" eaLnBrk="1" hangingPunct="1"/>
            <a:r>
              <a:rPr lang="zh-CN" alt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方言 对比预言</a:t>
            </a:r>
            <a:endPar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513387029"/>
              </p:ext>
            </p:extLst>
          </p:nvPr>
        </p:nvGraphicFramePr>
        <p:xfrm>
          <a:off x="-36512" y="620688"/>
          <a:ext cx="9144000" cy="6226445"/>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1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Times New Roman" charset="0"/>
                          <a:ea typeface="SimSun" charset="0"/>
                          <a:cs typeface="SimSun" charset="0"/>
                        </a:rPr>
                        <a:t>对比</a:t>
                      </a:r>
                      <a:endParaRPr kumimoji="0" lang="en-US" sz="24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方言</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预言</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话直接给</a:t>
                      </a:r>
                      <a:r>
                        <a:rPr lang="en-US" altLang="zh-CN" sz="1800" b="1" i="1" dirty="0">
                          <a:latin typeface="Arial Narrow" charset="0"/>
                          <a:ea typeface="SimSun" charset="0"/>
                          <a:cs typeface="SimSun" charset="0"/>
                        </a:rPr>
                        <a:t>…</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神</a:t>
                      </a:r>
                      <a:r>
                        <a:rPr lang="en-US" altLang="zh-CN" sz="2000" b="1" dirty="0">
                          <a:latin typeface="Arial Narrow" charset="0"/>
                          <a:ea typeface="SimSun" charset="0"/>
                          <a:cs typeface="SimSun" charset="0"/>
                        </a:rPr>
                        <a:t>(14:2)</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人</a:t>
                      </a:r>
                      <a:r>
                        <a:rPr lang="en-US" altLang="zh-CN" sz="2000" b="1" dirty="0">
                          <a:latin typeface="Arial Narrow" charset="0"/>
                          <a:ea typeface="SimSun" charset="0"/>
                          <a:cs typeface="SimSun" charset="0"/>
                        </a:rPr>
                        <a:t>(14:3)</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005834">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其他人身上的结果</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启示，知识，预言，</a:t>
                      </a:r>
                    </a:p>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教训</a:t>
                      </a:r>
                      <a:r>
                        <a:rPr lang="en-US" altLang="zh-CN" sz="2000" b="1" dirty="0">
                          <a:latin typeface="Arial Narrow" charset="0"/>
                          <a:ea typeface="SimSun" charset="0"/>
                          <a:cs typeface="SimSun" charset="0"/>
                        </a:rPr>
                        <a:t>(14:6)</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造就，安慰，劝勉人 </a:t>
                      </a:r>
                      <a:r>
                        <a:rPr lang="en-US" altLang="zh-CN" sz="2000" b="1" dirty="0">
                          <a:latin typeface="Arial Narrow" charset="0"/>
                          <a:ea typeface="SimSun" charset="0"/>
                          <a:cs typeface="SimSun" charset="0"/>
                        </a:rPr>
                        <a:t>(14:3b)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0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沟通方式</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说话 </a:t>
                      </a:r>
                      <a:r>
                        <a:rPr lang="en-US" altLang="zh-CN" sz="2000" b="1" dirty="0">
                          <a:latin typeface="Arial Narrow" charset="0"/>
                          <a:ea typeface="SimSun" charset="0"/>
                          <a:cs typeface="SimSun" charset="0"/>
                        </a:rPr>
                        <a:t>(14:6), </a:t>
                      </a:r>
                      <a:r>
                        <a:rPr lang="zh-CN" altLang="en-US" sz="2000" b="1" dirty="0">
                          <a:latin typeface="Arial Narrow" charset="0"/>
                          <a:ea typeface="SimSun" charset="0"/>
                          <a:cs typeface="SimSun" charset="0"/>
                        </a:rPr>
                        <a:t>祷告 </a:t>
                      </a:r>
                      <a:r>
                        <a:rPr lang="en-US" altLang="zh-CN" sz="2000" b="1" dirty="0">
                          <a:latin typeface="Arial Narrow" charset="0"/>
                          <a:ea typeface="SimSun" charset="0"/>
                          <a:cs typeface="SimSun" charset="0"/>
                        </a:rPr>
                        <a:t>(14:14), </a:t>
                      </a:r>
                      <a:r>
                        <a:rPr lang="zh-CN" altLang="en-US" sz="2000" b="1" dirty="0">
                          <a:latin typeface="Arial Narrow" charset="0"/>
                          <a:ea typeface="SimSun" charset="0"/>
                          <a:cs typeface="SimSun" charset="0"/>
                        </a:rPr>
                        <a:t>赞美 </a:t>
                      </a:r>
                      <a:r>
                        <a:rPr lang="en-US" altLang="zh-CN" sz="2000" b="1" dirty="0">
                          <a:latin typeface="Arial Narrow" charset="0"/>
                          <a:ea typeface="SimSun" charset="0"/>
                          <a:cs typeface="SimSun" charset="0"/>
                        </a:rPr>
                        <a:t>(14:16), </a:t>
                      </a:r>
                      <a:r>
                        <a:rPr lang="zh-CN" altLang="en-US" sz="2000" b="1" dirty="0">
                          <a:latin typeface="Arial Narrow" charset="0"/>
                          <a:ea typeface="SimSun" charset="0"/>
                          <a:cs typeface="SimSun" charset="0"/>
                        </a:rPr>
                        <a:t>歌唱</a:t>
                      </a:r>
                      <a:r>
                        <a:rPr lang="en-US" altLang="zh-CN" sz="2000" b="1" dirty="0">
                          <a:latin typeface="Arial Narrow" charset="0"/>
                          <a:ea typeface="SimSun" charset="0"/>
                          <a:cs typeface="SimSun" charset="0"/>
                        </a:rPr>
                        <a:t>? (14:15b)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预言未来，宣告教义真理 </a:t>
                      </a:r>
                      <a:r>
                        <a:rPr lang="en-US" altLang="zh-CN" sz="2000" b="1" dirty="0">
                          <a:latin typeface="Arial Narrow" charset="0"/>
                          <a:ea typeface="SimSun" charset="0"/>
                          <a:cs typeface="SimSun" charset="0"/>
                        </a:rPr>
                        <a:t>(14:19)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1034">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目的</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非信徒的象徵</a:t>
                      </a:r>
                    </a:p>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(14:21-22a)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信徒的信息</a:t>
                      </a:r>
                      <a:r>
                        <a:rPr lang="en-US" altLang="zh-CN" sz="2000" b="1" dirty="0">
                          <a:latin typeface="Arial Narrow" charset="0"/>
                          <a:ea typeface="SimSun" charset="0"/>
                          <a:cs typeface="SimSun" charset="0"/>
                        </a:rPr>
                        <a:t>(14:22b)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106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限制</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聚会只限两三个人</a:t>
                      </a:r>
                      <a:r>
                        <a:rPr lang="en-US" altLang="zh-CN" sz="2000" b="1" dirty="0">
                          <a:latin typeface="Arial Narrow" charset="0"/>
                          <a:ea typeface="SimSun" charset="0"/>
                          <a:cs typeface="SimSun" charset="0"/>
                        </a:rPr>
                        <a:t>(14:27a), </a:t>
                      </a:r>
                    </a:p>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轮流讲 </a:t>
                      </a:r>
                      <a:r>
                        <a:rPr lang="en-US" altLang="zh-CN" sz="2000" b="1" dirty="0">
                          <a:latin typeface="Arial Narrow" charset="0"/>
                          <a:ea typeface="SimSun" charset="0"/>
                          <a:cs typeface="SimSun" charset="0"/>
                        </a:rPr>
                        <a:t>(14:27b), </a:t>
                      </a:r>
                      <a:r>
                        <a:rPr lang="zh-CN" altLang="en-US" sz="2000" b="1" dirty="0">
                          <a:latin typeface="Arial Narrow" charset="0"/>
                          <a:ea typeface="SimSun" charset="0"/>
                          <a:cs typeface="SimSun" charset="0"/>
                        </a:rPr>
                        <a:t>有人会翻译 </a:t>
                      </a:r>
                      <a:r>
                        <a:rPr lang="en-US" altLang="zh-CN" sz="2000" b="1" dirty="0">
                          <a:latin typeface="Arial Narrow" charset="0"/>
                          <a:ea typeface="SimSun" charset="0"/>
                          <a:cs typeface="SimSun" charset="0"/>
                        </a:rPr>
                        <a:t>(14:27c-28)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聚会只限两三个人 </a:t>
                      </a:r>
                      <a:r>
                        <a:rPr lang="en-US" altLang="zh-CN" sz="2000" b="1" dirty="0">
                          <a:latin typeface="Arial Narrow" charset="0"/>
                          <a:ea typeface="SimSun" charset="0"/>
                          <a:cs typeface="SimSun" charset="0"/>
                        </a:rPr>
                        <a:t>(14:29a), </a:t>
                      </a:r>
                    </a:p>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轮流讲 </a:t>
                      </a:r>
                      <a:r>
                        <a:rPr lang="en-US" altLang="zh-CN" sz="2000" b="1" dirty="0">
                          <a:latin typeface="Arial Narrow" charset="0"/>
                          <a:ea typeface="SimSun" charset="0"/>
                          <a:cs typeface="SimSun" charset="0"/>
                        </a:rPr>
                        <a:t>(14:30-31), </a:t>
                      </a:r>
                      <a:r>
                        <a:rPr lang="zh-CN" altLang="en-US" sz="2000" b="1" dirty="0">
                          <a:latin typeface="Arial Narrow" charset="0"/>
                          <a:ea typeface="SimSun" charset="0"/>
                          <a:cs typeface="SimSun" charset="0"/>
                        </a:rPr>
                        <a:t>慎思明辨 </a:t>
                      </a:r>
                      <a:r>
                        <a:rPr lang="en-US" altLang="zh-CN" sz="2000" b="1" dirty="0">
                          <a:latin typeface="Arial Narrow" charset="0"/>
                          <a:ea typeface="SimSun" charset="0"/>
                          <a:cs typeface="SimSun" charset="0"/>
                        </a:rPr>
                        <a:t>(14:29b, 32)</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7010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劝告</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负面</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不要停止说方言 </a:t>
                      </a:r>
                      <a:r>
                        <a:rPr lang="en-US" altLang="zh-CN" sz="2000" b="1" dirty="0">
                          <a:latin typeface="Arial Narrow" charset="0"/>
                          <a:ea typeface="SimSun" charset="0"/>
                          <a:cs typeface="SimSun" charset="0"/>
                        </a:rPr>
                        <a:t>(14:39b)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正面</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切慕作先知讲道 </a:t>
                      </a:r>
                      <a:r>
                        <a:rPr lang="en-US" altLang="zh-CN" sz="2000" b="1" dirty="0">
                          <a:latin typeface="Arial Narrow" charset="0"/>
                          <a:ea typeface="SimSun" charset="0"/>
                          <a:cs typeface="SimSun" charset="0"/>
                        </a:rPr>
                        <a:t>(14:39a)</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701034">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停止媒介</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自己</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中间语态 </a:t>
                      </a:r>
                      <a:r>
                        <a:rPr lang="en-US" altLang="zh-CN" sz="2000" b="1" dirty="0">
                          <a:latin typeface="Arial Narrow" charset="0"/>
                          <a:ea typeface="SimSun" charset="0"/>
                          <a:cs typeface="SimSun" charset="0"/>
                        </a:rPr>
                        <a:t>(13:8b)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其他人</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被动语态 </a:t>
                      </a:r>
                      <a:r>
                        <a:rPr lang="en-US" altLang="zh-CN" sz="2000" b="1" dirty="0">
                          <a:latin typeface="Arial Narrow" charset="0"/>
                          <a:ea typeface="SimSun" charset="0"/>
                          <a:cs typeface="SimSun" charset="0"/>
                        </a:rPr>
                        <a:t>(13:8a)</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bl>
          </a:graphicData>
        </a:graphic>
      </p:graphicFrame>
      <p:sp>
        <p:nvSpPr>
          <p:cNvPr id="534580" name="Text Box 2"/>
          <p:cNvSpPr txBox="1">
            <a:spLocks noChangeArrowheads="1"/>
          </p:cNvSpPr>
          <p:nvPr/>
        </p:nvSpPr>
        <p:spPr bwMode="auto">
          <a:xfrm>
            <a:off x="8350640" y="-76169"/>
            <a:ext cx="840596"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dirty="0">
                <a:solidFill>
                  <a:srgbClr val="FFFFFF"/>
                </a:solidFill>
              </a:rPr>
              <a:t>161m</a:t>
            </a:r>
          </a:p>
        </p:txBody>
      </p:sp>
    </p:spTree>
    <p:extLst>
      <p:ext uri="{BB962C8B-B14F-4D97-AF65-F5344CB8AC3E}">
        <p14:creationId xmlns:p14="http://schemas.microsoft.com/office/powerpoint/2010/main" val="17065220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8625" name="Rectangle 2"/>
          <p:cNvSpPr>
            <a:spLocks noGrp="1" noChangeArrowheads="1"/>
          </p:cNvSpPr>
          <p:nvPr>
            <p:ph type="title"/>
          </p:nvPr>
        </p:nvSpPr>
        <p:spPr>
          <a:xfrm>
            <a:off x="0" y="762000"/>
            <a:ext cx="9144000" cy="838200"/>
          </a:xfrm>
        </p:spPr>
        <p:txBody>
          <a:bodyPr/>
          <a:lstStyle/>
          <a:p>
            <a:pPr eaLnBrk="1" hangingPunct="1"/>
            <a:r>
              <a:rPr lang="zh-TW" altLang="en-US" sz="3600" u="sng" dirty="0">
                <a:solidFill>
                  <a:srgbClr val="0000FF"/>
                </a:solidFill>
                <a:latin typeface="Arial" charset="0"/>
                <a:ea typeface="Osaka" charset="0"/>
                <a:cs typeface="Osaka" charset="0"/>
              </a:rPr>
              <a:t>用于说方言的短语</a:t>
            </a:r>
            <a:r>
              <a:rPr lang="en-US" sz="3600" u="sng" dirty="0">
                <a:solidFill>
                  <a:srgbClr val="0000FF"/>
                </a:solidFill>
                <a:latin typeface="Arial" charset="0"/>
                <a:ea typeface="Osaka" charset="0"/>
                <a:cs typeface="Osaka" charset="0"/>
              </a:rPr>
              <a:t>:</a:t>
            </a:r>
            <a:r>
              <a:rPr lang="en-US" dirty="0">
                <a:latin typeface="Arial" charset="0"/>
                <a:ea typeface="Osaka" charset="0"/>
                <a:cs typeface="Osaka" charset="0"/>
              </a:rPr>
              <a:t> </a:t>
            </a:r>
            <a:endParaRPr lang="en-AU" dirty="0">
              <a:latin typeface="Arial" charset="0"/>
              <a:ea typeface="Osaka" charset="0"/>
              <a:cs typeface="Osaka" charset="0"/>
            </a:endParaRPr>
          </a:p>
        </p:txBody>
      </p:sp>
      <p:sp>
        <p:nvSpPr>
          <p:cNvPr id="584707" name="Rectangle 3"/>
          <p:cNvSpPr>
            <a:spLocks noGrp="1" noChangeArrowheads="1"/>
          </p:cNvSpPr>
          <p:nvPr>
            <p:ph type="body" idx="1"/>
          </p:nvPr>
        </p:nvSpPr>
        <p:spPr>
          <a:xfrm>
            <a:off x="914400" y="1828800"/>
            <a:ext cx="7978775" cy="1528763"/>
          </a:xfrm>
        </p:spPr>
        <p:txBody>
          <a:bodyPr/>
          <a:lstStyle/>
          <a:p>
            <a:pPr marL="609600" indent="-609600" eaLnBrk="1" hangingPunct="1">
              <a:buClr>
                <a:srgbClr val="0000FF"/>
              </a:buClr>
              <a:buFont typeface="Wingdings" charset="0"/>
              <a:buChar char="v"/>
            </a:pPr>
            <a:r>
              <a:rPr lang="en-US" b="1" dirty="0" err="1">
                <a:solidFill>
                  <a:srgbClr val="FF0000"/>
                </a:solidFill>
                <a:latin typeface="Bwgrkl" charset="0"/>
                <a:ea typeface="Osaka" charset="0"/>
                <a:cs typeface="Times New Roman" charset="0"/>
              </a:rPr>
              <a:t>glw,ssaij</a:t>
            </a:r>
            <a:r>
              <a:rPr lang="en-US" b="1" dirty="0">
                <a:solidFill>
                  <a:srgbClr val="FF0000"/>
                </a:solidFill>
                <a:latin typeface="Bwgrkl" charset="0"/>
                <a:ea typeface="Osaka" charset="0"/>
                <a:cs typeface="Times New Roman" charset="0"/>
              </a:rPr>
              <a:t> </a:t>
            </a:r>
            <a:r>
              <a:rPr lang="en-US" b="1" dirty="0" err="1">
                <a:solidFill>
                  <a:srgbClr val="FF0000"/>
                </a:solidFill>
                <a:latin typeface="Bwgrkl" charset="0"/>
                <a:ea typeface="Osaka" charset="0"/>
                <a:cs typeface="Times New Roman" charset="0"/>
              </a:rPr>
              <a:t>kainai</a:t>
            </a:r>
            <a:r>
              <a:rPr lang="en-US" b="1" dirty="0">
                <a:solidFill>
                  <a:srgbClr val="FF0000"/>
                </a:solidFill>
                <a:latin typeface="Bwgrkl" charset="0"/>
                <a:ea typeface="Osaka" charset="0"/>
                <a:cs typeface="Times New Roman" charset="0"/>
              </a:rPr>
              <a:t>/j </a:t>
            </a:r>
          </a:p>
          <a:p>
            <a:pPr marL="609600" indent="-609600" eaLnBrk="1" hangingPunct="1">
              <a:buClr>
                <a:srgbClr val="0000FF"/>
              </a:buClr>
              <a:buFont typeface="Wingdings" charset="0"/>
              <a:buNone/>
            </a:pPr>
            <a:r>
              <a:rPr lang="en-US" sz="2800" b="1" dirty="0">
                <a:solidFill>
                  <a:srgbClr val="FF0000"/>
                </a:solidFill>
                <a:latin typeface="Arial" charset="0"/>
                <a:ea typeface="Osaka" charset="0"/>
                <a:cs typeface="Times New Roman" charset="0"/>
              </a:rPr>
              <a:t>       (</a:t>
            </a:r>
            <a:r>
              <a:rPr lang="zh-TW" altLang="en-US" sz="2800" b="1" dirty="0">
                <a:solidFill>
                  <a:srgbClr val="FF0000"/>
                </a:solidFill>
                <a:latin typeface="Arial" charset="0"/>
                <a:ea typeface="Osaka" charset="0"/>
                <a:cs typeface="Times New Roman" charset="0"/>
              </a:rPr>
              <a:t>马可福音</a:t>
            </a:r>
            <a:r>
              <a:rPr lang="en-US" altLang="zh-TW" sz="2800" b="1" dirty="0">
                <a:solidFill>
                  <a:srgbClr val="FF0000"/>
                </a:solidFill>
                <a:latin typeface="Arial" charset="0"/>
                <a:ea typeface="Osaka" charset="0"/>
                <a:cs typeface="Times New Roman" charset="0"/>
              </a:rPr>
              <a:t>16:17</a:t>
            </a:r>
            <a:r>
              <a:rPr lang="en-US" sz="2800" b="1" dirty="0">
                <a:solidFill>
                  <a:srgbClr val="FF0000"/>
                </a:solidFill>
                <a:latin typeface="Arial" charset="0"/>
                <a:ea typeface="Osaka" charset="0"/>
                <a:cs typeface="Times New Roman" charset="0"/>
              </a:rPr>
              <a:t>, </a:t>
            </a:r>
            <a:r>
              <a:rPr lang="zh-TW" altLang="en-US" sz="2800" b="1" dirty="0">
                <a:solidFill>
                  <a:srgbClr val="FF0000"/>
                </a:solidFill>
                <a:latin typeface="Arial" charset="0"/>
                <a:ea typeface="Osaka" charset="0"/>
                <a:cs typeface="Times New Roman" charset="0"/>
              </a:rPr>
              <a:t>翻译</a:t>
            </a:r>
            <a:r>
              <a:rPr lang="en-US" altLang="zh-TW" sz="2800" b="1" dirty="0">
                <a:solidFill>
                  <a:srgbClr val="FF0000"/>
                </a:solidFill>
                <a:latin typeface="Arial" charset="0"/>
                <a:ea typeface="Osaka" charset="0"/>
                <a:cs typeface="Times New Roman" charset="0"/>
              </a:rPr>
              <a:t> </a:t>
            </a:r>
            <a:r>
              <a:rPr lang="en-US" sz="2800" b="1" dirty="0">
                <a:solidFill>
                  <a:srgbClr val="FF0000"/>
                </a:solidFill>
                <a:latin typeface="Arial" charset="0"/>
                <a:ea typeface="Osaka" charset="0"/>
                <a:cs typeface="Times New Roman" charset="0"/>
              </a:rPr>
              <a:t>"</a:t>
            </a:r>
            <a:r>
              <a:rPr lang="zh-TW" altLang="en-US" sz="2800" b="1" dirty="0">
                <a:solidFill>
                  <a:srgbClr val="FF0000"/>
                </a:solidFill>
                <a:latin typeface="Arial" charset="0"/>
                <a:ea typeface="Osaka" charset="0"/>
                <a:cs typeface="Times New Roman" charset="0"/>
              </a:rPr>
              <a:t>用新方言说话</a:t>
            </a:r>
            <a:r>
              <a:rPr lang="en-US" sz="2800" b="1" dirty="0">
                <a:solidFill>
                  <a:srgbClr val="FF0000"/>
                </a:solidFill>
                <a:latin typeface="Arial" charset="0"/>
                <a:ea typeface="Osaka" charset="0"/>
                <a:cs typeface="Times New Roman" charset="0"/>
              </a:rPr>
              <a:t>").</a:t>
            </a:r>
            <a:endParaRPr lang="en-AU" sz="2800" b="1" dirty="0">
              <a:solidFill>
                <a:srgbClr val="FF0000"/>
              </a:solidFill>
              <a:latin typeface="Arial" charset="0"/>
              <a:ea typeface="Osaka" charset="0"/>
              <a:cs typeface="Osaka" charset="0"/>
            </a:endParaRPr>
          </a:p>
        </p:txBody>
      </p:sp>
      <p:sp>
        <p:nvSpPr>
          <p:cNvPr id="584708" name="Text Box 4"/>
          <p:cNvSpPr txBox="1">
            <a:spLocks noChangeArrowheads="1"/>
          </p:cNvSpPr>
          <p:nvPr/>
        </p:nvSpPr>
        <p:spPr bwMode="auto">
          <a:xfrm>
            <a:off x="914400" y="3669406"/>
            <a:ext cx="7010400" cy="256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sz="3200" b="1" dirty="0" err="1">
                <a:solidFill>
                  <a:srgbClr val="FF0000"/>
                </a:solidFill>
                <a:latin typeface="Bwgrkl" charset="0"/>
                <a:ea typeface="Osaka" charset="0"/>
                <a:cs typeface="Osaka" charset="0"/>
              </a:rPr>
              <a:t>e`te,raij</a:t>
            </a:r>
            <a:r>
              <a:rPr lang="en-US" sz="3200" b="1" dirty="0">
                <a:solidFill>
                  <a:srgbClr val="FF0000"/>
                </a:solidFill>
                <a:latin typeface="Bwgrkl" charset="0"/>
                <a:ea typeface="Osaka" charset="0"/>
                <a:cs typeface="Osaka" charset="0"/>
              </a:rPr>
              <a:t> </a:t>
            </a:r>
            <a:r>
              <a:rPr lang="en-US" sz="3200" b="1" dirty="0" err="1">
                <a:solidFill>
                  <a:srgbClr val="FF0000"/>
                </a:solidFill>
                <a:latin typeface="Bwgrkl" charset="0"/>
                <a:ea typeface="Osaka" charset="0"/>
                <a:cs typeface="Osaka" charset="0"/>
              </a:rPr>
              <a:t>glw,ssaij</a:t>
            </a:r>
            <a:r>
              <a:rPr lang="en-US" sz="3200" b="1" dirty="0">
                <a:solidFill>
                  <a:srgbClr val="FF0000"/>
                </a:solidFill>
                <a:latin typeface="Times New Roman" charset="0"/>
                <a:ea typeface="Osaka" charset="0"/>
                <a:cs typeface="Osaka" charset="0"/>
              </a:rPr>
              <a:t> </a:t>
            </a:r>
          </a:p>
          <a:p>
            <a:pPr eaLnBrk="1" hangingPunct="1">
              <a:lnSpc>
                <a:spcPct val="90000"/>
              </a:lnSpc>
              <a:spcBef>
                <a:spcPct val="20000"/>
              </a:spcBef>
              <a:buClr>
                <a:srgbClr val="0000FF"/>
              </a:buClr>
              <a:buFont typeface="Wingdings" charset="0"/>
              <a:buNone/>
            </a:pPr>
            <a:r>
              <a:rPr lang="en-US" sz="2800" b="1" dirty="0">
                <a:solidFill>
                  <a:srgbClr val="FF0000"/>
                </a:solidFill>
                <a:ea typeface="Osaka" charset="0"/>
                <a:cs typeface="Osaka" charset="0"/>
              </a:rPr>
              <a:t>       (</a:t>
            </a:r>
            <a:r>
              <a:rPr lang="zh-TW" altLang="en-US" sz="2800" b="1" dirty="0">
                <a:solidFill>
                  <a:srgbClr val="FF0000"/>
                </a:solidFill>
                <a:ea typeface="Osaka" charset="0"/>
                <a:cs typeface="Osaka" charset="0"/>
              </a:rPr>
              <a:t>使徒行传</a:t>
            </a:r>
            <a:r>
              <a:rPr lang="en-US" altLang="zh-TW" sz="2800" b="1" dirty="0">
                <a:solidFill>
                  <a:srgbClr val="FF0000"/>
                </a:solidFill>
                <a:ea typeface="Osaka" charset="0"/>
                <a:cs typeface="Osaka" charset="0"/>
              </a:rPr>
              <a:t>2</a:t>
            </a:r>
            <a:r>
              <a:rPr lang="zh-TW" altLang="en-US" sz="2800" b="1" dirty="0">
                <a:solidFill>
                  <a:srgbClr val="FF0000"/>
                </a:solidFill>
                <a:ea typeface="Osaka" charset="0"/>
                <a:cs typeface="Osaka" charset="0"/>
              </a:rPr>
              <a:t>：</a:t>
            </a:r>
            <a:r>
              <a:rPr lang="en-US" altLang="zh-TW" sz="2800" b="1" dirty="0">
                <a:solidFill>
                  <a:srgbClr val="FF0000"/>
                </a:solidFill>
                <a:ea typeface="Osaka" charset="0"/>
                <a:cs typeface="Osaka" charset="0"/>
              </a:rPr>
              <a:t>4</a:t>
            </a:r>
            <a:r>
              <a:rPr lang="en-US" sz="2800" b="1" dirty="0">
                <a:solidFill>
                  <a:srgbClr val="FF0000"/>
                </a:solidFill>
                <a:ea typeface="Osaka" charset="0"/>
                <a:cs typeface="Osaka" charset="0"/>
              </a:rPr>
              <a:t>, </a:t>
            </a:r>
            <a:r>
              <a:rPr lang="zh-TW" altLang="en-US" sz="2800" b="1" dirty="0">
                <a:solidFill>
                  <a:srgbClr val="FF0000"/>
                </a:solidFill>
                <a:ea typeface="Osaka" charset="0"/>
                <a:cs typeface="Osaka" charset="0"/>
              </a:rPr>
              <a:t>翻译</a:t>
            </a:r>
            <a:r>
              <a:rPr lang="en-US" altLang="zh-TW" sz="2800" b="1" dirty="0">
                <a:solidFill>
                  <a:srgbClr val="FF0000"/>
                </a:solidFill>
                <a:ea typeface="Osaka" charset="0"/>
                <a:cs typeface="Osaka" charset="0"/>
              </a:rPr>
              <a:t> </a:t>
            </a:r>
            <a:r>
              <a:rPr lang="en-US" sz="2800" b="1" dirty="0">
                <a:solidFill>
                  <a:srgbClr val="FF0000"/>
                </a:solidFill>
                <a:ea typeface="Osaka" charset="0"/>
                <a:cs typeface="Osaka" charset="0"/>
              </a:rPr>
              <a:t>"</a:t>
            </a:r>
            <a:r>
              <a:rPr lang="zh-TW" altLang="en-US" sz="2800" b="1" dirty="0">
                <a:solidFill>
                  <a:srgbClr val="FF0000"/>
                </a:solidFill>
                <a:ea typeface="Osaka" charset="0"/>
                <a:cs typeface="Osaka" charset="0"/>
              </a:rPr>
              <a:t>用别种语言说出话来</a:t>
            </a:r>
            <a:r>
              <a:rPr lang="en-US" sz="2800" b="1" dirty="0">
                <a:solidFill>
                  <a:srgbClr val="FF0000"/>
                </a:solidFill>
                <a:ea typeface="Osaka" charset="0"/>
                <a:cs typeface="Osaka" charset="0"/>
              </a:rPr>
              <a:t>"): </a:t>
            </a:r>
            <a:r>
              <a:rPr lang="zh-TW" altLang="en-US" sz="2800" b="1" dirty="0">
                <a:solidFill>
                  <a:srgbClr val="FF0000"/>
                </a:solidFill>
                <a:ea typeface="Osaka" charset="0"/>
                <a:cs typeface="Osaka" charset="0"/>
              </a:rPr>
              <a:t>在文章的后半部分，我们看到了这些</a:t>
            </a:r>
            <a:r>
              <a:rPr lang="en-US" sz="2800" b="1" dirty="0">
                <a:solidFill>
                  <a:srgbClr val="FF0000"/>
                </a:solidFill>
                <a:ea typeface="Osaka" charset="0"/>
                <a:cs typeface="Osaka" charset="0"/>
              </a:rPr>
              <a:t>"</a:t>
            </a:r>
            <a:r>
              <a:rPr lang="zh-TW" altLang="en-US" sz="2800" b="1" dirty="0">
                <a:solidFill>
                  <a:srgbClr val="FF0000"/>
                </a:solidFill>
                <a:ea typeface="Osaka" charset="0"/>
                <a:cs typeface="Osaka" charset="0"/>
              </a:rPr>
              <a:t>用别种语言说出话来</a:t>
            </a:r>
            <a:r>
              <a:rPr lang="en-US" sz="2800" b="1" dirty="0">
                <a:solidFill>
                  <a:srgbClr val="FF0000"/>
                </a:solidFill>
                <a:ea typeface="Osaka" charset="0"/>
                <a:cs typeface="Osaka" charset="0"/>
              </a:rPr>
              <a:t>" </a:t>
            </a:r>
            <a:r>
              <a:rPr lang="zh-TW" altLang="en-US" sz="2800" b="1" dirty="0">
                <a:solidFill>
                  <a:srgbClr val="FF0000"/>
                </a:solidFill>
                <a:ea typeface="Osaka" charset="0"/>
                <a:cs typeface="Osaka" charset="0"/>
              </a:rPr>
              <a:t>是已知的语言</a:t>
            </a:r>
            <a:r>
              <a:rPr lang="en-US" sz="2800" b="1" dirty="0">
                <a:solidFill>
                  <a:srgbClr val="FF0000"/>
                </a:solidFill>
                <a:ea typeface="Osaka" charset="0"/>
                <a:cs typeface="Osaka" charset="0"/>
              </a:rPr>
              <a:t> (2:8-11), </a:t>
            </a:r>
            <a:r>
              <a:rPr lang="zh-TW" altLang="en-US" sz="2800" b="1" dirty="0">
                <a:solidFill>
                  <a:srgbClr val="FF0000"/>
                </a:solidFill>
                <a:ea typeface="Osaka" charset="0"/>
                <a:cs typeface="Osaka" charset="0"/>
              </a:rPr>
              <a:t>然而他们不知道那些说出来的人。</a:t>
            </a:r>
            <a:endParaRPr lang="en-AU" sz="4800" b="1" dirty="0">
              <a:solidFill>
                <a:srgbClr val="000000"/>
              </a:solidFill>
              <a:latin typeface="Times New Roman"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anim calcmode="lin" valueType="num">
                                      <p:cBhvr additive="base">
                                        <p:cTn id="7" dur="500" fill="hold"/>
                                        <p:tgtEl>
                                          <p:spTgt spid="584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47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4707">
                                            <p:txEl>
                                              <p:pRg st="1" end="1"/>
                                            </p:txEl>
                                          </p:spTgt>
                                        </p:tgtEl>
                                        <p:attrNameLst>
                                          <p:attrName>style.visibility</p:attrName>
                                        </p:attrNameLst>
                                      </p:cBhvr>
                                      <p:to>
                                        <p:strVal val="visible"/>
                                      </p:to>
                                    </p:set>
                                    <p:anim calcmode="lin" valueType="num">
                                      <p:cBhvr additive="base">
                                        <p:cTn id="13" dur="500" fill="hold"/>
                                        <p:tgtEl>
                                          <p:spTgt spid="5847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47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84708"/>
                                        </p:tgtEl>
                                        <p:attrNameLst>
                                          <p:attrName>style.visibility</p:attrName>
                                        </p:attrNameLst>
                                      </p:cBhvr>
                                      <p:to>
                                        <p:strVal val="visible"/>
                                      </p:to>
                                    </p:set>
                                    <p:anim calcmode="lin" valueType="num">
                                      <p:cBhvr additive="base">
                                        <p:cTn id="19" dur="500" fill="hold"/>
                                        <p:tgtEl>
                                          <p:spTgt spid="584708"/>
                                        </p:tgtEl>
                                        <p:attrNameLst>
                                          <p:attrName>ppt_x</p:attrName>
                                        </p:attrNameLst>
                                      </p:cBhvr>
                                      <p:tavLst>
                                        <p:tav tm="0">
                                          <p:val>
                                            <p:strVal val="1+#ppt_w/2"/>
                                          </p:val>
                                        </p:tav>
                                        <p:tav tm="100000">
                                          <p:val>
                                            <p:strVal val="#ppt_x"/>
                                          </p:val>
                                        </p:tav>
                                      </p:tavLst>
                                    </p:anim>
                                    <p:anim calcmode="lin" valueType="num">
                                      <p:cBhvr additive="base">
                                        <p:cTn id="20" dur="500" fill="hold"/>
                                        <p:tgtEl>
                                          <p:spTgt spid="584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7" grpId="0" build="p" autoUpdateAnimBg="0"/>
      <p:bldP spid="584708"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3200400" y="2337251"/>
            <a:ext cx="5646738" cy="140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sz="3200" b="1" dirty="0" err="1">
                <a:solidFill>
                  <a:srgbClr val="FF0000"/>
                </a:solidFill>
                <a:latin typeface="Bwgrkl" charset="0"/>
                <a:ea typeface="Osaka" charset="0"/>
                <a:cs typeface="Osaka" charset="0"/>
              </a:rPr>
              <a:t>ge,nh</a:t>
            </a:r>
            <a:r>
              <a:rPr lang="en-US" sz="3200" b="1" dirty="0">
                <a:solidFill>
                  <a:srgbClr val="FF0000"/>
                </a:solidFill>
                <a:latin typeface="Bwgrkl" charset="0"/>
                <a:ea typeface="Osaka" charset="0"/>
                <a:cs typeface="Osaka" charset="0"/>
              </a:rPr>
              <a:t> </a:t>
            </a:r>
            <a:r>
              <a:rPr lang="en-US" sz="3200" b="1" dirty="0" err="1">
                <a:solidFill>
                  <a:srgbClr val="FF0000"/>
                </a:solidFill>
                <a:latin typeface="Bwgrkl" charset="0"/>
                <a:ea typeface="Osaka" charset="0"/>
                <a:cs typeface="Osaka" charset="0"/>
              </a:rPr>
              <a:t>glwssw</a:t>
            </a:r>
            <a:r>
              <a:rPr lang="en-US" sz="3200" b="1" dirty="0">
                <a:solidFill>
                  <a:srgbClr val="FF0000"/>
                </a:solidFill>
                <a:latin typeface="Bwgrkl" charset="0"/>
                <a:ea typeface="Osaka" charset="0"/>
                <a:cs typeface="Osaka" charset="0"/>
              </a:rPr>
              <a:t>/n</a:t>
            </a:r>
            <a:r>
              <a:rPr lang="en-US" sz="3200" b="1" dirty="0">
                <a:solidFill>
                  <a:srgbClr val="FF0000"/>
                </a:solidFill>
                <a:latin typeface="Times New Roman" charset="0"/>
                <a:ea typeface="Osaka" charset="0"/>
                <a:cs typeface="Osaka" charset="0"/>
              </a:rPr>
              <a:t> </a:t>
            </a:r>
          </a:p>
          <a:p>
            <a:pPr eaLnBrk="1" hangingPunct="1">
              <a:lnSpc>
                <a:spcPct val="90000"/>
              </a:lnSpc>
              <a:spcBef>
                <a:spcPct val="20000"/>
              </a:spcBef>
              <a:buClr>
                <a:srgbClr val="0000FF"/>
              </a:buClr>
              <a:buSzPct val="75000"/>
              <a:buFont typeface="Wingdings" charset="0"/>
              <a:buNone/>
            </a:pPr>
            <a:r>
              <a:rPr lang="en-US" sz="2800" b="1" dirty="0">
                <a:solidFill>
                  <a:srgbClr val="FF0000"/>
                </a:solidFill>
                <a:latin typeface="Times New Roman" charset="0"/>
                <a:ea typeface="Osaka" charset="0"/>
                <a:cs typeface="Osaka" charset="0"/>
              </a:rPr>
              <a:t>       </a:t>
            </a:r>
            <a:r>
              <a:rPr lang="en-US" sz="2800" b="1" dirty="0">
                <a:solidFill>
                  <a:srgbClr val="FF0000"/>
                </a:solidFill>
                <a:ea typeface="Osaka" charset="0"/>
                <a:cs typeface="Osaka" charset="0"/>
              </a:rPr>
              <a:t>(</a:t>
            </a:r>
            <a:r>
              <a:rPr lang="zh-TW" altLang="en-US" sz="2800" b="1" dirty="0">
                <a:solidFill>
                  <a:srgbClr val="FF0000"/>
                </a:solidFill>
                <a:ea typeface="Osaka" charset="0"/>
                <a:cs typeface="Osaka" charset="0"/>
              </a:rPr>
              <a:t>哥林多前书</a:t>
            </a:r>
            <a:r>
              <a:rPr lang="en-US" altLang="zh-TW" sz="2800" b="1" dirty="0">
                <a:solidFill>
                  <a:srgbClr val="FF0000"/>
                </a:solidFill>
                <a:ea typeface="Osaka" charset="0"/>
                <a:cs typeface="Osaka" charset="0"/>
              </a:rPr>
              <a:t>12</a:t>
            </a:r>
            <a:r>
              <a:rPr lang="zh-TW" altLang="en-US" sz="2800" b="1" dirty="0">
                <a:solidFill>
                  <a:srgbClr val="FF0000"/>
                </a:solidFill>
                <a:ea typeface="Osaka" charset="0"/>
                <a:cs typeface="Osaka" charset="0"/>
              </a:rPr>
              <a:t>：</a:t>
            </a:r>
            <a:r>
              <a:rPr lang="en-US" altLang="zh-TW" sz="2800" b="1" dirty="0">
                <a:solidFill>
                  <a:srgbClr val="FF0000"/>
                </a:solidFill>
                <a:ea typeface="Osaka" charset="0"/>
                <a:cs typeface="Osaka" charset="0"/>
              </a:rPr>
              <a:t>10,28</a:t>
            </a:r>
            <a:r>
              <a:rPr lang="en-US" sz="2800" b="1" dirty="0">
                <a:solidFill>
                  <a:srgbClr val="FF0000"/>
                </a:solidFill>
                <a:ea typeface="Osaka" charset="0"/>
                <a:cs typeface="Osaka" charset="0"/>
              </a:rPr>
              <a:t>, </a:t>
            </a:r>
            <a:r>
              <a:rPr lang="zh-TW" altLang="en-US" sz="2800" b="1" dirty="0">
                <a:solidFill>
                  <a:srgbClr val="FF0000"/>
                </a:solidFill>
                <a:ea typeface="Osaka" charset="0"/>
                <a:cs typeface="Osaka" charset="0"/>
              </a:rPr>
              <a:t>翻译“各种方言”</a:t>
            </a:r>
            <a:r>
              <a:rPr lang="en-US" sz="2800" b="1" dirty="0">
                <a:solidFill>
                  <a:srgbClr val="FF0000"/>
                </a:solidFill>
                <a:ea typeface="Osaka" charset="0"/>
                <a:cs typeface="Osaka" charset="0"/>
              </a:rPr>
              <a:t>)</a:t>
            </a:r>
            <a:endParaRPr lang="en-AU" sz="4800" b="1" dirty="0">
              <a:solidFill>
                <a:srgbClr val="000000"/>
              </a:solidFill>
              <a:ea typeface="Osaka" charset="0"/>
              <a:cs typeface="Osaka" charset="0"/>
            </a:endParaRPr>
          </a:p>
        </p:txBody>
      </p:sp>
      <p:sp>
        <p:nvSpPr>
          <p:cNvPr id="585732" name="Text Box 4"/>
          <p:cNvSpPr txBox="1">
            <a:spLocks noChangeArrowheads="1"/>
          </p:cNvSpPr>
          <p:nvPr/>
        </p:nvSpPr>
        <p:spPr bwMode="auto">
          <a:xfrm>
            <a:off x="3200400" y="3490791"/>
            <a:ext cx="5638800" cy="2290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marL="628650" indent="-6286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sz="3200" b="1" dirty="0">
                <a:solidFill>
                  <a:srgbClr val="FF0000"/>
                </a:solidFill>
                <a:latin typeface="Bwgrkl" charset="0"/>
                <a:ea typeface="Osaka" charset="0"/>
                <a:cs typeface="Osaka" charset="0"/>
              </a:rPr>
              <a:t>tai/j </a:t>
            </a:r>
            <a:r>
              <a:rPr lang="en-US" sz="3200" b="1" dirty="0" err="1">
                <a:solidFill>
                  <a:srgbClr val="FF0000"/>
                </a:solidFill>
                <a:latin typeface="Bwgrkl" charset="0"/>
                <a:ea typeface="Osaka" charset="0"/>
                <a:cs typeface="Osaka" charset="0"/>
              </a:rPr>
              <a:t>glw,ssaij</a:t>
            </a:r>
            <a:r>
              <a:rPr lang="en-US" sz="3200" b="1" dirty="0">
                <a:solidFill>
                  <a:srgbClr val="FF0000"/>
                </a:solidFill>
                <a:latin typeface="Bwgrkl" charset="0"/>
                <a:ea typeface="Osaka" charset="0"/>
                <a:cs typeface="Osaka" charset="0"/>
              </a:rPr>
              <a:t> </a:t>
            </a:r>
            <a:r>
              <a:rPr lang="en-US" sz="3200" b="1" dirty="0" err="1">
                <a:solidFill>
                  <a:srgbClr val="FF0000"/>
                </a:solidFill>
                <a:latin typeface="Bwgrkl" charset="0"/>
                <a:ea typeface="Osaka" charset="0"/>
                <a:cs typeface="Osaka" charset="0"/>
              </a:rPr>
              <a:t>tw</a:t>
            </a:r>
            <a:r>
              <a:rPr lang="en-US" sz="3200" b="1" dirty="0">
                <a:solidFill>
                  <a:srgbClr val="FF0000"/>
                </a:solidFill>
                <a:latin typeface="Bwgrkl" charset="0"/>
                <a:ea typeface="Osaka" charset="0"/>
                <a:cs typeface="Osaka" charset="0"/>
              </a:rPr>
              <a:t>/n </a:t>
            </a:r>
            <a:r>
              <a:rPr lang="en-US" sz="3200" b="1" dirty="0" err="1">
                <a:solidFill>
                  <a:srgbClr val="FF0000"/>
                </a:solidFill>
                <a:latin typeface="Bwgrkl" charset="0"/>
                <a:ea typeface="Osaka" charset="0"/>
                <a:cs typeface="Osaka" charset="0"/>
              </a:rPr>
              <a:t>avnqrw,pwn</a:t>
            </a:r>
            <a:r>
              <a:rPr lang="en-US" sz="3200" b="1" dirty="0">
                <a:solidFill>
                  <a:srgbClr val="FF0000"/>
                </a:solidFill>
                <a:latin typeface="Bwgrkl" charset="0"/>
                <a:ea typeface="Osaka" charset="0"/>
                <a:cs typeface="Osaka" charset="0"/>
              </a:rPr>
              <a:t> </a:t>
            </a:r>
            <a:r>
              <a:rPr lang="en-US" sz="3200" b="1" dirty="0" err="1">
                <a:solidFill>
                  <a:srgbClr val="FF0000"/>
                </a:solidFill>
                <a:latin typeface="Bwgrkl" charset="0"/>
                <a:ea typeface="Osaka" charset="0"/>
                <a:cs typeface="Osaka" charset="0"/>
              </a:rPr>
              <a:t>kai</a:t>
            </a:r>
            <a:r>
              <a:rPr lang="en-US" sz="3200" b="1" dirty="0">
                <a:solidFill>
                  <a:srgbClr val="FF0000"/>
                </a:solidFill>
                <a:latin typeface="Bwgrkl" charset="0"/>
                <a:ea typeface="Osaka" charset="0"/>
                <a:cs typeface="Osaka" charset="0"/>
              </a:rPr>
              <a:t>. </a:t>
            </a:r>
            <a:r>
              <a:rPr lang="en-US" sz="3200" b="1" dirty="0" err="1">
                <a:solidFill>
                  <a:srgbClr val="FF0000"/>
                </a:solidFill>
                <a:latin typeface="Bwgrkl" charset="0"/>
                <a:ea typeface="Osaka" charset="0"/>
                <a:cs typeface="Osaka" charset="0"/>
              </a:rPr>
              <a:t>tw</a:t>
            </a:r>
            <a:r>
              <a:rPr lang="en-US" sz="3200" b="1" dirty="0">
                <a:solidFill>
                  <a:srgbClr val="FF0000"/>
                </a:solidFill>
                <a:latin typeface="Bwgrkl" charset="0"/>
                <a:ea typeface="Osaka" charset="0"/>
                <a:cs typeface="Osaka" charset="0"/>
              </a:rPr>
              <a:t>/n </a:t>
            </a:r>
            <a:r>
              <a:rPr lang="en-US" sz="3200" b="1" dirty="0" err="1">
                <a:solidFill>
                  <a:srgbClr val="FF0000"/>
                </a:solidFill>
                <a:latin typeface="Bwgrkl" charset="0"/>
                <a:ea typeface="Osaka" charset="0"/>
                <a:cs typeface="Osaka" charset="0"/>
              </a:rPr>
              <a:t>avgge,lwn</a:t>
            </a:r>
            <a:r>
              <a:rPr lang="en-US" sz="3200" b="1" dirty="0">
                <a:solidFill>
                  <a:srgbClr val="FF0000"/>
                </a:solidFill>
                <a:latin typeface="Times New Roman" charset="0"/>
                <a:ea typeface="Osaka" charset="0"/>
                <a:cs typeface="Osaka" charset="0"/>
              </a:rPr>
              <a:t> </a:t>
            </a:r>
          </a:p>
          <a:p>
            <a:pPr eaLnBrk="1" hangingPunct="1">
              <a:lnSpc>
                <a:spcPct val="90000"/>
              </a:lnSpc>
              <a:spcBef>
                <a:spcPct val="20000"/>
              </a:spcBef>
              <a:buClr>
                <a:srgbClr val="0000FF"/>
              </a:buClr>
              <a:buFont typeface="Wingdings" charset="0"/>
              <a:buNone/>
            </a:pPr>
            <a:r>
              <a:rPr lang="en-US" sz="2800" b="1" dirty="0">
                <a:solidFill>
                  <a:srgbClr val="FF0000"/>
                </a:solidFill>
                <a:ea typeface="Osaka" charset="0"/>
                <a:cs typeface="Osaka" charset="0"/>
              </a:rPr>
              <a:t>      (</a:t>
            </a:r>
            <a:r>
              <a:rPr lang="zh-TW" altLang="en-US" sz="2800" b="1" dirty="0">
                <a:solidFill>
                  <a:srgbClr val="FF0000"/>
                </a:solidFill>
                <a:ea typeface="Osaka" charset="0"/>
                <a:cs typeface="Osaka" charset="0"/>
              </a:rPr>
              <a:t>哥林多前书</a:t>
            </a:r>
            <a:r>
              <a:rPr lang="en-US" altLang="zh-TW" sz="2800" b="1" dirty="0">
                <a:solidFill>
                  <a:srgbClr val="FF0000"/>
                </a:solidFill>
                <a:ea typeface="Osaka" charset="0"/>
                <a:cs typeface="Osaka" charset="0"/>
              </a:rPr>
              <a:t>13</a:t>
            </a:r>
            <a:r>
              <a:rPr lang="zh-TW" altLang="en-US" sz="2800" b="1" dirty="0">
                <a:solidFill>
                  <a:srgbClr val="FF0000"/>
                </a:solidFill>
                <a:ea typeface="Osaka" charset="0"/>
                <a:cs typeface="Osaka" charset="0"/>
              </a:rPr>
              <a:t>：</a:t>
            </a:r>
            <a:r>
              <a:rPr lang="en-US" altLang="zh-TW" sz="2800" b="1" dirty="0">
                <a:solidFill>
                  <a:srgbClr val="FF0000"/>
                </a:solidFill>
                <a:ea typeface="Osaka" charset="0"/>
                <a:cs typeface="Osaka" charset="0"/>
              </a:rPr>
              <a:t>1</a:t>
            </a:r>
            <a:r>
              <a:rPr lang="en-US" sz="2800" b="1" dirty="0">
                <a:solidFill>
                  <a:srgbClr val="FF0000"/>
                </a:solidFill>
                <a:ea typeface="Osaka" charset="0"/>
                <a:cs typeface="Osaka" charset="0"/>
              </a:rPr>
              <a:t>, “</a:t>
            </a:r>
            <a:r>
              <a:rPr lang="zh-CHT" altLang="en-US" sz="2800" b="1" dirty="0">
                <a:solidFill>
                  <a:srgbClr val="FF0000"/>
                </a:solidFill>
                <a:ea typeface="Osaka" charset="0"/>
                <a:cs typeface="Osaka" charset="0"/>
              </a:rPr>
              <a:t>世人和天使的方言</a:t>
            </a:r>
            <a:r>
              <a:rPr lang="en-GB" altLang="zh-CHT" sz="2800" b="1" dirty="0">
                <a:solidFill>
                  <a:srgbClr val="FF0000"/>
                </a:solidFill>
                <a:ea typeface="Osaka" charset="0"/>
                <a:cs typeface="Osaka" charset="0"/>
              </a:rPr>
              <a:t>”</a:t>
            </a:r>
            <a:r>
              <a:rPr lang="en-US" sz="2800" b="1" dirty="0">
                <a:solidFill>
                  <a:srgbClr val="FF0000"/>
                </a:solidFill>
                <a:ea typeface="Osaka" charset="0"/>
                <a:cs typeface="Osaka" charset="0"/>
              </a:rPr>
              <a:t>) </a:t>
            </a:r>
            <a:endParaRPr lang="en-AU" sz="4800" b="1" dirty="0">
              <a:solidFill>
                <a:srgbClr val="000000"/>
              </a:solidFill>
              <a:ea typeface="Osaka" charset="0"/>
              <a:cs typeface="Osaka" charset="0"/>
            </a:endParaRPr>
          </a:p>
        </p:txBody>
      </p:sp>
      <p:pic>
        <p:nvPicPr>
          <p:cNvPr id="585733" name="Picture 5" descr="tongues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06228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6" name="Rectangle 6"/>
          <p:cNvSpPr>
            <a:spLocks noGrp="1" noChangeArrowheads="1"/>
          </p:cNvSpPr>
          <p:nvPr>
            <p:ph type="title" idx="4294967295"/>
          </p:nvPr>
        </p:nvSpPr>
        <p:spPr>
          <a:xfrm>
            <a:off x="685800" y="762000"/>
            <a:ext cx="7772400" cy="990600"/>
          </a:xfrm>
        </p:spPr>
        <p:txBody>
          <a:bodyPr/>
          <a:lstStyle/>
          <a:p>
            <a:pPr eaLnBrk="1" hangingPunct="1"/>
            <a:r>
              <a:rPr lang="zh-TW" altLang="en-US" sz="3600" u="sng" dirty="0">
                <a:solidFill>
                  <a:srgbClr val="0000FF"/>
                </a:solidFill>
                <a:latin typeface="Arial" charset="0"/>
                <a:ea typeface="Osaka" charset="0"/>
                <a:cs typeface="Osaka" charset="0"/>
              </a:rPr>
              <a:t>用于说方言的短语</a:t>
            </a:r>
            <a:r>
              <a:rPr lang="en-US" sz="3600" u="sng" dirty="0">
                <a:solidFill>
                  <a:srgbClr val="0000FF"/>
                </a:solidFill>
                <a:latin typeface="Arial" charset="0"/>
                <a:ea typeface="Osaka" charset="0"/>
                <a:cs typeface="Osaka" charset="0"/>
              </a:rPr>
              <a:t>:</a:t>
            </a:r>
            <a:endParaRPr lang="en-US" dirty="0">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85730"/>
                                        </p:tgtEl>
                                        <p:attrNameLst>
                                          <p:attrName>style.visibility</p:attrName>
                                        </p:attrNameLst>
                                      </p:cBhvr>
                                      <p:to>
                                        <p:strVal val="visible"/>
                                      </p:to>
                                    </p:set>
                                    <p:anim calcmode="lin" valueType="num">
                                      <p:cBhvr additive="base">
                                        <p:cTn id="7" dur="500" fill="hold"/>
                                        <p:tgtEl>
                                          <p:spTgt spid="585730"/>
                                        </p:tgtEl>
                                        <p:attrNameLst>
                                          <p:attrName>ppt_x</p:attrName>
                                        </p:attrNameLst>
                                      </p:cBhvr>
                                      <p:tavLst>
                                        <p:tav tm="0">
                                          <p:val>
                                            <p:strVal val="#ppt_x"/>
                                          </p:val>
                                        </p:tav>
                                        <p:tav tm="100000">
                                          <p:val>
                                            <p:strVal val="#ppt_x"/>
                                          </p:val>
                                        </p:tav>
                                      </p:tavLst>
                                    </p:anim>
                                    <p:anim calcmode="lin" valueType="num">
                                      <p:cBhvr additive="base">
                                        <p:cTn id="8" dur="500" fill="hold"/>
                                        <p:tgtEl>
                                          <p:spTgt spid="5857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5732"/>
                                        </p:tgtEl>
                                        <p:attrNameLst>
                                          <p:attrName>style.visibility</p:attrName>
                                        </p:attrNameLst>
                                      </p:cBhvr>
                                      <p:to>
                                        <p:strVal val="visible"/>
                                      </p:to>
                                    </p:set>
                                    <p:anim calcmode="lin" valueType="num">
                                      <p:cBhvr additive="base">
                                        <p:cTn id="13" dur="500" fill="hold"/>
                                        <p:tgtEl>
                                          <p:spTgt spid="585732"/>
                                        </p:tgtEl>
                                        <p:attrNameLst>
                                          <p:attrName>ppt_x</p:attrName>
                                        </p:attrNameLst>
                                      </p:cBhvr>
                                      <p:tavLst>
                                        <p:tav tm="0">
                                          <p:val>
                                            <p:strVal val="0-#ppt_w/2"/>
                                          </p:val>
                                        </p:tav>
                                        <p:tav tm="100000">
                                          <p:val>
                                            <p:strVal val="#ppt_x"/>
                                          </p:val>
                                        </p:tav>
                                      </p:tavLst>
                                    </p:anim>
                                    <p:anim calcmode="lin" valueType="num">
                                      <p:cBhvr additive="base">
                                        <p:cTn id="14" dur="500" fill="hold"/>
                                        <p:tgtEl>
                                          <p:spTgt spid="58573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585733"/>
                                        </p:tgtEl>
                                        <p:attrNameLst>
                                          <p:attrName>style.visibility</p:attrName>
                                        </p:attrNameLst>
                                      </p:cBhvr>
                                      <p:to>
                                        <p:strVal val="visible"/>
                                      </p:to>
                                    </p:set>
                                    <p:animEffect transition="in" filter="blinds(horizontal)">
                                      <p:cBhvr>
                                        <p:cTn id="19"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0" grpId="0" autoUpdateAnimBg="0"/>
      <p:bldP spid="585732"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Grp="1" noChangeArrowheads="1"/>
          </p:cNvSpPr>
          <p:nvPr>
            <p:ph type="title"/>
          </p:nvPr>
        </p:nvSpPr>
        <p:spPr>
          <a:xfrm>
            <a:off x="395288" y="762000"/>
            <a:ext cx="3962400" cy="685800"/>
          </a:xfrm>
        </p:spPr>
        <p:txBody>
          <a:bodyPr/>
          <a:lstStyle/>
          <a:p>
            <a:pPr eaLnBrk="1" hangingPunct="1"/>
            <a:r>
              <a:rPr lang="zh-TW" altLang="en-US" sz="3600" b="1" u="sng" dirty="0">
                <a:solidFill>
                  <a:srgbClr val="0000FF"/>
                </a:solidFill>
                <a:latin typeface="Arial" charset="0"/>
                <a:ea typeface="Osaka" charset="0"/>
                <a:cs typeface="Arial" charset="0"/>
              </a:rPr>
              <a:t>不同观点：</a:t>
            </a:r>
            <a:endParaRPr lang="en-AU" b="1" dirty="0">
              <a:latin typeface="Arial" charset="0"/>
              <a:ea typeface="Osaka" charset="0"/>
              <a:cs typeface="Arial" charset="0"/>
            </a:endParaRPr>
          </a:p>
        </p:txBody>
      </p:sp>
      <p:sp>
        <p:nvSpPr>
          <p:cNvPr id="542722" name="Rectangle 3"/>
          <p:cNvSpPr>
            <a:spLocks noGrp="1" noChangeArrowheads="1"/>
          </p:cNvSpPr>
          <p:nvPr>
            <p:ph type="body" idx="1"/>
          </p:nvPr>
        </p:nvSpPr>
        <p:spPr>
          <a:xfrm>
            <a:off x="395288" y="1828800"/>
            <a:ext cx="3962400" cy="685800"/>
          </a:xfrm>
        </p:spPr>
        <p:txBody>
          <a:bodyPr/>
          <a:lstStyle/>
          <a:p>
            <a:pPr eaLnBrk="1" hangingPunct="1">
              <a:buClr>
                <a:srgbClr val="0000FF"/>
              </a:buClr>
              <a:buFont typeface="Wingdings" charset="0"/>
              <a:buChar char="v"/>
            </a:pPr>
            <a:r>
              <a:rPr lang="zh-TW" altLang="en-US" b="1" dirty="0">
                <a:solidFill>
                  <a:srgbClr val="FF0000"/>
                </a:solidFill>
                <a:latin typeface="Arial" charset="0"/>
                <a:ea typeface="Osaka" charset="0"/>
                <a:cs typeface="Arial" charset="0"/>
              </a:rPr>
              <a:t>不是拒绝圣灵的恩赐，表现和工作的人。</a:t>
            </a:r>
            <a:endParaRPr lang="en-AU" b="1" dirty="0">
              <a:solidFill>
                <a:srgbClr val="FF0000"/>
              </a:solidFill>
              <a:latin typeface="Arial" charset="0"/>
              <a:ea typeface="Osaka" charset="0"/>
              <a:cs typeface="Arial" charset="0"/>
            </a:endParaRPr>
          </a:p>
        </p:txBody>
      </p:sp>
      <p:pic>
        <p:nvPicPr>
          <p:cNvPr id="542723" name="Picture 4" descr="The_Great_Awake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762000"/>
            <a:ext cx="217328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24" name="Picture 5" descr="agnes_oz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1905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25" name="Text Box 6"/>
          <p:cNvSpPr txBox="1">
            <a:spLocks noChangeArrowheads="1"/>
          </p:cNvSpPr>
          <p:nvPr/>
        </p:nvSpPr>
        <p:spPr bwMode="auto">
          <a:xfrm>
            <a:off x="7010400" y="3273425"/>
            <a:ext cx="18954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0000"/>
                </a:solidFill>
                <a:ea typeface="Osaka" charset="0"/>
                <a:cs typeface="Osaka" charset="0"/>
              </a:rPr>
              <a:t>Agnes Ozman</a:t>
            </a:r>
            <a:endParaRPr lang="en-AU" sz="2000" b="1">
              <a:solidFill>
                <a:srgbClr val="FF0000"/>
              </a:solidFill>
              <a:ea typeface="Osaka" charset="0"/>
              <a:cs typeface="Osaka" charset="0"/>
            </a:endParaRPr>
          </a:p>
        </p:txBody>
      </p:sp>
      <p:sp>
        <p:nvSpPr>
          <p:cNvPr id="542726" name="Text Box 7"/>
          <p:cNvSpPr txBox="1">
            <a:spLocks noChangeArrowheads="1"/>
          </p:cNvSpPr>
          <p:nvPr/>
        </p:nvSpPr>
        <p:spPr bwMode="auto">
          <a:xfrm>
            <a:off x="251520" y="4869160"/>
            <a:ext cx="8512175"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b="1" dirty="0">
                <a:solidFill>
                  <a:srgbClr val="FF0000"/>
                </a:solidFill>
                <a:ea typeface="Osaka" charset="0"/>
                <a:cs typeface="Osaka" charset="0"/>
              </a:rPr>
              <a:t>一旦人们受到魅力环境的精神限制，</a:t>
            </a:r>
            <a:r>
              <a:rPr lang="en-US" altLang="zh-TW" b="1" dirty="0">
                <a:solidFill>
                  <a:srgbClr val="FF0000"/>
                </a:solidFill>
                <a:ea typeface="Osaka" charset="0"/>
                <a:cs typeface="Osaka" charset="0"/>
              </a:rPr>
              <a:t>......</a:t>
            </a:r>
            <a:r>
              <a:rPr lang="zh-TW" altLang="en-US" b="1" dirty="0">
                <a:solidFill>
                  <a:srgbClr val="FF0000"/>
                </a:solidFill>
                <a:ea typeface="Osaka" charset="0"/>
                <a:cs typeface="Osaka" charset="0"/>
              </a:rPr>
              <a:t>魅力实践会以一种不健康的方式放松心灵，人们几乎可以相信任何事情。</a:t>
            </a:r>
            <a:r>
              <a:rPr lang="en-US" b="1" dirty="0">
                <a:solidFill>
                  <a:srgbClr val="FF0000"/>
                </a:solidFill>
                <a:ea typeface="Osaka" charset="0"/>
                <a:cs typeface="Osaka" charset="0"/>
              </a:rPr>
              <a:t>(John MacArthur; h</a:t>
            </a:r>
            <a:r>
              <a:rPr lang="en-AU" sz="2000" b="1" dirty="0" err="1">
                <a:solidFill>
                  <a:srgbClr val="FF0000"/>
                </a:solidFill>
                <a:ea typeface="Osaka" charset="0"/>
                <a:cs typeface="Osaka" charset="0"/>
              </a:rPr>
              <a:t>ttp</a:t>
            </a:r>
            <a:r>
              <a:rPr lang="en-AU" sz="2000" b="1" dirty="0">
                <a:solidFill>
                  <a:srgbClr val="FF0000"/>
                </a:solidFill>
                <a:ea typeface="Osaka" charset="0"/>
                <a:cs typeface="Osaka" charset="0"/>
              </a:rPr>
              <a:t>://</a:t>
            </a:r>
            <a:r>
              <a:rPr lang="en-AU" sz="2000" b="1" dirty="0" err="1">
                <a:solidFill>
                  <a:srgbClr val="FF0000"/>
                </a:solidFill>
                <a:ea typeface="Osaka" charset="0"/>
                <a:cs typeface="Osaka" charset="0"/>
              </a:rPr>
              <a:t>www.biblebb.com</a:t>
            </a:r>
            <a:r>
              <a:rPr lang="en-AU" sz="2000" b="1" dirty="0">
                <a:solidFill>
                  <a:srgbClr val="FF0000"/>
                </a:solidFill>
                <a:ea typeface="Osaka" charset="0"/>
                <a:cs typeface="Osaka" charset="0"/>
              </a:rPr>
              <a:t>/files/MAC/CHAOS7.HTM</a:t>
            </a:r>
            <a:r>
              <a:rPr lang="en-US" sz="2000" b="1" dirty="0">
                <a:solidFill>
                  <a:srgbClr val="FF0000"/>
                </a:solidFill>
                <a:ea typeface="Osaka" charset="0"/>
                <a:cs typeface="Osaka" charset="0"/>
              </a:rPr>
              <a:t>)</a:t>
            </a:r>
            <a:endParaRPr lang="en-AU" sz="2000" b="1" dirty="0">
              <a:solidFill>
                <a:srgbClr val="FF0000"/>
              </a:solidFill>
              <a:ea typeface="Osaka" charset="0"/>
              <a:cs typeface="Osaka" charset="0"/>
            </a:endParaRPr>
          </a:p>
          <a:p>
            <a:pPr eaLnBrk="1" hangingPunct="1"/>
            <a:endParaRPr lang="en-AU" sz="2000" b="1" dirty="0">
              <a:solidFill>
                <a:srgbClr val="FF0000"/>
              </a:solidFill>
              <a:ea typeface="Osaka" charset="0"/>
              <a:cs typeface="Osaka" charset="0"/>
            </a:endParaRPr>
          </a:p>
        </p:txBody>
      </p:sp>
      <p:sp>
        <p:nvSpPr>
          <p:cNvPr id="542727" name="Text Box 9"/>
          <p:cNvSpPr txBox="1">
            <a:spLocks noChangeArrowheads="1"/>
          </p:cNvSpPr>
          <p:nvPr/>
        </p:nvSpPr>
        <p:spPr bwMode="auto">
          <a:xfrm>
            <a:off x="467544" y="3007420"/>
            <a:ext cx="35076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zh-TW" altLang="en-US" sz="3200" b="1" dirty="0">
                <a:solidFill>
                  <a:srgbClr val="FF0000"/>
                </a:solidFill>
                <a:ea typeface="Osaka" charset="0"/>
                <a:cs typeface="Osaka" charset="0"/>
              </a:rPr>
              <a:t>拒绝圣灵的恩赐，表现和工作的人</a:t>
            </a:r>
            <a:endParaRPr lang="en-AU" sz="3200" b="1" dirty="0">
              <a:solidFill>
                <a:srgbClr val="FF0000"/>
              </a:solidFill>
              <a:ea typeface="Osaka" charset="0"/>
              <a:cs typeface="Osaka"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3" name="Rectangle 3"/>
          <p:cNvSpPr>
            <a:spLocks noChangeArrowheads="1"/>
          </p:cNvSpPr>
          <p:nvPr/>
        </p:nvSpPr>
        <p:spPr bwMode="auto">
          <a:xfrm>
            <a:off x="0" y="1219200"/>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1" lang="zh-TW" altLang="en-US" sz="2800" b="1" dirty="0">
                <a:solidFill>
                  <a:srgbClr val="FF0000"/>
                </a:solidFill>
                <a:ea typeface="Osaka" charset="0"/>
                <a:cs typeface="Osaka" charset="0"/>
              </a:rPr>
              <a:t>圣灵的九件超自然礼物停止了</a:t>
            </a:r>
            <a:endParaRPr kumimoji="1" lang="en-AU" sz="3600" b="1" dirty="0">
              <a:solidFill>
                <a:srgbClr val="000000"/>
              </a:solidFill>
              <a:ea typeface="Osaka" charset="0"/>
              <a:cs typeface="Osaka" charset="0"/>
            </a:endParaRPr>
          </a:p>
        </p:txBody>
      </p:sp>
      <p:pic>
        <p:nvPicPr>
          <p:cNvPr id="544770" name="Picture 2" descr="http://www.bible.ca/tongues-scaffolding-9-gift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17051"/>
            <a:ext cx="8960296" cy="390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4771" name="Text Box 4"/>
          <p:cNvSpPr txBox="1">
            <a:spLocks noChangeArrowheads="1"/>
          </p:cNvSpPr>
          <p:nvPr/>
        </p:nvSpPr>
        <p:spPr bwMode="auto">
          <a:xfrm>
            <a:off x="2057400" y="6140450"/>
            <a:ext cx="6530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solidFill>
                  <a:srgbClr val="000000"/>
                </a:solidFill>
                <a:ea typeface="Osaka" charset="0"/>
                <a:cs typeface="Osaka" charset="0"/>
              </a:rPr>
              <a:t>Steve Rudd at http://www.bible.ca/tongues-9-spiritual-gifts-defined.htm</a:t>
            </a:r>
            <a:endParaRPr lang="en-AU" sz="1600">
              <a:solidFill>
                <a:srgbClr val="000000"/>
              </a:solidFill>
              <a:ea typeface="Osaka" charset="0"/>
              <a:cs typeface="Osaka" charset="0"/>
            </a:endParaRPr>
          </a:p>
        </p:txBody>
      </p:sp>
      <p:sp>
        <p:nvSpPr>
          <p:cNvPr id="578565" name="Text Box 5"/>
          <p:cNvSpPr txBox="1">
            <a:spLocks noChangeArrowheads="1"/>
          </p:cNvSpPr>
          <p:nvPr/>
        </p:nvSpPr>
        <p:spPr bwMode="auto">
          <a:xfrm>
            <a:off x="838200" y="8382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u="sng">
              <a:solidFill>
                <a:srgbClr val="0000FF"/>
              </a:solidFill>
              <a:ea typeface="Osaka" charset="0"/>
              <a:cs typeface="Osaka" charset="0"/>
            </a:endParaRPr>
          </a:p>
        </p:txBody>
      </p:sp>
      <p:sp>
        <p:nvSpPr>
          <p:cNvPr id="544773" name="Rectangle 6"/>
          <p:cNvSpPr>
            <a:spLocks noGrp="1" noChangeArrowheads="1"/>
          </p:cNvSpPr>
          <p:nvPr>
            <p:ph type="title" idx="4294967295"/>
          </p:nvPr>
        </p:nvSpPr>
        <p:spPr>
          <a:xfrm>
            <a:off x="-39688" y="609600"/>
            <a:ext cx="9220201" cy="609600"/>
          </a:xfrm>
        </p:spPr>
        <p:txBody>
          <a:bodyPr/>
          <a:lstStyle/>
          <a:p>
            <a:pPr eaLnBrk="1" hangingPunct="1"/>
            <a:r>
              <a:rPr lang="zh-TW" altLang="en-US" sz="4000" b="1" u="sng" dirty="0">
                <a:solidFill>
                  <a:srgbClr val="0000FF"/>
                </a:solidFill>
                <a:latin typeface="Arial" charset="0"/>
                <a:ea typeface="Osaka" charset="0"/>
                <a:cs typeface="Arial" charset="0"/>
              </a:rPr>
              <a:t>停止所有超自然的礼物</a:t>
            </a:r>
            <a:endParaRPr lang="en-US" sz="4000" b="1" u="sng" dirty="0">
              <a:solidFill>
                <a:srgbClr val="0000FF"/>
              </a:solidFill>
              <a:latin typeface="Arial" charset="0"/>
              <a:ea typeface="Osaka" charset="0"/>
              <a:cs typeface="Arial" charset="0"/>
            </a:endParaRPr>
          </a:p>
        </p:txBody>
      </p:sp>
      <p:sp>
        <p:nvSpPr>
          <p:cNvPr id="578571" name="Text Box 11"/>
          <p:cNvSpPr txBox="1">
            <a:spLocks noChangeArrowheads="1"/>
          </p:cNvSpPr>
          <p:nvPr/>
        </p:nvSpPr>
        <p:spPr bwMode="auto">
          <a:xfrm>
            <a:off x="381000" y="6091893"/>
            <a:ext cx="90281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800" dirty="0">
                <a:solidFill>
                  <a:srgbClr val="0000FF"/>
                </a:solidFill>
                <a:latin typeface="Times New Roman" charset="0"/>
                <a:ea typeface="Osaka" charset="0"/>
                <a:cs typeface="Osaka" charset="0"/>
              </a:rPr>
              <a:t>使徒</a:t>
            </a:r>
            <a:endParaRPr lang="en-US" sz="4400" dirty="0">
              <a:solidFill>
                <a:srgbClr val="000000"/>
              </a:solidFill>
              <a:latin typeface="Times New Roman" charset="0"/>
              <a:ea typeface="Osaka" charset="0"/>
              <a:cs typeface="Osaka" charset="0"/>
            </a:endParaRPr>
          </a:p>
        </p:txBody>
      </p:sp>
      <p:sp>
        <p:nvSpPr>
          <p:cNvPr id="2" name="TextBox 1"/>
          <p:cNvSpPr txBox="1"/>
          <p:nvPr/>
        </p:nvSpPr>
        <p:spPr>
          <a:xfrm>
            <a:off x="6300192" y="2138953"/>
            <a:ext cx="2952328" cy="353943"/>
          </a:xfrm>
          <a:prstGeom prst="rect">
            <a:avLst/>
          </a:prstGeom>
          <a:solidFill>
            <a:schemeClr val="bg1"/>
          </a:solidFill>
        </p:spPr>
        <p:txBody>
          <a:bodyPr wrap="square" rtlCol="0">
            <a:spAutoFit/>
          </a:bodyPr>
          <a:lstStyle/>
          <a:p>
            <a:r>
              <a:rPr lang="zh-TW" altLang="en-US" sz="1700" dirty="0">
                <a:solidFill>
                  <a:srgbClr val="0000FF"/>
                </a:solidFill>
              </a:rPr>
              <a:t>成熟的教堂 </a:t>
            </a:r>
            <a:r>
              <a:rPr lang="en-US" altLang="zh-TW" sz="1700" dirty="0">
                <a:solidFill>
                  <a:srgbClr val="0000FF"/>
                </a:solidFill>
              </a:rPr>
              <a:t>– 96 AD</a:t>
            </a:r>
            <a:r>
              <a:rPr lang="zh-TW" altLang="en-US" sz="1700" dirty="0">
                <a:solidFill>
                  <a:srgbClr val="0000FF"/>
                </a:solidFill>
              </a:rPr>
              <a:t>到现在</a:t>
            </a:r>
            <a:endParaRPr lang="en-GB" sz="1700" dirty="0">
              <a:solidFill>
                <a:srgbClr val="0000FF"/>
              </a:solidFill>
            </a:endParaRPr>
          </a:p>
        </p:txBody>
      </p:sp>
      <p:sp>
        <p:nvSpPr>
          <p:cNvPr id="11" name="TextBox 10"/>
          <p:cNvSpPr txBox="1"/>
          <p:nvPr/>
        </p:nvSpPr>
        <p:spPr>
          <a:xfrm>
            <a:off x="6436448" y="4041939"/>
            <a:ext cx="2456032" cy="323165"/>
          </a:xfrm>
          <a:prstGeom prst="rect">
            <a:avLst/>
          </a:prstGeom>
          <a:solidFill>
            <a:schemeClr val="bg1"/>
          </a:solidFill>
        </p:spPr>
        <p:txBody>
          <a:bodyPr wrap="square" rtlCol="0">
            <a:spAutoFit/>
          </a:bodyPr>
          <a:lstStyle/>
          <a:p>
            <a:pPr algn="ctr"/>
            <a:r>
              <a:rPr lang="zh-TW" altLang="en-US" sz="1500" dirty="0">
                <a:solidFill>
                  <a:srgbClr val="0000FF"/>
                </a:solidFill>
              </a:rPr>
              <a:t>圣经完成：</a:t>
            </a:r>
            <a:r>
              <a:rPr lang="en-US" altLang="zh-TW" sz="1500" dirty="0">
                <a:solidFill>
                  <a:srgbClr val="0000FF"/>
                </a:solidFill>
              </a:rPr>
              <a:t>27</a:t>
            </a:r>
            <a:r>
              <a:rPr lang="zh-TW" altLang="en-US" sz="1500" dirty="0">
                <a:solidFill>
                  <a:srgbClr val="0000FF"/>
                </a:solidFill>
              </a:rPr>
              <a:t>新约书卷</a:t>
            </a:r>
            <a:endParaRPr lang="en-GB" sz="1500" dirty="0">
              <a:solidFill>
                <a:srgbClr val="0000FF"/>
              </a:solidFill>
            </a:endParaRPr>
          </a:p>
        </p:txBody>
      </p:sp>
      <p:sp>
        <p:nvSpPr>
          <p:cNvPr id="3" name="TextBox 2"/>
          <p:cNvSpPr txBox="1"/>
          <p:nvPr/>
        </p:nvSpPr>
        <p:spPr>
          <a:xfrm>
            <a:off x="4067944" y="4797152"/>
            <a:ext cx="2088232" cy="1138773"/>
          </a:xfrm>
          <a:prstGeom prst="rect">
            <a:avLst/>
          </a:prstGeom>
          <a:solidFill>
            <a:srgbClr val="FFFFFF"/>
          </a:solidFill>
        </p:spPr>
        <p:txBody>
          <a:bodyPr wrap="square" rtlCol="0">
            <a:spAutoFit/>
          </a:bodyPr>
          <a:lstStyle/>
          <a:p>
            <a:pPr algn="ctr"/>
            <a:r>
              <a:rPr lang="zh-TW" altLang="en-US" sz="1700" dirty="0">
                <a:solidFill>
                  <a:srgbClr val="0000FF"/>
                </a:solidFill>
              </a:rPr>
              <a:t>今天的九种属灵恩赐没有必要或没有目的</a:t>
            </a:r>
            <a:r>
              <a:rPr lang="zh-TW" altLang="en-US" sz="1700" dirty="0"/>
              <a:t>。 </a:t>
            </a:r>
            <a:endParaRPr lang="en-GB" altLang="zh-TW" sz="1700" dirty="0"/>
          </a:p>
          <a:p>
            <a:pPr algn="ctr"/>
            <a:r>
              <a:rPr lang="zh-TW" altLang="en-US" sz="1700" dirty="0">
                <a:solidFill>
                  <a:srgbClr val="FF0000"/>
                </a:solidFill>
              </a:rPr>
              <a:t>圣经是充足的</a:t>
            </a:r>
            <a:r>
              <a:rPr lang="zh-TW" altLang="en-US" sz="1700" dirty="0"/>
              <a:t>。</a:t>
            </a:r>
            <a:endParaRPr lang="en-GB" sz="1700" dirty="0"/>
          </a:p>
        </p:txBody>
      </p:sp>
      <p:sp>
        <p:nvSpPr>
          <p:cNvPr id="4" name="TextBox 3"/>
          <p:cNvSpPr txBox="1"/>
          <p:nvPr/>
        </p:nvSpPr>
        <p:spPr>
          <a:xfrm>
            <a:off x="4499992" y="4149080"/>
            <a:ext cx="1399761" cy="430887"/>
          </a:xfrm>
          <a:prstGeom prst="rect">
            <a:avLst/>
          </a:prstGeom>
          <a:solidFill>
            <a:srgbClr val="FFFFFF"/>
          </a:solidFill>
        </p:spPr>
        <p:txBody>
          <a:bodyPr wrap="none" rtlCol="0">
            <a:spAutoFit/>
          </a:bodyPr>
          <a:lstStyle/>
          <a:p>
            <a:r>
              <a:rPr lang="zh-TW" altLang="en-US" sz="1100" dirty="0"/>
              <a:t>以弗所书</a:t>
            </a:r>
            <a:r>
              <a:rPr lang="en-US" altLang="zh-TW" sz="1100" dirty="0"/>
              <a:t>4:13</a:t>
            </a:r>
          </a:p>
          <a:p>
            <a:r>
              <a:rPr lang="zh-TW" altLang="en-US" sz="1100" dirty="0"/>
              <a:t>哥林多前书</a:t>
            </a:r>
            <a:r>
              <a:rPr lang="en-US" altLang="zh-TW" sz="1100" dirty="0"/>
              <a:t>13</a:t>
            </a:r>
            <a:r>
              <a:rPr lang="zh-TW" altLang="en-US" sz="1100" dirty="0"/>
              <a:t>：</a:t>
            </a:r>
            <a:r>
              <a:rPr lang="en-US" altLang="zh-TW" sz="1100" dirty="0"/>
              <a:t>8-13</a:t>
            </a:r>
            <a:endParaRPr lang="en-GB" sz="1100" dirty="0"/>
          </a:p>
        </p:txBody>
      </p:sp>
      <p:sp>
        <p:nvSpPr>
          <p:cNvPr id="5" name="TextBox 4"/>
          <p:cNvSpPr txBox="1"/>
          <p:nvPr/>
        </p:nvSpPr>
        <p:spPr>
          <a:xfrm>
            <a:off x="2771800" y="2125305"/>
            <a:ext cx="2880320" cy="1015663"/>
          </a:xfrm>
          <a:prstGeom prst="rect">
            <a:avLst/>
          </a:prstGeom>
          <a:solidFill>
            <a:srgbClr val="FFFFFF"/>
          </a:solidFill>
        </p:spPr>
        <p:txBody>
          <a:bodyPr wrap="square" rtlCol="0">
            <a:spAutoFit/>
          </a:bodyPr>
          <a:lstStyle/>
          <a:p>
            <a:pPr algn="ctr"/>
            <a:r>
              <a:rPr lang="zh-TW" altLang="en-US" sz="1800" dirty="0">
                <a:solidFill>
                  <a:srgbClr val="FF0000"/>
                </a:solidFill>
              </a:rPr>
              <a:t>新约在公元</a:t>
            </a:r>
            <a:r>
              <a:rPr lang="en-US" altLang="zh-TW" sz="1800" dirty="0">
                <a:solidFill>
                  <a:srgbClr val="FF0000"/>
                </a:solidFill>
              </a:rPr>
              <a:t>96</a:t>
            </a:r>
            <a:r>
              <a:rPr lang="zh-TW" altLang="en-US" sz="1800" dirty="0">
                <a:solidFill>
                  <a:srgbClr val="FF0000"/>
                </a:solidFill>
              </a:rPr>
              <a:t>年后不久取代了九种属灵恩赐的脚手架。</a:t>
            </a:r>
            <a:endParaRPr lang="en-GB" sz="1800" dirty="0">
              <a:solidFill>
                <a:srgbClr val="FF0000"/>
              </a:solidFill>
            </a:endParaRPr>
          </a:p>
        </p:txBody>
      </p:sp>
      <p:sp>
        <p:nvSpPr>
          <p:cNvPr id="6" name="TextBox 5"/>
          <p:cNvSpPr txBox="1"/>
          <p:nvPr/>
        </p:nvSpPr>
        <p:spPr>
          <a:xfrm rot="18796949">
            <a:off x="2698288" y="4102979"/>
            <a:ext cx="2671757" cy="524759"/>
          </a:xfrm>
          <a:prstGeom prst="rect">
            <a:avLst/>
          </a:prstGeom>
          <a:solidFill>
            <a:srgbClr val="FFFFFF"/>
          </a:solidFill>
        </p:spPr>
        <p:txBody>
          <a:bodyPr wrap="none" rtlCol="0">
            <a:spAutoFit/>
          </a:bodyPr>
          <a:lstStyle/>
          <a:p>
            <a:pPr algn="ctr"/>
            <a:r>
              <a:rPr lang="zh-TW" altLang="en-US" sz="2500" dirty="0">
                <a:solidFill>
                  <a:srgbClr val="FF0000"/>
                </a:solidFill>
              </a:rPr>
              <a:t>直到</a:t>
            </a:r>
            <a:r>
              <a:rPr lang="zh-TW" altLang="en-US" sz="2500" dirty="0"/>
              <a:t>我们都达到</a:t>
            </a:r>
            <a:endParaRPr lang="en-GB" sz="2500" dirty="0"/>
          </a:p>
        </p:txBody>
      </p:sp>
      <p:sp>
        <p:nvSpPr>
          <p:cNvPr id="7" name="TextBox 6"/>
          <p:cNvSpPr txBox="1"/>
          <p:nvPr/>
        </p:nvSpPr>
        <p:spPr>
          <a:xfrm>
            <a:off x="251520" y="2132856"/>
            <a:ext cx="2607455" cy="353943"/>
          </a:xfrm>
          <a:prstGeom prst="rect">
            <a:avLst/>
          </a:prstGeom>
          <a:solidFill>
            <a:srgbClr val="FFFFFF"/>
          </a:solidFill>
        </p:spPr>
        <p:txBody>
          <a:bodyPr wrap="none" rtlCol="0">
            <a:spAutoFit/>
          </a:bodyPr>
          <a:lstStyle/>
          <a:p>
            <a:pPr algn="ctr"/>
            <a:r>
              <a:rPr lang="zh-TW" altLang="en-US" sz="1700" dirty="0">
                <a:solidFill>
                  <a:srgbClr val="0000FF"/>
                </a:solidFill>
              </a:rPr>
              <a:t>公元</a:t>
            </a:r>
            <a:r>
              <a:rPr lang="en-US" altLang="zh-TW" sz="1700" dirty="0">
                <a:solidFill>
                  <a:srgbClr val="0000FF"/>
                </a:solidFill>
              </a:rPr>
              <a:t>30 - 96</a:t>
            </a:r>
            <a:r>
              <a:rPr lang="zh-TW" altLang="en-US" sz="1700" dirty="0">
                <a:solidFill>
                  <a:srgbClr val="0000FF"/>
                </a:solidFill>
              </a:rPr>
              <a:t>年的婴儿教堂</a:t>
            </a:r>
            <a:endParaRPr lang="en-GB" sz="1700" dirty="0">
              <a:solidFill>
                <a:srgbClr val="0000FF"/>
              </a:solidFill>
            </a:endParaRPr>
          </a:p>
        </p:txBody>
      </p:sp>
      <p:sp>
        <p:nvSpPr>
          <p:cNvPr id="8" name="TextBox 7"/>
          <p:cNvSpPr txBox="1"/>
          <p:nvPr/>
        </p:nvSpPr>
        <p:spPr>
          <a:xfrm>
            <a:off x="971600" y="2617167"/>
            <a:ext cx="954107" cy="323165"/>
          </a:xfrm>
          <a:prstGeom prst="rect">
            <a:avLst/>
          </a:prstGeom>
          <a:solidFill>
            <a:srgbClr val="FFFFFF"/>
          </a:solidFill>
        </p:spPr>
        <p:txBody>
          <a:bodyPr wrap="none" rtlCol="0">
            <a:spAutoFit/>
          </a:bodyPr>
          <a:lstStyle/>
          <a:p>
            <a:pPr algn="ctr"/>
            <a:r>
              <a:rPr lang="zh-TW" altLang="en-US" sz="1500" dirty="0">
                <a:solidFill>
                  <a:srgbClr val="FF0000"/>
                </a:solidFill>
              </a:rPr>
              <a:t>两个目的</a:t>
            </a:r>
            <a:endParaRPr lang="en-GB" sz="1500" dirty="0">
              <a:solidFill>
                <a:srgbClr val="FF0000"/>
              </a:solidFill>
            </a:endParaRPr>
          </a:p>
        </p:txBody>
      </p:sp>
      <p:sp>
        <p:nvSpPr>
          <p:cNvPr id="9" name="TextBox 8"/>
          <p:cNvSpPr txBox="1"/>
          <p:nvPr/>
        </p:nvSpPr>
        <p:spPr>
          <a:xfrm>
            <a:off x="358731" y="2961819"/>
            <a:ext cx="809709" cy="323165"/>
          </a:xfrm>
          <a:prstGeom prst="rect">
            <a:avLst/>
          </a:prstGeom>
          <a:solidFill>
            <a:srgbClr val="FFFFFF"/>
          </a:solidFill>
        </p:spPr>
        <p:txBody>
          <a:bodyPr wrap="none" rtlCol="0">
            <a:spAutoFit/>
          </a:bodyPr>
          <a:lstStyle/>
          <a:p>
            <a:r>
              <a:rPr lang="en-US" altLang="zh-TW" sz="1500" dirty="0">
                <a:solidFill>
                  <a:srgbClr val="FF0000"/>
                </a:solidFill>
              </a:rPr>
              <a:t>1.</a:t>
            </a:r>
            <a:r>
              <a:rPr lang="zh-TW" altLang="en-US" sz="1500" dirty="0">
                <a:solidFill>
                  <a:srgbClr val="FF0000"/>
                </a:solidFill>
              </a:rPr>
              <a:t>确认</a:t>
            </a:r>
            <a:endParaRPr lang="en-GB" sz="1500" dirty="0">
              <a:solidFill>
                <a:srgbClr val="FF0000"/>
              </a:solidFill>
            </a:endParaRPr>
          </a:p>
        </p:txBody>
      </p:sp>
      <p:sp>
        <p:nvSpPr>
          <p:cNvPr id="10" name="TextBox 9"/>
          <p:cNvSpPr txBox="1"/>
          <p:nvPr/>
        </p:nvSpPr>
        <p:spPr>
          <a:xfrm>
            <a:off x="1907704" y="2924944"/>
            <a:ext cx="736099" cy="323165"/>
          </a:xfrm>
          <a:prstGeom prst="rect">
            <a:avLst/>
          </a:prstGeom>
          <a:solidFill>
            <a:srgbClr val="FFFFFF"/>
          </a:solidFill>
        </p:spPr>
        <p:txBody>
          <a:bodyPr wrap="none" rtlCol="0">
            <a:spAutoFit/>
          </a:bodyPr>
          <a:lstStyle/>
          <a:p>
            <a:r>
              <a:rPr lang="en-US" altLang="zh-TW" sz="1500" dirty="0">
                <a:solidFill>
                  <a:srgbClr val="FF0000"/>
                </a:solidFill>
              </a:rPr>
              <a:t>2.</a:t>
            </a:r>
            <a:r>
              <a:rPr lang="zh-TW" altLang="en-US" sz="1500" dirty="0">
                <a:solidFill>
                  <a:srgbClr val="FF0000"/>
                </a:solidFill>
              </a:rPr>
              <a:t>启发</a:t>
            </a:r>
            <a:endParaRPr lang="en-GB" sz="1500" dirty="0">
              <a:solidFill>
                <a:srgbClr val="FF0000"/>
              </a:solidFill>
            </a:endParaRPr>
          </a:p>
        </p:txBody>
      </p:sp>
      <p:sp>
        <p:nvSpPr>
          <p:cNvPr id="13" name="TextBox 12"/>
          <p:cNvSpPr txBox="1"/>
          <p:nvPr/>
        </p:nvSpPr>
        <p:spPr>
          <a:xfrm>
            <a:off x="705562" y="3212976"/>
            <a:ext cx="1678545" cy="323165"/>
          </a:xfrm>
          <a:prstGeom prst="rect">
            <a:avLst/>
          </a:prstGeom>
          <a:solidFill>
            <a:srgbClr val="FFFFFF"/>
          </a:solidFill>
        </p:spPr>
        <p:txBody>
          <a:bodyPr wrap="none" rtlCol="0">
            <a:spAutoFit/>
          </a:bodyPr>
          <a:lstStyle/>
          <a:p>
            <a:pPr algn="ctr"/>
            <a:r>
              <a:rPr lang="zh-TW" altLang="en-US" sz="1500" dirty="0"/>
              <a:t>临时脚手架</a:t>
            </a:r>
            <a:endParaRPr lang="en-GB" sz="1500" dirty="0"/>
          </a:p>
        </p:txBody>
      </p:sp>
      <p:sp>
        <p:nvSpPr>
          <p:cNvPr id="14" name="TextBox 13"/>
          <p:cNvSpPr txBox="1"/>
          <p:nvPr/>
        </p:nvSpPr>
        <p:spPr>
          <a:xfrm>
            <a:off x="659997" y="3573016"/>
            <a:ext cx="1684307" cy="323165"/>
          </a:xfrm>
          <a:prstGeom prst="rect">
            <a:avLst/>
          </a:prstGeom>
          <a:solidFill>
            <a:srgbClr val="FFFFFF"/>
          </a:solidFill>
        </p:spPr>
        <p:txBody>
          <a:bodyPr wrap="none" rtlCol="0">
            <a:spAutoFit/>
          </a:bodyPr>
          <a:lstStyle/>
          <a:p>
            <a:pPr algn="ctr"/>
            <a:r>
              <a:rPr lang="zh-TW" altLang="en-US" sz="1500" dirty="0">
                <a:solidFill>
                  <a:srgbClr val="0000FF"/>
                </a:solidFill>
              </a:rPr>
              <a:t>说到方言和解释</a:t>
            </a:r>
            <a:endParaRPr lang="en-GB" sz="1500" dirty="0">
              <a:solidFill>
                <a:srgbClr val="0000FF"/>
              </a:solidFill>
            </a:endParaRPr>
          </a:p>
        </p:txBody>
      </p:sp>
      <p:sp>
        <p:nvSpPr>
          <p:cNvPr id="15" name="TextBox 14"/>
          <p:cNvSpPr txBox="1"/>
          <p:nvPr/>
        </p:nvSpPr>
        <p:spPr>
          <a:xfrm>
            <a:off x="395536" y="3861048"/>
            <a:ext cx="802793" cy="323165"/>
          </a:xfrm>
          <a:prstGeom prst="rect">
            <a:avLst/>
          </a:prstGeom>
          <a:solidFill>
            <a:srgbClr val="FFFFFF"/>
          </a:solidFill>
        </p:spPr>
        <p:txBody>
          <a:bodyPr wrap="none" rtlCol="0">
            <a:spAutoFit/>
          </a:bodyPr>
          <a:lstStyle/>
          <a:p>
            <a:pPr algn="ctr"/>
            <a:r>
              <a:rPr lang="en-US" altLang="zh-TW" sz="1500" dirty="0">
                <a:solidFill>
                  <a:srgbClr val="0000FF"/>
                </a:solidFill>
              </a:rPr>
              <a:t>6.</a:t>
            </a:r>
            <a:r>
              <a:rPr lang="zh-TW" altLang="en-US" sz="1500" dirty="0">
                <a:solidFill>
                  <a:srgbClr val="0000FF"/>
                </a:solidFill>
              </a:rPr>
              <a:t>预言</a:t>
            </a:r>
          </a:p>
        </p:txBody>
      </p:sp>
      <p:sp>
        <p:nvSpPr>
          <p:cNvPr id="16" name="TextBox 15"/>
          <p:cNvSpPr txBox="1"/>
          <p:nvPr/>
        </p:nvSpPr>
        <p:spPr>
          <a:xfrm>
            <a:off x="1818075" y="3897923"/>
            <a:ext cx="809709" cy="323165"/>
          </a:xfrm>
          <a:prstGeom prst="rect">
            <a:avLst/>
          </a:prstGeom>
          <a:solidFill>
            <a:srgbClr val="FFFFFF"/>
          </a:solidFill>
        </p:spPr>
        <p:txBody>
          <a:bodyPr wrap="none" rtlCol="0">
            <a:spAutoFit/>
          </a:bodyPr>
          <a:lstStyle/>
          <a:p>
            <a:pPr algn="ctr"/>
            <a:r>
              <a:rPr lang="en-US" altLang="zh-TW" sz="1500" dirty="0">
                <a:solidFill>
                  <a:srgbClr val="0000FF"/>
                </a:solidFill>
              </a:rPr>
              <a:t>7.</a:t>
            </a:r>
            <a:r>
              <a:rPr lang="zh-TW" altLang="en-US" sz="1500" dirty="0">
                <a:solidFill>
                  <a:srgbClr val="0000FF"/>
                </a:solidFill>
              </a:rPr>
              <a:t>奇迹</a:t>
            </a:r>
            <a:endParaRPr lang="en-GB" sz="1500" dirty="0">
              <a:solidFill>
                <a:srgbClr val="0000FF"/>
              </a:solidFill>
            </a:endParaRPr>
          </a:p>
        </p:txBody>
      </p:sp>
      <p:sp>
        <p:nvSpPr>
          <p:cNvPr id="17" name="TextBox 16"/>
          <p:cNvSpPr txBox="1"/>
          <p:nvPr/>
        </p:nvSpPr>
        <p:spPr>
          <a:xfrm>
            <a:off x="628562" y="4221088"/>
            <a:ext cx="1710036" cy="323165"/>
          </a:xfrm>
          <a:prstGeom prst="rect">
            <a:avLst/>
          </a:prstGeom>
          <a:solidFill>
            <a:srgbClr val="FFFFFF"/>
          </a:solidFill>
        </p:spPr>
        <p:txBody>
          <a:bodyPr wrap="none" rtlCol="0">
            <a:spAutoFit/>
          </a:bodyPr>
          <a:lstStyle/>
          <a:p>
            <a:pPr algn="ctr"/>
            <a:r>
              <a:rPr lang="en-GB" altLang="zh-TW" sz="1500" dirty="0">
                <a:solidFill>
                  <a:srgbClr val="0000FF"/>
                </a:solidFill>
              </a:rPr>
              <a:t>5. </a:t>
            </a:r>
            <a:r>
              <a:rPr lang="zh-TW" altLang="en-US" sz="1500" dirty="0">
                <a:solidFill>
                  <a:srgbClr val="0000FF"/>
                </a:solidFill>
              </a:rPr>
              <a:t>辨别精神</a:t>
            </a:r>
            <a:endParaRPr lang="en-GB" sz="1500" dirty="0">
              <a:solidFill>
                <a:srgbClr val="0000FF"/>
              </a:solidFill>
            </a:endParaRPr>
          </a:p>
        </p:txBody>
      </p:sp>
      <p:sp>
        <p:nvSpPr>
          <p:cNvPr id="18" name="TextBox 17"/>
          <p:cNvSpPr txBox="1"/>
          <p:nvPr/>
        </p:nvSpPr>
        <p:spPr>
          <a:xfrm>
            <a:off x="993791" y="4581128"/>
            <a:ext cx="979748" cy="323165"/>
          </a:xfrm>
          <a:prstGeom prst="rect">
            <a:avLst/>
          </a:prstGeom>
          <a:solidFill>
            <a:srgbClr val="FFFFFF"/>
          </a:solidFill>
        </p:spPr>
        <p:txBody>
          <a:bodyPr wrap="none" rtlCol="0">
            <a:spAutoFit/>
          </a:bodyPr>
          <a:lstStyle/>
          <a:p>
            <a:pPr algn="ctr"/>
            <a:r>
              <a:rPr lang="en-US" altLang="zh-TW" sz="1500" dirty="0">
                <a:solidFill>
                  <a:srgbClr val="0000FF"/>
                </a:solidFill>
              </a:rPr>
              <a:t>4.</a:t>
            </a:r>
            <a:r>
              <a:rPr lang="zh-TW" altLang="en-US" sz="1500" dirty="0">
                <a:solidFill>
                  <a:srgbClr val="0000FF"/>
                </a:solidFill>
              </a:rPr>
              <a:t>知识</a:t>
            </a:r>
            <a:endParaRPr lang="en-GB" sz="1500" dirty="0">
              <a:solidFill>
                <a:srgbClr val="0000FF"/>
              </a:solidFill>
            </a:endParaRPr>
          </a:p>
        </p:txBody>
      </p:sp>
      <p:sp>
        <p:nvSpPr>
          <p:cNvPr id="19" name="TextBox 18"/>
          <p:cNvSpPr txBox="1"/>
          <p:nvPr/>
        </p:nvSpPr>
        <p:spPr>
          <a:xfrm>
            <a:off x="323528" y="4869160"/>
            <a:ext cx="729812" cy="323165"/>
          </a:xfrm>
          <a:prstGeom prst="rect">
            <a:avLst/>
          </a:prstGeom>
          <a:solidFill>
            <a:srgbClr val="FFFFFF"/>
          </a:solidFill>
        </p:spPr>
        <p:txBody>
          <a:bodyPr wrap="none" rtlCol="0">
            <a:spAutoFit/>
          </a:bodyPr>
          <a:lstStyle/>
          <a:p>
            <a:pPr algn="ctr"/>
            <a:r>
              <a:rPr lang="en-US" altLang="zh-CHT" sz="1500" dirty="0">
                <a:solidFill>
                  <a:srgbClr val="0000FF"/>
                </a:solidFill>
              </a:rPr>
              <a:t>2.</a:t>
            </a:r>
            <a:r>
              <a:rPr lang="zh-CHT" altLang="en-US" sz="1500" dirty="0">
                <a:solidFill>
                  <a:srgbClr val="0000FF"/>
                </a:solidFill>
              </a:rPr>
              <a:t>信仰</a:t>
            </a:r>
          </a:p>
        </p:txBody>
      </p:sp>
      <p:sp>
        <p:nvSpPr>
          <p:cNvPr id="20" name="TextBox 19"/>
          <p:cNvSpPr txBox="1"/>
          <p:nvPr/>
        </p:nvSpPr>
        <p:spPr>
          <a:xfrm>
            <a:off x="1835696" y="4869160"/>
            <a:ext cx="729812" cy="323165"/>
          </a:xfrm>
          <a:prstGeom prst="rect">
            <a:avLst/>
          </a:prstGeom>
          <a:solidFill>
            <a:srgbClr val="FFFFFF"/>
          </a:solidFill>
        </p:spPr>
        <p:txBody>
          <a:bodyPr wrap="none" rtlCol="0">
            <a:spAutoFit/>
          </a:bodyPr>
          <a:lstStyle/>
          <a:p>
            <a:pPr algn="ctr"/>
            <a:r>
              <a:rPr lang="en-GB" altLang="zh-CHT" sz="1500" dirty="0">
                <a:solidFill>
                  <a:srgbClr val="0000FF"/>
                </a:solidFill>
              </a:rPr>
              <a:t>3.</a:t>
            </a:r>
            <a:r>
              <a:rPr lang="zh-CHT" altLang="en-US" sz="1500" dirty="0">
                <a:solidFill>
                  <a:srgbClr val="0000FF"/>
                </a:solidFill>
              </a:rPr>
              <a:t>愈合</a:t>
            </a:r>
            <a:endParaRPr lang="en-GB" sz="1500" dirty="0">
              <a:solidFill>
                <a:srgbClr val="0000FF"/>
              </a:solidFill>
            </a:endParaRPr>
          </a:p>
        </p:txBody>
      </p:sp>
      <p:sp>
        <p:nvSpPr>
          <p:cNvPr id="21" name="TextBox 20"/>
          <p:cNvSpPr txBox="1"/>
          <p:nvPr/>
        </p:nvSpPr>
        <p:spPr>
          <a:xfrm>
            <a:off x="1043608" y="5229200"/>
            <a:ext cx="787395" cy="323165"/>
          </a:xfrm>
          <a:prstGeom prst="rect">
            <a:avLst/>
          </a:prstGeom>
          <a:solidFill>
            <a:srgbClr val="FFFFFF"/>
          </a:solidFill>
        </p:spPr>
        <p:txBody>
          <a:bodyPr wrap="none" rtlCol="0">
            <a:spAutoFit/>
          </a:bodyPr>
          <a:lstStyle/>
          <a:p>
            <a:pPr algn="ctr"/>
            <a:r>
              <a:rPr lang="en-GB" sz="1500" dirty="0">
                <a:solidFill>
                  <a:srgbClr val="0000FF"/>
                </a:solidFill>
              </a:rPr>
              <a:t>1. </a:t>
            </a:r>
            <a:r>
              <a:rPr lang="zh-CHT" altLang="en-US" sz="1500" dirty="0">
                <a:solidFill>
                  <a:srgbClr val="0000FF"/>
                </a:solidFill>
              </a:rPr>
              <a:t>智慧</a:t>
            </a:r>
            <a:endParaRPr lang="en-GB" sz="1500" dirty="0">
              <a:solidFill>
                <a:srgbClr val="0000FF"/>
              </a:solidFill>
            </a:endParaRPr>
          </a:p>
        </p:txBody>
      </p:sp>
      <p:sp>
        <p:nvSpPr>
          <p:cNvPr id="22" name="TextBox 21"/>
          <p:cNvSpPr txBox="1"/>
          <p:nvPr/>
        </p:nvSpPr>
        <p:spPr>
          <a:xfrm>
            <a:off x="179512" y="5589240"/>
            <a:ext cx="2610773" cy="323165"/>
          </a:xfrm>
          <a:prstGeom prst="rect">
            <a:avLst/>
          </a:prstGeom>
          <a:solidFill>
            <a:srgbClr val="FFFFFF"/>
          </a:solidFill>
        </p:spPr>
        <p:txBody>
          <a:bodyPr wrap="none" rtlCol="0">
            <a:spAutoFit/>
          </a:bodyPr>
          <a:lstStyle/>
          <a:p>
            <a:pPr algn="ctr"/>
            <a:r>
              <a:rPr lang="zh-TW" altLang="en-US" sz="1500" dirty="0">
                <a:solidFill>
                  <a:srgbClr val="0000FF"/>
                </a:solidFill>
              </a:rPr>
              <a:t>九个属灵恩赐：哥林多前书</a:t>
            </a:r>
            <a:r>
              <a:rPr lang="en-US" altLang="zh-TW" sz="1500" dirty="0">
                <a:solidFill>
                  <a:srgbClr val="0000FF"/>
                </a:solidFill>
              </a:rPr>
              <a:t>12</a:t>
            </a:r>
            <a:endParaRPr lang="en-GB" sz="1500" dirty="0">
              <a:solidFill>
                <a:srgbClr val="0000FF"/>
              </a:solidFill>
            </a:endParaRPr>
          </a:p>
        </p:txBody>
      </p:sp>
      <p:sp>
        <p:nvSpPr>
          <p:cNvPr id="578570" name="AutoShape 10"/>
          <p:cNvSpPr>
            <a:spLocks noChangeArrowheads="1"/>
          </p:cNvSpPr>
          <p:nvPr/>
        </p:nvSpPr>
        <p:spPr bwMode="auto">
          <a:xfrm>
            <a:off x="76200" y="5867400"/>
            <a:ext cx="1752600" cy="990600"/>
          </a:xfrm>
          <a:prstGeom prst="wedgeEllipseCallout">
            <a:avLst>
              <a:gd name="adj1" fmla="val -5435"/>
              <a:gd name="adj2" fmla="val -114583"/>
            </a:avLst>
          </a:prstGeom>
          <a:noFill/>
          <a:ln w="762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4400">
              <a:solidFill>
                <a:srgbClr val="000000"/>
              </a:solidFill>
              <a:latin typeface="Times New Roman" charset="0"/>
              <a:ea typeface="Osaka" charset="0"/>
              <a:cs typeface="Osaka" charset="0"/>
            </a:endParaRPr>
          </a:p>
        </p:txBody>
      </p:sp>
      <p:sp>
        <p:nvSpPr>
          <p:cNvPr id="578568" name="Oval 8"/>
          <p:cNvSpPr>
            <a:spLocks noChangeArrowheads="1"/>
          </p:cNvSpPr>
          <p:nvPr/>
        </p:nvSpPr>
        <p:spPr bwMode="auto">
          <a:xfrm>
            <a:off x="0" y="4800600"/>
            <a:ext cx="1219200" cy="533400"/>
          </a:xfrm>
          <a:prstGeom prst="ellipse">
            <a:avLst/>
          </a:prstGeom>
          <a:noFill/>
          <a:ln w="76200">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Tree>
    <p:extLst>
      <p:ext uri="{BB962C8B-B14F-4D97-AF65-F5344CB8AC3E}">
        <p14:creationId xmlns:p14="http://schemas.microsoft.com/office/powerpoint/2010/main" val="1353189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578565"/>
                                        </p:tgtEl>
                                        <p:attrNameLst>
                                          <p:attrName>style.visibility</p:attrName>
                                        </p:attrNameLst>
                                      </p:cBhvr>
                                      <p:to>
                                        <p:strVal val="visible"/>
                                      </p:to>
                                    </p:set>
                                    <p:anim calcmode="lin" valueType="num">
                                      <p:cBhvr additive="base">
                                        <p:cTn id="7" dur="500" fill="hold"/>
                                        <p:tgtEl>
                                          <p:spTgt spid="578565"/>
                                        </p:tgtEl>
                                        <p:attrNameLst>
                                          <p:attrName>ppt_x</p:attrName>
                                        </p:attrNameLst>
                                      </p:cBhvr>
                                      <p:tavLst>
                                        <p:tav tm="0">
                                          <p:val>
                                            <p:strVal val="0-#ppt_w/2"/>
                                          </p:val>
                                        </p:tav>
                                        <p:tav tm="100000">
                                          <p:val>
                                            <p:strVal val="#ppt_x"/>
                                          </p:val>
                                        </p:tav>
                                      </p:tavLst>
                                    </p:anim>
                                    <p:anim calcmode="lin" valueType="num">
                                      <p:cBhvr additive="base">
                                        <p:cTn id="8" dur="500" fill="hold"/>
                                        <p:tgtEl>
                                          <p:spTgt spid="5785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78563"/>
                                        </p:tgtEl>
                                        <p:attrNameLst>
                                          <p:attrName>style.visibility</p:attrName>
                                        </p:attrNameLst>
                                      </p:cBhvr>
                                      <p:to>
                                        <p:strVal val="visible"/>
                                      </p:to>
                                    </p:set>
                                    <p:anim calcmode="lin" valueType="num">
                                      <p:cBhvr additive="base">
                                        <p:cTn id="13" dur="500" fill="hold"/>
                                        <p:tgtEl>
                                          <p:spTgt spid="578563"/>
                                        </p:tgtEl>
                                        <p:attrNameLst>
                                          <p:attrName>ppt_x</p:attrName>
                                        </p:attrNameLst>
                                      </p:cBhvr>
                                      <p:tavLst>
                                        <p:tav tm="0">
                                          <p:val>
                                            <p:strVal val="1+#ppt_w/2"/>
                                          </p:val>
                                        </p:tav>
                                        <p:tav tm="100000">
                                          <p:val>
                                            <p:strVal val="#ppt_x"/>
                                          </p:val>
                                        </p:tav>
                                      </p:tavLst>
                                    </p:anim>
                                    <p:anim calcmode="lin" valueType="num">
                                      <p:cBhvr additive="base">
                                        <p:cTn id="14" dur="500" fill="hold"/>
                                        <p:tgtEl>
                                          <p:spTgt spid="57856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78568"/>
                                        </p:tgtEl>
                                        <p:attrNameLst>
                                          <p:attrName>style.visibility</p:attrName>
                                        </p:attrNameLst>
                                      </p:cBhvr>
                                      <p:to>
                                        <p:strVal val="visible"/>
                                      </p:to>
                                    </p:set>
                                    <p:animEffect transition="in" filter="wipe(down)">
                                      <p:cBhvr>
                                        <p:cTn id="19" dur="500"/>
                                        <p:tgtEl>
                                          <p:spTgt spid="57856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78570"/>
                                        </p:tgtEl>
                                        <p:attrNameLst>
                                          <p:attrName>style.visibility</p:attrName>
                                        </p:attrNameLst>
                                      </p:cBhvr>
                                      <p:to>
                                        <p:strVal val="visible"/>
                                      </p:to>
                                    </p:set>
                                    <p:animEffect transition="in" filter="wipe(down)">
                                      <p:cBhvr>
                                        <p:cTn id="24" dur="500"/>
                                        <p:tgtEl>
                                          <p:spTgt spid="57857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78571"/>
                                        </p:tgtEl>
                                        <p:attrNameLst>
                                          <p:attrName>style.visibility</p:attrName>
                                        </p:attrNameLst>
                                      </p:cBhvr>
                                      <p:to>
                                        <p:strVal val="visible"/>
                                      </p:to>
                                    </p:set>
                                    <p:animEffect transition="in" filter="wipe(down)">
                                      <p:cBhvr>
                                        <p:cTn id="27" dur="500"/>
                                        <p:tgtEl>
                                          <p:spTgt spid="578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utoUpdateAnimBg="0"/>
      <p:bldP spid="578565" grpId="0" autoUpdateAnimBg="0"/>
      <p:bldP spid="578571" grpId="0"/>
      <p:bldP spid="578570" grpId="0" animBg="1"/>
      <p:bldP spid="57856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3"/>
          <p:cNvSpPr>
            <a:spLocks noGrp="1" noChangeArrowheads="1"/>
          </p:cNvSpPr>
          <p:nvPr>
            <p:ph type="title"/>
          </p:nvPr>
        </p:nvSpPr>
        <p:spPr>
          <a:xfrm>
            <a:off x="0" y="260350"/>
            <a:ext cx="9144000" cy="914400"/>
          </a:xfrm>
        </p:spPr>
        <p:txBody>
          <a:bodyPr/>
          <a:lstStyle/>
          <a:p>
            <a:pPr eaLnBrk="1" hangingPunct="1"/>
            <a:r>
              <a:rPr lang="zh-TW" altLang="en-US" sz="3600" u="sng" dirty="0">
                <a:solidFill>
                  <a:srgbClr val="0000FF"/>
                </a:solidFill>
                <a:latin typeface="Arial" charset="0"/>
                <a:ea typeface="Osaka" charset="0"/>
                <a:cs typeface="Osaka" charset="0"/>
              </a:rPr>
              <a:t>真与假的对比</a:t>
            </a:r>
            <a:r>
              <a:rPr lang="en-US" sz="3600" u="sng" dirty="0">
                <a:solidFill>
                  <a:srgbClr val="0000FF"/>
                </a:solidFill>
                <a:latin typeface="Arial" charset="0"/>
                <a:ea typeface="Osaka" charset="0"/>
                <a:cs typeface="Osaka" charset="0"/>
              </a:rPr>
              <a:t>:</a:t>
            </a:r>
            <a:br>
              <a:rPr lang="en-US" sz="3600" u="sng" dirty="0">
                <a:solidFill>
                  <a:srgbClr val="0000FF"/>
                </a:solidFill>
                <a:latin typeface="Arial" charset="0"/>
                <a:ea typeface="Osaka" charset="0"/>
                <a:cs typeface="Osaka" charset="0"/>
              </a:rPr>
            </a:br>
            <a:r>
              <a:rPr lang="en-US" sz="1800" dirty="0">
                <a:solidFill>
                  <a:srgbClr val="0000FF"/>
                </a:solidFill>
                <a:latin typeface="Arial" charset="0"/>
                <a:ea typeface="Osaka" charset="0"/>
                <a:cs typeface="Osaka" charset="0"/>
              </a:rPr>
              <a:t>By </a:t>
            </a:r>
            <a:r>
              <a:rPr lang="en-AU" sz="1800" dirty="0">
                <a:solidFill>
                  <a:srgbClr val="0000FF"/>
                </a:solidFill>
                <a:latin typeface="Arial" charset="0"/>
                <a:ea typeface="Osaka" charset="0"/>
                <a:cs typeface="Times New Roman" charset="0"/>
              </a:rPr>
              <a:t>J. Hurt, Steve Rudd</a:t>
            </a:r>
            <a:r>
              <a:rPr lang="en-US" sz="1800" dirty="0">
                <a:solidFill>
                  <a:srgbClr val="0000FF"/>
                </a:solidFill>
                <a:latin typeface="Arial" charset="0"/>
                <a:ea typeface="Osaka" charset="0"/>
                <a:cs typeface="Times New Roman" charset="0"/>
              </a:rPr>
              <a:t> (</a:t>
            </a:r>
            <a:r>
              <a:rPr lang="en-GB" sz="1800" dirty="0">
                <a:solidFill>
                  <a:srgbClr val="0000FF"/>
                </a:solidFill>
                <a:latin typeface="Arial" charset="0"/>
                <a:ea typeface="Osaka" charset="0"/>
                <a:cs typeface="Times New Roman" charset="0"/>
              </a:rPr>
              <a:t>http://</a:t>
            </a:r>
            <a:r>
              <a:rPr lang="en-GB" sz="1800" dirty="0" err="1">
                <a:solidFill>
                  <a:srgbClr val="0000FF"/>
                </a:solidFill>
                <a:latin typeface="Arial" charset="0"/>
                <a:ea typeface="Osaka" charset="0"/>
                <a:cs typeface="Times New Roman" charset="0"/>
              </a:rPr>
              <a:t>www.bible.ca</a:t>
            </a:r>
            <a:r>
              <a:rPr lang="en-GB" sz="1800" dirty="0">
                <a:solidFill>
                  <a:srgbClr val="0000FF"/>
                </a:solidFill>
                <a:latin typeface="Arial" charset="0"/>
                <a:ea typeface="Osaka" charset="0"/>
                <a:cs typeface="Times New Roman" charset="0"/>
              </a:rPr>
              <a:t>/</a:t>
            </a:r>
            <a:r>
              <a:rPr lang="en-GB" sz="1800" dirty="0" err="1">
                <a:solidFill>
                  <a:srgbClr val="0000FF"/>
                </a:solidFill>
                <a:latin typeface="Arial" charset="0"/>
                <a:ea typeface="Osaka" charset="0"/>
                <a:cs typeface="Times New Roman" charset="0"/>
              </a:rPr>
              <a:t>su</a:t>
            </a:r>
            <a:r>
              <a:rPr lang="en-GB" sz="1800" dirty="0">
                <a:solidFill>
                  <a:srgbClr val="0000FF"/>
                </a:solidFill>
                <a:latin typeface="Arial" charset="0"/>
                <a:ea typeface="Osaka" charset="0"/>
                <a:cs typeface="Times New Roman" charset="0"/>
              </a:rPr>
              <a:t>-tongues-</a:t>
            </a:r>
            <a:r>
              <a:rPr lang="en-GB" sz="1800" dirty="0" err="1">
                <a:solidFill>
                  <a:srgbClr val="0000FF"/>
                </a:solidFill>
                <a:latin typeface="Arial" charset="0"/>
                <a:ea typeface="Osaka" charset="0"/>
                <a:cs typeface="Times New Roman" charset="0"/>
              </a:rPr>
              <a:t>today.htm</a:t>
            </a:r>
            <a:r>
              <a:rPr lang="en-GB" sz="1800" dirty="0">
                <a:solidFill>
                  <a:srgbClr val="0000FF"/>
                </a:solidFill>
                <a:latin typeface="Arial" charset="0"/>
                <a:ea typeface="Osaka" charset="0"/>
                <a:cs typeface="Times New Roman" charset="0"/>
              </a:rPr>
              <a:t>)</a:t>
            </a:r>
            <a:endParaRPr lang="en-AU" sz="1800" dirty="0">
              <a:solidFill>
                <a:srgbClr val="0000FF"/>
              </a:solidFill>
              <a:latin typeface="Arial" charset="0"/>
              <a:ea typeface="Osaka" charset="0"/>
              <a:cs typeface="Times New Roman" charset="0"/>
            </a:endParaRPr>
          </a:p>
        </p:txBody>
      </p:sp>
      <p:graphicFrame>
        <p:nvGraphicFramePr>
          <p:cNvPr id="587817" name="Group 41"/>
          <p:cNvGraphicFramePr>
            <a:graphicFrameLocks noGrp="1"/>
          </p:cNvGraphicFramePr>
          <p:nvPr>
            <p:ph type="tbl" idx="1"/>
            <p:extLst>
              <p:ext uri="{D42A27DB-BD31-4B8C-83A1-F6EECF244321}">
                <p14:modId xmlns:p14="http://schemas.microsoft.com/office/powerpoint/2010/main" val="1750427320"/>
              </p:ext>
            </p:extLst>
          </p:nvPr>
        </p:nvGraphicFramePr>
        <p:xfrm>
          <a:off x="457200" y="1327150"/>
          <a:ext cx="8153400" cy="5304332"/>
        </p:xfrm>
        <a:graphic>
          <a:graphicData uri="http://schemas.openxmlformats.org/drawingml/2006/table">
            <a:tbl>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457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bg1"/>
                          </a:solidFill>
                          <a:effectLst/>
                          <a:latin typeface="Arial" charset="0"/>
                          <a:ea typeface="Osaka" charset="0"/>
                          <a:cs typeface="Times New Roman" charset="0"/>
                        </a:rPr>
                        <a:t>一世纪</a:t>
                      </a:r>
                      <a:endParaRPr kumimoji="0" lang="en-AU" sz="2400" b="1" i="0" u="none" strike="noStrike" cap="none" normalizeH="0" baseline="0" dirty="0">
                        <a:ln>
                          <a:noFill/>
                        </a:ln>
                        <a:solidFill>
                          <a:schemeClr val="bg1"/>
                        </a:solidFill>
                        <a:effectLst/>
                        <a:latin typeface="Arial" charset="0"/>
                        <a:ea typeface="Osaka" charset="0"/>
                        <a:cs typeface="Osaka"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dirty="0">
                          <a:ln>
                            <a:noFill/>
                          </a:ln>
                          <a:solidFill>
                            <a:schemeClr val="bg1"/>
                          </a:solidFill>
                          <a:effectLst/>
                          <a:latin typeface="Arial" charset="0"/>
                          <a:ea typeface="Osaka" charset="0"/>
                          <a:cs typeface="Times New Roman" charset="0"/>
                        </a:rPr>
                        <a:t>今日</a:t>
                      </a:r>
                      <a:endParaRPr kumimoji="0" lang="en-AU" sz="2400" b="1" i="0" u="none" strike="noStrike" cap="none" normalizeH="0" baseline="0" dirty="0">
                        <a:ln>
                          <a:noFill/>
                        </a:ln>
                        <a:solidFill>
                          <a:schemeClr val="bg1"/>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说出一种已知的语言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（使徒行传</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2</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8</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甚至不要声称使用已知语言</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被理解了</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（使徒行传</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2</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6;</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哥林多前书</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14:19</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HT" altLang="en-US" sz="2400" b="1" i="0" u="none" strike="noStrike" cap="none" normalizeH="0" baseline="0" dirty="0">
                          <a:ln>
                            <a:noFill/>
                          </a:ln>
                          <a:solidFill>
                            <a:srgbClr val="FF0000"/>
                          </a:solidFill>
                          <a:effectLst/>
                          <a:latin typeface="Arial" charset="0"/>
                          <a:ea typeface="Osaka" charset="0"/>
                          <a:cs typeface="Times New Roman" charset="0"/>
                        </a:rPr>
                        <a:t>今天不要求理解</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被启发了</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（哥林多前书</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14:26</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今天没有这样的说法</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轮流说话</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（哥林多前书</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14:27</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所有人今天都在大规模混乱中说话</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9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没有翻译导致沉默</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（哥林多前书</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14:28</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不想今天被解释</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2"/>
          <p:cNvSpPr>
            <a:spLocks noGrp="1" noChangeArrowheads="1"/>
          </p:cNvSpPr>
          <p:nvPr>
            <p:ph type="title"/>
          </p:nvPr>
        </p:nvSpPr>
        <p:spPr>
          <a:xfrm rot="10800000" flipV="1">
            <a:off x="1066800" y="-26988"/>
            <a:ext cx="7315200" cy="838201"/>
          </a:xfrm>
        </p:spPr>
        <p:txBody>
          <a:bodyPr/>
          <a:lstStyle/>
          <a:p>
            <a:pPr eaLnBrk="1" hangingPunct="1"/>
            <a:r>
              <a:rPr lang="zh-TW" altLang="en-US" sz="3600" u="sng" dirty="0">
                <a:solidFill>
                  <a:srgbClr val="0000FF"/>
                </a:solidFill>
                <a:latin typeface="Arial" charset="0"/>
                <a:ea typeface="Osaka" charset="0"/>
                <a:cs typeface="Osaka" charset="0"/>
              </a:rPr>
              <a:t>真与假的对比</a:t>
            </a:r>
            <a:endParaRPr lang="en-US" dirty="0">
              <a:latin typeface="Arial" charset="0"/>
              <a:ea typeface="Osaka" charset="0"/>
              <a:cs typeface="Osaka" charset="0"/>
            </a:endParaRPr>
          </a:p>
        </p:txBody>
      </p:sp>
      <p:graphicFrame>
        <p:nvGraphicFramePr>
          <p:cNvPr id="589886" name="Group 62"/>
          <p:cNvGraphicFramePr>
            <a:graphicFrameLocks noGrp="1"/>
          </p:cNvGraphicFramePr>
          <p:nvPr>
            <p:ph type="tbl" idx="1"/>
            <p:extLst>
              <p:ext uri="{D42A27DB-BD31-4B8C-83A1-F6EECF244321}">
                <p14:modId xmlns:p14="http://schemas.microsoft.com/office/powerpoint/2010/main" val="3948138472"/>
              </p:ext>
            </p:extLst>
          </p:nvPr>
        </p:nvGraphicFramePr>
        <p:xfrm>
          <a:off x="762000" y="825500"/>
          <a:ext cx="7772400" cy="4466589"/>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bg1"/>
                          </a:solidFill>
                          <a:effectLst/>
                          <a:latin typeface="Arial" charset="0"/>
                          <a:ea typeface="Osaka" charset="0"/>
                          <a:cs typeface="Times New Roman" charset="0"/>
                        </a:rPr>
                        <a:t>一世纪</a:t>
                      </a:r>
                      <a:endParaRPr kumimoji="0" lang="en-AU" sz="2400" b="1" i="0" u="none" strike="noStrike" cap="none" normalizeH="0" baseline="0" dirty="0">
                        <a:ln>
                          <a:noFill/>
                        </a:ln>
                        <a:solidFill>
                          <a:schemeClr val="bg1"/>
                        </a:solidFill>
                        <a:effectLst/>
                        <a:latin typeface="Arial" charset="0"/>
                        <a:ea typeface="Osaka" charset="0"/>
                        <a:cs typeface="Osak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dirty="0">
                          <a:ln>
                            <a:noFill/>
                          </a:ln>
                          <a:solidFill>
                            <a:schemeClr val="bg1"/>
                          </a:solidFill>
                          <a:effectLst/>
                          <a:latin typeface="Arial" charset="0"/>
                          <a:ea typeface="Osaka" charset="0"/>
                          <a:cs typeface="Times New Roman" charset="0"/>
                        </a:rPr>
                        <a:t>今日</a:t>
                      </a:r>
                      <a:endParaRPr kumimoji="0" lang="en-AU" sz="2400" b="1" i="0" u="none" strike="noStrike" cap="none" normalizeH="0" baseline="0" dirty="0">
                        <a:ln>
                          <a:noFill/>
                        </a:ln>
                        <a:solidFill>
                          <a:schemeClr val="bg1"/>
                        </a:solidFill>
                        <a:effectLst/>
                        <a:latin typeface="Arial" charset="0"/>
                        <a:ea typeface="Osaka" charset="0"/>
                        <a:cs typeface="Osak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签到不信的人</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（哥林多前书</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14:22</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用于兴奋</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目的是为了启发</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（哥林多前书</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14:26</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目的是娱乐（展示）</a:t>
                      </a:r>
                      <a:endParaRPr kumimoji="0" lang="en-AU" sz="2400" b="1" i="0" u="none" strike="noStrike" cap="none" normalizeH="0" baseline="0" dirty="0">
                        <a:ln>
                          <a:noFill/>
                        </a:ln>
                        <a:solidFill>
                          <a:srgbClr val="FF0000"/>
                        </a:solidFill>
                        <a:effectLst/>
                        <a:latin typeface="Arial" charset="0"/>
                        <a:ea typeface="Osaka"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为解释祷告</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（哥林多前书</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14:13</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latin typeface="Arial" charset="0"/>
                          <a:ea typeface="Osaka" charset="0"/>
                          <a:cs typeface="Times New Roman" charset="0"/>
                        </a:rPr>
                        <a:t>为说方言祷告</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真正的人类语言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（使徒行传</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2</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r>
                        <a:rPr kumimoji="0" lang="en-US" altLang="zh-TW" sz="2400" b="1" i="0" u="none" strike="noStrike" cap="none" normalizeH="0" baseline="0" dirty="0">
                          <a:ln>
                            <a:noFill/>
                          </a:ln>
                          <a:solidFill>
                            <a:srgbClr val="FF0000"/>
                          </a:solidFill>
                          <a:effectLst/>
                          <a:latin typeface="Arial" charset="0"/>
                          <a:ea typeface="Osaka" charset="0"/>
                          <a:cs typeface="Times New Roman" charset="0"/>
                        </a:rPr>
                        <a:t>8</a:t>
                      </a: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总胡言乱语和胡言乱语</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重点是“公示示范”</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Arial" charset="0"/>
                          <a:ea typeface="Osaka" charset="0"/>
                          <a:cs typeface="Times New Roman" charset="0"/>
                        </a:rPr>
                        <a:t>重视“私人奉献”</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548889" name="Picture 54" descr="worship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5521325"/>
            <a:ext cx="1793875"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8890" name="Rectangle 61"/>
          <p:cNvSpPr>
            <a:spLocks noChangeArrowheads="1"/>
          </p:cNvSpPr>
          <p:nvPr/>
        </p:nvSpPr>
        <p:spPr bwMode="auto">
          <a:xfrm>
            <a:off x="3200400" y="5410200"/>
            <a:ext cx="5943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AU" sz="1800">
                <a:solidFill>
                  <a:srgbClr val="0000FF"/>
                </a:solidFill>
                <a:ea typeface="Osaka" charset="0"/>
                <a:cs typeface="Osaka" charset="0"/>
              </a:rPr>
              <a:t>J. Hurt, Steve Rudd</a:t>
            </a:r>
            <a:r>
              <a:rPr lang="en-US" sz="1800">
                <a:solidFill>
                  <a:srgbClr val="0000FF"/>
                </a:solidFill>
                <a:ea typeface="Osaka" charset="0"/>
                <a:cs typeface="Osaka" charset="0"/>
              </a:rPr>
              <a:t> </a:t>
            </a:r>
            <a:br>
              <a:rPr lang="en-US" sz="1800">
                <a:solidFill>
                  <a:srgbClr val="0000FF"/>
                </a:solidFill>
                <a:ea typeface="Osaka" charset="0"/>
                <a:cs typeface="Osaka" charset="0"/>
              </a:rPr>
            </a:br>
            <a:r>
              <a:rPr lang="en-US" sz="1800">
                <a:solidFill>
                  <a:srgbClr val="0000FF"/>
                </a:solidFill>
                <a:ea typeface="Osaka" charset="0"/>
                <a:cs typeface="Osaka" charset="0"/>
              </a:rPr>
              <a:t>(</a:t>
            </a:r>
            <a:r>
              <a:rPr lang="en-GB" sz="1800">
                <a:solidFill>
                  <a:srgbClr val="0000FF"/>
                </a:solidFill>
                <a:ea typeface="Osaka" charset="0"/>
                <a:cs typeface="Osaka" charset="0"/>
              </a:rPr>
              <a:t>http://www.bible.ca/su-tongues-today.htm)</a:t>
            </a:r>
            <a:endParaRPr lang="en-AU" sz="1800">
              <a:solidFill>
                <a:srgbClr val="0000FF"/>
              </a:solidFill>
              <a:ea typeface="Osaka" charset="0"/>
              <a:cs typeface="Osaka"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3" name="Rectangle 2"/>
          <p:cNvSpPr>
            <a:spLocks noGrp="1" noChangeArrowheads="1"/>
          </p:cNvSpPr>
          <p:nvPr>
            <p:ph type="title"/>
          </p:nvPr>
        </p:nvSpPr>
        <p:spPr>
          <a:xfrm>
            <a:off x="685800" y="762000"/>
            <a:ext cx="3200400" cy="685800"/>
          </a:xfrm>
        </p:spPr>
        <p:txBody>
          <a:bodyPr/>
          <a:lstStyle/>
          <a:p>
            <a:pPr eaLnBrk="1" hangingPunct="1"/>
            <a:r>
              <a:rPr lang="zh-TW" altLang="en-US" sz="3600" u="sng" dirty="0">
                <a:solidFill>
                  <a:srgbClr val="0000FF"/>
                </a:solidFill>
                <a:latin typeface="Arial" charset="0"/>
                <a:ea typeface="Osaka" charset="0"/>
                <a:cs typeface="Osaka" charset="0"/>
              </a:rPr>
              <a:t>一个澄清：</a:t>
            </a:r>
            <a:endParaRPr lang="en-AU" sz="3600" u="sng" dirty="0">
              <a:solidFill>
                <a:srgbClr val="0000FF"/>
              </a:solidFill>
              <a:latin typeface="Arial" charset="0"/>
              <a:ea typeface="Osaka" charset="0"/>
              <a:cs typeface="Osaka" charset="0"/>
            </a:endParaRPr>
          </a:p>
        </p:txBody>
      </p:sp>
      <p:sp>
        <p:nvSpPr>
          <p:cNvPr id="592900" name="Text Box 4"/>
          <p:cNvSpPr>
            <a:spLocks noGrp="1" noChangeArrowheads="1"/>
          </p:cNvSpPr>
          <p:nvPr>
            <p:ph type="body" idx="1"/>
          </p:nvPr>
        </p:nvSpPr>
        <p:spPr>
          <a:xfrm>
            <a:off x="762000" y="1600200"/>
            <a:ext cx="7772400" cy="4114800"/>
          </a:xfrm>
          <a:noFill/>
        </p:spPr>
        <p:txBody>
          <a:bodyPr/>
          <a:lstStyle/>
          <a:p>
            <a:pPr marL="476250" indent="-476250" eaLnBrk="1" hangingPunct="1">
              <a:lnSpc>
                <a:spcPct val="90000"/>
              </a:lnSpc>
              <a:spcBef>
                <a:spcPct val="0"/>
              </a:spcBef>
              <a:buClr>
                <a:srgbClr val="0000FF"/>
              </a:buClr>
              <a:buFont typeface="Wingdings" charset="0"/>
              <a:buChar char="v"/>
            </a:pPr>
            <a:r>
              <a:rPr lang="zh-TW" altLang="en-US" sz="2400" dirty="0">
                <a:solidFill>
                  <a:srgbClr val="FF0000"/>
                </a:solidFill>
                <a:latin typeface="Arial" charset="0"/>
                <a:ea typeface="Osaka" charset="0"/>
                <a:cs typeface="Times New Roman" charset="0"/>
              </a:rPr>
              <a:t>拉里</a:t>
            </a:r>
            <a:r>
              <a:rPr lang="en-US" altLang="zh-TW" sz="2400" dirty="0">
                <a:solidFill>
                  <a:srgbClr val="FF0000"/>
                </a:solidFill>
                <a:latin typeface="Arial" charset="0"/>
                <a:ea typeface="Osaka" charset="0"/>
                <a:cs typeface="Times New Roman" charset="0"/>
              </a:rPr>
              <a:t>·</a:t>
            </a:r>
            <a:r>
              <a:rPr lang="zh-TW" altLang="en-US" sz="2400" dirty="0">
                <a:solidFill>
                  <a:srgbClr val="FF0000"/>
                </a:solidFill>
                <a:latin typeface="Arial" charset="0"/>
                <a:ea typeface="Osaka" charset="0"/>
                <a:cs typeface="Times New Roman" charset="0"/>
              </a:rPr>
              <a:t>克里斯滕森写道：“上帝所建立的不需要被捍卫，也不能被降级。我们的任务是</a:t>
            </a:r>
            <a:r>
              <a:rPr lang="en-US" altLang="zh-TW" sz="2400" dirty="0">
                <a:solidFill>
                  <a:srgbClr val="FF0000"/>
                </a:solidFill>
                <a:latin typeface="Arial" charset="0"/>
                <a:ea typeface="Osaka" charset="0"/>
                <a:cs typeface="Times New Roman" charset="0"/>
              </a:rPr>
              <a:t>......</a:t>
            </a:r>
            <a:r>
              <a:rPr lang="zh-TW" altLang="en-US" sz="2400" dirty="0">
                <a:solidFill>
                  <a:srgbClr val="FF0000"/>
                </a:solidFill>
                <a:latin typeface="Arial" charset="0"/>
                <a:ea typeface="Osaka" charset="0"/>
                <a:cs typeface="Times New Roman" charset="0"/>
              </a:rPr>
              <a:t>发现上帝在为他的教会任命礼物时所想到的目的和意义。” 他补充说，在今天，方言的恩赐被滥用，这正是保罗向哥林多人发出的警告（哥林多前书</a:t>
            </a:r>
            <a:r>
              <a:rPr lang="en-US" altLang="zh-TW" sz="2400" dirty="0">
                <a:solidFill>
                  <a:srgbClr val="FF0000"/>
                </a:solidFill>
                <a:latin typeface="Arial" charset="0"/>
                <a:ea typeface="Osaka" charset="0"/>
                <a:cs typeface="Times New Roman" charset="0"/>
              </a:rPr>
              <a:t>14</a:t>
            </a:r>
            <a:r>
              <a:rPr lang="zh-TW" altLang="en-US" sz="2400" dirty="0">
                <a:solidFill>
                  <a:srgbClr val="FF0000"/>
                </a:solidFill>
                <a:latin typeface="Arial" charset="0"/>
                <a:ea typeface="Osaka" charset="0"/>
                <a:cs typeface="Times New Roman" charset="0"/>
              </a:rPr>
              <a:t>章）。 “圣经根本不支持反对说方言的论据 </a:t>
            </a:r>
            <a:r>
              <a:rPr lang="en-US" altLang="zh-TW" sz="2400" dirty="0">
                <a:solidFill>
                  <a:srgbClr val="FF0000"/>
                </a:solidFill>
                <a:latin typeface="Arial" charset="0"/>
                <a:ea typeface="Osaka" charset="0"/>
                <a:cs typeface="Times New Roman" charset="0"/>
              </a:rPr>
              <a:t>- </a:t>
            </a:r>
            <a:r>
              <a:rPr lang="zh-TW" altLang="en-US" sz="2400" dirty="0">
                <a:solidFill>
                  <a:srgbClr val="FF0000"/>
                </a:solidFill>
                <a:latin typeface="Arial" charset="0"/>
                <a:ea typeface="Osaka" charset="0"/>
                <a:cs typeface="Times New Roman" charset="0"/>
              </a:rPr>
              <a:t>只反对其滥用。” 因此，由于礼物属于圣灵，我们“不能贬低礼物”。</a:t>
            </a:r>
            <a:endParaRPr lang="en-AU" sz="2400" dirty="0">
              <a:solidFill>
                <a:srgbClr val="FF0000"/>
              </a:solidFill>
              <a:latin typeface="Arial" charset="0"/>
              <a:ea typeface="Osaka" charset="0"/>
              <a:cs typeface="Osaka" charset="0"/>
            </a:endParaRPr>
          </a:p>
        </p:txBody>
      </p:sp>
      <p:pic>
        <p:nvPicPr>
          <p:cNvPr id="550915"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10400" y="5638800"/>
            <a:ext cx="838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03" name="Text Box 7"/>
          <p:cNvSpPr txBox="1">
            <a:spLocks noChangeArrowheads="1"/>
          </p:cNvSpPr>
          <p:nvPr/>
        </p:nvSpPr>
        <p:spPr bwMode="auto">
          <a:xfrm rot="-934319">
            <a:off x="1066800" y="3015347"/>
            <a:ext cx="7239000" cy="64633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3600" dirty="0">
                <a:solidFill>
                  <a:srgbClr val="FFFF00"/>
                </a:solidFill>
                <a:ea typeface="Osaka" charset="0"/>
                <a:cs typeface="Osaka" charset="0"/>
              </a:rPr>
              <a:t>神圣的表现还是人类的阴谋？</a:t>
            </a:r>
            <a:endParaRPr lang="en-AU" sz="3600" dirty="0">
              <a:solidFill>
                <a:srgbClr val="FFFF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2900">
                                            <p:txEl>
                                              <p:pRg st="0" end="0"/>
                                            </p:txEl>
                                          </p:spTgt>
                                        </p:tgtEl>
                                        <p:attrNameLst>
                                          <p:attrName>style.visibility</p:attrName>
                                        </p:attrNameLst>
                                      </p:cBhvr>
                                      <p:to>
                                        <p:strVal val="visible"/>
                                      </p:to>
                                    </p:set>
                                    <p:anim calcmode="lin" valueType="num">
                                      <p:cBhvr additive="base">
                                        <p:cTn id="7" dur="500" fill="hold"/>
                                        <p:tgtEl>
                                          <p:spTgt spid="5929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29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92903"/>
                                        </p:tgtEl>
                                        <p:attrNameLst>
                                          <p:attrName>style.visibility</p:attrName>
                                        </p:attrNameLst>
                                      </p:cBhvr>
                                      <p:to>
                                        <p:strVal val="visible"/>
                                      </p:to>
                                    </p:set>
                                    <p:anim calcmode="lin" valueType="num">
                                      <p:cBhvr>
                                        <p:cTn id="13" dur="500" fill="hold"/>
                                        <p:tgtEl>
                                          <p:spTgt spid="592903"/>
                                        </p:tgtEl>
                                        <p:attrNameLst>
                                          <p:attrName>ppt_w</p:attrName>
                                        </p:attrNameLst>
                                      </p:cBhvr>
                                      <p:tavLst>
                                        <p:tav tm="0">
                                          <p:val>
                                            <p:strVal val="4*#ppt_w"/>
                                          </p:val>
                                        </p:tav>
                                        <p:tav tm="100000">
                                          <p:val>
                                            <p:strVal val="#ppt_w"/>
                                          </p:val>
                                        </p:tav>
                                      </p:tavLst>
                                    </p:anim>
                                    <p:anim calcmode="lin" valueType="num">
                                      <p:cBhvr>
                                        <p:cTn id="14" dur="500" fill="hold"/>
                                        <p:tgtEl>
                                          <p:spTgt spid="59290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0" grpId="0" build="p" autoUpdateAnimBg="0"/>
      <p:bldP spid="592903"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p:nvPr>
        </p:nvSpPr>
        <p:spPr/>
        <p:txBody>
          <a:bodyPr/>
          <a:lstStyle/>
          <a:p>
            <a:pPr eaLnBrk="1" hangingPunct="1"/>
            <a:r>
              <a:rPr lang="zh-CHT" altLang="en-US" dirty="0">
                <a:latin typeface="Arial Black" charset="0"/>
              </a:rPr>
              <a:t>目的</a:t>
            </a:r>
            <a:endParaRPr lang="en-US" dirty="0">
              <a:latin typeface="Arial Black" charset="0"/>
            </a:endParaRPr>
          </a:p>
        </p:txBody>
      </p:sp>
      <p:sp>
        <p:nvSpPr>
          <p:cNvPr id="5123" name="Rectangle 3"/>
          <p:cNvSpPr>
            <a:spLocks noGrp="1" noChangeArrowheads="1"/>
          </p:cNvSpPr>
          <p:nvPr>
            <p:ph type="body" idx="1"/>
          </p:nvPr>
        </p:nvSpPr>
        <p:spPr/>
        <p:txBody>
          <a:bodyPr/>
          <a:lstStyle/>
          <a:p>
            <a:pPr marL="609600" indent="-609600" eaLnBrk="1" hangingPunct="1">
              <a:buFontTx/>
              <a:buAutoNum type="arabicPeriod"/>
            </a:pPr>
            <a:r>
              <a:rPr lang="zh-TW" altLang="en-US" dirty="0">
                <a:latin typeface="Arial" charset="0"/>
              </a:rPr>
              <a:t>验证福音的信息</a:t>
            </a:r>
            <a:r>
              <a:rPr lang="en-GB" altLang="zh-TW" dirty="0">
                <a:latin typeface="Arial" charset="0"/>
              </a:rPr>
              <a:t> </a:t>
            </a:r>
            <a:r>
              <a:rPr lang="en-US" dirty="0">
                <a:latin typeface="Arial" charset="0"/>
              </a:rPr>
              <a:t>(</a:t>
            </a:r>
            <a:r>
              <a:rPr lang="zh-TW" altLang="en-US" dirty="0">
                <a:latin typeface="Arial" charset="0"/>
              </a:rPr>
              <a:t>约翰福音</a:t>
            </a:r>
            <a:r>
              <a:rPr lang="en-US" altLang="zh-TW" dirty="0">
                <a:latin typeface="Arial" charset="0"/>
              </a:rPr>
              <a:t>3</a:t>
            </a:r>
            <a:r>
              <a:rPr lang="zh-TW" altLang="en-US" dirty="0">
                <a:latin typeface="Arial" charset="0"/>
              </a:rPr>
              <a:t>：</a:t>
            </a:r>
            <a:r>
              <a:rPr lang="en-US" altLang="zh-TW" dirty="0">
                <a:latin typeface="Arial" charset="0"/>
              </a:rPr>
              <a:t>2</a:t>
            </a:r>
            <a:r>
              <a:rPr lang="en-US" dirty="0">
                <a:latin typeface="Arial" charset="0"/>
              </a:rPr>
              <a:t>)  </a:t>
            </a:r>
          </a:p>
          <a:p>
            <a:pPr marL="609600" indent="-609600" eaLnBrk="1" hangingPunct="1">
              <a:buFontTx/>
              <a:buAutoNum type="arabicPeriod"/>
            </a:pPr>
            <a:r>
              <a:rPr lang="zh-TW" altLang="en-US" dirty="0">
                <a:latin typeface="Arial" charset="0"/>
              </a:rPr>
              <a:t>要见证上帝的国已经到来，并已开始将其有益的结果扩展到人们的生活中</a:t>
            </a:r>
            <a:r>
              <a:rPr lang="en-US" dirty="0">
                <a:latin typeface="Arial" charset="0"/>
              </a:rPr>
              <a:t>(</a:t>
            </a:r>
            <a:r>
              <a:rPr lang="zh-TW" altLang="en-US" dirty="0">
                <a:latin typeface="Arial" charset="0"/>
              </a:rPr>
              <a:t>马太福音</a:t>
            </a:r>
            <a:r>
              <a:rPr lang="en-US" altLang="zh-TW" dirty="0">
                <a:latin typeface="Arial" charset="0"/>
              </a:rPr>
              <a:t>10</a:t>
            </a:r>
            <a:r>
              <a:rPr lang="zh-TW" altLang="en-US" dirty="0">
                <a:latin typeface="Arial" charset="0"/>
              </a:rPr>
              <a:t>：</a:t>
            </a:r>
            <a:r>
              <a:rPr lang="en-US" altLang="zh-TW" dirty="0">
                <a:latin typeface="Arial" charset="0"/>
              </a:rPr>
              <a:t>6-8</a:t>
            </a:r>
            <a:r>
              <a:rPr lang="en-US" dirty="0">
                <a:latin typeface="Arial" charset="0"/>
              </a:rPr>
              <a:t>)</a:t>
            </a:r>
          </a:p>
          <a:p>
            <a:pPr marL="609600" indent="-609600" eaLnBrk="1" hangingPunct="1">
              <a:buFontTx/>
              <a:buAutoNum type="arabicPeriod"/>
            </a:pPr>
            <a:r>
              <a:rPr lang="zh-TW" altLang="en-US" dirty="0">
                <a:latin typeface="Arial" charset="0"/>
              </a:rPr>
              <a:t>帮助那些有需要的人</a:t>
            </a:r>
            <a:r>
              <a:rPr lang="en-US" dirty="0">
                <a:latin typeface="Arial" charset="0"/>
              </a:rPr>
              <a:t>(</a:t>
            </a:r>
            <a:r>
              <a:rPr lang="zh-TW" altLang="en-US" dirty="0">
                <a:latin typeface="Arial" charset="0"/>
              </a:rPr>
              <a:t>马太福音</a:t>
            </a:r>
            <a:r>
              <a:rPr lang="en-US" altLang="zh-TW" dirty="0">
                <a:latin typeface="Arial" charset="0"/>
              </a:rPr>
              <a:t>20:30</a:t>
            </a:r>
            <a:r>
              <a:rPr lang="en-US" dirty="0">
                <a:latin typeface="Arial" charset="0"/>
              </a:rPr>
              <a:t>) </a:t>
            </a:r>
          </a:p>
          <a:p>
            <a:pPr marL="609600" indent="-609600" eaLnBrk="1" hangingPunct="1">
              <a:buFontTx/>
              <a:buAutoNum type="arabicPeriod"/>
            </a:pPr>
            <a:r>
              <a:rPr lang="zh-TW" altLang="en-US" dirty="0">
                <a:latin typeface="Arial" charset="0"/>
              </a:rPr>
              <a:t>消除人们各部的障碍</a:t>
            </a:r>
            <a:r>
              <a:rPr lang="en-US" dirty="0">
                <a:latin typeface="Arial" charset="0"/>
              </a:rPr>
              <a:t>(</a:t>
            </a:r>
            <a:r>
              <a:rPr lang="zh-TW" altLang="en-US" dirty="0">
                <a:latin typeface="Arial" charset="0"/>
              </a:rPr>
              <a:t>马太福音</a:t>
            </a:r>
            <a:r>
              <a:rPr lang="en-US" altLang="zh-TW" dirty="0">
                <a:latin typeface="Arial" charset="0"/>
              </a:rPr>
              <a:t>8:15</a:t>
            </a:r>
            <a:r>
              <a:rPr lang="en-US" dirty="0">
                <a:latin typeface="Arial" charset="0"/>
              </a:rPr>
              <a:t>)</a:t>
            </a:r>
          </a:p>
          <a:p>
            <a:pPr marL="609600" indent="-609600" eaLnBrk="1" hangingPunct="1">
              <a:buFontTx/>
              <a:buAutoNum type="arabicPeriod"/>
            </a:pPr>
            <a:r>
              <a:rPr lang="zh-TW" altLang="en-US" dirty="0">
                <a:latin typeface="Arial" charset="0"/>
              </a:rPr>
              <a:t>为上帝带来荣耀</a:t>
            </a:r>
            <a:r>
              <a:rPr lang="en-US" dirty="0">
                <a:latin typeface="Arial" charset="0"/>
              </a:rPr>
              <a:t>(</a:t>
            </a:r>
            <a:r>
              <a:rPr lang="zh-TW" altLang="en-US" dirty="0">
                <a:latin typeface="Arial" charset="0"/>
              </a:rPr>
              <a:t>马太福音</a:t>
            </a:r>
            <a:r>
              <a:rPr lang="en-US" altLang="zh-TW" dirty="0">
                <a:latin typeface="Arial" charset="0"/>
              </a:rPr>
              <a:t>9</a:t>
            </a:r>
            <a:r>
              <a:rPr lang="zh-TW" altLang="en-US" dirty="0">
                <a:latin typeface="Arial" charset="0"/>
              </a:rPr>
              <a:t>：</a:t>
            </a:r>
            <a:r>
              <a:rPr lang="en-US" altLang="zh-TW" dirty="0">
                <a:latin typeface="Arial" charset="0"/>
              </a:rPr>
              <a:t>8</a:t>
            </a:r>
            <a:r>
              <a:rPr lang="en-US" dirty="0">
                <a:latin typeface="Arial"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up)">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wipe(up)">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wipe(up)">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up)">
                                      <p:cBhvr>
                                        <p:cTn id="22" dur="500"/>
                                        <p:tgtEl>
                                          <p:spTgt spid="51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wipe(up)">
                                      <p:cBhvr>
                                        <p:cTn id="2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ChangeArrowheads="1"/>
          </p:cNvSpPr>
          <p:nvPr>
            <p:ph type="title"/>
          </p:nvPr>
        </p:nvSpPr>
        <p:spPr>
          <a:xfrm>
            <a:off x="685800" y="188913"/>
            <a:ext cx="7772400" cy="1143000"/>
          </a:xfrm>
        </p:spPr>
        <p:txBody>
          <a:bodyPr/>
          <a:lstStyle/>
          <a:p>
            <a:pPr eaLnBrk="1" hangingPunct="1"/>
            <a:r>
              <a:rPr lang="zh-TW" altLang="en-US" dirty="0">
                <a:latin typeface="Arial" charset="0"/>
                <a:ea typeface="Osaka" charset="0"/>
                <a:cs typeface="Osaka" charset="0"/>
              </a:rPr>
              <a:t>结论</a:t>
            </a:r>
            <a:endParaRPr lang="en-US" dirty="0">
              <a:latin typeface="Arial" charset="0"/>
              <a:ea typeface="Osaka" charset="0"/>
              <a:cs typeface="Osaka" charset="0"/>
            </a:endParaRPr>
          </a:p>
        </p:txBody>
      </p:sp>
      <p:sp>
        <p:nvSpPr>
          <p:cNvPr id="552962" name="Rectangle 3"/>
          <p:cNvSpPr>
            <a:spLocks noGrp="1" noChangeArrowheads="1"/>
          </p:cNvSpPr>
          <p:nvPr>
            <p:ph type="body" idx="1"/>
          </p:nvPr>
        </p:nvSpPr>
        <p:spPr>
          <a:xfrm>
            <a:off x="685800" y="1560513"/>
            <a:ext cx="7772400" cy="4114800"/>
          </a:xfrm>
        </p:spPr>
        <p:txBody>
          <a:bodyPr/>
          <a:lstStyle/>
          <a:p>
            <a:pPr eaLnBrk="1" hangingPunct="1">
              <a:spcBef>
                <a:spcPct val="0"/>
              </a:spcBef>
              <a:buClr>
                <a:srgbClr val="0000FF"/>
              </a:buClr>
              <a:buFont typeface="Wingdings" charset="0"/>
              <a:buChar char="v"/>
            </a:pPr>
            <a:r>
              <a:rPr lang="zh-TW" altLang="en-US" sz="2800" b="1" dirty="0">
                <a:solidFill>
                  <a:srgbClr val="FF0000"/>
                </a:solidFill>
                <a:latin typeface="Arial" charset="0"/>
                <a:ea typeface="Osaka" charset="0"/>
                <a:cs typeface="Times New Roman" charset="0"/>
              </a:rPr>
              <a:t>哥林多前书</a:t>
            </a:r>
            <a:r>
              <a:rPr lang="en-US" altLang="zh-TW" sz="2800" b="1" dirty="0">
                <a:solidFill>
                  <a:srgbClr val="FF0000"/>
                </a:solidFill>
                <a:latin typeface="Arial" charset="0"/>
                <a:ea typeface="Osaka" charset="0"/>
                <a:cs typeface="Times New Roman" charset="0"/>
              </a:rPr>
              <a:t>13:10</a:t>
            </a:r>
            <a:r>
              <a:rPr lang="zh-TW" altLang="en-US" sz="2800" b="1" dirty="0">
                <a:solidFill>
                  <a:srgbClr val="FF0000"/>
                </a:solidFill>
                <a:latin typeface="Arial" charset="0"/>
                <a:ea typeface="Osaka" charset="0"/>
                <a:cs typeface="Times New Roman" charset="0"/>
              </a:rPr>
              <a:t>中“完美”说方言是“平静的”（第</a:t>
            </a:r>
            <a:r>
              <a:rPr lang="en-US" altLang="zh-TW" sz="2800" b="1" dirty="0">
                <a:solidFill>
                  <a:srgbClr val="FF0000"/>
                </a:solidFill>
                <a:latin typeface="Arial" charset="0"/>
                <a:ea typeface="Osaka" charset="0"/>
                <a:cs typeface="Times New Roman" charset="0"/>
              </a:rPr>
              <a:t>8</a:t>
            </a:r>
            <a:r>
              <a:rPr lang="zh-TW" altLang="en-US" sz="2800" b="1" dirty="0">
                <a:solidFill>
                  <a:srgbClr val="FF0000"/>
                </a:solidFill>
                <a:latin typeface="Arial" charset="0"/>
                <a:ea typeface="Osaka" charset="0"/>
                <a:cs typeface="Times New Roman" charset="0"/>
              </a:rPr>
              <a:t>节），指的是基督身体的成熟，这发生在经典的完成时（见注释</a:t>
            </a:r>
            <a:r>
              <a:rPr lang="en-US" altLang="zh-TW" sz="2800" b="1" dirty="0">
                <a:solidFill>
                  <a:srgbClr val="FF0000"/>
                </a:solidFill>
                <a:latin typeface="Arial" charset="0"/>
                <a:ea typeface="Osaka" charset="0"/>
                <a:cs typeface="Times New Roman" charset="0"/>
              </a:rPr>
              <a:t>17</a:t>
            </a:r>
            <a:r>
              <a:rPr lang="zh-TW" altLang="en-US" sz="2800" b="1" dirty="0">
                <a:solidFill>
                  <a:srgbClr val="FF0000"/>
                </a:solidFill>
                <a:latin typeface="Arial" charset="0"/>
                <a:ea typeface="Osaka" charset="0"/>
                <a:cs typeface="Times New Roman" charset="0"/>
              </a:rPr>
              <a:t>）。</a:t>
            </a:r>
            <a:endParaRPr lang="en-US" sz="2800" b="1" dirty="0">
              <a:solidFill>
                <a:srgbClr val="FF0000"/>
              </a:solidFill>
              <a:latin typeface="Arial" charset="0"/>
              <a:ea typeface="Osaka" charset="0"/>
              <a:cs typeface="Times New Roman" charset="0"/>
            </a:endParaRPr>
          </a:p>
          <a:p>
            <a:pPr eaLnBrk="1" hangingPunct="1">
              <a:spcBef>
                <a:spcPct val="0"/>
              </a:spcBef>
              <a:buClr>
                <a:srgbClr val="0000FF"/>
              </a:buClr>
              <a:buFont typeface="Wingdings" charset="0"/>
              <a:buChar char="v"/>
            </a:pPr>
            <a:r>
              <a:rPr lang="zh-TW" altLang="en-US" sz="2800" b="1" dirty="0">
                <a:solidFill>
                  <a:srgbClr val="FF0000"/>
                </a:solidFill>
                <a:latin typeface="Arial" charset="0"/>
                <a:ea typeface="Osaka" charset="0"/>
                <a:cs typeface="Times New Roman" charset="0"/>
              </a:rPr>
              <a:t>如果今天应用圣经的说方言（解释为犹太人的不信者），那么绝大多数所谓的方言都是无效的。</a:t>
            </a:r>
            <a:endParaRPr lang="en-US" sz="3600" b="1" dirty="0">
              <a:latin typeface="Arial" charset="0"/>
              <a:ea typeface="Osaka" charset="0"/>
              <a:cs typeface="Osaka"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pPr eaLnBrk="1" hangingPunct="1"/>
            <a:r>
              <a:rPr lang="en-US">
                <a:latin typeface="Arial" charset="0"/>
                <a:ea typeface="Osaka" charset="0"/>
                <a:cs typeface="Osaka" charset="0"/>
              </a:rPr>
              <a:t>Black</a:t>
            </a:r>
          </a:p>
        </p:txBody>
      </p:sp>
      <p:sp>
        <p:nvSpPr>
          <p:cNvPr id="555011" name="Rectangle 3"/>
          <p:cNvSpPr>
            <a:spLocks noGrp="1" noChangeArrowheads="1"/>
          </p:cNvSpPr>
          <p:nvPr>
            <p:ph type="body" idx="1"/>
          </p:nvPr>
        </p:nvSpPr>
        <p:spPr/>
        <p:txBody>
          <a:bodyPr/>
          <a:lstStyle/>
          <a:p>
            <a:pPr eaLnBrk="1" hangingPunct="1"/>
            <a:endParaRPr lang="en-US">
              <a:latin typeface="Arial" charset="0"/>
              <a:ea typeface="Osaka" charset="0"/>
              <a:cs typeface="Osaka"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00192" y="625281"/>
            <a:ext cx="1950985" cy="2925049"/>
          </a:xfrm>
          <a:prstGeom prst="rect">
            <a:avLst/>
          </a:prstGeom>
        </p:spPr>
      </p:pic>
      <p:sp>
        <p:nvSpPr>
          <p:cNvPr id="2" name="TextBox 1"/>
          <p:cNvSpPr txBox="1"/>
          <p:nvPr/>
        </p:nvSpPr>
        <p:spPr>
          <a:xfrm>
            <a:off x="1763688" y="2383160"/>
            <a:ext cx="5616624" cy="1323439"/>
          </a:xfrm>
          <a:prstGeom prst="rect">
            <a:avLst/>
          </a:prstGeom>
          <a:noFill/>
        </p:spPr>
        <p:txBody>
          <a:bodyPr wrap="square" rtlCol="0">
            <a:spAutoFit/>
          </a:bodyPr>
          <a:lstStyle/>
          <a:p>
            <a:r>
              <a:rPr lang="zh-TW" altLang="en-US" sz="8000" b="1" dirty="0"/>
              <a:t>奇迹的礼物</a:t>
            </a:r>
            <a:endParaRPr lang="en-GB" sz="8000" b="1" dirty="0"/>
          </a:p>
        </p:txBody>
      </p:sp>
      <p:sp>
        <p:nvSpPr>
          <p:cNvPr id="3" name="Rectangle 3"/>
          <p:cNvSpPr txBox="1">
            <a:spLocks noChangeArrowheads="1"/>
          </p:cNvSpPr>
          <p:nvPr/>
        </p:nvSpPr>
        <p:spPr>
          <a:xfrm>
            <a:off x="2411760" y="3823320"/>
            <a:ext cx="5184576" cy="685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eaLnBrk="1" hangingPunct="1">
              <a:buNone/>
              <a:defRPr/>
            </a:pPr>
            <a:r>
              <a:rPr lang="en-US" sz="2000" b="1" dirty="0">
                <a:solidFill>
                  <a:srgbClr val="4D4D4D"/>
                </a:solidFill>
              </a:rPr>
              <a:t>By Jacob, Ivan, </a:t>
            </a:r>
            <a:r>
              <a:rPr lang="en-US" sz="2000" b="1" dirty="0" err="1">
                <a:solidFill>
                  <a:srgbClr val="4D4D4D"/>
                </a:solidFill>
              </a:rPr>
              <a:t>Karsun</a:t>
            </a:r>
            <a:r>
              <a:rPr lang="en-US" sz="2000" b="1" dirty="0">
                <a:solidFill>
                  <a:srgbClr val="4D4D4D"/>
                </a:solidFill>
              </a:rPr>
              <a:t> &amp; Kenneth</a:t>
            </a:r>
          </a:p>
        </p:txBody>
      </p:sp>
    </p:spTree>
    <p:extLst>
      <p:ext uri="{BB962C8B-B14F-4D97-AF65-F5344CB8AC3E}">
        <p14:creationId xmlns:p14="http://schemas.microsoft.com/office/powerpoint/2010/main" val="21778226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WordArt 2"/>
          <p:cNvSpPr>
            <a:spLocks noChangeArrowheads="1" noChangeShapeType="1" noTextEdit="1"/>
          </p:cNvSpPr>
          <p:nvPr/>
        </p:nvSpPr>
        <p:spPr bwMode="auto">
          <a:xfrm>
            <a:off x="1219200" y="2057400"/>
            <a:ext cx="6172200" cy="2057400"/>
          </a:xfrm>
          <a:prstGeom prst="rect">
            <a:avLst/>
          </a:prstGeom>
        </p:spPr>
        <p:txBody>
          <a:bodyPr wrap="none" fromWordArt="1">
            <a:prstTxWarp prst="textPlain">
              <a:avLst>
                <a:gd name="adj" fmla="val 50000"/>
              </a:avLst>
            </a:prstTxWarp>
          </a:bodyPr>
          <a:lstStyle/>
          <a:p>
            <a:pPr algn="ctr"/>
            <a:r>
              <a:rPr lang="zh-TW" altLang="en-US" sz="3600" kern="10" dirty="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rPr>
              <a:t>说方言的恩赐</a:t>
            </a:r>
            <a:endParaRPr lang="en-US" sz="3600" kern="10" dirty="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endParaRPr>
          </a:p>
        </p:txBody>
      </p:sp>
      <p:sp>
        <p:nvSpPr>
          <p:cNvPr id="558082" name="Text Box 3"/>
          <p:cNvSpPr txBox="1">
            <a:spLocks noChangeArrowheads="1"/>
          </p:cNvSpPr>
          <p:nvPr/>
        </p:nvSpPr>
        <p:spPr bwMode="auto">
          <a:xfrm>
            <a:off x="2439332" y="4343400"/>
            <a:ext cx="387798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dirty="0">
                <a:solidFill>
                  <a:srgbClr val="0000FF"/>
                </a:solidFill>
                <a:ea typeface="Osaka" charset="0"/>
                <a:cs typeface="Osaka" charset="0"/>
              </a:rPr>
              <a:t>显着改编</a:t>
            </a:r>
            <a:r>
              <a:rPr lang="en-US" dirty="0">
                <a:solidFill>
                  <a:srgbClr val="0000FF"/>
                </a:solidFill>
                <a:ea typeface="Osaka" charset="0"/>
                <a:cs typeface="Osaka" charset="0"/>
              </a:rPr>
              <a:t>:</a:t>
            </a:r>
          </a:p>
          <a:p>
            <a:pPr algn="ctr" eaLnBrk="1" hangingPunct="1"/>
            <a:r>
              <a:rPr lang="en-US" dirty="0">
                <a:solidFill>
                  <a:srgbClr val="0000FF"/>
                </a:solidFill>
                <a:ea typeface="Osaka" charset="0"/>
                <a:cs typeface="Osaka" charset="0"/>
              </a:rPr>
              <a:t>Josephine Tan </a:t>
            </a:r>
          </a:p>
          <a:p>
            <a:pPr algn="ctr" eaLnBrk="1" hangingPunct="1"/>
            <a:r>
              <a:rPr lang="is-IS" dirty="0">
                <a:solidFill>
                  <a:srgbClr val="0000FF"/>
                </a:solidFill>
                <a:ea typeface="Osaka" charset="0"/>
                <a:cs typeface="Osaka" charset="0"/>
              </a:rPr>
              <a:t>2005年2月18日</a:t>
            </a:r>
            <a:endParaRPr lang="en-US" dirty="0">
              <a:solidFill>
                <a:srgbClr val="0000FF"/>
              </a:solidFill>
              <a:ea typeface="Osaka" charset="0"/>
              <a:cs typeface="Osaka" charset="0"/>
            </a:endParaRPr>
          </a:p>
          <a:p>
            <a:pPr algn="ctr" eaLnBrk="1" hangingPunct="1"/>
            <a:r>
              <a:rPr lang="zh-TW" altLang="en-US" dirty="0">
                <a:solidFill>
                  <a:srgbClr val="0000FF"/>
                </a:solidFill>
                <a:ea typeface="Osaka" charset="0"/>
                <a:cs typeface="Osaka" charset="0"/>
              </a:rPr>
              <a:t>（有些观点与她的演讲相反）</a:t>
            </a:r>
            <a:endParaRPr lang="en-AU" dirty="0">
              <a:solidFill>
                <a:srgbClr val="0000FF"/>
              </a:solidFill>
              <a:ea typeface="Osaka" charset="0"/>
              <a:cs typeface="Osaka" charset="0"/>
            </a:endParaRPr>
          </a:p>
        </p:txBody>
      </p:sp>
      <p:sp>
        <p:nvSpPr>
          <p:cNvPr id="558083" name="Rectangle 4"/>
          <p:cNvSpPr>
            <a:spLocks noGrp="1" noChangeArrowheads="1"/>
          </p:cNvSpPr>
          <p:nvPr>
            <p:ph type="title" idx="4294967295"/>
          </p:nvPr>
        </p:nvSpPr>
        <p:spPr>
          <a:xfrm>
            <a:off x="685800" y="609600"/>
            <a:ext cx="7772400" cy="762000"/>
          </a:xfrm>
        </p:spPr>
        <p:txBody>
          <a:bodyPr/>
          <a:lstStyle/>
          <a:p>
            <a:pPr eaLnBrk="1" hangingPunct="1"/>
            <a:r>
              <a:rPr lang="zh-TW" altLang="en-US" dirty="0">
                <a:latin typeface="Arial" charset="0"/>
                <a:ea typeface="Osaka" charset="0"/>
                <a:cs typeface="Osaka" charset="0"/>
              </a:rPr>
              <a:t>精神礼物</a:t>
            </a:r>
            <a:r>
              <a:rPr lang="en-US" altLang="zh-TW" dirty="0">
                <a:latin typeface="Arial" charset="0"/>
                <a:ea typeface="Osaka" charset="0"/>
                <a:cs typeface="Osaka" charset="0"/>
              </a:rPr>
              <a:t>......</a:t>
            </a:r>
            <a:endParaRPr lang="en-US" dirty="0">
              <a:latin typeface="Arial" charset="0"/>
              <a:ea typeface="Osaka" charset="0"/>
              <a:cs typeface="Osaka"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圣灵论链接地址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483725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p:nvPr>
        </p:nvSpPr>
        <p:spPr/>
        <p:txBody>
          <a:bodyPr/>
          <a:lstStyle/>
          <a:p>
            <a:pPr eaLnBrk="1" hangingPunct="1"/>
            <a:r>
              <a:rPr lang="zh-CHT" altLang="en-US" dirty="0">
                <a:latin typeface="Arial Black" charset="0"/>
              </a:rPr>
              <a:t>例子</a:t>
            </a:r>
            <a:endParaRPr lang="en-US" dirty="0">
              <a:latin typeface="Arial Black" charset="0"/>
            </a:endParaRPr>
          </a:p>
        </p:txBody>
      </p:sp>
      <p:graphicFrame>
        <p:nvGraphicFramePr>
          <p:cNvPr id="19506" name="Group 50"/>
          <p:cNvGraphicFramePr>
            <a:graphicFrameLocks noGrp="1"/>
          </p:cNvGraphicFramePr>
          <p:nvPr>
            <p:ph idx="1"/>
            <p:extLst>
              <p:ext uri="{D42A27DB-BD31-4B8C-83A1-F6EECF244321}">
                <p14:modId xmlns:p14="http://schemas.microsoft.com/office/powerpoint/2010/main" val="676692037"/>
              </p:ext>
            </p:extLst>
          </p:nvPr>
        </p:nvGraphicFramePr>
        <p:xfrm>
          <a:off x="117475" y="960438"/>
          <a:ext cx="8991600" cy="5745182"/>
        </p:xfrm>
        <a:graphic>
          <a:graphicData uri="http://schemas.openxmlformats.org/drawingml/2006/table">
            <a:tbl>
              <a:tblPr/>
              <a:tblGrid>
                <a:gridCol w="4259179">
                  <a:extLst>
                    <a:ext uri="{9D8B030D-6E8A-4147-A177-3AD203B41FA5}">
                      <a16:colId xmlns:a16="http://schemas.microsoft.com/office/drawing/2014/main" val="20000"/>
                    </a:ext>
                  </a:extLst>
                </a:gridCol>
                <a:gridCol w="4732421">
                  <a:extLst>
                    <a:ext uri="{9D8B030D-6E8A-4147-A177-3AD203B41FA5}">
                      <a16:colId xmlns:a16="http://schemas.microsoft.com/office/drawing/2014/main" val="20001"/>
                    </a:ext>
                  </a:extLst>
                </a:gridCol>
              </a:tblGrid>
              <a:tr h="365722">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bg1"/>
                          </a:solidFill>
                          <a:effectLst/>
                          <a:latin typeface="+mn-lt"/>
                          <a:ea typeface="宋体" charset="0"/>
                          <a:cs typeface="+mn-cs"/>
                        </a:rPr>
                        <a:t>圣经中的奇迹</a:t>
                      </a:r>
                      <a:endParaRPr kumimoji="0" lang="en-US" sz="2800" b="1" i="0" u="none" strike="noStrike" cap="none" normalizeH="0" baseline="0" dirty="0">
                        <a:ln>
                          <a:noFill/>
                        </a:ln>
                        <a:solidFill>
                          <a:schemeClr val="bg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solidFill>
                      <a:srgbClr val="2D2D8A"/>
                    </a:solidFill>
                  </a:tcPr>
                </a:tc>
                <a:tc hMerge="1">
                  <a:txBody>
                    <a:bodyPr/>
                    <a:lstStyle/>
                    <a:p>
                      <a:endParaRPr lang="en-US"/>
                    </a:p>
                  </a:txBody>
                  <a:tcPr/>
                </a:tc>
                <a:extLst>
                  <a:ext uri="{0D108BD9-81ED-4DB2-BD59-A6C34878D82A}">
                    <a16:rowId xmlns:a16="http://schemas.microsoft.com/office/drawing/2014/main" val="10000"/>
                  </a:ext>
                </a:extLst>
              </a:tr>
              <a:tr h="30476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ea typeface="宋体" charset="0"/>
                          <a:cs typeface="+mn-cs"/>
                        </a:rPr>
                        <a:t>耶稣</a:t>
                      </a:r>
                      <a:endParaRPr kumimoji="0" lang="en-US" sz="2000" b="1" i="0" u="none" strike="noStrike" cap="none" normalizeH="0" baseline="0" dirty="0">
                        <a:ln>
                          <a:noFill/>
                        </a:ln>
                        <a:solidFill>
                          <a:schemeClr val="tx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ja-JP" altLang="en-US" sz="1400" b="1" i="0" u="none" strike="noStrike" cap="none" normalizeH="0" baseline="0" dirty="0">
                          <a:ln>
                            <a:noFill/>
                          </a:ln>
                          <a:solidFill>
                            <a:schemeClr val="tx1"/>
                          </a:solidFill>
                          <a:effectLst/>
                          <a:latin typeface="+mn-lt"/>
                          <a:ea typeface="宋体" charset="0"/>
                          <a:cs typeface="+mn-cs"/>
                        </a:rPr>
                        <a:t>使徒</a:t>
                      </a:r>
                      <a:endParaRPr kumimoji="0" lang="en-US" sz="2000" b="1" i="0" u="none" strike="noStrike" cap="none" normalizeH="0" baseline="0" dirty="0">
                        <a:ln>
                          <a:noFill/>
                        </a:ln>
                        <a:solidFill>
                          <a:schemeClr val="tx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solidFill>
                      <a:srgbClr val="B2B2B2"/>
                    </a:solidFill>
                  </a:tcPr>
                </a:tc>
                <a:extLst>
                  <a:ext uri="{0D108BD9-81ED-4DB2-BD59-A6C34878D82A}">
                    <a16:rowId xmlns:a16="http://schemas.microsoft.com/office/drawing/2014/main" val="10001"/>
                  </a:ext>
                </a:extLst>
              </a:tr>
              <a:tr h="5074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107950" algn="l"/>
                        </a:tabLst>
                      </a:pPr>
                      <a:r>
                        <a:rPr kumimoji="0" lang="zh-TW" altLang="en-US" sz="1500" b="1" i="0" u="none" strike="noStrike" cap="none" normalizeH="0" baseline="0" dirty="0">
                          <a:ln>
                            <a:noFill/>
                          </a:ln>
                          <a:solidFill>
                            <a:srgbClr val="800000"/>
                          </a:solidFill>
                          <a:effectLst/>
                          <a:latin typeface="+mn-lt"/>
                          <a:ea typeface="宋体" charset="0"/>
                          <a:cs typeface="+mn-cs"/>
                        </a:rPr>
                        <a:t>奇迹和人</a:t>
                      </a:r>
                      <a:endParaRPr kumimoji="0" lang="en-GB" altLang="zh-TW" sz="1500" b="1" i="0" u="none" strike="noStrike" cap="none" normalizeH="0" baseline="0" dirty="0">
                        <a:ln>
                          <a:noFill/>
                        </a:ln>
                        <a:solidFill>
                          <a:srgbClr val="800000"/>
                        </a:solidFill>
                        <a:effectLst/>
                        <a:latin typeface="+mn-lt"/>
                        <a:ea typeface="宋体" charset="0"/>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charset="2"/>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 </a:t>
                      </a:r>
                      <a:r>
                        <a:rPr kumimoji="0" lang="zh-CHT" altLang="en-US" sz="1400" b="1" i="0" u="none" strike="noStrike" cap="none" normalizeH="0" baseline="0" dirty="0">
                          <a:ln>
                            <a:noFill/>
                          </a:ln>
                          <a:solidFill>
                            <a:schemeClr val="tx1"/>
                          </a:solidFill>
                          <a:effectLst/>
                          <a:latin typeface="+mn-lt"/>
                          <a:ea typeface="宋体" charset="0"/>
                          <a:cs typeface="+mn-cs"/>
                        </a:rPr>
                        <a:t>治愈彼得的岳母 </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马太福音</a:t>
                      </a:r>
                      <a:r>
                        <a:rPr kumimoji="0" lang="en-US" altLang="zh-TW" sz="1400" b="1" i="0" u="none" strike="noStrike" cap="none" normalizeH="0" baseline="0" dirty="0">
                          <a:ln>
                            <a:noFill/>
                          </a:ln>
                          <a:solidFill>
                            <a:schemeClr val="tx1"/>
                          </a:solidFill>
                          <a:effectLst/>
                          <a:latin typeface="+mn-lt"/>
                          <a:ea typeface="宋体" charset="0"/>
                          <a:cs typeface="+mn-cs"/>
                        </a:rPr>
                        <a:t>8</a:t>
                      </a:r>
                      <a:r>
                        <a:rPr kumimoji="0" lang="zh-TW" altLang="en-US" sz="1400" b="1" i="0" u="none" strike="noStrike" cap="none" normalizeH="0" baseline="0" dirty="0">
                          <a:ln>
                            <a:noFill/>
                          </a:ln>
                          <a:solidFill>
                            <a:schemeClr val="tx1"/>
                          </a:solidFill>
                          <a:effectLst/>
                          <a:latin typeface="+mn-lt"/>
                          <a:ea typeface="宋体" charset="0"/>
                          <a:cs typeface="+mn-cs"/>
                        </a:rPr>
                        <a:t>：</a:t>
                      </a:r>
                      <a:r>
                        <a:rPr kumimoji="0" lang="en-US" altLang="zh-TW" sz="1400" b="1" i="0" u="none" strike="noStrike" cap="none" normalizeH="0" baseline="0" dirty="0">
                          <a:ln>
                            <a:noFill/>
                          </a:ln>
                          <a:solidFill>
                            <a:schemeClr val="tx1"/>
                          </a:solidFill>
                          <a:effectLst/>
                          <a:latin typeface="+mn-lt"/>
                          <a:ea typeface="宋体" charset="0"/>
                          <a:cs typeface="+mn-cs"/>
                        </a:rPr>
                        <a:t>14-15</a:t>
                      </a:r>
                      <a:r>
                        <a:rPr kumimoji="0" lang="en-US" sz="1400" b="1" i="0" u="none" strike="noStrike" cap="none" normalizeH="0" baseline="0" dirty="0">
                          <a:ln>
                            <a:noFill/>
                          </a:ln>
                          <a:solidFill>
                            <a:schemeClr val="tx1"/>
                          </a:solidFill>
                          <a:effectLst/>
                          <a:latin typeface="Arial"/>
                          <a:ea typeface="宋体" charset="0"/>
                          <a:cs typeface="Arial"/>
                        </a:rPr>
                        <a:t>)</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治愈麻风病人</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马太福音</a:t>
                      </a:r>
                      <a:r>
                        <a:rPr kumimoji="0" lang="en-US" sz="1400" b="1" i="0" u="none" strike="noStrike" cap="none" normalizeH="0" baseline="0" dirty="0">
                          <a:ln>
                            <a:noFill/>
                          </a:ln>
                          <a:solidFill>
                            <a:schemeClr val="tx1"/>
                          </a:solidFill>
                          <a:effectLst/>
                          <a:latin typeface="Arial"/>
                          <a:ea typeface="宋体" charset="0"/>
                          <a:cs typeface="Arial"/>
                        </a:rPr>
                        <a:t>8:1-3)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治愈百夫长的仆人</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马太福音</a:t>
                      </a:r>
                      <a:r>
                        <a:rPr kumimoji="0" lang="en-US" sz="1400" b="1" i="0" u="none" strike="noStrike" cap="none" normalizeH="0" baseline="0" dirty="0">
                          <a:ln>
                            <a:noFill/>
                          </a:ln>
                          <a:solidFill>
                            <a:schemeClr val="tx1"/>
                          </a:solidFill>
                          <a:effectLst/>
                          <a:latin typeface="Arial"/>
                          <a:ea typeface="宋体" charset="0"/>
                          <a:cs typeface="Arial"/>
                        </a:rPr>
                        <a:t>8:5-13)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CHT" altLang="en-US" sz="1400" b="1" i="0" u="none" strike="noStrike" cap="none" normalizeH="0" baseline="0" dirty="0">
                          <a:ln>
                            <a:noFill/>
                          </a:ln>
                          <a:solidFill>
                            <a:schemeClr val="tx1"/>
                          </a:solidFill>
                          <a:effectLst/>
                          <a:latin typeface="+mn-lt"/>
                          <a:ea typeface="宋体" charset="0"/>
                          <a:cs typeface="+mn-cs"/>
                        </a:rPr>
                        <a:t>治愈瘫痪病</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马可福音</a:t>
                      </a:r>
                      <a:r>
                        <a:rPr kumimoji="0" lang="en-US" altLang="zh-TW" sz="1400" b="1" i="0" u="none" strike="noStrike" cap="none" normalizeH="0" baseline="0" dirty="0">
                          <a:ln>
                            <a:noFill/>
                          </a:ln>
                          <a:solidFill>
                            <a:schemeClr val="tx1"/>
                          </a:solidFill>
                          <a:effectLst/>
                          <a:latin typeface="+mn-lt"/>
                          <a:ea typeface="宋体" charset="0"/>
                          <a:cs typeface="+mn-cs"/>
                        </a:rPr>
                        <a:t>2</a:t>
                      </a:r>
                      <a:r>
                        <a:rPr kumimoji="0" lang="zh-TW" altLang="en-US" sz="1400" b="1" i="0" u="none" strike="noStrike" cap="none" normalizeH="0" baseline="0" dirty="0">
                          <a:ln>
                            <a:noFill/>
                          </a:ln>
                          <a:solidFill>
                            <a:schemeClr val="tx1"/>
                          </a:solidFill>
                          <a:effectLst/>
                          <a:latin typeface="+mn-lt"/>
                          <a:ea typeface="宋体" charset="0"/>
                          <a:cs typeface="+mn-cs"/>
                        </a:rPr>
                        <a:t>：</a:t>
                      </a:r>
                      <a:r>
                        <a:rPr kumimoji="0" lang="en-US" altLang="zh-TW" sz="1400" b="1" i="0" u="none" strike="noStrike" cap="none" normalizeH="0" baseline="0" dirty="0">
                          <a:ln>
                            <a:noFill/>
                          </a:ln>
                          <a:solidFill>
                            <a:schemeClr val="tx1"/>
                          </a:solidFill>
                          <a:effectLst/>
                          <a:latin typeface="+mn-lt"/>
                          <a:ea typeface="宋体" charset="0"/>
                          <a:cs typeface="+mn-cs"/>
                        </a:rPr>
                        <a:t>1-12</a:t>
                      </a:r>
                      <a:r>
                        <a:rPr kumimoji="0" lang="en-US" sz="1400" b="1" i="0" u="none" strike="noStrike" cap="none" normalizeH="0" baseline="0" dirty="0">
                          <a:ln>
                            <a:noFill/>
                          </a:ln>
                          <a:solidFill>
                            <a:schemeClr val="tx1"/>
                          </a:solidFill>
                          <a:effectLst/>
                          <a:latin typeface="Arial"/>
                          <a:ea typeface="宋体" charset="0"/>
                          <a:cs typeface="Arial"/>
                        </a:rPr>
                        <a:t>)</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抚养寡妇的儿子</a:t>
                      </a:r>
                      <a:r>
                        <a:rPr kumimoji="0" lang="en-US" sz="1400" b="1" i="0" u="none" strike="noStrike" cap="none" normalizeH="0" baseline="0" dirty="0">
                          <a:ln>
                            <a:noFill/>
                          </a:ln>
                          <a:solidFill>
                            <a:schemeClr val="tx1"/>
                          </a:solidFill>
                          <a:effectLst/>
                          <a:latin typeface="Arial"/>
                          <a:ea typeface="宋体" charset="0"/>
                          <a:cs typeface="Arial"/>
                        </a:rPr>
                        <a:t>(</a:t>
                      </a:r>
                      <a:r>
                        <a:rPr kumimoji="0" lang="hu-HU" sz="1400" b="1" i="0" u="none" strike="noStrike" cap="none" normalizeH="0" baseline="0" dirty="0">
                          <a:ln>
                            <a:noFill/>
                          </a:ln>
                          <a:solidFill>
                            <a:schemeClr val="tx1"/>
                          </a:solidFill>
                          <a:effectLst/>
                          <a:latin typeface="+mn-lt"/>
                          <a:ea typeface="宋体" charset="0"/>
                          <a:cs typeface="+mn-cs"/>
                        </a:rPr>
                        <a:t>路加福音7：11-17</a:t>
                      </a:r>
                      <a:r>
                        <a:rPr kumimoji="0" lang="en-US" sz="1400" b="1" i="0" u="none" strike="noStrike" cap="none" normalizeH="0" baseline="0" dirty="0">
                          <a:ln>
                            <a:noFill/>
                          </a:ln>
                          <a:solidFill>
                            <a:schemeClr val="tx1"/>
                          </a:solidFill>
                          <a:effectLst/>
                          <a:latin typeface="Arial"/>
                          <a:ea typeface="宋体" charset="0"/>
                          <a:cs typeface="Arial"/>
                        </a:rPr>
                        <a:t>)</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治愈两个盲人</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马太福音</a:t>
                      </a:r>
                      <a:r>
                        <a:rPr kumimoji="0" lang="en-US" sz="1400" b="1" i="0" u="none" strike="noStrike" cap="none" normalizeH="0" baseline="0" dirty="0">
                          <a:ln>
                            <a:noFill/>
                          </a:ln>
                          <a:solidFill>
                            <a:schemeClr val="tx1"/>
                          </a:solidFill>
                          <a:effectLst/>
                          <a:latin typeface="Arial"/>
                          <a:ea typeface="宋体" charset="0"/>
                          <a:cs typeface="Arial"/>
                        </a:rPr>
                        <a:t>9:27-31)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治愈十个麻风病人</a:t>
                      </a:r>
                      <a:r>
                        <a:rPr kumimoji="0" lang="en-US" sz="1400" b="1" i="0" u="none" strike="noStrike" cap="none" normalizeH="0" baseline="0" dirty="0">
                          <a:ln>
                            <a:noFill/>
                          </a:ln>
                          <a:solidFill>
                            <a:schemeClr val="tx1"/>
                          </a:solidFill>
                          <a:effectLst/>
                          <a:latin typeface="Arial"/>
                          <a:ea typeface="宋体" charset="0"/>
                          <a:cs typeface="Arial"/>
                        </a:rPr>
                        <a:t>(</a:t>
                      </a:r>
                      <a:r>
                        <a:rPr kumimoji="0" lang="hu-HU" sz="1400" b="1" i="0" u="none" strike="noStrike" cap="none" normalizeH="0" baseline="0" dirty="0">
                          <a:ln>
                            <a:noFill/>
                          </a:ln>
                          <a:solidFill>
                            <a:schemeClr val="tx1"/>
                          </a:solidFill>
                          <a:effectLst/>
                          <a:latin typeface="+mn-lt"/>
                          <a:ea typeface="宋体" charset="0"/>
                          <a:cs typeface="+mn-cs"/>
                        </a:rPr>
                        <a:t>路加福音</a:t>
                      </a:r>
                      <a:r>
                        <a:rPr kumimoji="0" lang="en-US" sz="1400" b="1" i="0" u="none" strike="noStrike" cap="none" normalizeH="0" baseline="0" dirty="0">
                          <a:ln>
                            <a:noFill/>
                          </a:ln>
                          <a:solidFill>
                            <a:schemeClr val="tx1"/>
                          </a:solidFill>
                          <a:effectLst/>
                          <a:latin typeface="Arial"/>
                          <a:ea typeface="宋体" charset="0"/>
                          <a:cs typeface="Arial"/>
                        </a:rPr>
                        <a:t> 17:11-19)</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zh-TW" altLang="en-US" sz="1500" b="1" i="0" u="none" strike="noStrike" cap="none" normalizeH="0" baseline="0" dirty="0">
                          <a:ln>
                            <a:noFill/>
                          </a:ln>
                          <a:solidFill>
                            <a:srgbClr val="800000"/>
                          </a:solidFill>
                          <a:effectLst/>
                          <a:latin typeface="+mn-lt"/>
                          <a:ea typeface="宋体" charset="0"/>
                          <a:cs typeface="+mn-cs"/>
                        </a:rPr>
                        <a:t>奇迹与恶魔</a:t>
                      </a:r>
                      <a:endParaRPr kumimoji="0" lang="en-GB" altLang="zh-TW" sz="1500" b="1" i="0" u="none" strike="noStrike" cap="none" normalizeH="0" baseline="0" dirty="0">
                        <a:ln>
                          <a:noFill/>
                        </a:ln>
                        <a:solidFill>
                          <a:srgbClr val="800000"/>
                        </a:solidFill>
                        <a:effectLst/>
                        <a:latin typeface="+mn-lt"/>
                        <a:ea typeface="宋体" charset="0"/>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
                        <a:tabLst>
                          <a:tab pos="-107950" algn="l"/>
                        </a:tabLst>
                        <a:defRPr/>
                      </a:pPr>
                      <a:r>
                        <a:rPr kumimoji="0" lang="zh-CHT" altLang="en-US" sz="1400" b="1" i="0" u="none" strike="noStrike" cap="none" normalizeH="0" baseline="0" dirty="0">
                          <a:ln>
                            <a:noFill/>
                          </a:ln>
                          <a:solidFill>
                            <a:schemeClr val="tx1"/>
                          </a:solidFill>
                          <a:effectLst/>
                          <a:latin typeface="+mn-lt"/>
                          <a:ea typeface="宋体" charset="0"/>
                          <a:cs typeface="+mn-cs"/>
                        </a:rPr>
                        <a:t>治愈格拉森人</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马可福音</a:t>
                      </a:r>
                      <a:r>
                        <a:rPr kumimoji="0" lang="en-US" sz="1400" b="1" i="0" u="none" strike="noStrike" cap="none" normalizeH="0" baseline="0" dirty="0">
                          <a:ln>
                            <a:noFill/>
                          </a:ln>
                          <a:solidFill>
                            <a:schemeClr val="tx1"/>
                          </a:solidFill>
                          <a:effectLst/>
                          <a:latin typeface="Arial"/>
                          <a:ea typeface="宋体" charset="0"/>
                          <a:cs typeface="Arial"/>
                        </a:rPr>
                        <a:t>5:1-13)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CHT" altLang="en-US" sz="1400" b="1" i="0" u="none" strike="noStrike" cap="none" normalizeH="0" baseline="0" dirty="0">
                          <a:ln>
                            <a:noFill/>
                          </a:ln>
                          <a:solidFill>
                            <a:schemeClr val="tx1"/>
                          </a:solidFill>
                          <a:effectLst/>
                          <a:latin typeface="+mn-lt"/>
                          <a:ea typeface="宋体" charset="0"/>
                          <a:cs typeface="+mn-cs"/>
                        </a:rPr>
                        <a:t>治愈</a:t>
                      </a:r>
                      <a:r>
                        <a:rPr kumimoji="0" lang="zh-TW" altLang="en-US" sz="1400" b="1" i="0" u="none" strike="noStrike" cap="none" normalizeH="0" baseline="0" dirty="0">
                          <a:ln>
                            <a:noFill/>
                          </a:ln>
                          <a:solidFill>
                            <a:schemeClr val="tx1"/>
                          </a:solidFill>
                          <a:effectLst/>
                          <a:latin typeface="+mn-lt"/>
                          <a:ea typeface="宋体" charset="0"/>
                          <a:cs typeface="+mn-cs"/>
                        </a:rPr>
                        <a:t>一个被鬼附着的哑巴</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马太福音</a:t>
                      </a:r>
                      <a:r>
                        <a:rPr kumimoji="0" lang="en-US" sz="1400" b="1" i="0" u="none" strike="noStrike" cap="none" normalizeH="0" baseline="0" dirty="0">
                          <a:ln>
                            <a:noFill/>
                          </a:ln>
                          <a:solidFill>
                            <a:schemeClr val="tx1"/>
                          </a:solidFill>
                          <a:effectLst/>
                          <a:latin typeface="Arial"/>
                          <a:ea typeface="宋体" charset="0"/>
                          <a:cs typeface="Arial"/>
                        </a:rPr>
                        <a:t>9:32-33)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治愈一个恶魔般的女孩</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马可福音</a:t>
                      </a:r>
                      <a:r>
                        <a:rPr kumimoji="0" lang="en-US" sz="1400" b="1" i="0" u="none" strike="noStrike" cap="none" normalizeH="0" baseline="0" dirty="0">
                          <a:ln>
                            <a:noFill/>
                          </a:ln>
                          <a:solidFill>
                            <a:schemeClr val="tx1"/>
                          </a:solidFill>
                          <a:effectLst/>
                          <a:latin typeface="Arial"/>
                          <a:ea typeface="宋体" charset="0"/>
                          <a:cs typeface="Arial"/>
                        </a:rPr>
                        <a:t>7:24-30)</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治愈一个恶魔般的男孩</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马太福音</a:t>
                      </a:r>
                      <a:r>
                        <a:rPr kumimoji="0" lang="en-US" sz="1400" b="1" i="0" u="none" strike="noStrike" cap="none" normalizeH="0" baseline="0" dirty="0">
                          <a:ln>
                            <a:noFill/>
                          </a:ln>
                          <a:solidFill>
                            <a:schemeClr val="tx1"/>
                          </a:solidFill>
                          <a:effectLst/>
                          <a:latin typeface="Arial"/>
                          <a:ea typeface="宋体" charset="0"/>
                          <a:cs typeface="Arial"/>
                        </a:rPr>
                        <a:t>17:14-21)</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zh-TW" altLang="en-US" sz="1500" b="1" i="0" u="none" strike="noStrike" cap="none" normalizeH="0" baseline="0" dirty="0">
                          <a:ln>
                            <a:noFill/>
                          </a:ln>
                          <a:solidFill>
                            <a:srgbClr val="800000"/>
                          </a:solidFill>
                          <a:effectLst/>
                          <a:latin typeface="+mn-lt"/>
                          <a:ea typeface="宋体" charset="0"/>
                          <a:cs typeface="+mn-cs"/>
                        </a:rPr>
                        <a:t>奇迹与自然</a:t>
                      </a:r>
                      <a:endParaRPr kumimoji="0" lang="en-GB" altLang="zh-TW" sz="1500" b="1" i="0" u="none" strike="noStrike" cap="none" normalizeH="0" baseline="0" dirty="0">
                        <a:ln>
                          <a:noFill/>
                        </a:ln>
                        <a:solidFill>
                          <a:srgbClr val="800000"/>
                        </a:solidFill>
                        <a:effectLst/>
                        <a:latin typeface="+mn-lt"/>
                        <a:ea typeface="宋体" charset="0"/>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把水变成酒</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约翰福音</a:t>
                      </a:r>
                      <a:r>
                        <a:rPr kumimoji="0" lang="en-US" altLang="zh-TW" sz="1400" b="1" i="0" u="none" strike="noStrike" cap="none" normalizeH="0" baseline="0" dirty="0">
                          <a:ln>
                            <a:noFill/>
                          </a:ln>
                          <a:solidFill>
                            <a:schemeClr val="tx1"/>
                          </a:solidFill>
                          <a:effectLst/>
                          <a:latin typeface="+mn-lt"/>
                          <a:ea typeface="宋体" charset="0"/>
                          <a:cs typeface="+mn-cs"/>
                        </a:rPr>
                        <a:t>2</a:t>
                      </a:r>
                      <a:r>
                        <a:rPr kumimoji="0" lang="zh-TW" altLang="en-US" sz="1400" b="1" i="0" u="none" strike="noStrike" cap="none" normalizeH="0" baseline="0" dirty="0">
                          <a:ln>
                            <a:noFill/>
                          </a:ln>
                          <a:solidFill>
                            <a:schemeClr val="tx1"/>
                          </a:solidFill>
                          <a:effectLst/>
                          <a:latin typeface="+mn-lt"/>
                          <a:ea typeface="宋体" charset="0"/>
                          <a:cs typeface="+mn-cs"/>
                        </a:rPr>
                        <a:t>：</a:t>
                      </a:r>
                      <a:r>
                        <a:rPr kumimoji="0" lang="en-US" altLang="zh-TW" sz="1400" b="1" i="0" u="none" strike="noStrike" cap="none" normalizeH="0" baseline="0" dirty="0">
                          <a:ln>
                            <a:noFill/>
                          </a:ln>
                          <a:solidFill>
                            <a:schemeClr val="tx1"/>
                          </a:solidFill>
                          <a:effectLst/>
                          <a:latin typeface="+mn-lt"/>
                          <a:ea typeface="宋体" charset="0"/>
                          <a:cs typeface="+mn-cs"/>
                        </a:rPr>
                        <a:t>1-11</a:t>
                      </a:r>
                      <a:r>
                        <a:rPr kumimoji="0" lang="en-US" sz="1400" b="1" i="0" u="none" strike="noStrike" cap="none" normalizeH="0" baseline="0" dirty="0">
                          <a:ln>
                            <a:noFill/>
                          </a:ln>
                          <a:solidFill>
                            <a:schemeClr val="tx1"/>
                          </a:solidFill>
                          <a:effectLst/>
                          <a:latin typeface="Arial"/>
                          <a:ea typeface="宋体" charset="0"/>
                          <a:cs typeface="Arial"/>
                        </a:rPr>
                        <a:t>)</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平静风雨如磐的大海</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马太福音</a:t>
                      </a:r>
                      <a:r>
                        <a:rPr kumimoji="0" lang="en-US" sz="1400" b="1" i="0" u="none" strike="noStrike" cap="none" normalizeH="0" baseline="0" dirty="0">
                          <a:ln>
                            <a:noFill/>
                          </a:ln>
                          <a:solidFill>
                            <a:schemeClr val="tx1"/>
                          </a:solidFill>
                          <a:effectLst/>
                          <a:latin typeface="Arial"/>
                          <a:ea typeface="宋体" charset="0"/>
                          <a:cs typeface="Arial"/>
                        </a:rPr>
                        <a:t>8:23-27)</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喂养五千男人及其家人</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马太福音</a:t>
                      </a:r>
                      <a:r>
                        <a:rPr kumimoji="0" lang="en-US" sz="1400" b="1" i="0" u="none" strike="noStrike" cap="none" normalizeH="0" baseline="0" dirty="0">
                          <a:ln>
                            <a:noFill/>
                          </a:ln>
                          <a:solidFill>
                            <a:schemeClr val="tx1"/>
                          </a:solidFill>
                          <a:effectLst/>
                          <a:latin typeface="Arial"/>
                          <a:ea typeface="宋体" charset="0"/>
                          <a:cs typeface="Arial"/>
                        </a:rPr>
                        <a:t>14:16-21)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CHT" altLang="en-US" sz="1400" b="1" i="0" u="none" strike="noStrike" cap="none" normalizeH="0" baseline="0" dirty="0">
                          <a:ln>
                            <a:noFill/>
                          </a:ln>
                          <a:solidFill>
                            <a:schemeClr val="tx1"/>
                          </a:solidFill>
                          <a:effectLst/>
                          <a:latin typeface="+mn-lt"/>
                          <a:ea typeface="宋体" charset="0"/>
                          <a:cs typeface="+mn-cs"/>
                        </a:rPr>
                        <a:t>走在水面上</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约翰福音</a:t>
                      </a:r>
                      <a:r>
                        <a:rPr kumimoji="0" lang="en-US" sz="1400" b="1" i="0" u="none" strike="noStrike" cap="none" normalizeH="0" baseline="0" dirty="0">
                          <a:ln>
                            <a:noFill/>
                          </a:ln>
                          <a:solidFill>
                            <a:schemeClr val="tx1"/>
                          </a:solidFill>
                          <a:effectLst/>
                          <a:latin typeface="Arial"/>
                          <a:ea typeface="宋体" charset="0"/>
                          <a:cs typeface="Arial"/>
                        </a:rPr>
                        <a:t>6:16-21)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捕获很多鱼</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约翰福音</a:t>
                      </a:r>
                      <a:r>
                        <a:rPr kumimoji="0" lang="en-US" sz="1400" b="1" i="0" u="none" strike="noStrike" cap="none" normalizeH="0" baseline="0" dirty="0">
                          <a:ln>
                            <a:noFill/>
                          </a:ln>
                          <a:solidFill>
                            <a:schemeClr val="tx1"/>
                          </a:solidFill>
                          <a:effectLst/>
                          <a:latin typeface="Arial"/>
                          <a:ea typeface="宋体" charset="0"/>
                          <a:cs typeface="Arial"/>
                        </a:rPr>
                        <a:t>21:4-11)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枯萎的无花果树</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马太福音</a:t>
                      </a:r>
                      <a:r>
                        <a:rPr kumimoji="0" lang="en-US" sz="1400" b="1" i="0" u="none" strike="noStrike" cap="none" normalizeH="0" baseline="0" dirty="0">
                          <a:ln>
                            <a:noFill/>
                          </a:ln>
                          <a:solidFill>
                            <a:schemeClr val="tx1"/>
                          </a:solidFill>
                          <a:effectLst/>
                          <a:latin typeface="Arial"/>
                          <a:ea typeface="宋体" charset="0"/>
                          <a:cs typeface="Arial"/>
                        </a:rPr>
                        <a:t>. 21:18-22)</a:t>
                      </a:r>
                    </a:p>
                  </a:txBody>
                  <a:tcPr marT="45707" marB="45707"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107950" algn="l"/>
                        </a:tabLst>
                      </a:pPr>
                      <a:r>
                        <a:rPr kumimoji="0" lang="zh-TW" altLang="en-US" sz="1500" b="1" i="0" u="none" strike="noStrike" cap="none" normalizeH="0" baseline="0" dirty="0">
                          <a:ln>
                            <a:noFill/>
                          </a:ln>
                          <a:solidFill>
                            <a:srgbClr val="800000"/>
                          </a:solidFill>
                          <a:effectLst/>
                          <a:latin typeface="+mn-lt"/>
                          <a:ea typeface="宋体" charset="0"/>
                          <a:cs typeface="+mn-cs"/>
                        </a:rPr>
                        <a:t>奇迹和人</a:t>
                      </a:r>
                      <a:endParaRPr kumimoji="0" lang="en-GB" altLang="zh-TW" sz="1500" b="1" i="0" u="none" strike="noStrike" cap="none" normalizeH="0" baseline="0" dirty="0">
                        <a:ln>
                          <a:noFill/>
                        </a:ln>
                        <a:solidFill>
                          <a:srgbClr val="800000"/>
                        </a:solidFill>
                        <a:effectLst/>
                        <a:latin typeface="+mn-lt"/>
                        <a:ea typeface="宋体" charset="0"/>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charset="2"/>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彼得提出了门徒塔比莎</a:t>
                      </a:r>
                      <a:r>
                        <a:rPr kumimoji="0" lang="en-US" sz="1400" b="1" i="0" u="none" strike="noStrike" cap="none" normalizeH="0" baseline="0" dirty="0">
                          <a:ln>
                            <a:noFill/>
                          </a:ln>
                          <a:solidFill>
                            <a:schemeClr val="tx1"/>
                          </a:solidFill>
                          <a:effectLst/>
                          <a:latin typeface="Arial"/>
                          <a:ea typeface="宋体" charset="0"/>
                          <a:cs typeface="Arial"/>
                        </a:rPr>
                        <a:t> (</a:t>
                      </a:r>
                      <a:r>
                        <a:rPr kumimoji="0" lang="zh-TW" altLang="en-US" sz="1400" b="1" i="0" u="none" strike="noStrike" cap="none" normalizeH="0" baseline="0" dirty="0">
                          <a:ln>
                            <a:noFill/>
                          </a:ln>
                          <a:solidFill>
                            <a:schemeClr val="tx1"/>
                          </a:solidFill>
                          <a:effectLst/>
                          <a:latin typeface="+mn-lt"/>
                          <a:ea typeface="宋体" charset="0"/>
                          <a:cs typeface="+mn-cs"/>
                        </a:rPr>
                        <a:t>使徒行传</a:t>
                      </a:r>
                      <a:r>
                        <a:rPr kumimoji="0" lang="en-US" altLang="zh-TW" sz="1400" b="1" i="0" u="none" strike="noStrike" cap="none" normalizeH="0" baseline="0" dirty="0">
                          <a:ln>
                            <a:noFill/>
                          </a:ln>
                          <a:solidFill>
                            <a:schemeClr val="tx1"/>
                          </a:solidFill>
                          <a:effectLst/>
                          <a:latin typeface="+mn-lt"/>
                          <a:ea typeface="宋体" charset="0"/>
                          <a:cs typeface="+mn-cs"/>
                        </a:rPr>
                        <a:t>9</a:t>
                      </a:r>
                      <a:r>
                        <a:rPr kumimoji="0" lang="zh-TW" altLang="en-US" sz="1400" b="1" i="0" u="none" strike="noStrike" cap="none" normalizeH="0" baseline="0" dirty="0">
                          <a:ln>
                            <a:noFill/>
                          </a:ln>
                          <a:solidFill>
                            <a:schemeClr val="tx1"/>
                          </a:solidFill>
                          <a:effectLst/>
                          <a:latin typeface="+mn-lt"/>
                          <a:ea typeface="宋体" charset="0"/>
                          <a:cs typeface="+mn-cs"/>
                        </a:rPr>
                        <a:t>：</a:t>
                      </a:r>
                      <a:r>
                        <a:rPr kumimoji="0" lang="en-US" altLang="zh-TW" sz="1400" b="1" i="0" u="none" strike="noStrike" cap="none" normalizeH="0" baseline="0" dirty="0">
                          <a:ln>
                            <a:noFill/>
                          </a:ln>
                          <a:solidFill>
                            <a:schemeClr val="tx1"/>
                          </a:solidFill>
                          <a:effectLst/>
                          <a:latin typeface="+mn-lt"/>
                          <a:ea typeface="宋体" charset="0"/>
                          <a:cs typeface="+mn-cs"/>
                        </a:rPr>
                        <a:t>36-42</a:t>
                      </a:r>
                      <a:r>
                        <a:rPr kumimoji="0" lang="en-US" sz="1400" b="1" i="0" u="none" strike="noStrike" cap="none" normalizeH="0" baseline="0" dirty="0">
                          <a:ln>
                            <a:noFill/>
                          </a:ln>
                          <a:solidFill>
                            <a:schemeClr val="tx1"/>
                          </a:solidFill>
                          <a:effectLst/>
                          <a:latin typeface="Arial"/>
                          <a:ea typeface="宋体" charset="0"/>
                          <a:cs typeface="Arial"/>
                        </a:rPr>
                        <a:t>)</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彼得在圣殿门口治愈那个瘸腿的人</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使徒行传</a:t>
                      </a:r>
                      <a:r>
                        <a:rPr kumimoji="0" lang="en-US" sz="1400" b="1" i="0" u="none" strike="noStrike" cap="none" normalizeH="0" baseline="0" dirty="0">
                          <a:ln>
                            <a:noFill/>
                          </a:ln>
                          <a:solidFill>
                            <a:schemeClr val="tx1"/>
                          </a:solidFill>
                          <a:effectLst/>
                          <a:latin typeface="Arial"/>
                          <a:ea typeface="宋体" charset="0"/>
                          <a:cs typeface="Arial"/>
                        </a:rPr>
                        <a:t>3:1-16)</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亚拿尼亚治愈了扫罗的失明</a:t>
                      </a:r>
                      <a:r>
                        <a:rPr kumimoji="0" lang="en-US" sz="1400" b="1" i="0" u="none" strike="noStrike" cap="none" normalizeH="0" baseline="0" dirty="0">
                          <a:ln>
                            <a:noFill/>
                          </a:ln>
                          <a:solidFill>
                            <a:schemeClr val="tx1"/>
                          </a:solidFill>
                          <a:effectLst/>
                          <a:latin typeface="Arial"/>
                          <a:ea typeface="宋体" charset="0"/>
                          <a:cs typeface="Arial"/>
                        </a:rPr>
                        <a:t> (</a:t>
                      </a:r>
                      <a:r>
                        <a:rPr kumimoji="0" lang="zh-TW" altLang="en-US" sz="1400" b="1" i="0" u="none" strike="noStrike" cap="none" normalizeH="0" baseline="0" dirty="0">
                          <a:ln>
                            <a:noFill/>
                          </a:ln>
                          <a:solidFill>
                            <a:schemeClr val="tx1"/>
                          </a:solidFill>
                          <a:effectLst/>
                          <a:latin typeface="+mn-lt"/>
                          <a:ea typeface="宋体" charset="0"/>
                          <a:cs typeface="+mn-cs"/>
                        </a:rPr>
                        <a:t>使徒行传</a:t>
                      </a:r>
                      <a:r>
                        <a:rPr kumimoji="0" lang="en-US" sz="1400" b="1" i="0" u="none" strike="noStrike" cap="none" normalizeH="0" baseline="0" dirty="0">
                          <a:ln>
                            <a:noFill/>
                          </a:ln>
                          <a:solidFill>
                            <a:schemeClr val="tx1"/>
                          </a:solidFill>
                          <a:effectLst/>
                          <a:latin typeface="Arial"/>
                          <a:ea typeface="宋体" charset="0"/>
                          <a:cs typeface="Arial"/>
                        </a:rPr>
                        <a:t>9:17-18)</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彼得亚斯和撒非拉在彼得的脚下死了</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使徒行传</a:t>
                      </a:r>
                      <a:r>
                        <a:rPr kumimoji="0" lang="en-US" sz="1400" b="1" i="0" u="none" strike="noStrike" cap="none" normalizeH="0" baseline="0" dirty="0">
                          <a:ln>
                            <a:noFill/>
                          </a:ln>
                          <a:solidFill>
                            <a:schemeClr val="tx1"/>
                          </a:solidFill>
                          <a:effectLst/>
                          <a:latin typeface="Arial"/>
                          <a:ea typeface="宋体" charset="0"/>
                          <a:cs typeface="Arial"/>
                        </a:rPr>
                        <a:t>4:5-11)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CHT" altLang="en-US" sz="1400" b="1" i="0" u="none" strike="noStrike" cap="none" normalizeH="0" baseline="0" dirty="0">
                          <a:ln>
                            <a:noFill/>
                          </a:ln>
                          <a:solidFill>
                            <a:schemeClr val="tx1"/>
                          </a:solidFill>
                          <a:effectLst/>
                          <a:latin typeface="+mn-lt"/>
                          <a:ea typeface="宋体" charset="0"/>
                          <a:cs typeface="+mn-cs"/>
                        </a:rPr>
                        <a:t>彼得的影子治愈了人</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使徒行传</a:t>
                      </a:r>
                      <a:r>
                        <a:rPr kumimoji="0" lang="en-US" sz="1400" b="1" i="0" u="none" strike="noStrike" cap="none" normalizeH="0" baseline="0" dirty="0">
                          <a:ln>
                            <a:noFill/>
                          </a:ln>
                          <a:solidFill>
                            <a:schemeClr val="tx1"/>
                          </a:solidFill>
                          <a:effectLst/>
                          <a:latin typeface="Arial"/>
                          <a:ea typeface="宋体" charset="0"/>
                          <a:cs typeface="Arial"/>
                        </a:rPr>
                        <a:t>5:15)</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保罗的手帕治愈了人们</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使徒行传</a:t>
                      </a:r>
                      <a:r>
                        <a:rPr kumimoji="0" lang="en-US" sz="1400" b="1" i="0" u="none" strike="noStrike" cap="none" normalizeH="0" baseline="0" dirty="0">
                          <a:ln>
                            <a:noFill/>
                          </a:ln>
                          <a:solidFill>
                            <a:schemeClr val="tx1"/>
                          </a:solidFill>
                          <a:effectLst/>
                          <a:latin typeface="Arial"/>
                          <a:ea typeface="宋体" charset="0"/>
                          <a:cs typeface="Arial"/>
                        </a:rPr>
                        <a:t>19:11-12)</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zh-TW" altLang="en-US" sz="1500" b="1" i="0" u="none" strike="noStrike" cap="none" normalizeH="0" baseline="0" dirty="0">
                          <a:ln>
                            <a:noFill/>
                          </a:ln>
                          <a:solidFill>
                            <a:srgbClr val="800000"/>
                          </a:solidFill>
                          <a:effectLst/>
                          <a:latin typeface="+mn-lt"/>
                          <a:ea typeface="宋体" charset="0"/>
                          <a:cs typeface="+mn-cs"/>
                        </a:rPr>
                        <a:t>奇迹与恶魔</a:t>
                      </a:r>
                      <a:endParaRPr kumimoji="0" lang="en-GB" altLang="zh-TW" sz="1500" b="1" i="0" u="none" strike="noStrike" cap="none" normalizeH="0" baseline="0" dirty="0">
                        <a:ln>
                          <a:noFill/>
                        </a:ln>
                        <a:solidFill>
                          <a:srgbClr val="800000"/>
                        </a:solidFill>
                        <a:effectLst/>
                        <a:latin typeface="+mn-lt"/>
                        <a:ea typeface="宋体" charset="0"/>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保罗驱逐拥有神圣精神的女孩</a:t>
                      </a:r>
                      <a:br>
                        <a:rPr kumimoji="0" lang="en-US" sz="1400" b="1" i="0" u="none" strike="noStrike" cap="none" normalizeH="0" baseline="0" dirty="0">
                          <a:ln>
                            <a:noFill/>
                          </a:ln>
                          <a:solidFill>
                            <a:schemeClr val="tx1"/>
                          </a:solidFill>
                          <a:effectLst/>
                          <a:latin typeface="Arial"/>
                          <a:ea typeface="宋体" charset="0"/>
                          <a:cs typeface="Arial"/>
                        </a:rPr>
                      </a:b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使徒行传</a:t>
                      </a:r>
                      <a:r>
                        <a:rPr kumimoji="0" lang="en-US" sz="1400" b="1" i="0" u="none" strike="noStrike" cap="none" normalizeH="0" baseline="0" dirty="0">
                          <a:ln>
                            <a:noFill/>
                          </a:ln>
                          <a:solidFill>
                            <a:schemeClr val="tx1"/>
                          </a:solidFill>
                          <a:effectLst/>
                          <a:latin typeface="Arial"/>
                          <a:ea typeface="宋体" charset="0"/>
                          <a:cs typeface="Arial"/>
                        </a:rPr>
                        <a:t>16:16-18)</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使徒治愈不洁的精神</a:t>
                      </a: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使徒行传</a:t>
                      </a:r>
                      <a:r>
                        <a:rPr kumimoji="0" lang="en-US" sz="1400" b="1" i="0" u="none" strike="noStrike" cap="none" normalizeH="0" baseline="0" dirty="0">
                          <a:ln>
                            <a:noFill/>
                          </a:ln>
                          <a:solidFill>
                            <a:schemeClr val="tx1"/>
                          </a:solidFill>
                          <a:effectLst/>
                          <a:latin typeface="Arial"/>
                          <a:ea typeface="宋体" charset="0"/>
                          <a:cs typeface="Arial"/>
                        </a:rPr>
                        <a:t>5:16)</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zh-TW" altLang="en-US" sz="1400" b="1" i="0" u="none" strike="noStrike" cap="none" normalizeH="0" baseline="0" dirty="0">
                          <a:ln>
                            <a:noFill/>
                          </a:ln>
                          <a:solidFill>
                            <a:schemeClr val="tx1"/>
                          </a:solidFill>
                          <a:effectLst/>
                          <a:latin typeface="+mn-lt"/>
                          <a:ea typeface="宋体" charset="0"/>
                          <a:cs typeface="+mn-cs"/>
                        </a:rPr>
                        <a:t>保罗的手帕将邪灵赶出去了</a:t>
                      </a:r>
                      <a:br>
                        <a:rPr kumimoji="0" lang="en-US" sz="1400" b="1" i="0" u="none" strike="noStrike" cap="none" normalizeH="0" baseline="0" dirty="0">
                          <a:ln>
                            <a:noFill/>
                          </a:ln>
                          <a:solidFill>
                            <a:schemeClr val="tx1"/>
                          </a:solidFill>
                          <a:effectLst/>
                          <a:latin typeface="Arial"/>
                          <a:ea typeface="宋体" charset="0"/>
                          <a:cs typeface="Arial"/>
                        </a:rPr>
                      </a:br>
                      <a:r>
                        <a:rPr kumimoji="0" lang="en-US" sz="1400" b="1" i="0" u="none" strike="noStrike" cap="none" normalizeH="0" baseline="0" dirty="0">
                          <a:ln>
                            <a:noFill/>
                          </a:ln>
                          <a:solidFill>
                            <a:schemeClr val="tx1"/>
                          </a:solidFill>
                          <a:effectLst/>
                          <a:latin typeface="Arial"/>
                          <a:ea typeface="宋体" charset="0"/>
                          <a:cs typeface="Arial"/>
                        </a:rPr>
                        <a:t>(</a:t>
                      </a:r>
                      <a:r>
                        <a:rPr kumimoji="0" lang="zh-TW" altLang="en-US" sz="1400" b="1" i="0" u="none" strike="noStrike" cap="none" normalizeH="0" baseline="0" dirty="0">
                          <a:ln>
                            <a:noFill/>
                          </a:ln>
                          <a:solidFill>
                            <a:schemeClr val="tx1"/>
                          </a:solidFill>
                          <a:effectLst/>
                          <a:latin typeface="+mn-lt"/>
                          <a:ea typeface="宋体" charset="0"/>
                          <a:cs typeface="+mn-cs"/>
                        </a:rPr>
                        <a:t>使徒行传</a:t>
                      </a:r>
                      <a:r>
                        <a:rPr kumimoji="0" lang="en-US" sz="1400" b="1" i="0" u="none" strike="noStrike" cap="none" normalizeH="0" baseline="0" dirty="0">
                          <a:ln>
                            <a:noFill/>
                          </a:ln>
                          <a:solidFill>
                            <a:schemeClr val="tx1"/>
                          </a:solidFill>
                          <a:effectLst/>
                          <a:latin typeface="Arial"/>
                          <a:ea typeface="宋体" charset="0"/>
                          <a:cs typeface="Arial"/>
                        </a:rPr>
                        <a:t>19:11-12)</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zh-TW" altLang="en-US" sz="1500" b="1" i="0" u="none" strike="noStrike" cap="none" normalizeH="0" baseline="0" dirty="0">
                          <a:ln>
                            <a:noFill/>
                          </a:ln>
                          <a:solidFill>
                            <a:srgbClr val="800000"/>
                          </a:solidFill>
                          <a:effectLst/>
                          <a:latin typeface="+mn-lt"/>
                          <a:ea typeface="宋体" charset="0"/>
                          <a:cs typeface="+mn-cs"/>
                        </a:rPr>
                        <a:t>奇迹与自然</a:t>
                      </a:r>
                      <a:endParaRPr kumimoji="0" lang="en-GB" altLang="zh-TW" sz="1500" b="1" i="0" u="none" strike="noStrike" cap="none" normalizeH="0" baseline="0" dirty="0">
                        <a:ln>
                          <a:noFill/>
                        </a:ln>
                        <a:solidFill>
                          <a:srgbClr val="800000"/>
                        </a:solidFill>
                        <a:effectLst/>
                        <a:latin typeface="+mn-lt"/>
                        <a:ea typeface="宋体" charset="0"/>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
                        <a:tabLst>
                          <a:tab pos="-107950" algn="l"/>
                        </a:tabLst>
                      </a:pPr>
                      <a:r>
                        <a:rPr kumimoji="0" lang="zh-CHT" altLang="en-US" sz="1400" b="1" i="0" u="none" strike="noStrike" cap="none" normalizeH="0" baseline="0" dirty="0">
                          <a:ln>
                            <a:noFill/>
                          </a:ln>
                          <a:solidFill>
                            <a:schemeClr val="tx1"/>
                          </a:solidFill>
                          <a:effectLst/>
                          <a:latin typeface="+mn-lt"/>
                          <a:ea typeface="宋体" charset="0"/>
                          <a:cs typeface="+mn-cs"/>
                        </a:rPr>
                        <a:t>零</a:t>
                      </a:r>
                      <a:endParaRPr kumimoji="0" lang="en-US" sz="1400" b="1" i="0" u="none" strike="noStrike" cap="none" normalizeH="0" baseline="0" dirty="0">
                        <a:ln>
                          <a:noFill/>
                        </a:ln>
                        <a:solidFill>
                          <a:schemeClr val="tx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66600"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title" idx="4294967295"/>
          </p:nvPr>
        </p:nvSpPr>
        <p:spPr>
          <a:xfrm>
            <a:off x="914400" y="1066800"/>
            <a:ext cx="6781800" cy="2362200"/>
          </a:xfrm>
        </p:spPr>
        <p:txBody>
          <a:bodyPr/>
          <a:lstStyle/>
          <a:p>
            <a:pPr eaLnBrk="1" hangingPunct="1"/>
            <a:r>
              <a:rPr lang="zh-CN" altLang="en-US" sz="6600" dirty="0">
                <a:latin typeface="Arial Black" charset="0"/>
              </a:rPr>
              <a:t>三个观点</a:t>
            </a:r>
            <a:endParaRPr lang="en-US" sz="6600" dirty="0">
              <a:latin typeface="Arial Black" charset="0"/>
            </a:endParaRPr>
          </a:p>
        </p:txBody>
      </p:sp>
      <p:sp>
        <p:nvSpPr>
          <p:cNvPr id="367618"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14</a:t>
            </a:r>
          </a:p>
        </p:txBody>
      </p:sp>
    </p:spTree>
  </p:cSld>
  <p:clrMapOvr>
    <a:masterClrMapping/>
  </p:clrMapOvr>
  <p:transition>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idx="4294967295"/>
          </p:nvPr>
        </p:nvSpPr>
        <p:spPr/>
        <p:txBody>
          <a:bodyPr/>
          <a:lstStyle/>
          <a:p>
            <a:pPr eaLnBrk="1" hangingPunct="1"/>
            <a:r>
              <a:rPr lang="zh-TW" altLang="en-US" dirty="0">
                <a:latin typeface="Arial Black" charset="0"/>
              </a:rPr>
              <a:t>三个观点</a:t>
            </a:r>
            <a:endParaRPr lang="en-US" dirty="0">
              <a:latin typeface="Arial Black" charset="0"/>
            </a:endParaRPr>
          </a:p>
        </p:txBody>
      </p:sp>
      <p:sp>
        <p:nvSpPr>
          <p:cNvPr id="52227" name="Rectangle 3"/>
          <p:cNvSpPr>
            <a:spLocks noGrp="1" noChangeArrowheads="1"/>
          </p:cNvSpPr>
          <p:nvPr>
            <p:ph type="body" idx="4294967295"/>
          </p:nvPr>
        </p:nvSpPr>
        <p:spPr>
          <a:xfrm>
            <a:off x="457200" y="1066800"/>
            <a:ext cx="7239000" cy="5059363"/>
          </a:xfrm>
        </p:spPr>
        <p:txBody>
          <a:bodyPr/>
          <a:lstStyle/>
          <a:p>
            <a:pPr marL="457200" indent="-457200" eaLnBrk="1" hangingPunct="1">
              <a:buFont typeface="+mj-lt"/>
              <a:buAutoNum type="arabicPeriod"/>
              <a:defRPr/>
            </a:pPr>
            <a:r>
              <a:rPr lang="zh-TW" altLang="en-US" sz="2400" u="sng" dirty="0">
                <a:latin typeface="Arial" charset="0"/>
                <a:cs typeface="Arial" charset="0"/>
              </a:rPr>
              <a:t>拒绝圣灵的恩赐，表现和工作的人。</a:t>
            </a:r>
            <a:r>
              <a:rPr lang="en-US" sz="2400" b="0" dirty="0">
                <a:latin typeface="Arial" charset="0"/>
                <a:cs typeface="Arial" charset="0"/>
              </a:rPr>
              <a:t> </a:t>
            </a:r>
            <a:r>
              <a:rPr lang="zh-TW" altLang="en-US" sz="2400" b="0" dirty="0">
                <a:latin typeface="Arial" charset="0"/>
                <a:cs typeface="Arial" charset="0"/>
              </a:rPr>
              <a:t>有些礼物是暂时的，有些是永久的</a:t>
            </a:r>
            <a:r>
              <a:rPr lang="en-US" sz="2400" b="0" dirty="0">
                <a:latin typeface="Arial" charset="0"/>
                <a:cs typeface="Arial" charset="0"/>
              </a:rPr>
              <a:t> (</a:t>
            </a:r>
            <a:r>
              <a:rPr lang="zh-TW" altLang="en-US" sz="2400" b="0" dirty="0">
                <a:latin typeface="Arial" charset="0"/>
                <a:cs typeface="Arial" charset="0"/>
              </a:rPr>
              <a:t>改革与时代主义者持有的观点</a:t>
            </a:r>
            <a:r>
              <a:rPr lang="en-US" sz="2400" b="0" dirty="0">
                <a:latin typeface="Arial" charset="0"/>
                <a:cs typeface="Arial" charset="0"/>
              </a:rPr>
              <a:t>)</a:t>
            </a:r>
          </a:p>
          <a:p>
            <a:pPr eaLnBrk="1" hangingPunct="1">
              <a:defRPr/>
            </a:pPr>
            <a:r>
              <a:rPr lang="zh-TW" altLang="en-US" sz="2400" dirty="0">
                <a:latin typeface="Arial" charset="0"/>
                <a:cs typeface="Arial" charset="0"/>
              </a:rPr>
              <a:t>立场</a:t>
            </a:r>
            <a:r>
              <a:rPr lang="en-US" sz="2400" b="0" dirty="0">
                <a:latin typeface="Arial" charset="0"/>
                <a:cs typeface="Arial" charset="0"/>
              </a:rPr>
              <a:t>: </a:t>
            </a:r>
            <a:r>
              <a:rPr lang="zh-TW" altLang="en-US" sz="2400" b="0" dirty="0">
                <a:latin typeface="Arial" charset="0"/>
                <a:cs typeface="Arial" charset="0"/>
              </a:rPr>
              <a:t>今天没有神圣的圣灵恩赐。诸如预言，医治，奇迹和方言等礼物仅限于第一世纪，当时使徒们正在建立教会，新约尚未完成。</a:t>
            </a:r>
            <a:endParaRPr lang="en-US" sz="2400" b="0" dirty="0">
              <a:latin typeface="Arial" charset="0"/>
              <a:cs typeface="Arial" charset="0"/>
            </a:endParaRPr>
          </a:p>
          <a:p>
            <a:pPr algn="r" eaLnBrk="1" hangingPunct="1">
              <a:buFontTx/>
              <a:buNone/>
              <a:defRPr/>
            </a:pPr>
            <a:endParaRPr lang="en-US" sz="1800" b="0" dirty="0">
              <a:latin typeface="Arial" charset="0"/>
              <a:cs typeface="Arial" charset="0"/>
            </a:endParaRPr>
          </a:p>
          <a:p>
            <a:pPr algn="r" eaLnBrk="1" hangingPunct="1">
              <a:buFontTx/>
              <a:buNone/>
              <a:defRPr/>
            </a:pPr>
            <a:r>
              <a:rPr lang="en-US" sz="2000" dirty="0">
                <a:latin typeface="Arial" charset="0"/>
                <a:cs typeface="Arial" charset="0"/>
              </a:rPr>
              <a:t>Wayne </a:t>
            </a:r>
            <a:r>
              <a:rPr lang="en-US" sz="2000" dirty="0" err="1">
                <a:latin typeface="Arial" charset="0"/>
                <a:cs typeface="Arial" charset="0"/>
              </a:rPr>
              <a:t>Grudem</a:t>
            </a:r>
            <a:r>
              <a:rPr lang="en-US" sz="2000" dirty="0">
                <a:latin typeface="Arial" charset="0"/>
                <a:cs typeface="Arial" charset="0"/>
              </a:rPr>
              <a:t>, </a:t>
            </a:r>
            <a:r>
              <a:rPr lang="en-US" sz="2000" i="1" dirty="0">
                <a:latin typeface="Arial" charset="0"/>
                <a:cs typeface="Arial" charset="0"/>
              </a:rPr>
              <a:t>et al</a:t>
            </a:r>
            <a:r>
              <a:rPr lang="en-US" sz="2000" dirty="0">
                <a:latin typeface="Arial" charset="0"/>
                <a:cs typeface="Arial" charset="0"/>
              </a:rPr>
              <a:t>,</a:t>
            </a:r>
            <a:r>
              <a:rPr lang="en-US" sz="2000" i="1" dirty="0">
                <a:latin typeface="Arial" charset="0"/>
                <a:cs typeface="Arial" charset="0"/>
              </a:rPr>
              <a:t> Are Miraculous Gifts for Today? </a:t>
            </a:r>
            <a:br>
              <a:rPr lang="en-US" sz="2000" i="1" dirty="0">
                <a:latin typeface="Arial" charset="0"/>
                <a:cs typeface="Arial" charset="0"/>
              </a:rPr>
            </a:br>
            <a:r>
              <a:rPr lang="en-US" sz="2000" i="1" dirty="0">
                <a:latin typeface="Arial" charset="0"/>
                <a:cs typeface="Arial" charset="0"/>
              </a:rPr>
              <a:t>– Four Views</a:t>
            </a:r>
            <a:r>
              <a:rPr lang="en-US" sz="2000" dirty="0">
                <a:latin typeface="Arial" charset="0"/>
                <a:cs typeface="Arial" charset="0"/>
              </a:rPr>
              <a:t> (Grand Rapids, MI: Zondervan, 1996), 10.</a:t>
            </a:r>
          </a:p>
        </p:txBody>
      </p:sp>
      <p:sp>
        <p:nvSpPr>
          <p:cNvPr id="368643"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fade">
                                      <p:cBhvr>
                                        <p:cTn id="12" dur="500"/>
                                        <p:tgtEl>
                                          <p:spTgt spid="522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27">
                                            <p:txEl>
                                              <p:pRg st="3" end="3"/>
                                            </p:txEl>
                                          </p:spTgt>
                                        </p:tgtEl>
                                        <p:attrNameLst>
                                          <p:attrName>style.visibility</p:attrName>
                                        </p:attrNameLst>
                                      </p:cBhvr>
                                      <p:to>
                                        <p:strVal val="visible"/>
                                      </p:to>
                                    </p:set>
                                    <p:animEffect transition="in" filter="fade">
                                      <p:cBhvr>
                                        <p:cTn id="15"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body" idx="1"/>
          </p:nvPr>
        </p:nvSpPr>
        <p:spPr>
          <a:xfrm>
            <a:off x="533400" y="1524000"/>
            <a:ext cx="7467600" cy="685800"/>
          </a:xfrm>
        </p:spPr>
        <p:txBody>
          <a:bodyPr/>
          <a:lstStyle/>
          <a:p>
            <a:pPr eaLnBrk="1" hangingPunct="1"/>
            <a:r>
              <a:rPr kumimoji="0" lang="zh-TW" altLang="en-US" dirty="0">
                <a:latin typeface="Helvetica" charset="0"/>
                <a:ea typeface="ＭＳ Ｐゴシック" charset="0"/>
                <a:cs typeface="ＭＳ Ｐゴシック" charset="0"/>
              </a:rPr>
              <a:t>有人说今天没有奇迹出现</a:t>
            </a:r>
            <a:endParaRPr kumimoji="0" lang="en-US" dirty="0">
              <a:latin typeface="Helvetica" charset="0"/>
              <a:ea typeface="ＭＳ Ｐゴシック" charset="0"/>
              <a:cs typeface="ＭＳ Ｐゴシック" charset="0"/>
            </a:endParaRPr>
          </a:p>
        </p:txBody>
      </p:sp>
      <p:sp>
        <p:nvSpPr>
          <p:cNvPr id="369666" name="Rectangle 3"/>
          <p:cNvSpPr>
            <a:spLocks noGrp="1" noChangeArrowheads="1"/>
          </p:cNvSpPr>
          <p:nvPr>
            <p:ph type="title"/>
          </p:nvPr>
        </p:nvSpPr>
        <p:spPr>
          <a:xfrm>
            <a:off x="685800" y="152400"/>
            <a:ext cx="7772400" cy="1143000"/>
          </a:xfrm>
        </p:spPr>
        <p:txBody>
          <a:bodyPr/>
          <a:lstStyle/>
          <a:p>
            <a:pPr eaLnBrk="1" hangingPunct="1"/>
            <a:r>
              <a:rPr kumimoji="0" lang="zh-TW" altLang="en-US" dirty="0">
                <a:latin typeface="Helvetica" charset="0"/>
                <a:ea typeface="ＭＳ Ｐゴシック" charset="0"/>
                <a:cs typeface="ＭＳ Ｐゴシック" charset="0"/>
              </a:rPr>
              <a:t>今天奇迹发生了吗？</a:t>
            </a:r>
            <a:endParaRPr kumimoji="0" lang="en-US" dirty="0">
              <a:latin typeface="Helvetica" charset="0"/>
              <a:ea typeface="ＭＳ Ｐゴシック" charset="0"/>
              <a:cs typeface="ＭＳ Ｐゴシック" charset="0"/>
            </a:endParaRPr>
          </a:p>
        </p:txBody>
      </p:sp>
      <p:pic>
        <p:nvPicPr>
          <p:cNvPr id="14340" name="Picture 4" descr="MiraclesExtinc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72751">
            <a:off x="1143000" y="2095500"/>
            <a:ext cx="71326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8"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p:txBody>
          <a:bodyPr/>
          <a:lstStyle/>
          <a:p>
            <a:pPr eaLnBrk="1" hangingPunct="1"/>
            <a:r>
              <a:rPr lang="zh-TW" altLang="en-US" dirty="0">
                <a:latin typeface="Arial Black" charset="0"/>
              </a:rPr>
              <a:t>三个观点</a:t>
            </a:r>
            <a:endParaRPr lang="en-US" dirty="0">
              <a:latin typeface="Arial Black" charset="0"/>
            </a:endParaRPr>
          </a:p>
        </p:txBody>
      </p:sp>
      <p:sp>
        <p:nvSpPr>
          <p:cNvPr id="39939" name="Rectangle 3"/>
          <p:cNvSpPr>
            <a:spLocks noGrp="1" noChangeArrowheads="1"/>
          </p:cNvSpPr>
          <p:nvPr>
            <p:ph type="body" idx="4294967295"/>
          </p:nvPr>
        </p:nvSpPr>
        <p:spPr>
          <a:xfrm>
            <a:off x="457200" y="1066800"/>
            <a:ext cx="7086600" cy="3657600"/>
          </a:xfrm>
        </p:spPr>
        <p:txBody>
          <a:bodyPr/>
          <a:lstStyle/>
          <a:p>
            <a:pPr marL="457200" indent="-457200" eaLnBrk="1" hangingPunct="1">
              <a:buFont typeface="+mj-lt"/>
              <a:buAutoNum type="arabicPeriod" startAt="2"/>
              <a:defRPr/>
            </a:pPr>
            <a:r>
              <a:rPr lang="zh-TW" altLang="en-US" sz="2400" u="sng" dirty="0">
                <a:latin typeface="Arial" charset="0"/>
                <a:cs typeface="Arial" charset="0"/>
              </a:rPr>
              <a:t>开放但谨慎</a:t>
            </a:r>
            <a:r>
              <a:rPr lang="zh-TW" altLang="en-US" sz="2400" b="0" dirty="0">
                <a:latin typeface="Arial" charset="0"/>
                <a:cs typeface="Arial" charset="0"/>
              </a:rPr>
              <a:t>跨越福音派群体的观点</a:t>
            </a:r>
            <a:endParaRPr lang="en-GB" altLang="zh-TW" sz="2400" b="0" dirty="0">
              <a:latin typeface="Arial" charset="0"/>
              <a:cs typeface="Arial" charset="0"/>
            </a:endParaRPr>
          </a:p>
          <a:p>
            <a:pPr eaLnBrk="1" hangingPunct="1">
              <a:buFont typeface="Arial"/>
              <a:buChar char="•"/>
              <a:defRPr/>
            </a:pPr>
            <a:r>
              <a:rPr lang="zh-TW" altLang="en-US" sz="2400" dirty="0">
                <a:latin typeface="Arial" charset="0"/>
                <a:cs typeface="Arial" charset="0"/>
              </a:rPr>
              <a:t>立场</a:t>
            </a:r>
            <a:r>
              <a:rPr lang="en-US" sz="2400" b="0" dirty="0">
                <a:latin typeface="Arial" charset="0"/>
                <a:cs typeface="Arial" charset="0"/>
              </a:rPr>
              <a:t>: </a:t>
            </a:r>
            <a:r>
              <a:rPr lang="zh-TW" altLang="en-US" sz="2400" b="0" dirty="0">
                <a:latin typeface="Arial" charset="0"/>
                <a:cs typeface="Arial" charset="0"/>
              </a:rPr>
              <a:t>今天可以获得奇迹般的礼物，但由于实践它们的群体中存在的滥用行为而持谨慎态度。</a:t>
            </a:r>
            <a:endParaRPr lang="en-US" sz="2400" b="0" dirty="0">
              <a:latin typeface="Arial" charset="0"/>
              <a:cs typeface="Arial" charset="0"/>
            </a:endParaRPr>
          </a:p>
          <a:p>
            <a:pPr algn="r" eaLnBrk="1" hangingPunct="1">
              <a:buFontTx/>
              <a:buNone/>
              <a:defRPr/>
            </a:pPr>
            <a:endParaRPr lang="en-US" sz="1800" dirty="0">
              <a:latin typeface="Arial" charset="0"/>
              <a:cs typeface="Arial" charset="0"/>
            </a:endParaRPr>
          </a:p>
          <a:p>
            <a:pPr algn="r" eaLnBrk="1" hangingPunct="1">
              <a:buFontTx/>
              <a:buNone/>
              <a:defRPr/>
            </a:pPr>
            <a:r>
              <a:rPr lang="en-US" sz="1800" dirty="0">
                <a:latin typeface="Arial" charset="0"/>
                <a:cs typeface="Arial" charset="0"/>
              </a:rPr>
              <a:t>Wayne </a:t>
            </a:r>
            <a:r>
              <a:rPr lang="en-US" sz="1800" dirty="0" err="1">
                <a:latin typeface="Arial" charset="0"/>
                <a:cs typeface="Arial" charset="0"/>
              </a:rPr>
              <a:t>Grudem</a:t>
            </a:r>
            <a:r>
              <a:rPr lang="en-US" sz="1800" dirty="0">
                <a:latin typeface="Arial" charset="0"/>
                <a:cs typeface="Arial" charset="0"/>
              </a:rPr>
              <a:t>, </a:t>
            </a:r>
            <a:r>
              <a:rPr lang="en-US" sz="1800" i="1" dirty="0">
                <a:latin typeface="Arial" charset="0"/>
                <a:cs typeface="Arial" charset="0"/>
              </a:rPr>
              <a:t>et al</a:t>
            </a:r>
            <a:r>
              <a:rPr lang="en-US" sz="1800" dirty="0">
                <a:latin typeface="Arial" charset="0"/>
                <a:cs typeface="Arial" charset="0"/>
              </a:rPr>
              <a:t>,</a:t>
            </a:r>
            <a:r>
              <a:rPr lang="en-US" sz="1800" i="1" dirty="0">
                <a:latin typeface="Arial" charset="0"/>
                <a:cs typeface="Arial" charset="0"/>
              </a:rPr>
              <a:t> Are Miraculous Gifts for Today? </a:t>
            </a:r>
            <a:br>
              <a:rPr lang="en-US" sz="1800" i="1" dirty="0">
                <a:latin typeface="Arial" charset="0"/>
                <a:cs typeface="Arial" charset="0"/>
              </a:rPr>
            </a:br>
            <a:r>
              <a:rPr lang="en-US" sz="1800" i="1" dirty="0">
                <a:latin typeface="Arial" charset="0"/>
                <a:cs typeface="Arial" charset="0"/>
              </a:rPr>
              <a:t>– Four Views</a:t>
            </a:r>
            <a:r>
              <a:rPr lang="en-US" sz="1800" dirty="0">
                <a:latin typeface="Arial" charset="0"/>
                <a:cs typeface="Arial" charset="0"/>
              </a:rPr>
              <a:t> (Grand Rapids, MI: Zondervan, 1996), 12-13</a:t>
            </a:r>
            <a:endParaRPr lang="en-US" sz="1800" b="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939">
                                            <p:txEl>
                                              <p:pRg st="3" end="3"/>
                                            </p:txEl>
                                          </p:spTgt>
                                        </p:tgtEl>
                                        <p:attrNameLst>
                                          <p:attrName>style.visibility</p:attrName>
                                        </p:attrNameLst>
                                      </p:cBhvr>
                                      <p:to>
                                        <p:strVal val="visible"/>
                                      </p:to>
                                    </p:set>
                                    <p:animEffect transition="in" filter="fade">
                                      <p:cBhvr>
                                        <p:cTn id="15" dur="500"/>
                                        <p:tgtEl>
                                          <p:spTgt spid="39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body" idx="1"/>
          </p:nvPr>
        </p:nvSpPr>
        <p:spPr>
          <a:xfrm>
            <a:off x="533400" y="1524000"/>
            <a:ext cx="3200400" cy="3776663"/>
          </a:xfrm>
        </p:spPr>
        <p:txBody>
          <a:bodyPr/>
          <a:lstStyle/>
          <a:p>
            <a:pPr eaLnBrk="1" hangingPunct="1"/>
            <a:r>
              <a:rPr kumimoji="0" lang="zh-TW" altLang="en-US" dirty="0">
                <a:latin typeface="Helvetica" charset="0"/>
                <a:ea typeface="ＭＳ Ｐゴシック" charset="0"/>
                <a:cs typeface="ＭＳ Ｐゴシック" charset="0"/>
              </a:rPr>
              <a:t>有人说没有</a:t>
            </a:r>
            <a:endParaRPr kumimoji="0" lang="en-GB" altLang="zh-TW" dirty="0">
              <a:latin typeface="Helvetica" charset="0"/>
              <a:ea typeface="ＭＳ Ｐゴシック" charset="0"/>
              <a:cs typeface="ＭＳ Ｐゴシック" charset="0"/>
            </a:endParaRPr>
          </a:p>
          <a:p>
            <a:pPr eaLnBrk="1" hangingPunct="1"/>
            <a:r>
              <a:rPr kumimoji="0" lang="zh-TW" altLang="en-US" dirty="0">
                <a:latin typeface="Helvetica" charset="0"/>
                <a:ea typeface="ＭＳ Ｐゴシック" charset="0"/>
                <a:cs typeface="ＭＳ Ｐゴシック" charset="0"/>
              </a:rPr>
              <a:t>其他人则公开但谨慎</a:t>
            </a:r>
            <a:endParaRPr kumimoji="0" lang="en-US" dirty="0">
              <a:latin typeface="Helvetica" charset="0"/>
              <a:ea typeface="ＭＳ Ｐゴシック" charset="0"/>
              <a:cs typeface="ＭＳ Ｐゴシック" charset="0"/>
            </a:endParaRPr>
          </a:p>
          <a:p>
            <a:pPr eaLnBrk="1" hangingPunct="1"/>
            <a:r>
              <a:rPr kumimoji="0" lang="zh-TW" altLang="en-US" dirty="0">
                <a:latin typeface="Helvetica" charset="0"/>
                <a:ea typeface="ＭＳ Ｐゴシック" charset="0"/>
                <a:cs typeface="ＭＳ Ｐゴシック" charset="0"/>
              </a:rPr>
              <a:t>不过，其他人认为礼物存在</a:t>
            </a:r>
            <a:endParaRPr kumimoji="0" lang="en-US" dirty="0">
              <a:latin typeface="Helvetica" charset="0"/>
              <a:ea typeface="ＭＳ Ｐゴシック" charset="0"/>
              <a:cs typeface="ＭＳ Ｐゴシック" charset="0"/>
            </a:endParaRPr>
          </a:p>
        </p:txBody>
      </p:sp>
      <p:pic>
        <p:nvPicPr>
          <p:cNvPr id="16387" name="Picture 3" descr="Benny Hin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8400" y="1035224"/>
            <a:ext cx="5435600" cy="588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9" name="Rectangle 4"/>
          <p:cNvSpPr>
            <a:spLocks noGrp="1" noChangeArrowheads="1"/>
          </p:cNvSpPr>
          <p:nvPr>
            <p:ph type="title"/>
          </p:nvPr>
        </p:nvSpPr>
        <p:spPr>
          <a:xfrm>
            <a:off x="685800" y="44624"/>
            <a:ext cx="7772400" cy="1008112"/>
          </a:xfrm>
        </p:spPr>
        <p:txBody>
          <a:bodyPr/>
          <a:lstStyle/>
          <a:p>
            <a:pPr eaLnBrk="1" hangingPunct="1"/>
            <a:r>
              <a:rPr kumimoji="0" lang="zh-TW" altLang="en-US" dirty="0">
                <a:latin typeface="Helvetica" charset="0"/>
                <a:ea typeface="ＭＳ Ｐゴシック" charset="0"/>
                <a:cs typeface="ＭＳ Ｐゴシック" charset="0"/>
              </a:rPr>
              <a:t>今天奇迹发生了吗？</a:t>
            </a:r>
            <a:endParaRPr kumimoji="0" lang="en-US" dirty="0">
              <a:latin typeface="Helvetic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80">
                                          <p:stCondLst>
                                            <p:cond delay="0"/>
                                          </p:stCondLst>
                                        </p:cTn>
                                        <p:tgtEl>
                                          <p:spTgt spid="16387"/>
                                        </p:tgtEl>
                                      </p:cBhvr>
                                    </p:animEffect>
                                    <p:anim calcmode="lin" valueType="num">
                                      <p:cBhvr>
                                        <p:cTn id="8" dur="1822" tmFilter="0,0; 0.14,0.36; 0.43,0.73; 0.71,0.91; 1.0,1.0">
                                          <p:stCondLst>
                                            <p:cond delay="0"/>
                                          </p:stCondLst>
                                        </p:cTn>
                                        <p:tgtEl>
                                          <p:spTgt spid="1638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8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8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8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87"/>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87"/>
                                        </p:tgtEl>
                                      </p:cBhvr>
                                      <p:to x="100000" y="60000"/>
                                    </p:animScale>
                                    <p:animScale>
                                      <p:cBhvr>
                                        <p:cTn id="14" dur="166" decel="50000">
                                          <p:stCondLst>
                                            <p:cond delay="676"/>
                                          </p:stCondLst>
                                        </p:cTn>
                                        <p:tgtEl>
                                          <p:spTgt spid="16387"/>
                                        </p:tgtEl>
                                      </p:cBhvr>
                                      <p:to x="100000" y="100000"/>
                                    </p:animScale>
                                    <p:animScale>
                                      <p:cBhvr>
                                        <p:cTn id="15" dur="26">
                                          <p:stCondLst>
                                            <p:cond delay="1312"/>
                                          </p:stCondLst>
                                        </p:cTn>
                                        <p:tgtEl>
                                          <p:spTgt spid="16387"/>
                                        </p:tgtEl>
                                      </p:cBhvr>
                                      <p:to x="100000" y="80000"/>
                                    </p:animScale>
                                    <p:animScale>
                                      <p:cBhvr>
                                        <p:cTn id="16" dur="166" decel="50000">
                                          <p:stCondLst>
                                            <p:cond delay="1338"/>
                                          </p:stCondLst>
                                        </p:cTn>
                                        <p:tgtEl>
                                          <p:spTgt spid="16387"/>
                                        </p:tgtEl>
                                      </p:cBhvr>
                                      <p:to x="100000" y="100000"/>
                                    </p:animScale>
                                    <p:animScale>
                                      <p:cBhvr>
                                        <p:cTn id="17" dur="26">
                                          <p:stCondLst>
                                            <p:cond delay="1642"/>
                                          </p:stCondLst>
                                        </p:cTn>
                                        <p:tgtEl>
                                          <p:spTgt spid="16387"/>
                                        </p:tgtEl>
                                      </p:cBhvr>
                                      <p:to x="100000" y="90000"/>
                                    </p:animScale>
                                    <p:animScale>
                                      <p:cBhvr>
                                        <p:cTn id="18" dur="166" decel="50000">
                                          <p:stCondLst>
                                            <p:cond delay="1668"/>
                                          </p:stCondLst>
                                        </p:cTn>
                                        <p:tgtEl>
                                          <p:spTgt spid="16387"/>
                                        </p:tgtEl>
                                      </p:cBhvr>
                                      <p:to x="100000" y="100000"/>
                                    </p:animScale>
                                    <p:animScale>
                                      <p:cBhvr>
                                        <p:cTn id="19" dur="26">
                                          <p:stCondLst>
                                            <p:cond delay="1808"/>
                                          </p:stCondLst>
                                        </p:cTn>
                                        <p:tgtEl>
                                          <p:spTgt spid="16387"/>
                                        </p:tgtEl>
                                      </p:cBhvr>
                                      <p:to x="100000" y="95000"/>
                                    </p:animScale>
                                    <p:animScale>
                                      <p:cBhvr>
                                        <p:cTn id="20" dur="166" decel="50000">
                                          <p:stCondLst>
                                            <p:cond delay="1834"/>
                                          </p:stCondLst>
                                        </p:cTn>
                                        <p:tgtEl>
                                          <p:spTgt spid="163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r>
              <a:rPr lang="zh-TW" altLang="en-US" b="1" dirty="0">
                <a:solidFill>
                  <a:schemeClr val="bg1"/>
                </a:solidFill>
              </a:rPr>
              <a:t>凯瑟琳库尔曼</a:t>
            </a:r>
            <a:endParaRPr lang="en-US" dirty="0">
              <a:solidFill>
                <a:schemeClr val="bg1"/>
              </a:solidFill>
              <a:effectLst/>
            </a:endParaRPr>
          </a:p>
        </p:txBody>
      </p:sp>
      <p:pic>
        <p:nvPicPr>
          <p:cNvPr id="4" name="Picture 3"/>
          <p:cNvPicPr>
            <a:picLocks noChangeAspect="1"/>
          </p:cNvPicPr>
          <p:nvPr/>
        </p:nvPicPr>
        <p:blipFill>
          <a:blip r:embed="rId3"/>
          <a:stretch>
            <a:fillRect/>
          </a:stretch>
        </p:blipFill>
        <p:spPr>
          <a:xfrm>
            <a:off x="6522" y="12649"/>
            <a:ext cx="4997526" cy="6845351"/>
          </a:xfrm>
          <a:prstGeom prst="rect">
            <a:avLst/>
          </a:prstGeom>
        </p:spPr>
      </p:pic>
      <p:pic>
        <p:nvPicPr>
          <p:cNvPr id="5" name="Picture 4"/>
          <p:cNvPicPr>
            <a:picLocks noChangeAspect="1"/>
          </p:cNvPicPr>
          <p:nvPr/>
        </p:nvPicPr>
        <p:blipFill>
          <a:blip r:embed="rId4"/>
          <a:stretch>
            <a:fillRect/>
          </a:stretch>
        </p:blipFill>
        <p:spPr>
          <a:xfrm>
            <a:off x="4355976" y="1916832"/>
            <a:ext cx="3384376" cy="4789752"/>
          </a:xfrm>
          <a:prstGeom prst="rect">
            <a:avLst/>
          </a:prstGeom>
        </p:spPr>
      </p:pic>
    </p:spTree>
    <p:extLst>
      <p:ext uri="{BB962C8B-B14F-4D97-AF65-F5344CB8AC3E}">
        <p14:creationId xmlns:p14="http://schemas.microsoft.com/office/powerpoint/2010/main" val="2477980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Grp="1" noChangeArrowheads="1"/>
          </p:cNvSpPr>
          <p:nvPr>
            <p:ph type="title"/>
          </p:nvPr>
        </p:nvSpPr>
        <p:spPr>
          <a:xfrm>
            <a:off x="457200" y="350838"/>
            <a:ext cx="8229600" cy="639762"/>
          </a:xfrm>
        </p:spPr>
        <p:txBody>
          <a:bodyPr/>
          <a:lstStyle/>
          <a:p>
            <a:pPr eaLnBrk="1" hangingPunct="1"/>
            <a:r>
              <a:rPr lang="zh-TW" altLang="en-US" dirty="0">
                <a:latin typeface="Arial Black" charset="0"/>
              </a:rPr>
              <a:t>什么是奇迹？</a:t>
            </a:r>
            <a:endParaRPr lang="en-US" dirty="0">
              <a:latin typeface="Arial Black" charset="0"/>
            </a:endParaRPr>
          </a:p>
        </p:txBody>
      </p:sp>
      <p:sp>
        <p:nvSpPr>
          <p:cNvPr id="47107" name="Rectangle 3"/>
          <p:cNvSpPr>
            <a:spLocks noGrp="1" noChangeArrowheads="1"/>
          </p:cNvSpPr>
          <p:nvPr>
            <p:ph type="body" idx="1"/>
          </p:nvPr>
        </p:nvSpPr>
        <p:spPr>
          <a:xfrm>
            <a:off x="685800" y="990600"/>
            <a:ext cx="6553200" cy="3352800"/>
          </a:xfrm>
        </p:spPr>
        <p:txBody>
          <a:bodyPr/>
          <a:lstStyle/>
          <a:p>
            <a:pPr marL="533400" indent="-533400" eaLnBrk="1" hangingPunct="1">
              <a:buFontTx/>
              <a:buAutoNum type="alphaLcParenR"/>
            </a:pPr>
            <a:endParaRPr lang="en-US" dirty="0">
              <a:latin typeface="Arial" charset="0"/>
            </a:endParaRPr>
          </a:p>
          <a:p>
            <a:pPr marL="533400" indent="-533400" eaLnBrk="1" hangingPunct="1">
              <a:buFontTx/>
              <a:buAutoNum type="alphaLcParenR"/>
            </a:pPr>
            <a:r>
              <a:rPr lang="zh-TW" altLang="en-US" dirty="0">
                <a:latin typeface="Arial" charset="0"/>
              </a:rPr>
              <a:t>在午餐时间在市区寻找停车场？</a:t>
            </a:r>
            <a:endParaRPr lang="en-GB" altLang="zh-TW" dirty="0">
              <a:latin typeface="Arial" charset="0"/>
            </a:endParaRPr>
          </a:p>
          <a:p>
            <a:pPr marL="533400" indent="-533400" eaLnBrk="1" hangingPunct="1">
              <a:buFontTx/>
              <a:buAutoNum type="alphaLcParenR"/>
            </a:pPr>
            <a:r>
              <a:rPr lang="zh-TW" altLang="en-US" dirty="0">
                <a:latin typeface="Arial" charset="0"/>
              </a:rPr>
              <a:t>按时完成截止日期？</a:t>
            </a:r>
            <a:endParaRPr lang="en-GB" altLang="zh-TW" dirty="0">
              <a:latin typeface="Arial" charset="0"/>
            </a:endParaRPr>
          </a:p>
          <a:p>
            <a:pPr marL="533400" indent="-533400" eaLnBrk="1" hangingPunct="1">
              <a:buFontTx/>
              <a:buAutoNum type="alphaLcParenR"/>
            </a:pPr>
            <a:r>
              <a:rPr lang="zh-TW" altLang="en-US" dirty="0">
                <a:latin typeface="Arial" charset="0"/>
              </a:rPr>
              <a:t>找到你丢失的珍贵物品？</a:t>
            </a:r>
            <a:endParaRPr lang="en-GB" altLang="zh-TW" dirty="0">
              <a:latin typeface="Arial" charset="0"/>
            </a:endParaRPr>
          </a:p>
          <a:p>
            <a:pPr marL="533400" indent="-533400" eaLnBrk="1" hangingPunct="1">
              <a:buFontTx/>
              <a:buAutoNum type="alphaLcParenR"/>
            </a:pPr>
            <a:r>
              <a:rPr lang="zh-CHT" altLang="en-US" dirty="0">
                <a:latin typeface="Arial" charset="0"/>
              </a:rPr>
              <a:t>上述所有的</a:t>
            </a:r>
            <a:endParaRPr lang="en-GB" altLang="zh-CHT" dirty="0">
              <a:latin typeface="Arial" charset="0"/>
            </a:endParaRPr>
          </a:p>
          <a:p>
            <a:pPr marL="533400" indent="-533400" eaLnBrk="1" hangingPunct="1">
              <a:buFontTx/>
              <a:buAutoNum type="alphaLcParenR"/>
            </a:pPr>
            <a:r>
              <a:rPr lang="zh-CHT" altLang="en-US" dirty="0">
                <a:latin typeface="Arial" charset="0"/>
              </a:rPr>
              <a:t>以上都不是</a:t>
            </a:r>
            <a:endParaRPr lang="en-US"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anim calcmode="lin" valueType="num">
                                      <p:cBhvr>
                                        <p:cTn id="7" dur="500" fill="hold"/>
                                        <p:tgtEl>
                                          <p:spTgt spid="47107">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47107">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47107">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47107">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47107">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7107">
                                            <p:txEl>
                                              <p:pRg st="2" end="2"/>
                                            </p:txEl>
                                          </p:spTgt>
                                        </p:tgtEl>
                                        <p:attrNameLst>
                                          <p:attrName>style.visibility</p:attrName>
                                        </p:attrNameLst>
                                      </p:cBhvr>
                                      <p:to>
                                        <p:strVal val="visible"/>
                                      </p:to>
                                    </p:set>
                                    <p:anim calcmode="lin" valueType="num">
                                      <p:cBhvr>
                                        <p:cTn id="16" dur="500" fill="hold"/>
                                        <p:tgtEl>
                                          <p:spTgt spid="47107">
                                            <p:txEl>
                                              <p:pRg st="2" end="2"/>
                                            </p:txEl>
                                          </p:spTgt>
                                        </p:tgtEl>
                                        <p:attrNameLst>
                                          <p:attrName>ppt_w</p:attrName>
                                        </p:attrNameLst>
                                      </p:cBhvr>
                                      <p:tavLst>
                                        <p:tav tm="0">
                                          <p:val>
                                            <p:strVal val="#ppt_w*0.05"/>
                                          </p:val>
                                        </p:tav>
                                        <p:tav tm="100000">
                                          <p:val>
                                            <p:strVal val="#ppt_w"/>
                                          </p:val>
                                        </p:tav>
                                      </p:tavLst>
                                    </p:anim>
                                    <p:anim calcmode="lin" valueType="num">
                                      <p:cBhvr>
                                        <p:cTn id="17" dur="500" fill="hold"/>
                                        <p:tgtEl>
                                          <p:spTgt spid="47107">
                                            <p:txEl>
                                              <p:pRg st="2" end="2"/>
                                            </p:txEl>
                                          </p:spTgt>
                                        </p:tgtEl>
                                        <p:attrNameLst>
                                          <p:attrName>ppt_h</p:attrName>
                                        </p:attrNameLst>
                                      </p:cBhvr>
                                      <p:tavLst>
                                        <p:tav tm="0">
                                          <p:val>
                                            <p:strVal val="#ppt_h"/>
                                          </p:val>
                                        </p:tav>
                                        <p:tav tm="100000">
                                          <p:val>
                                            <p:strVal val="#ppt_h"/>
                                          </p:val>
                                        </p:tav>
                                      </p:tavLst>
                                    </p:anim>
                                    <p:anim calcmode="lin" valueType="num">
                                      <p:cBhvr>
                                        <p:cTn id="18" dur="500" fill="hold"/>
                                        <p:tgtEl>
                                          <p:spTgt spid="47107">
                                            <p:txEl>
                                              <p:pRg st="2" end="2"/>
                                            </p:txEl>
                                          </p:spTgt>
                                        </p:tgtEl>
                                        <p:attrNameLst>
                                          <p:attrName>ppt_x</p:attrName>
                                        </p:attrNameLst>
                                      </p:cBhvr>
                                      <p:tavLst>
                                        <p:tav tm="0">
                                          <p:val>
                                            <p:strVal val="#ppt_x-.2"/>
                                          </p:val>
                                        </p:tav>
                                        <p:tav tm="100000">
                                          <p:val>
                                            <p:strVal val="#ppt_x"/>
                                          </p:val>
                                        </p:tav>
                                      </p:tavLst>
                                    </p:anim>
                                    <p:anim calcmode="lin" valueType="num">
                                      <p:cBhvr>
                                        <p:cTn id="19" dur="500" fill="hold"/>
                                        <p:tgtEl>
                                          <p:spTgt spid="47107">
                                            <p:txEl>
                                              <p:pRg st="2" end="2"/>
                                            </p:txEl>
                                          </p:spTgt>
                                        </p:tgtEl>
                                        <p:attrNameLst>
                                          <p:attrName>ppt_y</p:attrName>
                                        </p:attrNameLst>
                                      </p:cBhvr>
                                      <p:tavLst>
                                        <p:tav tm="0">
                                          <p:val>
                                            <p:strVal val="#ppt_y"/>
                                          </p:val>
                                        </p:tav>
                                        <p:tav tm="100000">
                                          <p:val>
                                            <p:strVal val="#ppt_y"/>
                                          </p:val>
                                        </p:tav>
                                      </p:tavLst>
                                    </p:anim>
                                    <p:animEffect transition="in" filter="fade">
                                      <p:cBhvr>
                                        <p:cTn id="20" dur="500"/>
                                        <p:tgtEl>
                                          <p:spTgt spid="4710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7107">
                                            <p:txEl>
                                              <p:pRg st="3" end="3"/>
                                            </p:txEl>
                                          </p:spTgt>
                                        </p:tgtEl>
                                        <p:attrNameLst>
                                          <p:attrName>style.visibility</p:attrName>
                                        </p:attrNameLst>
                                      </p:cBhvr>
                                      <p:to>
                                        <p:strVal val="visible"/>
                                      </p:to>
                                    </p:set>
                                    <p:anim calcmode="lin" valueType="num">
                                      <p:cBhvr>
                                        <p:cTn id="25" dur="500" fill="hold"/>
                                        <p:tgtEl>
                                          <p:spTgt spid="47107">
                                            <p:txEl>
                                              <p:pRg st="3" end="3"/>
                                            </p:txEl>
                                          </p:spTgt>
                                        </p:tgtEl>
                                        <p:attrNameLst>
                                          <p:attrName>ppt_w</p:attrName>
                                        </p:attrNameLst>
                                      </p:cBhvr>
                                      <p:tavLst>
                                        <p:tav tm="0">
                                          <p:val>
                                            <p:strVal val="#ppt_w*0.05"/>
                                          </p:val>
                                        </p:tav>
                                        <p:tav tm="100000">
                                          <p:val>
                                            <p:strVal val="#ppt_w"/>
                                          </p:val>
                                        </p:tav>
                                      </p:tavLst>
                                    </p:anim>
                                    <p:anim calcmode="lin" valueType="num">
                                      <p:cBhvr>
                                        <p:cTn id="26" dur="500" fill="hold"/>
                                        <p:tgtEl>
                                          <p:spTgt spid="47107">
                                            <p:txEl>
                                              <p:pRg st="3" end="3"/>
                                            </p:txEl>
                                          </p:spTgt>
                                        </p:tgtEl>
                                        <p:attrNameLst>
                                          <p:attrName>ppt_h</p:attrName>
                                        </p:attrNameLst>
                                      </p:cBhvr>
                                      <p:tavLst>
                                        <p:tav tm="0">
                                          <p:val>
                                            <p:strVal val="#ppt_h"/>
                                          </p:val>
                                        </p:tav>
                                        <p:tav tm="100000">
                                          <p:val>
                                            <p:strVal val="#ppt_h"/>
                                          </p:val>
                                        </p:tav>
                                      </p:tavLst>
                                    </p:anim>
                                    <p:anim calcmode="lin" valueType="num">
                                      <p:cBhvr>
                                        <p:cTn id="27" dur="500" fill="hold"/>
                                        <p:tgtEl>
                                          <p:spTgt spid="47107">
                                            <p:txEl>
                                              <p:pRg st="3" end="3"/>
                                            </p:txEl>
                                          </p:spTgt>
                                        </p:tgtEl>
                                        <p:attrNameLst>
                                          <p:attrName>ppt_x</p:attrName>
                                        </p:attrNameLst>
                                      </p:cBhvr>
                                      <p:tavLst>
                                        <p:tav tm="0">
                                          <p:val>
                                            <p:strVal val="#ppt_x-.2"/>
                                          </p:val>
                                        </p:tav>
                                        <p:tav tm="100000">
                                          <p:val>
                                            <p:strVal val="#ppt_x"/>
                                          </p:val>
                                        </p:tav>
                                      </p:tavLst>
                                    </p:anim>
                                    <p:anim calcmode="lin" valueType="num">
                                      <p:cBhvr>
                                        <p:cTn id="28" dur="500" fill="hold"/>
                                        <p:tgtEl>
                                          <p:spTgt spid="47107">
                                            <p:txEl>
                                              <p:pRg st="3" end="3"/>
                                            </p:txEl>
                                          </p:spTgt>
                                        </p:tgtEl>
                                        <p:attrNameLst>
                                          <p:attrName>ppt_y</p:attrName>
                                        </p:attrNameLst>
                                      </p:cBhvr>
                                      <p:tavLst>
                                        <p:tav tm="0">
                                          <p:val>
                                            <p:strVal val="#ppt_y"/>
                                          </p:val>
                                        </p:tav>
                                        <p:tav tm="100000">
                                          <p:val>
                                            <p:strVal val="#ppt_y"/>
                                          </p:val>
                                        </p:tav>
                                      </p:tavLst>
                                    </p:anim>
                                    <p:animEffect transition="in" filter="fade">
                                      <p:cBhvr>
                                        <p:cTn id="29" dur="500"/>
                                        <p:tgtEl>
                                          <p:spTgt spid="47107">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7107">
                                            <p:txEl>
                                              <p:pRg st="4" end="4"/>
                                            </p:txEl>
                                          </p:spTgt>
                                        </p:tgtEl>
                                        <p:attrNameLst>
                                          <p:attrName>style.visibility</p:attrName>
                                        </p:attrNameLst>
                                      </p:cBhvr>
                                      <p:to>
                                        <p:strVal val="visible"/>
                                      </p:to>
                                    </p:set>
                                    <p:anim calcmode="lin" valueType="num">
                                      <p:cBhvr>
                                        <p:cTn id="34" dur="500" fill="hold"/>
                                        <p:tgtEl>
                                          <p:spTgt spid="47107">
                                            <p:txEl>
                                              <p:pRg st="4" end="4"/>
                                            </p:txEl>
                                          </p:spTgt>
                                        </p:tgtEl>
                                        <p:attrNameLst>
                                          <p:attrName>ppt_w</p:attrName>
                                        </p:attrNameLst>
                                      </p:cBhvr>
                                      <p:tavLst>
                                        <p:tav tm="0">
                                          <p:val>
                                            <p:strVal val="#ppt_w*0.05"/>
                                          </p:val>
                                        </p:tav>
                                        <p:tav tm="100000">
                                          <p:val>
                                            <p:strVal val="#ppt_w"/>
                                          </p:val>
                                        </p:tav>
                                      </p:tavLst>
                                    </p:anim>
                                    <p:anim calcmode="lin" valueType="num">
                                      <p:cBhvr>
                                        <p:cTn id="35" dur="500" fill="hold"/>
                                        <p:tgtEl>
                                          <p:spTgt spid="47107">
                                            <p:txEl>
                                              <p:pRg st="4" end="4"/>
                                            </p:txEl>
                                          </p:spTgt>
                                        </p:tgtEl>
                                        <p:attrNameLst>
                                          <p:attrName>ppt_h</p:attrName>
                                        </p:attrNameLst>
                                      </p:cBhvr>
                                      <p:tavLst>
                                        <p:tav tm="0">
                                          <p:val>
                                            <p:strVal val="#ppt_h"/>
                                          </p:val>
                                        </p:tav>
                                        <p:tav tm="100000">
                                          <p:val>
                                            <p:strVal val="#ppt_h"/>
                                          </p:val>
                                        </p:tav>
                                      </p:tavLst>
                                    </p:anim>
                                    <p:anim calcmode="lin" valueType="num">
                                      <p:cBhvr>
                                        <p:cTn id="36" dur="500" fill="hold"/>
                                        <p:tgtEl>
                                          <p:spTgt spid="47107">
                                            <p:txEl>
                                              <p:pRg st="4" end="4"/>
                                            </p:txEl>
                                          </p:spTgt>
                                        </p:tgtEl>
                                        <p:attrNameLst>
                                          <p:attrName>ppt_x</p:attrName>
                                        </p:attrNameLst>
                                      </p:cBhvr>
                                      <p:tavLst>
                                        <p:tav tm="0">
                                          <p:val>
                                            <p:strVal val="#ppt_x-.2"/>
                                          </p:val>
                                        </p:tav>
                                        <p:tav tm="100000">
                                          <p:val>
                                            <p:strVal val="#ppt_x"/>
                                          </p:val>
                                        </p:tav>
                                      </p:tavLst>
                                    </p:anim>
                                    <p:anim calcmode="lin" valueType="num">
                                      <p:cBhvr>
                                        <p:cTn id="37" dur="500" fill="hold"/>
                                        <p:tgtEl>
                                          <p:spTgt spid="47107">
                                            <p:txEl>
                                              <p:pRg st="4" end="4"/>
                                            </p:txEl>
                                          </p:spTgt>
                                        </p:tgtEl>
                                        <p:attrNameLst>
                                          <p:attrName>ppt_y</p:attrName>
                                        </p:attrNameLst>
                                      </p:cBhvr>
                                      <p:tavLst>
                                        <p:tav tm="0">
                                          <p:val>
                                            <p:strVal val="#ppt_y"/>
                                          </p:val>
                                        </p:tav>
                                        <p:tav tm="100000">
                                          <p:val>
                                            <p:strVal val="#ppt_y"/>
                                          </p:val>
                                        </p:tav>
                                      </p:tavLst>
                                    </p:anim>
                                    <p:animEffect transition="in" filter="fade">
                                      <p:cBhvr>
                                        <p:cTn id="38" dur="500"/>
                                        <p:tgtEl>
                                          <p:spTgt spid="47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idx="4294967295"/>
          </p:nvPr>
        </p:nvSpPr>
        <p:spPr/>
        <p:txBody>
          <a:bodyPr/>
          <a:lstStyle/>
          <a:p>
            <a:pPr eaLnBrk="1" hangingPunct="1"/>
            <a:r>
              <a:rPr lang="zh-TW" altLang="en-US" dirty="0">
                <a:latin typeface="Arial Black" charset="0"/>
              </a:rPr>
              <a:t>三个观点</a:t>
            </a:r>
            <a:endParaRPr lang="en-US" dirty="0">
              <a:latin typeface="Arial Black" charset="0"/>
            </a:endParaRPr>
          </a:p>
        </p:txBody>
      </p:sp>
      <p:sp>
        <p:nvSpPr>
          <p:cNvPr id="40963" name="Rectangle 3"/>
          <p:cNvSpPr>
            <a:spLocks noGrp="1" noChangeArrowheads="1"/>
          </p:cNvSpPr>
          <p:nvPr>
            <p:ph type="body" idx="4294967295"/>
          </p:nvPr>
        </p:nvSpPr>
        <p:spPr>
          <a:xfrm>
            <a:off x="457200" y="1066800"/>
            <a:ext cx="7010400" cy="4191000"/>
          </a:xfrm>
        </p:spPr>
        <p:txBody>
          <a:bodyPr/>
          <a:lstStyle/>
          <a:p>
            <a:pPr marL="457200" indent="-457200" eaLnBrk="1" hangingPunct="1">
              <a:buFont typeface="+mj-lt"/>
              <a:buAutoNum type="arabicPeriod" startAt="3"/>
              <a:defRPr/>
            </a:pPr>
            <a:r>
              <a:rPr lang="zh-TW" altLang="en-US" sz="2400" u="sng" dirty="0">
                <a:latin typeface="Arial" charset="0"/>
                <a:cs typeface="Arial" charset="0"/>
              </a:rPr>
              <a:t>不是拒绝圣灵的恩赐，表现和工作的人。</a:t>
            </a:r>
            <a:r>
              <a:rPr lang="zh-TW" altLang="en-US" sz="2400" b="0" dirty="0">
                <a:latin typeface="Arial" charset="0"/>
                <a:cs typeface="Arial" charset="0"/>
              </a:rPr>
              <a:t>所有礼物都是永久的 </a:t>
            </a:r>
            <a:r>
              <a:rPr lang="en-US" sz="2400" b="0" dirty="0">
                <a:latin typeface="Arial" charset="0"/>
                <a:cs typeface="Arial" charset="0"/>
              </a:rPr>
              <a:t>(</a:t>
            </a:r>
            <a:r>
              <a:rPr lang="zh-TW" altLang="en-US" sz="2400" b="0" dirty="0">
                <a:latin typeface="Arial" charset="0"/>
                <a:cs typeface="Arial" charset="0"/>
              </a:rPr>
              <a:t>五旬节派和灵恩派以及第三次浪潮所持的观点</a:t>
            </a:r>
            <a:r>
              <a:rPr lang="en-US" sz="2400" b="0" dirty="0">
                <a:latin typeface="Arial" charset="0"/>
                <a:cs typeface="Arial" charset="0"/>
              </a:rPr>
              <a:t>)</a:t>
            </a:r>
          </a:p>
          <a:p>
            <a:pPr eaLnBrk="1" hangingPunct="1">
              <a:defRPr/>
            </a:pPr>
            <a:r>
              <a:rPr lang="zh-TW" altLang="en-US" sz="2400" dirty="0">
                <a:latin typeface="Arial" charset="0"/>
                <a:cs typeface="Arial" charset="0"/>
              </a:rPr>
              <a:t>立场</a:t>
            </a:r>
            <a:r>
              <a:rPr lang="en-US" sz="2400" b="0" dirty="0">
                <a:latin typeface="Arial" charset="0"/>
                <a:cs typeface="Arial" charset="0"/>
              </a:rPr>
              <a:t>: </a:t>
            </a:r>
            <a:r>
              <a:rPr lang="zh-TW" altLang="en-US" sz="2400" b="0" dirty="0">
                <a:latin typeface="Arial" charset="0"/>
                <a:cs typeface="Arial" charset="0"/>
              </a:rPr>
              <a:t>新约中提到的所有礼物都是今天的礼物，包括预言，医治，奇迹，方言，方言的解释和区分精神的恩赐。</a:t>
            </a:r>
            <a:endParaRPr lang="en-US" sz="1800" b="0" dirty="0">
              <a:latin typeface="Arial" charset="0"/>
              <a:cs typeface="Arial" charset="0"/>
            </a:endParaRPr>
          </a:p>
          <a:p>
            <a:pPr algn="r" eaLnBrk="1" hangingPunct="1">
              <a:buFontTx/>
              <a:buNone/>
              <a:defRPr/>
            </a:pPr>
            <a:endParaRPr lang="en-US" sz="1800" b="0" dirty="0">
              <a:latin typeface="Arial" charset="0"/>
              <a:cs typeface="Arial" charset="0"/>
            </a:endParaRPr>
          </a:p>
          <a:p>
            <a:pPr algn="r" eaLnBrk="1" hangingPunct="1">
              <a:buFontTx/>
              <a:buNone/>
              <a:defRPr/>
            </a:pPr>
            <a:r>
              <a:rPr lang="en-US" sz="1800" dirty="0">
                <a:latin typeface="Arial" charset="0"/>
                <a:cs typeface="Arial" charset="0"/>
              </a:rPr>
              <a:t>Wayne </a:t>
            </a:r>
            <a:r>
              <a:rPr lang="en-US" sz="1800" dirty="0" err="1">
                <a:latin typeface="Arial" charset="0"/>
                <a:cs typeface="Arial" charset="0"/>
              </a:rPr>
              <a:t>Grudem</a:t>
            </a:r>
            <a:r>
              <a:rPr lang="en-US" sz="1800" dirty="0">
                <a:latin typeface="Arial" charset="0"/>
                <a:cs typeface="Arial" charset="0"/>
              </a:rPr>
              <a:t>, </a:t>
            </a:r>
            <a:r>
              <a:rPr lang="en-US" sz="1800" i="1" dirty="0">
                <a:latin typeface="Arial" charset="0"/>
                <a:cs typeface="Arial" charset="0"/>
              </a:rPr>
              <a:t>et al</a:t>
            </a:r>
            <a:r>
              <a:rPr lang="en-US" sz="1800" dirty="0">
                <a:latin typeface="Arial" charset="0"/>
                <a:cs typeface="Arial" charset="0"/>
              </a:rPr>
              <a:t>,</a:t>
            </a:r>
            <a:r>
              <a:rPr lang="en-US" sz="1800" i="1" dirty="0">
                <a:latin typeface="Arial" charset="0"/>
                <a:cs typeface="Arial" charset="0"/>
              </a:rPr>
              <a:t> Are Miraculous Gifts for Today? </a:t>
            </a:r>
            <a:br>
              <a:rPr lang="en-US" sz="1800" i="1" dirty="0">
                <a:latin typeface="Arial" charset="0"/>
                <a:cs typeface="Arial" charset="0"/>
              </a:rPr>
            </a:br>
            <a:r>
              <a:rPr lang="en-US" sz="1800" i="1" dirty="0">
                <a:latin typeface="Arial" charset="0"/>
                <a:cs typeface="Arial" charset="0"/>
              </a:rPr>
              <a:t>– Four Views</a:t>
            </a:r>
            <a:r>
              <a:rPr lang="en-US" sz="1800" dirty="0">
                <a:latin typeface="Arial" charset="0"/>
                <a:cs typeface="Arial" charset="0"/>
              </a:rPr>
              <a:t> (Grand Rapids, MI: Zondervan, 1996), 11-12</a:t>
            </a:r>
            <a:endParaRPr lang="en-US" sz="1400" dirty="0">
              <a:latin typeface="Arial" charset="0"/>
              <a:cs typeface="Arial" charset="0"/>
            </a:endParaRPr>
          </a:p>
        </p:txBody>
      </p:sp>
      <p:sp>
        <p:nvSpPr>
          <p:cNvPr id="374787"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fade">
                                      <p:cBhvr>
                                        <p:cTn id="12"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533400" y="1524000"/>
            <a:ext cx="5943600" cy="3733800"/>
          </a:xfrm>
        </p:spPr>
        <p:txBody>
          <a:bodyPr/>
          <a:lstStyle/>
          <a:p>
            <a:pPr eaLnBrk="1" hangingPunct="1"/>
            <a:r>
              <a:rPr kumimoji="0" lang="zh-TW" altLang="en-US" dirty="0">
                <a:latin typeface="Helvetica" charset="0"/>
                <a:ea typeface="ＭＳ Ｐゴシック" charset="0"/>
                <a:cs typeface="ＭＳ Ｐゴシック" charset="0"/>
              </a:rPr>
              <a:t>有人说今天没有奇迹出现</a:t>
            </a:r>
            <a:endParaRPr kumimoji="0" lang="en-GB" altLang="zh-TW" dirty="0">
              <a:latin typeface="Helvetica" charset="0"/>
              <a:ea typeface="ＭＳ Ｐゴシック" charset="0"/>
              <a:cs typeface="ＭＳ Ｐゴシック" charset="0"/>
            </a:endParaRPr>
          </a:p>
          <a:p>
            <a:pPr eaLnBrk="1" hangingPunct="1"/>
            <a:r>
              <a:rPr kumimoji="0" lang="zh-TW" altLang="en-US" dirty="0">
                <a:latin typeface="Helvetica" charset="0"/>
                <a:ea typeface="ＭＳ Ｐゴシック" charset="0"/>
                <a:cs typeface="ＭＳ Ｐゴシック" charset="0"/>
              </a:rPr>
              <a:t>其他人认为礼物存在</a:t>
            </a:r>
            <a:endParaRPr kumimoji="0" lang="en-US" dirty="0">
              <a:latin typeface="Helvetica" charset="0"/>
              <a:ea typeface="ＭＳ Ｐゴシック" charset="0"/>
              <a:cs typeface="ＭＳ Ｐゴシック" charset="0"/>
            </a:endParaRPr>
          </a:p>
          <a:p>
            <a:pPr eaLnBrk="1" hangingPunct="1"/>
            <a:r>
              <a:rPr kumimoji="0" lang="zh-TW" altLang="en-US" dirty="0">
                <a:latin typeface="Helvetica" charset="0"/>
                <a:ea typeface="ＭＳ Ｐゴシック" charset="0"/>
                <a:cs typeface="ＭＳ Ｐゴシック" charset="0"/>
              </a:rPr>
              <a:t>我认为</a:t>
            </a:r>
            <a:r>
              <a:rPr kumimoji="0" lang="zh-TW" altLang="en-US" dirty="0">
                <a:solidFill>
                  <a:srgbClr val="FFFF00"/>
                </a:solidFill>
                <a:latin typeface="Helvetica" charset="0"/>
                <a:ea typeface="ＭＳ Ｐゴシック" charset="0"/>
                <a:cs typeface="ＭＳ Ｐゴシック" charset="0"/>
              </a:rPr>
              <a:t>礼物是暂时的，但上帝仍然按照他的意愿创造奇迹</a:t>
            </a:r>
            <a:endParaRPr kumimoji="0" lang="en-US" dirty="0">
              <a:solidFill>
                <a:srgbClr val="FFFF00"/>
              </a:solidFill>
              <a:latin typeface="Helvetica" charset="0"/>
              <a:ea typeface="ＭＳ Ｐゴシック" charset="0"/>
              <a:cs typeface="ＭＳ Ｐゴシック" charset="0"/>
            </a:endParaRPr>
          </a:p>
        </p:txBody>
      </p:sp>
      <p:pic>
        <p:nvPicPr>
          <p:cNvPr id="18435" name="Picture 3"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455738"/>
            <a:ext cx="2667000" cy="540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Rectangle 4"/>
          <p:cNvSpPr>
            <a:spLocks noGrp="1" noChangeArrowheads="1"/>
          </p:cNvSpPr>
          <p:nvPr>
            <p:ph type="title"/>
          </p:nvPr>
        </p:nvSpPr>
        <p:spPr>
          <a:xfrm>
            <a:off x="685800" y="152400"/>
            <a:ext cx="7772400" cy="1143000"/>
          </a:xfrm>
        </p:spPr>
        <p:txBody>
          <a:bodyPr/>
          <a:lstStyle/>
          <a:p>
            <a:pPr eaLnBrk="1" hangingPunct="1"/>
            <a:r>
              <a:rPr kumimoji="0" lang="zh-TW" altLang="en-US" dirty="0">
                <a:latin typeface="Helvetica" charset="0"/>
                <a:ea typeface="ＭＳ Ｐゴシック" charset="0"/>
                <a:cs typeface="ＭＳ Ｐゴシック" charset="0"/>
              </a:rPr>
              <a:t>今天奇迹发生了吗？</a:t>
            </a:r>
            <a:endParaRPr kumimoji="0" lang="en-US" dirty="0">
              <a:latin typeface="Helvetica" charset="0"/>
              <a:ea typeface="ＭＳ Ｐゴシック" charset="0"/>
              <a:cs typeface="ＭＳ Ｐゴシック" charset="0"/>
            </a:endParaRPr>
          </a:p>
        </p:txBody>
      </p:sp>
      <p:sp>
        <p:nvSpPr>
          <p:cNvPr id="375812"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Scale>
                                      <p:cBhvr>
                                        <p:cTn id="7" dur="1000" decel="50000" fill="hold">
                                          <p:stCondLst>
                                            <p:cond delay="0"/>
                                          </p:stCondLst>
                                        </p:cTn>
                                        <p:tgtEl>
                                          <p:spTgt spid="184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4">
                                            <p:txEl>
                                              <p:pRg st="0" end="0"/>
                                            </p:txEl>
                                          </p:spTgt>
                                        </p:tgtEl>
                                        <p:attrNameLst>
                                          <p:attrName>ppt_x</p:attrName>
                                          <p:attrName>ppt_y</p:attrName>
                                        </p:attrNameLst>
                                      </p:cBhvr>
                                    </p:animMotion>
                                    <p:animEffect transition="in" filter="fade">
                                      <p:cBhvr>
                                        <p:cTn id="9" dur="1000"/>
                                        <p:tgtEl>
                                          <p:spTgt spid="1843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8434">
                                            <p:txEl>
                                              <p:pRg st="1" end="1"/>
                                            </p:txEl>
                                          </p:spTgt>
                                        </p:tgtEl>
                                        <p:attrNameLst>
                                          <p:attrName>style.visibility</p:attrName>
                                        </p:attrNameLst>
                                      </p:cBhvr>
                                      <p:to>
                                        <p:strVal val="visible"/>
                                      </p:to>
                                    </p:set>
                                    <p:animScale>
                                      <p:cBhvr>
                                        <p:cTn id="14" dur="1000" decel="50000" fill="hold">
                                          <p:stCondLst>
                                            <p:cond delay="0"/>
                                          </p:stCondLst>
                                        </p:cTn>
                                        <p:tgtEl>
                                          <p:spTgt spid="1843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8434">
                                            <p:txEl>
                                              <p:pRg st="1" end="1"/>
                                            </p:txEl>
                                          </p:spTgt>
                                        </p:tgtEl>
                                        <p:attrNameLst>
                                          <p:attrName>ppt_x</p:attrName>
                                          <p:attrName>ppt_y</p:attrName>
                                        </p:attrNameLst>
                                      </p:cBhvr>
                                    </p:animMotion>
                                    <p:animEffect transition="in" filter="fade">
                                      <p:cBhvr>
                                        <p:cTn id="16" dur="1000"/>
                                        <p:tgtEl>
                                          <p:spTgt spid="1843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18435"/>
                                        </p:tgtEl>
                                        <p:attrNameLst>
                                          <p:attrName>style.visibility</p:attrName>
                                        </p:attrNameLst>
                                      </p:cBhvr>
                                      <p:to>
                                        <p:strVal val="visible"/>
                                      </p:to>
                                    </p:set>
                                    <p:animScale>
                                      <p:cBhvr>
                                        <p:cTn id="21" dur="1000" decel="50000" fill="hold">
                                          <p:stCondLst>
                                            <p:cond delay="0"/>
                                          </p:stCondLst>
                                        </p:cTn>
                                        <p:tgtEl>
                                          <p:spTgt spid="184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8435"/>
                                        </p:tgtEl>
                                        <p:attrNameLst>
                                          <p:attrName>ppt_x</p:attrName>
                                          <p:attrName>ppt_y</p:attrName>
                                        </p:attrNameLst>
                                      </p:cBhvr>
                                    </p:animMotion>
                                    <p:animEffect transition="in" filter="fade">
                                      <p:cBhvr>
                                        <p:cTn id="23"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idx="4294967295"/>
          </p:nvPr>
        </p:nvSpPr>
        <p:spPr/>
        <p:txBody>
          <a:bodyPr/>
          <a:lstStyle/>
          <a:p>
            <a:pPr eaLnBrk="1" hangingPunct="1"/>
            <a:r>
              <a:rPr lang="zh-TW" altLang="en-US" dirty="0">
                <a:latin typeface="Arial Black" charset="0"/>
              </a:rPr>
              <a:t>三个观点</a:t>
            </a:r>
            <a:endParaRPr lang="en-US" dirty="0">
              <a:latin typeface="Arial Black" charset="0"/>
            </a:endParaRPr>
          </a:p>
        </p:txBody>
      </p:sp>
      <p:sp>
        <p:nvSpPr>
          <p:cNvPr id="377858" name="Rectangle 3"/>
          <p:cNvSpPr>
            <a:spLocks noGrp="1" noChangeArrowheads="1"/>
          </p:cNvSpPr>
          <p:nvPr>
            <p:ph type="body" idx="4294967295"/>
          </p:nvPr>
        </p:nvSpPr>
        <p:spPr>
          <a:xfrm>
            <a:off x="457200" y="1066800"/>
            <a:ext cx="8229600" cy="533400"/>
          </a:xfrm>
        </p:spPr>
        <p:txBody>
          <a:bodyPr/>
          <a:lstStyle/>
          <a:p>
            <a:pPr eaLnBrk="1" hangingPunct="1"/>
            <a:r>
              <a:rPr lang="zh-TW" altLang="en-US" sz="2400" dirty="0">
                <a:latin typeface="Arial" charset="0"/>
              </a:rPr>
              <a:t>解读哥林多前书</a:t>
            </a:r>
            <a:r>
              <a:rPr lang="en-US" altLang="zh-TW" sz="2400" dirty="0">
                <a:latin typeface="Arial" charset="0"/>
              </a:rPr>
              <a:t>13</a:t>
            </a:r>
            <a:r>
              <a:rPr lang="zh-TW" altLang="en-US" sz="2400" dirty="0">
                <a:latin typeface="Arial" charset="0"/>
              </a:rPr>
              <a:t>：</a:t>
            </a:r>
            <a:r>
              <a:rPr lang="en-US" altLang="zh-TW" sz="2400" dirty="0">
                <a:latin typeface="Arial" charset="0"/>
              </a:rPr>
              <a:t>8-13</a:t>
            </a:r>
            <a:endParaRPr lang="en-US" sz="1800" b="0" dirty="0">
              <a:latin typeface="Arial" charset="0"/>
            </a:endParaRPr>
          </a:p>
        </p:txBody>
      </p:sp>
      <p:graphicFrame>
        <p:nvGraphicFramePr>
          <p:cNvPr id="42006" name="Group 22"/>
          <p:cNvGraphicFramePr>
            <a:graphicFrameLocks noGrp="1"/>
          </p:cNvGraphicFramePr>
          <p:nvPr>
            <p:extLst>
              <p:ext uri="{D42A27DB-BD31-4B8C-83A1-F6EECF244321}">
                <p14:modId xmlns:p14="http://schemas.microsoft.com/office/powerpoint/2010/main" val="1310220122"/>
              </p:ext>
            </p:extLst>
          </p:nvPr>
        </p:nvGraphicFramePr>
        <p:xfrm>
          <a:off x="457200" y="1676400"/>
          <a:ext cx="8229600" cy="418084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064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0"/>
                          <a:cs typeface="+mn-cs"/>
                        </a:rPr>
                        <a:t>拒绝圣灵的恩赐，表现和工作的人。</a:t>
                      </a:r>
                      <a:endParaRPr kumimoji="0" lang="en-US" sz="20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0"/>
                          <a:cs typeface="+mn-cs"/>
                        </a:rPr>
                        <a:t>开放但谨慎</a:t>
                      </a:r>
                      <a:endParaRPr kumimoji="0" lang="en-US" sz="20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0"/>
                          <a:cs typeface="+mn-cs"/>
                        </a:rPr>
                        <a:t>不是拒绝圣灵的恩赐，表现和工作的人。</a:t>
                      </a:r>
                      <a:endParaRPr kumimoji="0" lang="en-US" sz="20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4798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宋体" charset="0"/>
                          <a:cs typeface="+mn-cs"/>
                        </a:rPr>
                        <a:t>哥林多前书</a:t>
                      </a:r>
                      <a:r>
                        <a:rPr kumimoji="0" lang="en-US" altLang="zh-TW" sz="2000" b="1" i="0" u="none" strike="noStrike" cap="none" normalizeH="0" baseline="0" dirty="0">
                          <a:ln>
                            <a:noFill/>
                          </a:ln>
                          <a:solidFill>
                            <a:schemeClr val="tx1"/>
                          </a:solidFill>
                          <a:effectLst/>
                          <a:latin typeface="+mn-lt"/>
                          <a:ea typeface="宋体" charset="0"/>
                          <a:cs typeface="+mn-cs"/>
                        </a:rPr>
                        <a:t>13</a:t>
                      </a:r>
                      <a:r>
                        <a:rPr kumimoji="0" lang="zh-TW" altLang="en-US" sz="2000" b="1" i="0" u="none" strike="noStrike" cap="none" normalizeH="0" baseline="0" dirty="0">
                          <a:ln>
                            <a:noFill/>
                          </a:ln>
                          <a:solidFill>
                            <a:schemeClr val="tx1"/>
                          </a:solidFill>
                          <a:effectLst/>
                          <a:latin typeface="+mn-lt"/>
                          <a:ea typeface="宋体" charset="0"/>
                          <a:cs typeface="+mn-cs"/>
                        </a:rPr>
                        <a:t>：</a:t>
                      </a:r>
                      <a:r>
                        <a:rPr kumimoji="0" lang="en-US" altLang="zh-TW" sz="2000" b="1" i="0" u="none" strike="noStrike" cap="none" normalizeH="0" baseline="0" dirty="0">
                          <a:ln>
                            <a:noFill/>
                          </a:ln>
                          <a:solidFill>
                            <a:schemeClr val="tx1"/>
                          </a:solidFill>
                          <a:effectLst/>
                          <a:latin typeface="+mn-lt"/>
                          <a:ea typeface="宋体" charset="0"/>
                          <a:cs typeface="+mn-cs"/>
                        </a:rPr>
                        <a:t>8-13</a:t>
                      </a:r>
                      <a:r>
                        <a:rPr kumimoji="0" lang="zh-TW" altLang="en-US" sz="2000" b="1" i="0" u="none" strike="noStrike" cap="none" normalizeH="0" baseline="0" dirty="0">
                          <a:ln>
                            <a:noFill/>
                          </a:ln>
                          <a:solidFill>
                            <a:schemeClr val="tx1"/>
                          </a:solidFill>
                          <a:effectLst/>
                          <a:latin typeface="+mn-lt"/>
                          <a:ea typeface="宋体" charset="0"/>
                          <a:cs typeface="+mn-cs"/>
                        </a:rPr>
                        <a:t>的两种不同观点</a:t>
                      </a:r>
                      <a:r>
                        <a:rPr kumimoji="0" lang="en-US" sz="2000" b="1" i="0" u="none" strike="noStrike" cap="none" normalizeH="0" baseline="0" dirty="0">
                          <a:ln>
                            <a:noFill/>
                          </a:ln>
                          <a:solidFill>
                            <a:schemeClr val="tx1"/>
                          </a:solidFill>
                          <a:effectLst/>
                          <a:latin typeface="Arial"/>
                          <a:ea typeface="宋体" charset="0"/>
                          <a:cs typeface="Arial"/>
                        </a:rPr>
                        <a:t>:</a:t>
                      </a:r>
                    </a:p>
                    <a:p>
                      <a:pPr marL="0" marR="0" lvl="0" indent="0" algn="l" defTabSz="914400" rtl="0" eaLnBrk="1" fontAlgn="base" latinLnBrk="0" hangingPunct="1">
                        <a:lnSpc>
                          <a:spcPct val="115000"/>
                        </a:lnSpc>
                        <a:spcBef>
                          <a:spcPct val="0"/>
                        </a:spcBef>
                        <a:spcAft>
                          <a:spcPct val="0"/>
                        </a:spcAft>
                        <a:buClrTx/>
                        <a:buSzTx/>
                        <a:buFont typeface="Arial Black" charset="0"/>
                        <a:buAutoNum type="arabicParenR"/>
                        <a:tabLst/>
                      </a:pPr>
                      <a:r>
                        <a:rPr kumimoji="0" lang="zh-TW" altLang="en-US" sz="2000" b="1" i="0" u="none" strike="noStrike" cap="none" normalizeH="0" baseline="0" dirty="0">
                          <a:ln>
                            <a:noFill/>
                          </a:ln>
                          <a:solidFill>
                            <a:schemeClr val="tx1"/>
                          </a:solidFill>
                          <a:effectLst/>
                          <a:latin typeface="+mn-lt"/>
                          <a:ea typeface="宋体" charset="0"/>
                          <a:cs typeface="+mn-cs"/>
                        </a:rPr>
                        <a:t>哥林多前书</a:t>
                      </a:r>
                      <a:r>
                        <a:rPr kumimoji="0" lang="en-US" altLang="zh-TW" sz="2000" b="1" i="0" u="none" strike="noStrike" cap="none" normalizeH="0" baseline="0" dirty="0">
                          <a:ln>
                            <a:noFill/>
                          </a:ln>
                          <a:solidFill>
                            <a:schemeClr val="tx1"/>
                          </a:solidFill>
                          <a:effectLst/>
                          <a:latin typeface="+mn-lt"/>
                          <a:ea typeface="宋体" charset="0"/>
                          <a:cs typeface="+mn-cs"/>
                        </a:rPr>
                        <a:t>13</a:t>
                      </a:r>
                      <a:r>
                        <a:rPr kumimoji="0" lang="zh-TW" altLang="en-US" sz="2000" b="1" i="0" u="none" strike="noStrike" cap="none" normalizeH="0" baseline="0" dirty="0">
                          <a:ln>
                            <a:noFill/>
                          </a:ln>
                          <a:solidFill>
                            <a:schemeClr val="tx1"/>
                          </a:solidFill>
                          <a:effectLst/>
                          <a:latin typeface="+mn-lt"/>
                          <a:ea typeface="宋体" charset="0"/>
                          <a:cs typeface="+mn-cs"/>
                        </a:rPr>
                        <a:t>：</a:t>
                      </a:r>
                      <a:r>
                        <a:rPr kumimoji="0" lang="en-US" altLang="zh-TW" sz="2000" b="1" i="0" u="none" strike="noStrike" cap="none" normalizeH="0" baseline="0" dirty="0">
                          <a:ln>
                            <a:noFill/>
                          </a:ln>
                          <a:solidFill>
                            <a:schemeClr val="tx1"/>
                          </a:solidFill>
                          <a:effectLst/>
                          <a:latin typeface="+mn-lt"/>
                          <a:ea typeface="宋体" charset="0"/>
                          <a:cs typeface="+mn-cs"/>
                        </a:rPr>
                        <a:t>8-13</a:t>
                      </a:r>
                      <a:r>
                        <a:rPr kumimoji="0" lang="zh-TW" altLang="en-US" sz="2000" b="1" i="0" u="none" strike="noStrike" cap="none" normalizeH="0" baseline="0" dirty="0">
                          <a:ln>
                            <a:noFill/>
                          </a:ln>
                          <a:solidFill>
                            <a:schemeClr val="tx1"/>
                          </a:solidFill>
                          <a:effectLst/>
                          <a:latin typeface="+mn-lt"/>
                          <a:ea typeface="宋体" charset="0"/>
                          <a:cs typeface="+mn-cs"/>
                        </a:rPr>
                        <a:t>没有具体说明礼物什么时候停止。</a:t>
                      </a:r>
                      <a:endParaRPr kumimoji="0" lang="en-GB" altLang="zh-TW" sz="2000" b="1" i="0" u="none" strike="noStrike" cap="none" normalizeH="0" baseline="0" dirty="0">
                        <a:ln>
                          <a:noFill/>
                        </a:ln>
                        <a:solidFill>
                          <a:schemeClr val="tx1"/>
                        </a:solidFill>
                        <a:effectLst/>
                        <a:latin typeface="+mn-lt"/>
                        <a:ea typeface="宋体" charset="0"/>
                        <a:cs typeface="+mn-cs"/>
                      </a:endParaRPr>
                    </a:p>
                    <a:p>
                      <a:pPr marL="0" marR="0" lvl="0" indent="0" algn="l" defTabSz="914400" rtl="0" eaLnBrk="1" fontAlgn="base" latinLnBrk="0" hangingPunct="1">
                        <a:lnSpc>
                          <a:spcPct val="115000"/>
                        </a:lnSpc>
                        <a:spcBef>
                          <a:spcPct val="0"/>
                        </a:spcBef>
                        <a:spcAft>
                          <a:spcPct val="0"/>
                        </a:spcAft>
                        <a:buClrTx/>
                        <a:buSzTx/>
                        <a:buFont typeface="Arial Black" charset="0"/>
                        <a:buAutoNum type="arabicParenR"/>
                        <a:tabLst/>
                      </a:pPr>
                      <a:r>
                        <a:rPr kumimoji="0" lang="en-US" sz="2000" b="1" i="1" u="none" strike="noStrike" cap="none" normalizeH="0" baseline="0" dirty="0">
                          <a:ln>
                            <a:noFill/>
                          </a:ln>
                          <a:solidFill>
                            <a:schemeClr val="tx1"/>
                          </a:solidFill>
                          <a:effectLst/>
                          <a:latin typeface="Arial"/>
                          <a:ea typeface="宋体" charset="0"/>
                          <a:cs typeface="Arial"/>
                        </a:rPr>
                        <a:t>to </a:t>
                      </a:r>
                      <a:r>
                        <a:rPr kumimoji="0" lang="en-US" sz="2000" b="1" i="1" u="none" strike="noStrike" cap="none" normalizeH="0" baseline="0" dirty="0" err="1">
                          <a:ln>
                            <a:noFill/>
                          </a:ln>
                          <a:solidFill>
                            <a:schemeClr val="tx1"/>
                          </a:solidFill>
                          <a:effectLst/>
                          <a:latin typeface="Arial"/>
                          <a:ea typeface="宋体" charset="0"/>
                          <a:cs typeface="Arial"/>
                        </a:rPr>
                        <a:t>teleion</a:t>
                      </a:r>
                      <a:r>
                        <a:rPr kumimoji="0" lang="en-US" sz="2000" b="1" i="0" u="none" strike="noStrike" cap="none" normalizeH="0" baseline="0" dirty="0">
                          <a:ln>
                            <a:noFill/>
                          </a:ln>
                          <a:solidFill>
                            <a:schemeClr val="tx1"/>
                          </a:solidFill>
                          <a:effectLst/>
                          <a:latin typeface="Arial"/>
                          <a:ea typeface="宋体" charset="0"/>
                          <a:cs typeface="Arial"/>
                        </a:rPr>
                        <a:t> </a:t>
                      </a:r>
                      <a:r>
                        <a:rPr kumimoji="0" lang="zh-CHT" altLang="en-US" sz="2000" b="1" i="0" u="none" strike="noStrike" cap="none" normalizeH="0" baseline="0" dirty="0">
                          <a:ln>
                            <a:noFill/>
                          </a:ln>
                          <a:solidFill>
                            <a:schemeClr val="tx1"/>
                          </a:solidFill>
                          <a:effectLst/>
                          <a:latin typeface="+mn-lt"/>
                          <a:ea typeface="宋体" charset="0"/>
                          <a:cs typeface="+mn-cs"/>
                        </a:rPr>
                        <a:t>意思是“成熟”。</a:t>
                      </a:r>
                      <a:endParaRPr kumimoji="0" lang="en-US" sz="20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宋体" charset="0"/>
                          <a:cs typeface="+mn-cs"/>
                        </a:rPr>
                        <a:t>哥林多前书</a:t>
                      </a:r>
                      <a:r>
                        <a:rPr kumimoji="0" lang="en-US" altLang="zh-TW" sz="2000" b="1" i="0" u="none" strike="noStrike" cap="none" normalizeH="0" baseline="0" dirty="0">
                          <a:ln>
                            <a:noFill/>
                          </a:ln>
                          <a:solidFill>
                            <a:schemeClr val="tx1"/>
                          </a:solidFill>
                          <a:effectLst/>
                          <a:latin typeface="+mn-lt"/>
                          <a:ea typeface="宋体" charset="0"/>
                          <a:cs typeface="+mn-cs"/>
                        </a:rPr>
                        <a:t>13</a:t>
                      </a:r>
                      <a:r>
                        <a:rPr kumimoji="0" lang="zh-TW" altLang="en-US" sz="2000" b="1" i="0" u="none" strike="noStrike" cap="none" normalizeH="0" baseline="0" dirty="0">
                          <a:ln>
                            <a:noFill/>
                          </a:ln>
                          <a:solidFill>
                            <a:schemeClr val="tx1"/>
                          </a:solidFill>
                          <a:effectLst/>
                          <a:latin typeface="+mn-lt"/>
                          <a:ea typeface="宋体" charset="0"/>
                          <a:cs typeface="+mn-cs"/>
                        </a:rPr>
                        <a:t>：</a:t>
                      </a:r>
                      <a:r>
                        <a:rPr kumimoji="0" lang="en-US" altLang="zh-TW" sz="2000" b="1" i="0" u="none" strike="noStrike" cap="none" normalizeH="0" baseline="0" dirty="0">
                          <a:ln>
                            <a:noFill/>
                          </a:ln>
                          <a:solidFill>
                            <a:schemeClr val="tx1"/>
                          </a:solidFill>
                          <a:effectLst/>
                          <a:latin typeface="+mn-lt"/>
                          <a:ea typeface="宋体" charset="0"/>
                          <a:cs typeface="+mn-cs"/>
                        </a:rPr>
                        <a:t>8-13 (</a:t>
                      </a:r>
                      <a:r>
                        <a:rPr kumimoji="0" lang="zh-TW" altLang="en-US" sz="2000" b="1" i="0" u="none" strike="noStrike" cap="none" normalizeH="0" baseline="0" dirty="0">
                          <a:ln>
                            <a:noFill/>
                          </a:ln>
                          <a:solidFill>
                            <a:schemeClr val="tx1"/>
                          </a:solidFill>
                          <a:effectLst/>
                          <a:latin typeface="+mn-lt"/>
                          <a:ea typeface="宋体" charset="0"/>
                          <a:cs typeface="+mn-cs"/>
                        </a:rPr>
                        <a:t>和以弗所书</a:t>
                      </a:r>
                      <a:r>
                        <a:rPr kumimoji="0" lang="en-US" altLang="zh-TW" sz="2000" b="1" i="0" u="none" strike="noStrike" cap="none" normalizeH="0" baseline="0" dirty="0">
                          <a:ln>
                            <a:noFill/>
                          </a:ln>
                          <a:solidFill>
                            <a:schemeClr val="tx1"/>
                          </a:solidFill>
                          <a:effectLst/>
                          <a:latin typeface="+mn-lt"/>
                          <a:ea typeface="宋体" charset="0"/>
                          <a:cs typeface="+mn-cs"/>
                        </a:rPr>
                        <a:t>2:20)</a:t>
                      </a:r>
                      <a:r>
                        <a:rPr kumimoji="0" lang="zh-TW" altLang="en-US" sz="2000" b="1" i="0" u="none" strike="noStrike" cap="none" normalizeH="0" baseline="0" dirty="0">
                          <a:ln>
                            <a:noFill/>
                          </a:ln>
                          <a:solidFill>
                            <a:schemeClr val="tx1"/>
                          </a:solidFill>
                          <a:effectLst/>
                          <a:latin typeface="+mn-lt"/>
                          <a:ea typeface="宋体" charset="0"/>
                          <a:cs typeface="+mn-cs"/>
                        </a:rPr>
                        <a:t>并没有在教会时代明确地教导戒律，因为保罗期待基督即将回归</a:t>
                      </a:r>
                      <a:r>
                        <a:rPr kumimoji="0" lang="en-US" altLang="zh-TW" sz="2000" b="1" i="0" u="none" strike="noStrike" cap="none" normalizeH="0" baseline="0" dirty="0">
                          <a:ln>
                            <a:noFill/>
                          </a:ln>
                          <a:solidFill>
                            <a:schemeClr val="tx1"/>
                          </a:solidFill>
                          <a:effectLst/>
                          <a:latin typeface="+mn-lt"/>
                          <a:ea typeface="宋体" charset="0"/>
                          <a:cs typeface="+mn-cs"/>
                        </a:rPr>
                        <a:t>  </a:t>
                      </a:r>
                      <a:r>
                        <a:rPr kumimoji="0" lang="en-US" sz="2000" b="1" i="0" u="none" strike="noStrike" cap="none" normalizeH="0" baseline="0" dirty="0">
                          <a:ln>
                            <a:noFill/>
                          </a:ln>
                          <a:solidFill>
                            <a:schemeClr val="tx1"/>
                          </a:solidFill>
                          <a:effectLst/>
                          <a:latin typeface="Arial"/>
                          <a:ea typeface="宋体" charset="0"/>
                          <a:cs typeface="Arial"/>
                        </a:rPr>
                        <a:t>(</a:t>
                      </a:r>
                      <a:r>
                        <a:rPr kumimoji="0" lang="zh-CHT" altLang="en-US" sz="2000" b="1" i="0" u="none" strike="noStrike" cap="none" normalizeH="0" baseline="0" dirty="0">
                          <a:ln>
                            <a:noFill/>
                          </a:ln>
                          <a:solidFill>
                            <a:schemeClr val="tx1"/>
                          </a:solidFill>
                          <a:effectLst/>
                          <a:latin typeface="+mn-lt"/>
                          <a:ea typeface="宋体" charset="0"/>
                          <a:cs typeface="+mn-cs"/>
                        </a:rPr>
                        <a:t>例如，在他的一生中</a:t>
                      </a:r>
                      <a:r>
                        <a:rPr kumimoji="0" lang="en-US" sz="2000" b="1" i="0" u="none" strike="noStrike" cap="none" normalizeH="0" baseline="0" dirty="0">
                          <a:ln>
                            <a:noFill/>
                          </a:ln>
                          <a:solidFill>
                            <a:schemeClr val="tx1"/>
                          </a:solidFill>
                          <a:effectLst/>
                          <a:latin typeface="Arial"/>
                          <a:ea typeface="宋体" charset="0"/>
                          <a:cs typeface="Arial"/>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宋体" charset="0"/>
                          <a:cs typeface="+mn-cs"/>
                        </a:rPr>
                        <a:t>哥林多前书</a:t>
                      </a:r>
                      <a:r>
                        <a:rPr kumimoji="0" lang="en-US" altLang="zh-TW" sz="2000" b="1" i="0" u="none" strike="noStrike" cap="none" normalizeH="0" baseline="0" dirty="0">
                          <a:ln>
                            <a:noFill/>
                          </a:ln>
                          <a:solidFill>
                            <a:schemeClr val="tx1"/>
                          </a:solidFill>
                          <a:effectLst/>
                          <a:latin typeface="+mn-lt"/>
                          <a:ea typeface="宋体" charset="0"/>
                          <a:cs typeface="+mn-cs"/>
                        </a:rPr>
                        <a:t>13</a:t>
                      </a:r>
                      <a:r>
                        <a:rPr kumimoji="0" lang="zh-TW" altLang="en-US" sz="2000" b="1" i="0" u="none" strike="noStrike" cap="none" normalizeH="0" baseline="0" dirty="0">
                          <a:ln>
                            <a:noFill/>
                          </a:ln>
                          <a:solidFill>
                            <a:schemeClr val="tx1"/>
                          </a:solidFill>
                          <a:effectLst/>
                          <a:latin typeface="+mn-lt"/>
                          <a:ea typeface="宋体" charset="0"/>
                          <a:cs typeface="+mn-cs"/>
                        </a:rPr>
                        <a:t>：</a:t>
                      </a:r>
                      <a:r>
                        <a:rPr kumimoji="0" lang="en-US" altLang="zh-TW" sz="2000" b="1" i="0" u="none" strike="noStrike" cap="none" normalizeH="0" baseline="0" dirty="0">
                          <a:ln>
                            <a:noFill/>
                          </a:ln>
                          <a:solidFill>
                            <a:schemeClr val="tx1"/>
                          </a:solidFill>
                          <a:effectLst/>
                          <a:latin typeface="+mn-lt"/>
                          <a:ea typeface="宋体" charset="0"/>
                          <a:cs typeface="+mn-cs"/>
                        </a:rPr>
                        <a:t>8-13</a:t>
                      </a:r>
                      <a:r>
                        <a:rPr kumimoji="0" lang="zh-TW" altLang="en-US" sz="2000" b="1" i="0" u="none" strike="noStrike" cap="none" normalizeH="0" baseline="0" dirty="0">
                          <a:ln>
                            <a:noFill/>
                          </a:ln>
                          <a:solidFill>
                            <a:schemeClr val="tx1"/>
                          </a:solidFill>
                          <a:effectLst/>
                          <a:latin typeface="+mn-lt"/>
                          <a:ea typeface="宋体" charset="0"/>
                          <a:cs typeface="+mn-cs"/>
                        </a:rPr>
                        <a:t>教导说，在基督复临时会停止。</a:t>
                      </a:r>
                      <a:endParaRPr kumimoji="0" lang="en-US" sz="20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7873" name="Text Box 18"/>
          <p:cNvSpPr txBox="1">
            <a:spLocks noChangeArrowheads="1"/>
          </p:cNvSpPr>
          <p:nvPr/>
        </p:nvSpPr>
        <p:spPr bwMode="auto">
          <a:xfrm>
            <a:off x="1066800" y="5654675"/>
            <a:ext cx="76200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55-56, 123-124; </a:t>
            </a:r>
            <a:br>
              <a:rPr lang="en-US" sz="1400"/>
            </a:br>
            <a:r>
              <a:rPr lang="en-US" sz="1400"/>
              <a:t>Grudem, </a:t>
            </a:r>
            <a:r>
              <a:rPr lang="en-US" sz="1400" i="1"/>
              <a:t>Systematic Theology </a:t>
            </a:r>
            <a:r>
              <a:rPr lang="en-US" sz="1400"/>
              <a:t>(Grand Rapids, MI: Zondervan, 1994), 1033.</a:t>
            </a:r>
          </a:p>
        </p:txBody>
      </p:sp>
      <p:sp>
        <p:nvSpPr>
          <p:cNvPr id="377874"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idx="4294967295"/>
          </p:nvPr>
        </p:nvSpPr>
        <p:spPr/>
        <p:txBody>
          <a:bodyPr/>
          <a:lstStyle/>
          <a:p>
            <a:pPr eaLnBrk="1" hangingPunct="1"/>
            <a:r>
              <a:rPr lang="zh-TW" altLang="en-US" dirty="0">
                <a:latin typeface="Arial Black" charset="0"/>
              </a:rPr>
              <a:t>三个观点</a:t>
            </a:r>
            <a:endParaRPr lang="en-US" dirty="0">
              <a:latin typeface="Arial Black" charset="0"/>
            </a:endParaRPr>
          </a:p>
        </p:txBody>
      </p:sp>
      <p:sp>
        <p:nvSpPr>
          <p:cNvPr id="378882" name="Rectangle 3"/>
          <p:cNvSpPr>
            <a:spLocks noGrp="1" noChangeArrowheads="1"/>
          </p:cNvSpPr>
          <p:nvPr>
            <p:ph type="body" idx="4294967295"/>
          </p:nvPr>
        </p:nvSpPr>
        <p:spPr>
          <a:xfrm>
            <a:off x="457200" y="1066800"/>
            <a:ext cx="8229600" cy="609600"/>
          </a:xfrm>
        </p:spPr>
        <p:txBody>
          <a:bodyPr/>
          <a:lstStyle/>
          <a:p>
            <a:pPr eaLnBrk="1" hangingPunct="1"/>
            <a:r>
              <a:rPr lang="zh-TW" altLang="en-US" sz="2400" dirty="0">
                <a:latin typeface="Arial" charset="0"/>
              </a:rPr>
              <a:t>解读哥林多前书</a:t>
            </a:r>
            <a:r>
              <a:rPr lang="en-US" altLang="zh-TW" sz="2400" dirty="0">
                <a:latin typeface="Arial" charset="0"/>
              </a:rPr>
              <a:t>12:28</a:t>
            </a:r>
            <a:endParaRPr lang="en-US" sz="1800" b="0" dirty="0">
              <a:latin typeface="Arial" charset="0"/>
            </a:endParaRPr>
          </a:p>
        </p:txBody>
      </p:sp>
      <p:graphicFrame>
        <p:nvGraphicFramePr>
          <p:cNvPr id="43028" name="Group 20"/>
          <p:cNvGraphicFramePr>
            <a:graphicFrameLocks noGrp="1"/>
          </p:cNvGraphicFramePr>
          <p:nvPr>
            <p:extLst>
              <p:ext uri="{D42A27DB-BD31-4B8C-83A1-F6EECF244321}">
                <p14:modId xmlns:p14="http://schemas.microsoft.com/office/powerpoint/2010/main" val="4178352149"/>
              </p:ext>
            </p:extLst>
          </p:nvPr>
        </p:nvGraphicFramePr>
        <p:xfrm>
          <a:off x="457200" y="1676400"/>
          <a:ext cx="8229600" cy="400939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拒绝圣灵的恩赐，表现和工作的人。</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开放但谨慎</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不是拒绝圣灵的恩赐，表现和工作的人。</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在哥林多前书</a:t>
                      </a:r>
                      <a:r>
                        <a:rPr kumimoji="0" lang="en-US" altLang="zh-TW" sz="2000" b="1" i="0" u="none" strike="noStrike" cap="none" normalizeH="0" baseline="0" dirty="0">
                          <a:ln>
                            <a:noFill/>
                          </a:ln>
                          <a:solidFill>
                            <a:schemeClr val="tx1"/>
                          </a:solidFill>
                          <a:effectLst/>
                          <a:latin typeface="+mn-lt"/>
                          <a:ea typeface="PMingLiU" pitchFamily="18" charset="-128"/>
                          <a:cs typeface="+mn-cs"/>
                        </a:rPr>
                        <a:t>12:28</a:t>
                      </a:r>
                      <a:r>
                        <a:rPr kumimoji="0" lang="zh-TW" altLang="en-US" sz="2000" b="1" i="0" u="none" strike="noStrike" cap="none" normalizeH="0" baseline="0" dirty="0">
                          <a:ln>
                            <a:noFill/>
                          </a:ln>
                          <a:solidFill>
                            <a:schemeClr val="tx1"/>
                          </a:solidFill>
                          <a:effectLst/>
                          <a:latin typeface="+mn-lt"/>
                          <a:ea typeface="PMingLiU" pitchFamily="18" charset="-128"/>
                          <a:cs typeface="+mn-cs"/>
                        </a:rPr>
                        <a:t>中明确暗示的使徒的恩赐确实停止了。因此，神奇的礼物可能会停止。</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哥林多前书</a:t>
                      </a:r>
                      <a:r>
                        <a:rPr kumimoji="0" lang="en-US" altLang="zh-TW" sz="2000" b="1" i="0" u="none" strike="noStrike" cap="none" normalizeH="0" baseline="0" dirty="0">
                          <a:ln>
                            <a:noFill/>
                          </a:ln>
                          <a:solidFill>
                            <a:schemeClr val="tx1"/>
                          </a:solidFill>
                          <a:effectLst/>
                          <a:latin typeface="+mn-lt"/>
                          <a:ea typeface="PMingLiU" pitchFamily="18" charset="-128"/>
                          <a:cs typeface="+mn-cs"/>
                        </a:rPr>
                        <a:t>12</a:t>
                      </a:r>
                      <a:r>
                        <a:rPr kumimoji="0" lang="zh-TW" altLang="en-US" sz="2000" b="1" i="0" u="none" strike="noStrike" cap="none" normalizeH="0" baseline="0" dirty="0">
                          <a:ln>
                            <a:noFill/>
                          </a:ln>
                          <a:solidFill>
                            <a:schemeClr val="tx1"/>
                          </a:solidFill>
                          <a:effectLst/>
                          <a:latin typeface="+mn-lt"/>
                          <a:ea typeface="PMingLiU" pitchFamily="18" charset="-128"/>
                          <a:cs typeface="+mn-cs"/>
                        </a:rPr>
                        <a:t>章没有明确地教导神迹恩赐的延续，因为它们与那些形成教会基础事工的礼物一起被列出来</a:t>
                      </a:r>
                      <a:r>
                        <a:rPr kumimoji="0" lang="en-US" sz="2000" b="1" i="0" u="none" strike="noStrike" cap="none" normalizeH="0" baseline="0" dirty="0">
                          <a:ln>
                            <a:noFill/>
                          </a:ln>
                          <a:solidFill>
                            <a:schemeClr val="tx1"/>
                          </a:solidFill>
                          <a:effectLst/>
                          <a:latin typeface="Arial"/>
                          <a:ea typeface="PMingLiU" pitchFamily="18" charset="-128"/>
                          <a:cs typeface="Arial"/>
                        </a:rPr>
                        <a:t>(</a:t>
                      </a:r>
                      <a:r>
                        <a:rPr kumimoji="0" lang="zh-TW" altLang="en-US" sz="2000" b="1" i="0" u="none" strike="noStrike" cap="none" normalizeH="0" baseline="0" dirty="0">
                          <a:ln>
                            <a:noFill/>
                          </a:ln>
                          <a:solidFill>
                            <a:schemeClr val="tx1"/>
                          </a:solidFill>
                          <a:effectLst/>
                          <a:latin typeface="+mn-lt"/>
                          <a:ea typeface="PMingLiU" pitchFamily="18" charset="-128"/>
                          <a:cs typeface="+mn-cs"/>
                        </a:rPr>
                        <a:t>以弗所书</a:t>
                      </a:r>
                      <a:r>
                        <a:rPr kumimoji="0" lang="en-US" altLang="zh-TW" sz="2000" b="1" i="0" u="none" strike="noStrike" cap="none" normalizeH="0" baseline="0" dirty="0">
                          <a:ln>
                            <a:noFill/>
                          </a:ln>
                          <a:solidFill>
                            <a:schemeClr val="tx1"/>
                          </a:solidFill>
                          <a:effectLst/>
                          <a:latin typeface="+mn-lt"/>
                          <a:ea typeface="PMingLiU" pitchFamily="18" charset="-128"/>
                          <a:cs typeface="+mn-cs"/>
                        </a:rPr>
                        <a:t>2:20</a:t>
                      </a:r>
                      <a:r>
                        <a:rPr kumimoji="0" lang="en-US" sz="2000" b="1" i="0" u="none" strike="noStrike" cap="none" normalizeH="0" baseline="0" dirty="0">
                          <a:ln>
                            <a:noFill/>
                          </a:ln>
                          <a:solidFill>
                            <a:schemeClr val="tx1"/>
                          </a:solidFill>
                          <a:effectLst/>
                          <a:latin typeface="Arial"/>
                          <a:ea typeface="PMingLiU" pitchFamily="18" charset="-128"/>
                          <a:cs typeface="Arial"/>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在哥林多前书</a:t>
                      </a:r>
                      <a:r>
                        <a:rPr kumimoji="0" lang="en-US" altLang="zh-TW" sz="2000" b="1" i="0" u="none" strike="noStrike" cap="none" normalizeH="0" baseline="0" dirty="0">
                          <a:ln>
                            <a:noFill/>
                          </a:ln>
                          <a:solidFill>
                            <a:schemeClr val="tx1"/>
                          </a:solidFill>
                          <a:effectLst/>
                          <a:latin typeface="+mn-lt"/>
                          <a:ea typeface="PMingLiU" pitchFamily="18" charset="-128"/>
                          <a:cs typeface="+mn-cs"/>
                        </a:rPr>
                        <a:t>12:28</a:t>
                      </a:r>
                      <a:r>
                        <a:rPr kumimoji="0" lang="zh-TW" altLang="en-US" sz="2000" b="1" i="0" u="none" strike="noStrike" cap="none" normalizeH="0" baseline="0" dirty="0">
                          <a:ln>
                            <a:noFill/>
                          </a:ln>
                          <a:solidFill>
                            <a:schemeClr val="tx1"/>
                          </a:solidFill>
                          <a:effectLst/>
                          <a:latin typeface="+mn-lt"/>
                          <a:ea typeface="PMingLiU" pitchFamily="18" charset="-128"/>
                          <a:cs typeface="+mn-cs"/>
                        </a:rPr>
                        <a:t>（也是以弗所书</a:t>
                      </a:r>
                      <a:r>
                        <a:rPr kumimoji="0" lang="en-US" altLang="zh-TW" sz="2000" b="1" i="0" u="none" strike="noStrike" cap="none" normalizeH="0" baseline="0" dirty="0">
                          <a:ln>
                            <a:noFill/>
                          </a:ln>
                          <a:solidFill>
                            <a:schemeClr val="tx1"/>
                          </a:solidFill>
                          <a:effectLst/>
                          <a:latin typeface="+mn-lt"/>
                          <a:ea typeface="PMingLiU" pitchFamily="18" charset="-128"/>
                          <a:cs typeface="+mn-cs"/>
                        </a:rPr>
                        <a:t>4:11</a:t>
                      </a:r>
                      <a:r>
                        <a:rPr kumimoji="0" lang="zh-TW" altLang="en-US" sz="2000" b="1" i="0" u="none" strike="noStrike" cap="none" normalizeH="0" baseline="0" dirty="0">
                          <a:ln>
                            <a:noFill/>
                          </a:ln>
                          <a:solidFill>
                            <a:schemeClr val="tx1"/>
                          </a:solidFill>
                          <a:effectLst/>
                          <a:latin typeface="+mn-lt"/>
                          <a:ea typeface="PMingLiU" pitchFamily="18" charset="-128"/>
                          <a:cs typeface="+mn-cs"/>
                        </a:rPr>
                        <a:t>）看到“使徒”作为办公室，而不是作为属灵的恩赐。</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8897" name="Text Box 18"/>
          <p:cNvSpPr txBox="1">
            <a:spLocks noChangeArrowheads="1"/>
          </p:cNvSpPr>
          <p:nvPr/>
        </p:nvSpPr>
        <p:spPr bwMode="auto">
          <a:xfrm>
            <a:off x="228600" y="5562600"/>
            <a:ext cx="85344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45, 120, 156-158; </a:t>
            </a:r>
            <a:br>
              <a:rPr lang="en-US" sz="1400"/>
            </a:br>
            <a:r>
              <a:rPr lang="en-US" sz="1400"/>
              <a:t>Grudem, </a:t>
            </a:r>
            <a:r>
              <a:rPr lang="en-US" sz="1400" i="1"/>
              <a:t>Systematic Theology</a:t>
            </a:r>
            <a:r>
              <a:rPr lang="en-US" sz="1400"/>
              <a:t>, 1020.</a:t>
            </a:r>
          </a:p>
        </p:txBody>
      </p:sp>
      <p:sp>
        <p:nvSpPr>
          <p:cNvPr id="378898"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idx="4294967295"/>
          </p:nvPr>
        </p:nvSpPr>
        <p:spPr/>
        <p:txBody>
          <a:bodyPr/>
          <a:lstStyle/>
          <a:p>
            <a:pPr eaLnBrk="1" hangingPunct="1"/>
            <a:r>
              <a:rPr lang="zh-TW" altLang="en-US" dirty="0">
                <a:latin typeface="Arial Black" charset="0"/>
              </a:rPr>
              <a:t>三个观点</a:t>
            </a:r>
            <a:endParaRPr lang="en-US" dirty="0">
              <a:latin typeface="Arial Black" charset="0"/>
            </a:endParaRPr>
          </a:p>
        </p:txBody>
      </p:sp>
      <p:sp>
        <p:nvSpPr>
          <p:cNvPr id="379906" name="Rectangle 3"/>
          <p:cNvSpPr>
            <a:spLocks noGrp="1" noChangeArrowheads="1"/>
          </p:cNvSpPr>
          <p:nvPr>
            <p:ph type="body" idx="4294967295"/>
          </p:nvPr>
        </p:nvSpPr>
        <p:spPr>
          <a:xfrm>
            <a:off x="457200" y="1066800"/>
            <a:ext cx="8229600" cy="533400"/>
          </a:xfrm>
        </p:spPr>
        <p:txBody>
          <a:bodyPr/>
          <a:lstStyle/>
          <a:p>
            <a:pPr eaLnBrk="1" hangingPunct="1"/>
            <a:r>
              <a:rPr lang="zh-TW" altLang="en-US" sz="2400" dirty="0">
                <a:latin typeface="Arial" charset="0"/>
              </a:rPr>
              <a:t>神奇礼物的目的</a:t>
            </a:r>
            <a:r>
              <a:rPr lang="en-US" sz="2400" b="0" dirty="0">
                <a:latin typeface="Arial" charset="0"/>
              </a:rPr>
              <a:t>[S1/2]</a:t>
            </a:r>
            <a:endParaRPr lang="en-US" sz="1800" b="0" dirty="0">
              <a:latin typeface="Arial" charset="0"/>
            </a:endParaRPr>
          </a:p>
        </p:txBody>
      </p:sp>
      <p:graphicFrame>
        <p:nvGraphicFramePr>
          <p:cNvPr id="44052" name="Group 20"/>
          <p:cNvGraphicFramePr>
            <a:graphicFrameLocks noGrp="1"/>
          </p:cNvGraphicFramePr>
          <p:nvPr>
            <p:extLst>
              <p:ext uri="{D42A27DB-BD31-4B8C-83A1-F6EECF244321}">
                <p14:modId xmlns:p14="http://schemas.microsoft.com/office/powerpoint/2010/main" val="3053162324"/>
              </p:ext>
            </p:extLst>
          </p:nvPr>
        </p:nvGraphicFramePr>
        <p:xfrm>
          <a:off x="457200" y="1676400"/>
          <a:ext cx="8229600" cy="400939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拒绝圣灵的恩赐，表现和工作的人。</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开放但谨慎</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不是拒绝圣灵的恩赐，表现和工作的人。</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正如使徒行传所记载的那样，这些恩赐是为了证明使徒和其他人在福音传播时使徒信息的神圣起源，而正典尚未完成（见希伯来书</a:t>
                      </a:r>
                      <a:r>
                        <a:rPr kumimoji="0" lang="en-US" altLang="zh-TW" sz="2000" b="1" i="0" u="none" strike="noStrike" cap="none" normalizeH="0" baseline="0" dirty="0">
                          <a:ln>
                            <a:noFill/>
                          </a:ln>
                          <a:solidFill>
                            <a:schemeClr val="tx1"/>
                          </a:solidFill>
                          <a:effectLst/>
                          <a:latin typeface="+mn-lt"/>
                          <a:ea typeface="PMingLiU" pitchFamily="18" charset="-128"/>
                          <a:cs typeface="+mn-cs"/>
                        </a:rPr>
                        <a:t>2</a:t>
                      </a:r>
                      <a:r>
                        <a:rPr kumimoji="0" lang="zh-TW" altLang="en-US" sz="2000" b="1" i="0" u="none" strike="noStrike" cap="none" normalizeH="0" baseline="0" dirty="0">
                          <a:ln>
                            <a:noFill/>
                          </a:ln>
                          <a:solidFill>
                            <a:schemeClr val="tx1"/>
                          </a:solidFill>
                          <a:effectLst/>
                          <a:latin typeface="+mn-lt"/>
                          <a:ea typeface="PMingLiU" pitchFamily="18" charset="-128"/>
                          <a:cs typeface="+mn-cs"/>
                        </a:rPr>
                        <a:t>：</a:t>
                      </a:r>
                      <a:r>
                        <a:rPr kumimoji="0" lang="en-US" altLang="zh-TW" sz="2000" b="1" i="0" u="none" strike="noStrike" cap="none" normalizeH="0" baseline="0" dirty="0">
                          <a:ln>
                            <a:noFill/>
                          </a:ln>
                          <a:solidFill>
                            <a:schemeClr val="tx1"/>
                          </a:solidFill>
                          <a:effectLst/>
                          <a:latin typeface="+mn-lt"/>
                          <a:ea typeface="PMingLiU" pitchFamily="18" charset="-128"/>
                          <a:cs typeface="+mn-cs"/>
                        </a:rPr>
                        <a:t>3-4;</a:t>
                      </a:r>
                      <a:r>
                        <a:rPr kumimoji="0" lang="zh-TW" altLang="en-US" sz="2000" b="1" i="0" u="none" strike="noStrike" cap="none" normalizeH="0" baseline="0" dirty="0">
                          <a:ln>
                            <a:noFill/>
                          </a:ln>
                          <a:solidFill>
                            <a:schemeClr val="tx1"/>
                          </a:solidFill>
                          <a:effectLst/>
                          <a:latin typeface="+mn-lt"/>
                          <a:ea typeface="PMingLiU" pitchFamily="18" charset="-128"/>
                          <a:cs typeface="+mn-cs"/>
                        </a:rPr>
                        <a:t>哥林多后书</a:t>
                      </a:r>
                      <a:r>
                        <a:rPr kumimoji="0" lang="en-US" altLang="zh-TW" sz="2000" b="1" i="0" u="none" strike="noStrike" cap="none" normalizeH="0" baseline="0" dirty="0">
                          <a:ln>
                            <a:noFill/>
                          </a:ln>
                          <a:solidFill>
                            <a:schemeClr val="tx1"/>
                          </a:solidFill>
                          <a:effectLst/>
                          <a:latin typeface="+mn-lt"/>
                          <a:ea typeface="PMingLiU" pitchFamily="18" charset="-128"/>
                          <a:cs typeface="+mn-cs"/>
                        </a:rPr>
                        <a:t>12:12</a:t>
                      </a:r>
                      <a:r>
                        <a:rPr kumimoji="0" lang="zh-TW" altLang="en-US" sz="2000" b="1" i="0" u="none" strike="noStrike" cap="none" normalizeH="0" baseline="0" dirty="0">
                          <a:ln>
                            <a:noFill/>
                          </a:ln>
                          <a:solidFill>
                            <a:schemeClr val="tx1"/>
                          </a:solidFill>
                          <a:effectLst/>
                          <a:latin typeface="+mn-lt"/>
                          <a:ea typeface="PMingLiU" pitchFamily="18" charset="-128"/>
                          <a:cs typeface="+mn-cs"/>
                        </a:rPr>
                        <a:t>）。</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身份验证只是其中一个目的。 其他包括传福音（使徒行传</a:t>
                      </a:r>
                      <a:r>
                        <a:rPr kumimoji="0" lang="en-US" altLang="zh-TW" sz="2000" b="1" i="0" u="none" strike="noStrike" cap="none" normalizeH="0" baseline="0" dirty="0">
                          <a:ln>
                            <a:noFill/>
                          </a:ln>
                          <a:solidFill>
                            <a:schemeClr val="tx1"/>
                          </a:solidFill>
                          <a:effectLst/>
                          <a:latin typeface="+mn-lt"/>
                          <a:ea typeface="PMingLiU" pitchFamily="18" charset="-128"/>
                          <a:cs typeface="+mn-cs"/>
                        </a:rPr>
                        <a:t>9</a:t>
                      </a:r>
                      <a:r>
                        <a:rPr kumimoji="0" lang="zh-TW" altLang="en-US" sz="2000" b="1" i="0" u="none" strike="noStrike" cap="none" normalizeH="0" baseline="0" dirty="0">
                          <a:ln>
                            <a:noFill/>
                          </a:ln>
                          <a:solidFill>
                            <a:schemeClr val="tx1"/>
                          </a:solidFill>
                          <a:effectLst/>
                          <a:latin typeface="+mn-lt"/>
                          <a:ea typeface="PMingLiU" pitchFamily="18" charset="-128"/>
                          <a:cs typeface="+mn-cs"/>
                        </a:rPr>
                        <a:t>：</a:t>
                      </a:r>
                      <a:r>
                        <a:rPr kumimoji="0" lang="en-US" altLang="zh-TW" sz="2000" b="1" i="0" u="none" strike="noStrike" cap="none" normalizeH="0" baseline="0" dirty="0">
                          <a:ln>
                            <a:noFill/>
                          </a:ln>
                          <a:solidFill>
                            <a:schemeClr val="tx1"/>
                          </a:solidFill>
                          <a:effectLst/>
                          <a:latin typeface="+mn-lt"/>
                          <a:ea typeface="PMingLiU" pitchFamily="18" charset="-128"/>
                          <a:cs typeface="+mn-cs"/>
                        </a:rPr>
                        <a:t>32-43</a:t>
                      </a:r>
                      <a:r>
                        <a:rPr kumimoji="0" lang="zh-TW" altLang="en-US" sz="2000" b="1" i="0" u="none" strike="noStrike" cap="none" normalizeH="0" baseline="0" dirty="0">
                          <a:ln>
                            <a:noFill/>
                          </a:ln>
                          <a:solidFill>
                            <a:schemeClr val="tx1"/>
                          </a:solidFill>
                          <a:effectLst/>
                          <a:latin typeface="+mn-lt"/>
                          <a:ea typeface="PMingLiU" pitchFamily="18" charset="-128"/>
                          <a:cs typeface="+mn-cs"/>
                        </a:rPr>
                        <a:t>），帮助那些有需要的人（马太福音</a:t>
                      </a:r>
                      <a:r>
                        <a:rPr kumimoji="0" lang="en-US" altLang="zh-TW" sz="2000" b="1" i="0" u="none" strike="noStrike" cap="none" normalizeH="0" baseline="0" dirty="0">
                          <a:ln>
                            <a:noFill/>
                          </a:ln>
                          <a:solidFill>
                            <a:schemeClr val="tx1"/>
                          </a:solidFill>
                          <a:effectLst/>
                          <a:latin typeface="+mn-lt"/>
                          <a:ea typeface="PMingLiU" pitchFamily="18" charset="-128"/>
                          <a:cs typeface="+mn-cs"/>
                        </a:rPr>
                        <a:t>14:14;</a:t>
                      </a:r>
                      <a:r>
                        <a:rPr kumimoji="0" lang="zh-TW" altLang="en-US" sz="2000" b="1" i="0" u="none" strike="noStrike" cap="none" normalizeH="0" baseline="0" dirty="0">
                          <a:ln>
                            <a:noFill/>
                          </a:ln>
                          <a:solidFill>
                            <a:schemeClr val="tx1"/>
                          </a:solidFill>
                          <a:effectLst/>
                          <a:latin typeface="+mn-lt"/>
                          <a:ea typeface="PMingLiU" pitchFamily="18" charset="-128"/>
                          <a:cs typeface="+mn-cs"/>
                        </a:rPr>
                        <a:t>马可福音</a:t>
                      </a:r>
                      <a:r>
                        <a:rPr kumimoji="0" lang="en-US" altLang="zh-TW" sz="2000" b="1" i="0" u="none" strike="noStrike" cap="none" normalizeH="0" baseline="0" dirty="0">
                          <a:ln>
                            <a:noFill/>
                          </a:ln>
                          <a:solidFill>
                            <a:schemeClr val="tx1"/>
                          </a:solidFill>
                          <a:effectLst/>
                          <a:latin typeface="+mn-lt"/>
                          <a:ea typeface="PMingLiU" pitchFamily="18" charset="-128"/>
                          <a:cs typeface="+mn-cs"/>
                        </a:rPr>
                        <a:t>1</a:t>
                      </a:r>
                      <a:r>
                        <a:rPr kumimoji="0" lang="zh-TW" altLang="en-US" sz="2000" b="1" i="0" u="none" strike="noStrike" cap="none" normalizeH="0" baseline="0" dirty="0">
                          <a:ln>
                            <a:noFill/>
                          </a:ln>
                          <a:solidFill>
                            <a:schemeClr val="tx1"/>
                          </a:solidFill>
                          <a:effectLst/>
                          <a:latin typeface="+mn-lt"/>
                          <a:ea typeface="PMingLiU" pitchFamily="18" charset="-128"/>
                          <a:cs typeface="+mn-cs"/>
                        </a:rPr>
                        <a:t>：</a:t>
                      </a:r>
                      <a:r>
                        <a:rPr kumimoji="0" lang="en-US" altLang="zh-TW" sz="2000" b="1" i="0" u="none" strike="noStrike" cap="none" normalizeH="0" baseline="0" dirty="0">
                          <a:ln>
                            <a:noFill/>
                          </a:ln>
                          <a:solidFill>
                            <a:schemeClr val="tx1"/>
                          </a:solidFill>
                          <a:effectLst/>
                          <a:latin typeface="+mn-lt"/>
                          <a:ea typeface="PMingLiU" pitchFamily="18" charset="-128"/>
                          <a:cs typeface="+mn-cs"/>
                        </a:rPr>
                        <a:t>40-41</a:t>
                      </a:r>
                      <a:r>
                        <a:rPr kumimoji="0" lang="zh-TW" altLang="en-US" sz="2000" b="1" i="0" u="none" strike="noStrike" cap="none" normalizeH="0" baseline="0" dirty="0">
                          <a:ln>
                            <a:noFill/>
                          </a:ln>
                          <a:solidFill>
                            <a:schemeClr val="tx1"/>
                          </a:solidFill>
                          <a:effectLst/>
                          <a:latin typeface="+mn-lt"/>
                          <a:ea typeface="PMingLiU" pitchFamily="18" charset="-128"/>
                          <a:cs typeface="+mn-cs"/>
                        </a:rPr>
                        <a:t>），为上帝带来荣耀（约翰福音</a:t>
                      </a:r>
                      <a:r>
                        <a:rPr kumimoji="0" lang="en-US" altLang="zh-TW" sz="2000" b="1" i="0" u="none" strike="noStrike" cap="none" normalizeH="0" baseline="0" dirty="0">
                          <a:ln>
                            <a:noFill/>
                          </a:ln>
                          <a:solidFill>
                            <a:schemeClr val="tx1"/>
                          </a:solidFill>
                          <a:effectLst/>
                          <a:latin typeface="+mn-lt"/>
                          <a:ea typeface="PMingLiU" pitchFamily="18" charset="-128"/>
                          <a:cs typeface="+mn-cs"/>
                        </a:rPr>
                        <a:t>9</a:t>
                      </a:r>
                      <a:r>
                        <a:rPr kumimoji="0" lang="zh-TW" altLang="en-US" sz="2000" b="1" i="0" u="none" strike="noStrike" cap="none" normalizeH="0" baseline="0" dirty="0">
                          <a:ln>
                            <a:noFill/>
                          </a:ln>
                          <a:solidFill>
                            <a:schemeClr val="tx1"/>
                          </a:solidFill>
                          <a:effectLst/>
                          <a:latin typeface="+mn-lt"/>
                          <a:ea typeface="PMingLiU" pitchFamily="18" charset="-128"/>
                          <a:cs typeface="+mn-cs"/>
                        </a:rPr>
                        <a:t>：</a:t>
                      </a:r>
                      <a:r>
                        <a:rPr kumimoji="0" lang="en-US" altLang="zh-TW" sz="2000" b="1" i="0" u="none" strike="noStrike" cap="none" normalizeH="0" baseline="0" dirty="0">
                          <a:ln>
                            <a:noFill/>
                          </a:ln>
                          <a:solidFill>
                            <a:schemeClr val="tx1"/>
                          </a:solidFill>
                          <a:effectLst/>
                          <a:latin typeface="+mn-lt"/>
                          <a:ea typeface="PMingLiU" pitchFamily="18" charset="-128"/>
                          <a:cs typeface="+mn-cs"/>
                        </a:rPr>
                        <a:t>3</a:t>
                      </a:r>
                      <a:r>
                        <a:rPr kumimoji="0" lang="zh-TW" altLang="en-US" sz="2000" b="1" i="0" u="none" strike="noStrike" cap="none" normalizeH="0" baseline="0" dirty="0">
                          <a:ln>
                            <a:noFill/>
                          </a:ln>
                          <a:solidFill>
                            <a:schemeClr val="tx1"/>
                          </a:solidFill>
                          <a:effectLst/>
                          <a:latin typeface="+mn-lt"/>
                          <a:ea typeface="PMingLiU" pitchFamily="18" charset="-128"/>
                          <a:cs typeface="+mn-cs"/>
                        </a:rPr>
                        <a:t>）。</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9921" name="Text Box 18"/>
          <p:cNvSpPr txBox="1">
            <a:spLocks noChangeArrowheads="1"/>
          </p:cNvSpPr>
          <p:nvPr/>
        </p:nvSpPr>
        <p:spPr bwMode="auto">
          <a:xfrm>
            <a:off x="304800" y="5980113"/>
            <a:ext cx="8458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42, 124; 191; </a:t>
            </a:r>
            <a:br>
              <a:rPr lang="en-US" sz="1400"/>
            </a:br>
            <a:r>
              <a:rPr lang="en-US" sz="1400"/>
              <a:t>Grudem, </a:t>
            </a:r>
            <a:r>
              <a:rPr lang="en-US" sz="1400" i="1"/>
              <a:t>Systematic Theology</a:t>
            </a:r>
            <a:r>
              <a:rPr lang="en-US" sz="1400"/>
              <a:t>, 359-362;</a:t>
            </a:r>
          </a:p>
        </p:txBody>
      </p:sp>
      <p:sp>
        <p:nvSpPr>
          <p:cNvPr id="379922" name="Text Box 21"/>
          <p:cNvSpPr txBox="1">
            <a:spLocks noChangeArrowheads="1"/>
          </p:cNvSpPr>
          <p:nvPr/>
        </p:nvSpPr>
        <p:spPr bwMode="auto">
          <a:xfrm>
            <a:off x="533400" y="6437313"/>
            <a:ext cx="8229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Edgar, </a:t>
            </a:r>
            <a:r>
              <a:rPr lang="en-US" altLang="ja-JP" sz="1400"/>
              <a:t>"</a:t>
            </a:r>
            <a:r>
              <a:rPr lang="en-US" sz="1400"/>
              <a:t>The Cessation of the Sign Gifts,</a:t>
            </a:r>
            <a:r>
              <a:rPr lang="en-US" altLang="ja-JP" sz="1400"/>
              <a:t>"</a:t>
            </a:r>
            <a:r>
              <a:rPr lang="en-US" sz="1400"/>
              <a:t> </a:t>
            </a:r>
            <a:r>
              <a:rPr lang="en-US" sz="1400" i="1"/>
              <a:t>Bibliotheca Sacra </a:t>
            </a:r>
            <a:r>
              <a:rPr lang="en-US" sz="1400"/>
              <a:t>145 (Oct-Dec 1988): 382.</a:t>
            </a:r>
          </a:p>
        </p:txBody>
      </p:sp>
      <p:sp>
        <p:nvSpPr>
          <p:cNvPr id="379923"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idx="4294967295"/>
          </p:nvPr>
        </p:nvSpPr>
        <p:spPr/>
        <p:txBody>
          <a:bodyPr/>
          <a:lstStyle/>
          <a:p>
            <a:pPr eaLnBrk="1" hangingPunct="1"/>
            <a:r>
              <a:rPr lang="zh-TW" altLang="en-US" dirty="0">
                <a:latin typeface="Arial Black" charset="0"/>
              </a:rPr>
              <a:t>三个观点</a:t>
            </a:r>
            <a:endParaRPr lang="en-US" dirty="0">
              <a:latin typeface="Arial Black" charset="0"/>
            </a:endParaRPr>
          </a:p>
        </p:txBody>
      </p:sp>
      <p:sp>
        <p:nvSpPr>
          <p:cNvPr id="380930" name="Rectangle 3"/>
          <p:cNvSpPr>
            <a:spLocks noGrp="1" noChangeArrowheads="1"/>
          </p:cNvSpPr>
          <p:nvPr>
            <p:ph type="body" idx="4294967295"/>
          </p:nvPr>
        </p:nvSpPr>
        <p:spPr>
          <a:xfrm>
            <a:off x="457200" y="1066800"/>
            <a:ext cx="8229600" cy="533400"/>
          </a:xfrm>
        </p:spPr>
        <p:txBody>
          <a:bodyPr/>
          <a:lstStyle/>
          <a:p>
            <a:pPr eaLnBrk="1" hangingPunct="1"/>
            <a:r>
              <a:rPr lang="zh-TW" altLang="en-US" sz="2400" dirty="0">
                <a:latin typeface="Arial" charset="0"/>
              </a:rPr>
              <a:t>神奇礼物的目的</a:t>
            </a:r>
            <a:r>
              <a:rPr lang="en-US" sz="2400" b="0" dirty="0">
                <a:latin typeface="Arial" charset="0"/>
              </a:rPr>
              <a:t>[S2/2]</a:t>
            </a:r>
            <a:endParaRPr lang="en-US" sz="1800" b="0" dirty="0">
              <a:latin typeface="Times New Roman" charset="0"/>
              <a:cs typeface="Times New Roman" charset="0"/>
            </a:endParaRPr>
          </a:p>
        </p:txBody>
      </p:sp>
      <p:graphicFrame>
        <p:nvGraphicFramePr>
          <p:cNvPr id="45076" name="Group 20"/>
          <p:cNvGraphicFramePr>
            <a:graphicFrameLocks noGrp="1"/>
          </p:cNvGraphicFramePr>
          <p:nvPr>
            <p:extLst>
              <p:ext uri="{D42A27DB-BD31-4B8C-83A1-F6EECF244321}">
                <p14:modId xmlns:p14="http://schemas.microsoft.com/office/powerpoint/2010/main" val="271169011"/>
              </p:ext>
            </p:extLst>
          </p:nvPr>
        </p:nvGraphicFramePr>
        <p:xfrm>
          <a:off x="457200" y="1676400"/>
          <a:ext cx="8229600" cy="400939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拒绝圣灵的恩赐，表现和工作的人。</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开放但谨慎</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不是拒绝圣灵的恩赐，表现和工作的人。</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一旦教会在使徒和先知的基础上建立起来，使徒和预言的礼物及其随附的认证神迹礼物就会消失（以弗所书</a:t>
                      </a:r>
                      <a:r>
                        <a:rPr kumimoji="0" lang="en-US" altLang="zh-TW" sz="2000" b="1" i="0" u="none" strike="noStrike" cap="none" normalizeH="0" baseline="0" dirty="0">
                          <a:ln>
                            <a:noFill/>
                          </a:ln>
                          <a:solidFill>
                            <a:schemeClr val="tx1"/>
                          </a:solidFill>
                          <a:effectLst/>
                          <a:latin typeface="+mn-lt"/>
                          <a:ea typeface="PMingLiU" pitchFamily="18" charset="-128"/>
                          <a:cs typeface="+mn-cs"/>
                        </a:rPr>
                        <a:t>2</a:t>
                      </a:r>
                      <a:r>
                        <a:rPr kumimoji="0" lang="zh-TW" altLang="en-US" sz="2000" b="1" i="0" u="none" strike="noStrike" cap="none" normalizeH="0" baseline="0" dirty="0">
                          <a:ln>
                            <a:noFill/>
                          </a:ln>
                          <a:solidFill>
                            <a:schemeClr val="tx1"/>
                          </a:solidFill>
                          <a:effectLst/>
                          <a:latin typeface="+mn-lt"/>
                          <a:ea typeface="PMingLiU" pitchFamily="18" charset="-128"/>
                          <a:cs typeface="+mn-cs"/>
                        </a:rPr>
                        <a:t>：</a:t>
                      </a:r>
                      <a:r>
                        <a:rPr kumimoji="0" lang="en-US" altLang="zh-TW" sz="2000" b="1" i="0" u="none" strike="noStrike" cap="none" normalizeH="0" baseline="0" dirty="0">
                          <a:ln>
                            <a:noFill/>
                          </a:ln>
                          <a:solidFill>
                            <a:schemeClr val="tx1"/>
                          </a:solidFill>
                          <a:effectLst/>
                          <a:latin typeface="+mn-lt"/>
                          <a:ea typeface="PMingLiU" pitchFamily="18" charset="-128"/>
                          <a:cs typeface="+mn-cs"/>
                        </a:rPr>
                        <a:t>11-21</a:t>
                      </a:r>
                      <a:r>
                        <a:rPr kumimoji="0" lang="zh-TW" altLang="en-US" sz="2000" b="1" i="0" u="none" strike="noStrike" cap="none" normalizeH="0" baseline="0" dirty="0">
                          <a:ln>
                            <a:noFill/>
                          </a:ln>
                          <a:solidFill>
                            <a:schemeClr val="tx1"/>
                          </a:solidFill>
                          <a:effectLst/>
                          <a:latin typeface="+mn-lt"/>
                          <a:ea typeface="PMingLiU" pitchFamily="18" charset="-128"/>
                          <a:cs typeface="+mn-cs"/>
                        </a:rPr>
                        <a:t>）。</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新约没有明确教导某些神迹恩赐会停止。 它也没有明确地教导它们将在整个教会时代继续存在。</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另一个主要目的是启发和建立基督的身体，因此礼物的延续对于今天的教会是必要的。</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此外，不仅使徒行使了奇迹的恩赐。</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0945" name="Text Box 21"/>
          <p:cNvSpPr txBox="1">
            <a:spLocks noChangeArrowheads="1"/>
          </p:cNvSpPr>
          <p:nvPr/>
        </p:nvSpPr>
        <p:spPr bwMode="auto">
          <a:xfrm>
            <a:off x="304800" y="5876925"/>
            <a:ext cx="8458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42, 124; 191; </a:t>
            </a:r>
            <a:br>
              <a:rPr lang="en-US" sz="1400"/>
            </a:br>
            <a:r>
              <a:rPr lang="en-US" sz="1400"/>
              <a:t>Grudem, </a:t>
            </a:r>
            <a:r>
              <a:rPr lang="en-US" sz="1400" i="1"/>
              <a:t>Systematic Theology</a:t>
            </a:r>
            <a:r>
              <a:rPr lang="en-US" sz="1400"/>
              <a:t>, 359-362;</a:t>
            </a:r>
          </a:p>
        </p:txBody>
      </p:sp>
      <p:sp>
        <p:nvSpPr>
          <p:cNvPr id="380946" name="Text Box 22"/>
          <p:cNvSpPr txBox="1">
            <a:spLocks noChangeArrowheads="1"/>
          </p:cNvSpPr>
          <p:nvPr/>
        </p:nvSpPr>
        <p:spPr bwMode="auto">
          <a:xfrm>
            <a:off x="533400" y="6334125"/>
            <a:ext cx="8229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Edgar, </a:t>
            </a:r>
            <a:r>
              <a:rPr lang="en-US" altLang="ja-JP" sz="1400"/>
              <a:t>"</a:t>
            </a:r>
            <a:r>
              <a:rPr lang="en-US" sz="1400"/>
              <a:t>The Cessation of the Sign Gifts,</a:t>
            </a:r>
            <a:r>
              <a:rPr lang="en-US" altLang="ja-JP" sz="1400"/>
              <a:t>"</a:t>
            </a:r>
            <a:r>
              <a:rPr lang="en-US" sz="1400"/>
              <a:t> </a:t>
            </a:r>
            <a:r>
              <a:rPr lang="en-US" sz="1400" i="1"/>
              <a:t>Bibliotheca Sacra </a:t>
            </a:r>
            <a:r>
              <a:rPr lang="en-US" sz="1400"/>
              <a:t>145 (Oct-Dec 1988): 382.</a:t>
            </a:r>
          </a:p>
        </p:txBody>
      </p:sp>
      <p:sp>
        <p:nvSpPr>
          <p:cNvPr id="380947"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idx="4294967295"/>
          </p:nvPr>
        </p:nvSpPr>
        <p:spPr/>
        <p:txBody>
          <a:bodyPr/>
          <a:lstStyle/>
          <a:p>
            <a:pPr eaLnBrk="1" hangingPunct="1"/>
            <a:r>
              <a:rPr lang="zh-TW" altLang="en-US" dirty="0">
                <a:latin typeface="Arial Black" charset="0"/>
              </a:rPr>
              <a:t>三个观点</a:t>
            </a:r>
            <a:endParaRPr lang="en-US" dirty="0">
              <a:latin typeface="Arial Black" charset="0"/>
            </a:endParaRPr>
          </a:p>
        </p:txBody>
      </p:sp>
      <p:sp>
        <p:nvSpPr>
          <p:cNvPr id="381954" name="Rectangle 3"/>
          <p:cNvSpPr>
            <a:spLocks noGrp="1" noChangeArrowheads="1"/>
          </p:cNvSpPr>
          <p:nvPr>
            <p:ph type="body" idx="4294967295"/>
          </p:nvPr>
        </p:nvSpPr>
        <p:spPr>
          <a:xfrm>
            <a:off x="457200" y="1066800"/>
            <a:ext cx="8229600" cy="457200"/>
          </a:xfrm>
        </p:spPr>
        <p:txBody>
          <a:bodyPr/>
          <a:lstStyle/>
          <a:p>
            <a:pPr eaLnBrk="1" hangingPunct="1"/>
            <a:r>
              <a:rPr lang="zh-TW" altLang="en-US" sz="2400" dirty="0">
                <a:latin typeface="Arial" charset="0"/>
              </a:rPr>
              <a:t>解读历史</a:t>
            </a:r>
            <a:endParaRPr lang="en-US" sz="1800" dirty="0">
              <a:latin typeface="Arial" charset="0"/>
            </a:endParaRPr>
          </a:p>
        </p:txBody>
      </p:sp>
      <p:graphicFrame>
        <p:nvGraphicFramePr>
          <p:cNvPr id="46100" name="Group 20"/>
          <p:cNvGraphicFramePr>
            <a:graphicFrameLocks noGrp="1"/>
          </p:cNvGraphicFramePr>
          <p:nvPr>
            <p:extLst>
              <p:ext uri="{D42A27DB-BD31-4B8C-83A1-F6EECF244321}">
                <p14:modId xmlns:p14="http://schemas.microsoft.com/office/powerpoint/2010/main" val="2446559815"/>
              </p:ext>
            </p:extLst>
          </p:nvPr>
        </p:nvGraphicFramePr>
        <p:xfrm>
          <a:off x="457200" y="1676400"/>
          <a:ext cx="8229600" cy="400939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拒绝圣灵的恩赐，表现和工作的人。</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开放但谨慎</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TW" altLang="en-US" sz="2000" b="1" i="0" u="none" strike="noStrike" cap="none" normalizeH="0" baseline="0" dirty="0">
                          <a:ln>
                            <a:noFill/>
                          </a:ln>
                          <a:solidFill>
                            <a:srgbClr val="CCECFF"/>
                          </a:solidFill>
                          <a:effectLst/>
                          <a:latin typeface="+mn-lt"/>
                          <a:ea typeface="宋体" charset="-122"/>
                          <a:cs typeface="+mn-cs"/>
                        </a:rPr>
                        <a:t>不是拒绝圣灵的恩赐，表现和工作的人。</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chemeClr val="tx1"/>
                          </a:solidFill>
                          <a:effectLst/>
                          <a:latin typeface="+mn-lt"/>
                          <a:ea typeface="PMingLiU" pitchFamily="18" charset="-128"/>
                          <a:cs typeface="+mn-cs"/>
                        </a:rPr>
                        <a:t>历史表明，神圣的礼物在使徒时代之后很快就停止了几个世纪。不是拒绝圣灵的恩赐，表现和工作的人</a:t>
                      </a:r>
                      <a:r>
                        <a:rPr kumimoji="0" lang="en-GB" altLang="zh-TW" sz="2000" b="1" i="0" u="none" strike="noStrike" cap="none" normalizeH="0" baseline="0" dirty="0">
                          <a:ln>
                            <a:noFill/>
                          </a:ln>
                          <a:solidFill>
                            <a:schemeClr val="tx1"/>
                          </a:solidFill>
                          <a:effectLst/>
                          <a:latin typeface="+mn-lt"/>
                          <a:ea typeface="PMingLiU" pitchFamily="18" charset="-128"/>
                          <a:cs typeface="+mn-cs"/>
                        </a:rPr>
                        <a:t>,</a:t>
                      </a:r>
                      <a:r>
                        <a:rPr kumimoji="0" lang="zh-TW" altLang="en-US" sz="2000" b="1" i="0" u="none" strike="noStrike" cap="none" normalizeH="0" baseline="0" dirty="0">
                          <a:ln>
                            <a:noFill/>
                          </a:ln>
                          <a:solidFill>
                            <a:schemeClr val="tx1"/>
                          </a:solidFill>
                          <a:effectLst/>
                          <a:latin typeface="+mn-lt"/>
                          <a:ea typeface="PMingLiU" pitchFamily="18" charset="-128"/>
                          <a:cs typeface="+mn-cs"/>
                        </a:rPr>
                        <a:t>他没有履行今天证明存在的责任。</a:t>
                      </a:r>
                      <a:r>
                        <a:rPr kumimoji="0" lang="en-US" sz="2000" b="1" i="0" u="none" strike="noStrike" cap="none" normalizeH="0" baseline="0" dirty="0">
                          <a:ln>
                            <a:noFill/>
                          </a:ln>
                          <a:solidFill>
                            <a:schemeClr val="tx1"/>
                          </a:solidFill>
                          <a:effectLst/>
                          <a:latin typeface="Arial"/>
                          <a:ea typeface="PMingLiU" pitchFamily="18" charset="-128"/>
                          <a:cs typeface="Arial"/>
                        </a:rPr>
                        <a:t> </a:t>
                      </a:r>
                      <a:r>
                        <a:rPr kumimoji="0" lang="zh-TW" altLang="en-US" sz="2000" b="1" i="0" u="none" strike="noStrike" cap="none" normalizeH="0" baseline="0" dirty="0">
                          <a:ln>
                            <a:noFill/>
                          </a:ln>
                          <a:solidFill>
                            <a:schemeClr val="tx1"/>
                          </a:solidFill>
                          <a:effectLst/>
                          <a:latin typeface="+mn-lt"/>
                          <a:ea typeface="PMingLiU" pitchFamily="18" charset="-128"/>
                          <a:cs typeface="+mn-cs"/>
                        </a:rPr>
                        <a:t>今天的礼物不符合新约中的圣经标准。</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教会历史的见证，与基督时代和使徒时代相关的质量和程度的神奇活动在后来的教会中并未被发现。</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n-lt"/>
                          <a:ea typeface="PMingLiU" pitchFamily="18" charset="-128"/>
                          <a:cs typeface="+mn-cs"/>
                        </a:rPr>
                        <a:t>虽然今天的治愈和奇迹可能与使徒不同，但这并不意味着它已经停止。疾病的严重性和礼物的强度可能会有所不同。 圣经的例子和标准不能严格应用。</a:t>
                      </a:r>
                      <a:endParaRPr kumimoji="0" lang="en-US" sz="20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1969" name="Text Box 18"/>
          <p:cNvSpPr txBox="1">
            <a:spLocks noChangeArrowheads="1"/>
          </p:cNvSpPr>
          <p:nvPr/>
        </p:nvSpPr>
        <p:spPr bwMode="auto">
          <a:xfrm>
            <a:off x="76200" y="5930900"/>
            <a:ext cx="88392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Edgar, </a:t>
            </a:r>
            <a:r>
              <a:rPr lang="en-US" altLang="ja-JP" sz="1400"/>
              <a:t>"</a:t>
            </a:r>
            <a:r>
              <a:rPr lang="en-US" sz="1400"/>
              <a:t>Cessation,</a:t>
            </a:r>
            <a:r>
              <a:rPr lang="en-US" altLang="ja-JP" sz="1400"/>
              <a:t>"</a:t>
            </a:r>
            <a:r>
              <a:rPr lang="en-US" sz="1400"/>
              <a:t> 372-379; Grudem, </a:t>
            </a:r>
            <a:r>
              <a:rPr lang="en-US" sz="1400" i="1"/>
              <a:t>et al</a:t>
            </a:r>
            <a:r>
              <a:rPr lang="en-US" sz="1400"/>
              <a:t>.,</a:t>
            </a:r>
            <a:r>
              <a:rPr lang="en-US" sz="1400" i="1"/>
              <a:t> Are Miraculous Gifts for Today?</a:t>
            </a:r>
            <a:r>
              <a:rPr lang="en-US" sz="1400"/>
              <a:t>, 113, 159; Grudem, </a:t>
            </a:r>
            <a:r>
              <a:rPr lang="en-US" sz="1400" i="1"/>
              <a:t>Systematic Theology</a:t>
            </a:r>
            <a:r>
              <a:rPr lang="en-US" sz="1400"/>
              <a:t>, 1023; Deere, </a:t>
            </a:r>
            <a:r>
              <a:rPr lang="en-US" sz="1400" i="1"/>
              <a:t>Surprised by the Power of the Spirit</a:t>
            </a:r>
            <a:r>
              <a:rPr lang="en-US" sz="1400"/>
              <a:t> (Grand Rapids, MI: Zondervan, 1993), 67.</a:t>
            </a:r>
          </a:p>
        </p:txBody>
      </p:sp>
      <p:sp>
        <p:nvSpPr>
          <p:cNvPr id="381970"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33400" y="762000"/>
            <a:ext cx="7924800" cy="1676400"/>
          </a:xfrm>
          <a:effectLst>
            <a:outerShdw blurRad="63500" dist="107763" dir="2700000" algn="ctr" rotWithShape="0">
              <a:srgbClr val="000000">
                <a:alpha val="75000"/>
              </a:srgbClr>
            </a:outerShdw>
          </a:effectLst>
        </p:spPr>
        <p:txBody>
          <a:bodyPr/>
          <a:lstStyle/>
          <a:p>
            <a:pPr eaLnBrk="1" hangingPunct="1">
              <a:defRPr/>
            </a:pPr>
            <a:r>
              <a:rPr lang="zh-TW" altLang="en-US" sz="5400" b="1" dirty="0">
                <a:solidFill>
                  <a:schemeClr val="accent2"/>
                </a:solidFill>
                <a:latin typeface="Trebuchet MS" charset="0"/>
                <a:ea typeface="ＭＳ Ｐゴシック" charset="0"/>
                <a:cs typeface="ＭＳ Ｐゴシック" charset="0"/>
              </a:rPr>
              <a:t>我们现代需要奇迹吗？</a:t>
            </a:r>
            <a:endParaRPr lang="en-US" dirty="0">
              <a:latin typeface="Trebuchet MS" charset="0"/>
              <a:ea typeface="ＭＳ Ｐゴシック" charset="0"/>
              <a:cs typeface="ＭＳ Ｐゴシック" charset="0"/>
            </a:endParaRPr>
          </a:p>
        </p:txBody>
      </p:sp>
      <p:sp>
        <p:nvSpPr>
          <p:cNvPr id="5123" name="Rectangle 3"/>
          <p:cNvSpPr>
            <a:spLocks noGrp="1" noChangeArrowheads="1"/>
          </p:cNvSpPr>
          <p:nvPr>
            <p:ph type="subTitle" idx="1"/>
          </p:nvPr>
        </p:nvSpPr>
        <p:spPr>
          <a:xfrm>
            <a:off x="1371600" y="5314950"/>
            <a:ext cx="6400800" cy="1066800"/>
          </a:xfrm>
        </p:spPr>
        <p:txBody>
          <a:bodyPr anchor="ctr"/>
          <a:lstStyle/>
          <a:p>
            <a:pPr eaLnBrk="1" hangingPunct="1">
              <a:defRPr/>
            </a:pPr>
            <a:r>
              <a:rPr lang="zh-TW" altLang="en-US" sz="4000" b="1" dirty="0"/>
              <a:t>你怎么看？</a:t>
            </a:r>
            <a:endParaRPr lang="en-US" sz="40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idx="4294967295"/>
          </p:nvPr>
        </p:nvSpPr>
        <p:spPr>
          <a:xfrm>
            <a:off x="914400" y="1066800"/>
            <a:ext cx="6781800" cy="2362200"/>
          </a:xfrm>
        </p:spPr>
        <p:txBody>
          <a:bodyPr/>
          <a:lstStyle/>
          <a:p>
            <a:pPr algn="ctr" eaLnBrk="1" hangingPunct="1"/>
            <a:r>
              <a:rPr lang="ja-JP" altLang="en-US" sz="6600" dirty="0">
                <a:latin typeface="Arial Black" charset="0"/>
              </a:rPr>
              <a:t>批判</a:t>
            </a:r>
            <a:endParaRPr lang="en-US" sz="6600" dirty="0">
              <a:latin typeface="Arial Black" charset="0"/>
            </a:endParaRPr>
          </a:p>
        </p:txBody>
      </p:sp>
    </p:spTree>
  </p:cSld>
  <p:clrMapOvr>
    <a:masterClrMapping/>
  </p:clrMapOvr>
  <p:transition>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p:txBody>
          <a:bodyPr/>
          <a:lstStyle/>
          <a:p>
            <a:pPr eaLnBrk="1" hangingPunct="1"/>
            <a:r>
              <a:rPr lang="ja-JP" altLang="en-US" dirty="0">
                <a:latin typeface="Arial Black" charset="0"/>
              </a:rPr>
              <a:t>批判</a:t>
            </a:r>
            <a:endParaRPr lang="en-US" dirty="0">
              <a:latin typeface="Arial Black" charset="0"/>
            </a:endParaRPr>
          </a:p>
        </p:txBody>
      </p:sp>
      <p:sp>
        <p:nvSpPr>
          <p:cNvPr id="22531" name="Rectangle 3"/>
          <p:cNvSpPr>
            <a:spLocks noGrp="1" noChangeArrowheads="1"/>
          </p:cNvSpPr>
          <p:nvPr>
            <p:ph type="body" idx="1"/>
          </p:nvPr>
        </p:nvSpPr>
        <p:spPr>
          <a:xfrm>
            <a:off x="468313" y="1196975"/>
            <a:ext cx="7497762" cy="4572000"/>
          </a:xfrm>
        </p:spPr>
        <p:txBody>
          <a:bodyPr/>
          <a:lstStyle/>
          <a:p>
            <a:pPr eaLnBrk="1" hangingPunct="1"/>
            <a:r>
              <a:rPr lang="zh-TW" altLang="en-US" sz="2400" dirty="0">
                <a:solidFill>
                  <a:srgbClr val="000099"/>
                </a:solidFill>
                <a:latin typeface="Arial" charset="0"/>
                <a:ea typeface="宋体" charset="0"/>
                <a:cs typeface="宋体" charset="0"/>
              </a:rPr>
              <a:t>哥林多前书</a:t>
            </a:r>
            <a:r>
              <a:rPr lang="en-US" altLang="zh-TW" sz="2400" dirty="0">
                <a:solidFill>
                  <a:srgbClr val="000099"/>
                </a:solidFill>
                <a:latin typeface="Arial" charset="0"/>
                <a:ea typeface="宋体" charset="0"/>
                <a:cs typeface="宋体" charset="0"/>
              </a:rPr>
              <a:t>13</a:t>
            </a:r>
            <a:r>
              <a:rPr lang="zh-TW" altLang="en-US" sz="2400" dirty="0">
                <a:solidFill>
                  <a:srgbClr val="000099"/>
                </a:solidFill>
                <a:latin typeface="Arial" charset="0"/>
                <a:ea typeface="宋体" charset="0"/>
                <a:cs typeface="宋体" charset="0"/>
              </a:rPr>
              <a:t>：</a:t>
            </a:r>
            <a:r>
              <a:rPr lang="en-US" altLang="zh-TW" sz="2400" dirty="0">
                <a:solidFill>
                  <a:srgbClr val="000099"/>
                </a:solidFill>
                <a:latin typeface="Arial" charset="0"/>
                <a:ea typeface="宋体" charset="0"/>
                <a:cs typeface="宋体" charset="0"/>
              </a:rPr>
              <a:t>8-13</a:t>
            </a:r>
            <a:r>
              <a:rPr lang="zh-TW" altLang="en-US" sz="2400" dirty="0">
                <a:solidFill>
                  <a:srgbClr val="000099"/>
                </a:solidFill>
                <a:latin typeface="Arial" charset="0"/>
                <a:ea typeface="宋体" charset="0"/>
                <a:cs typeface="宋体" charset="0"/>
              </a:rPr>
              <a:t>没有教导神迹恩赐的停止或延续。</a:t>
            </a:r>
            <a:endParaRPr lang="en-GB" altLang="zh-TW" sz="2400" dirty="0">
              <a:solidFill>
                <a:srgbClr val="000099"/>
              </a:solidFill>
              <a:latin typeface="Arial" charset="0"/>
              <a:ea typeface="宋体" charset="0"/>
              <a:cs typeface="宋体" charset="0"/>
            </a:endParaRPr>
          </a:p>
          <a:p>
            <a:pPr lvl="1" eaLnBrk="1" hangingPunct="1"/>
            <a:r>
              <a:rPr lang="zh-TW" altLang="en-US" dirty="0">
                <a:latin typeface="Arial" charset="0"/>
                <a:ea typeface="宋体" charset="0"/>
                <a:cs typeface="宋体" charset="0"/>
              </a:rPr>
              <a:t>保罗在争论这些礼物何时停止？</a:t>
            </a:r>
            <a:endParaRPr lang="en-GB" altLang="zh-TW" dirty="0">
              <a:latin typeface="Arial" charset="0"/>
              <a:ea typeface="宋体" charset="0"/>
              <a:cs typeface="宋体" charset="0"/>
            </a:endParaRPr>
          </a:p>
          <a:p>
            <a:pPr lvl="1" eaLnBrk="1" hangingPunct="1"/>
            <a:r>
              <a:rPr lang="zh-TW" altLang="en-US" dirty="0">
                <a:latin typeface="Arial" charset="0"/>
                <a:ea typeface="宋体" charset="0"/>
                <a:cs typeface="宋体" charset="0"/>
              </a:rPr>
              <a:t>保罗的重点是：比较“持久的爱的品质”与通过这些礼物带来的“不完美的理解”。</a:t>
            </a:r>
            <a:endParaRPr lang="en-US" altLang="zh-CN" dirty="0">
              <a:latin typeface="Arial" charset="0"/>
              <a:ea typeface="宋体" charset="0"/>
              <a:cs typeface="宋体" charset="0"/>
            </a:endParaRPr>
          </a:p>
          <a:p>
            <a:pPr lvl="1" eaLnBrk="1" hangingPunct="1"/>
            <a:r>
              <a:rPr lang="zh-TW" altLang="en-US" dirty="0">
                <a:latin typeface="Arial" charset="0"/>
                <a:ea typeface="宋体" charset="0"/>
                <a:cs typeface="宋体" charset="0"/>
              </a:rPr>
              <a:t>当我们与上帝“面对面”，指出通过礼物对内容的理解并且没有说任何关于礼物的说法时，就会产生“完美”的理解。</a:t>
            </a:r>
            <a:endParaRPr lang="en-US" altLang="zh-CN" sz="2000" dirty="0">
              <a:latin typeface="Arial" charset="0"/>
              <a:ea typeface="宋体" charset="0"/>
              <a:cs typeface="宋体" charset="0"/>
            </a:endParaRPr>
          </a:p>
          <a:p>
            <a:pPr eaLnBrk="1" hangingPunct="1"/>
            <a:endParaRPr lang="en-US" sz="2400" dirty="0">
              <a:latin typeface="Arial" charset="0"/>
            </a:endParaRPr>
          </a:p>
        </p:txBody>
      </p:sp>
      <p:sp>
        <p:nvSpPr>
          <p:cNvPr id="22532" name="Text Box 4"/>
          <p:cNvSpPr txBox="1">
            <a:spLocks noChangeArrowheads="1"/>
          </p:cNvSpPr>
          <p:nvPr/>
        </p:nvSpPr>
        <p:spPr bwMode="auto">
          <a:xfrm>
            <a:off x="5796136" y="1988840"/>
            <a:ext cx="11258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dirty="0">
                <a:solidFill>
                  <a:srgbClr val="800000"/>
                </a:solidFill>
              </a:rPr>
              <a:t>没有</a:t>
            </a:r>
            <a:r>
              <a:rPr lang="en-US" b="1" dirty="0">
                <a:solidFill>
                  <a:srgbClr val="800000"/>
                </a:solidFill>
              </a:rPr>
              <a:t>.</a:t>
            </a:r>
          </a:p>
        </p:txBody>
      </p:sp>
      <p:sp>
        <p:nvSpPr>
          <p:cNvPr id="386052" name="Text Box 4"/>
          <p:cNvSpPr txBox="1">
            <a:spLocks noChangeArrowheads="1"/>
          </p:cNvSpPr>
          <p:nvPr/>
        </p:nvSpPr>
        <p:spPr bwMode="auto">
          <a:xfrm>
            <a:off x="7956550" y="519113"/>
            <a:ext cx="9715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p:cTn id="13" dur="500" fill="hold"/>
                                        <p:tgtEl>
                                          <p:spTgt spid="22532"/>
                                        </p:tgtEl>
                                        <p:attrNameLst>
                                          <p:attrName>ppt_w</p:attrName>
                                        </p:attrNameLst>
                                      </p:cBhvr>
                                      <p:tavLst>
                                        <p:tav tm="0">
                                          <p:val>
                                            <p:fltVal val="0"/>
                                          </p:val>
                                        </p:tav>
                                        <p:tav tm="100000">
                                          <p:val>
                                            <p:strVal val="#ppt_w"/>
                                          </p:val>
                                        </p:tav>
                                      </p:tavLst>
                                    </p:anim>
                                    <p:anim calcmode="lin" valueType="num">
                                      <p:cBhvr>
                                        <p:cTn id="14" dur="500" fill="hold"/>
                                        <p:tgtEl>
                                          <p:spTgt spid="22532"/>
                                        </p:tgtEl>
                                        <p:attrNameLst>
                                          <p:attrName>ppt_h</p:attrName>
                                        </p:attrNameLst>
                                      </p:cBhvr>
                                      <p:tavLst>
                                        <p:tav tm="0">
                                          <p:val>
                                            <p:fltVal val="0"/>
                                          </p:val>
                                        </p:tav>
                                        <p:tav tm="100000">
                                          <p:val>
                                            <p:strVal val="#ppt_h"/>
                                          </p:val>
                                        </p:tav>
                                      </p:tavLst>
                                    </p:anim>
                                    <p:animEffect transition="in" filter="fade">
                                      <p:cBhvr>
                                        <p:cTn id="15" dur="500"/>
                                        <p:tgtEl>
                                          <p:spTgt spid="22532"/>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22531">
                                            <p:txEl>
                                              <p:pRg st="1" end="1"/>
                                            </p:txEl>
                                          </p:spTgt>
                                        </p:tgtEl>
                                        <p:attrNameLst>
                                          <p:attrName>style.visibility</p:attrName>
                                        </p:attrNameLst>
                                      </p:cBhvr>
                                      <p:to>
                                        <p:strVal val="visible"/>
                                      </p:to>
                                    </p:set>
                                    <p:anim calcmode="lin" valueType="num">
                                      <p:cBhvr additive="base">
                                        <p:cTn id="18" dur="500" fill="hold"/>
                                        <p:tgtEl>
                                          <p:spTgt spid="22531">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22531">
                                            <p:txEl>
                                              <p:pRg st="1" end="1"/>
                                            </p:txEl>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22531">
                                            <p:txEl>
                                              <p:pRg st="2" end="2"/>
                                            </p:txEl>
                                          </p:spTgt>
                                        </p:tgtEl>
                                        <p:attrNameLst>
                                          <p:attrName>style.visibility</p:attrName>
                                        </p:attrNameLst>
                                      </p:cBhvr>
                                      <p:to>
                                        <p:strVal val="visible"/>
                                      </p:to>
                                    </p:set>
                                    <p:anim calcmode="lin" valueType="num">
                                      <p:cBhvr additive="base">
                                        <p:cTn id="22" dur="500" fill="hold"/>
                                        <p:tgtEl>
                                          <p:spTgt spid="22531">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225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5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a:xfrm>
            <a:off x="457200" y="274638"/>
            <a:ext cx="7067550" cy="5241925"/>
          </a:xfrm>
        </p:spPr>
        <p:txBody>
          <a:bodyPr/>
          <a:lstStyle/>
          <a:p>
            <a:pPr indent="1588" algn="ctr" eaLnBrk="1" hangingPunct="1"/>
            <a:r>
              <a:rPr lang="zh-TW" altLang="en-US" sz="8800" dirty="0">
                <a:solidFill>
                  <a:srgbClr val="800000"/>
                </a:solidFill>
                <a:latin typeface="Arial Black" charset="0"/>
              </a:rPr>
              <a:t>奇迹</a:t>
            </a:r>
            <a:br>
              <a:rPr lang="en-US" sz="6000" dirty="0">
                <a:solidFill>
                  <a:srgbClr val="800000"/>
                </a:solidFill>
                <a:latin typeface="Arial Black" charset="0"/>
              </a:rPr>
            </a:br>
            <a:r>
              <a:rPr lang="zh-TW" altLang="en-US" sz="6000" dirty="0">
                <a:latin typeface="Arial Black" charset="0"/>
              </a:rPr>
              <a:t>与</a:t>
            </a:r>
            <a:br>
              <a:rPr lang="en-US" sz="6000" dirty="0">
                <a:latin typeface="Arial Black" charset="0"/>
              </a:rPr>
            </a:br>
            <a:r>
              <a:rPr lang="zh-TW" altLang="en-US" sz="7200" i="1" dirty="0">
                <a:solidFill>
                  <a:srgbClr val="800000"/>
                </a:solidFill>
                <a:latin typeface="Arial Black" charset="0"/>
              </a:rPr>
              <a:t>奇迹的礼物</a:t>
            </a:r>
            <a:endParaRPr lang="en-US" sz="6000" dirty="0">
              <a:latin typeface="Arial Black"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457200" y="115888"/>
            <a:ext cx="8229600" cy="639762"/>
          </a:xfrm>
        </p:spPr>
        <p:txBody>
          <a:bodyPr/>
          <a:lstStyle/>
          <a:p>
            <a:pPr eaLnBrk="1" hangingPunct="1"/>
            <a:r>
              <a:rPr lang="ja-JP" altLang="en-US" dirty="0">
                <a:latin typeface="Arial Black" charset="0"/>
              </a:rPr>
              <a:t>批判</a:t>
            </a:r>
            <a:endParaRPr lang="en-US" dirty="0">
              <a:latin typeface="Arial Black" charset="0"/>
            </a:endParaRPr>
          </a:p>
        </p:txBody>
      </p:sp>
      <p:sp>
        <p:nvSpPr>
          <p:cNvPr id="387074" name="Rectangle 3"/>
          <p:cNvSpPr>
            <a:spLocks noGrp="1" noChangeArrowheads="1"/>
          </p:cNvSpPr>
          <p:nvPr>
            <p:ph type="body" idx="1"/>
          </p:nvPr>
        </p:nvSpPr>
        <p:spPr>
          <a:xfrm>
            <a:off x="457200" y="838200"/>
            <a:ext cx="8218488" cy="5791200"/>
          </a:xfrm>
        </p:spPr>
        <p:txBody>
          <a:bodyPr/>
          <a:lstStyle/>
          <a:p>
            <a:pPr eaLnBrk="1" hangingPunct="1">
              <a:lnSpc>
                <a:spcPct val="80000"/>
              </a:lnSpc>
              <a:buFontTx/>
              <a:buNone/>
            </a:pPr>
            <a:r>
              <a:rPr lang="zh-TW" altLang="en-US" sz="1800" u="sng" dirty="0">
                <a:solidFill>
                  <a:srgbClr val="800000"/>
                </a:solidFill>
                <a:latin typeface="Arial" charset="0"/>
                <a:ea typeface="宋体" charset="0"/>
                <a:cs typeface="宋体" charset="0"/>
              </a:rPr>
              <a:t>哥林多前书</a:t>
            </a:r>
            <a:r>
              <a:rPr lang="en-US" altLang="zh-TW" sz="1800" u="sng" dirty="0">
                <a:solidFill>
                  <a:srgbClr val="800000"/>
                </a:solidFill>
                <a:latin typeface="Arial" charset="0"/>
                <a:ea typeface="宋体" charset="0"/>
                <a:cs typeface="宋体" charset="0"/>
              </a:rPr>
              <a:t>13</a:t>
            </a:r>
            <a:r>
              <a:rPr lang="zh-TW" altLang="en-US" sz="1800" u="sng" dirty="0">
                <a:solidFill>
                  <a:srgbClr val="800000"/>
                </a:solidFill>
                <a:latin typeface="Arial" charset="0"/>
                <a:ea typeface="宋体" charset="0"/>
                <a:cs typeface="宋体" charset="0"/>
              </a:rPr>
              <a:t>：</a:t>
            </a:r>
            <a:r>
              <a:rPr lang="en-US" altLang="zh-TW" sz="1800" u="sng" dirty="0">
                <a:solidFill>
                  <a:srgbClr val="800000"/>
                </a:solidFill>
                <a:latin typeface="Arial" charset="0"/>
                <a:ea typeface="宋体" charset="0"/>
                <a:cs typeface="宋体" charset="0"/>
              </a:rPr>
              <a:t>8-13</a:t>
            </a:r>
            <a:r>
              <a:rPr lang="en-US" altLang="zh-CN" sz="1800" dirty="0">
                <a:solidFill>
                  <a:srgbClr val="040404"/>
                </a:solidFill>
                <a:latin typeface="Arial" charset="0"/>
                <a:ea typeface="宋体" charset="0"/>
                <a:cs typeface="宋体" charset="0"/>
              </a:rPr>
              <a:t>(RSV, used by </a:t>
            </a:r>
            <a:r>
              <a:rPr lang="en-US" altLang="zh-CN" sz="1800" dirty="0" err="1">
                <a:solidFill>
                  <a:srgbClr val="040404"/>
                </a:solidFill>
                <a:latin typeface="Arial" charset="0"/>
                <a:ea typeface="宋体" charset="0"/>
                <a:cs typeface="宋体" charset="0"/>
              </a:rPr>
              <a:t>Grudem</a:t>
            </a:r>
            <a:r>
              <a:rPr lang="en-US" altLang="zh-CN" sz="1800" dirty="0">
                <a:solidFill>
                  <a:srgbClr val="040404"/>
                </a:solidFill>
                <a:latin typeface="Arial" charset="0"/>
                <a:ea typeface="宋体" charset="0"/>
                <a:cs typeface="宋体" charset="0"/>
              </a:rPr>
              <a:t>, </a:t>
            </a:r>
            <a:r>
              <a:rPr lang="en-US" altLang="zh-CN" sz="1800" i="1" dirty="0">
                <a:solidFill>
                  <a:srgbClr val="040404"/>
                </a:solidFill>
                <a:latin typeface="Arial" charset="0"/>
                <a:ea typeface="宋体" charset="0"/>
                <a:cs typeface="宋体" charset="0"/>
              </a:rPr>
              <a:t>Systematic Theology</a:t>
            </a:r>
            <a:r>
              <a:rPr lang="en-US" altLang="zh-CN" sz="1800" dirty="0">
                <a:solidFill>
                  <a:srgbClr val="040404"/>
                </a:solidFill>
                <a:latin typeface="Arial" charset="0"/>
                <a:ea typeface="宋体" charset="0"/>
                <a:cs typeface="宋体" charset="0"/>
              </a:rPr>
              <a:t>, 1032)</a:t>
            </a:r>
            <a:br>
              <a:rPr lang="en-US" altLang="zh-CN" sz="1800" dirty="0">
                <a:solidFill>
                  <a:srgbClr val="040404"/>
                </a:solidFill>
                <a:latin typeface="Arial" charset="0"/>
                <a:ea typeface="宋体" charset="0"/>
                <a:cs typeface="宋体" charset="0"/>
              </a:rPr>
            </a:br>
            <a:endParaRPr lang="en-US" altLang="zh-CN" sz="1800" dirty="0">
              <a:solidFill>
                <a:srgbClr val="040404"/>
              </a:solidFill>
              <a:latin typeface="Arial" charset="0"/>
              <a:ea typeface="宋体" charset="0"/>
              <a:cs typeface="宋体" charset="0"/>
            </a:endParaRPr>
          </a:p>
          <a:p>
            <a:pPr eaLnBrk="1" hangingPunct="1">
              <a:lnSpc>
                <a:spcPct val="80000"/>
              </a:lnSpc>
              <a:buFontTx/>
              <a:buNone/>
            </a:pPr>
            <a:r>
              <a:rPr lang="en-US" altLang="zh-TW" sz="1800" dirty="0">
                <a:latin typeface="Arial" charset="0"/>
                <a:ea typeface="宋体" charset="0"/>
                <a:cs typeface="宋体" charset="0"/>
              </a:rPr>
              <a:t>8</a:t>
            </a:r>
            <a:r>
              <a:rPr lang="zh-TW" altLang="en-US" sz="1800" dirty="0">
                <a:latin typeface="Arial" charset="0"/>
                <a:ea typeface="宋体" charset="0"/>
                <a:cs typeface="宋体" charset="0"/>
              </a:rPr>
              <a:t>爱是永存不息的。先知的讲道终必过去，方言终必停止，知识终必消失</a:t>
            </a:r>
            <a:r>
              <a:rPr lang="en-US" altLang="zh-TW" sz="1800" dirty="0">
                <a:latin typeface="Arial" charset="0"/>
                <a:ea typeface="宋体" charset="0"/>
                <a:cs typeface="宋体" charset="0"/>
              </a:rPr>
              <a:t>.</a:t>
            </a:r>
          </a:p>
          <a:p>
            <a:pPr eaLnBrk="1" hangingPunct="1">
              <a:lnSpc>
                <a:spcPct val="80000"/>
              </a:lnSpc>
              <a:buFontTx/>
              <a:buNone/>
            </a:pPr>
            <a:r>
              <a:rPr lang="en-US" altLang="zh-TW" sz="1800" dirty="0">
                <a:latin typeface="Arial" charset="0"/>
                <a:ea typeface="宋体" charset="0"/>
                <a:cs typeface="宋体" charset="0"/>
              </a:rPr>
              <a:t>9</a:t>
            </a:r>
            <a:r>
              <a:rPr lang="zh-TW" altLang="en-US" sz="1800" dirty="0">
                <a:latin typeface="Arial" charset="0"/>
                <a:ea typeface="宋体" charset="0"/>
                <a:cs typeface="宋体" charset="0"/>
              </a:rPr>
              <a:t>因为我们现在所知道的，只是一部分</a:t>
            </a:r>
            <a:r>
              <a:rPr lang="en-US" altLang="zh-TW" sz="1800" dirty="0">
                <a:latin typeface="Arial" charset="0"/>
                <a:ea typeface="宋体" charset="0"/>
                <a:cs typeface="宋体" charset="0"/>
              </a:rPr>
              <a:t>;</a:t>
            </a:r>
            <a:r>
              <a:rPr lang="zh-TW" altLang="en-US" sz="1800" dirty="0">
                <a:latin typeface="Arial" charset="0"/>
                <a:ea typeface="宋体" charset="0"/>
                <a:cs typeface="宋体" charset="0"/>
              </a:rPr>
              <a:t>所讲的道也只是一部分</a:t>
            </a:r>
            <a:r>
              <a:rPr lang="en-US" altLang="zh-TW" sz="1800" dirty="0">
                <a:latin typeface="Arial" charset="0"/>
                <a:ea typeface="宋体" charset="0"/>
                <a:cs typeface="宋体" charset="0"/>
              </a:rPr>
              <a:t>;</a:t>
            </a:r>
            <a:r>
              <a:rPr lang="en-US" altLang="zh-CN" sz="1800" dirty="0">
                <a:latin typeface="Arial" charset="0"/>
                <a:ea typeface="宋体" charset="0"/>
                <a:cs typeface="宋体" charset="0"/>
              </a:rPr>
              <a:t> </a:t>
            </a:r>
          </a:p>
          <a:p>
            <a:pPr eaLnBrk="1" hangingPunct="1">
              <a:lnSpc>
                <a:spcPct val="80000"/>
              </a:lnSpc>
              <a:buFontTx/>
              <a:buNone/>
            </a:pPr>
            <a:r>
              <a:rPr lang="en-US" altLang="zh-CN" sz="1800" dirty="0">
                <a:latin typeface="Arial" charset="0"/>
                <a:ea typeface="宋体" charset="0"/>
                <a:cs typeface="宋体" charset="0"/>
              </a:rPr>
              <a:t>                                     </a:t>
            </a:r>
            <a:r>
              <a:rPr lang="en-US" altLang="zh-CN" sz="1800" i="1" dirty="0" err="1">
                <a:solidFill>
                  <a:srgbClr val="009900"/>
                </a:solidFill>
                <a:latin typeface="Arial" charset="0"/>
                <a:ea typeface="宋体" charset="0"/>
                <a:cs typeface="宋体" charset="0"/>
              </a:rPr>
              <a:t>ek</a:t>
            </a:r>
            <a:r>
              <a:rPr lang="en-US" altLang="zh-CN" sz="1800" i="1" dirty="0">
                <a:solidFill>
                  <a:srgbClr val="009900"/>
                </a:solidFill>
                <a:latin typeface="Arial" charset="0"/>
                <a:ea typeface="宋体" charset="0"/>
                <a:cs typeface="宋体" charset="0"/>
              </a:rPr>
              <a:t> </a:t>
            </a:r>
            <a:r>
              <a:rPr lang="en-US" altLang="zh-CN" sz="1800" i="1" dirty="0" err="1">
                <a:solidFill>
                  <a:srgbClr val="009900"/>
                </a:solidFill>
                <a:latin typeface="Arial" charset="0"/>
                <a:ea typeface="宋体" charset="0"/>
                <a:cs typeface="宋体" charset="0"/>
              </a:rPr>
              <a:t>merous</a:t>
            </a:r>
            <a:r>
              <a:rPr lang="en-US" altLang="zh-CN" sz="1800" i="1" dirty="0">
                <a:solidFill>
                  <a:srgbClr val="009900"/>
                </a:solidFill>
                <a:latin typeface="Arial" charset="0"/>
                <a:ea typeface="宋体" charset="0"/>
                <a:cs typeface="宋体" charset="0"/>
              </a:rPr>
              <a:t>                                </a:t>
            </a:r>
            <a:r>
              <a:rPr lang="en-US" altLang="zh-CN" sz="1800" i="1" dirty="0" err="1">
                <a:solidFill>
                  <a:srgbClr val="009900"/>
                </a:solidFill>
                <a:latin typeface="Arial" charset="0"/>
                <a:ea typeface="宋体" charset="0"/>
                <a:cs typeface="宋体" charset="0"/>
              </a:rPr>
              <a:t>ek</a:t>
            </a:r>
            <a:r>
              <a:rPr lang="en-US" altLang="zh-CN" sz="1800" i="1" dirty="0">
                <a:solidFill>
                  <a:srgbClr val="009900"/>
                </a:solidFill>
                <a:latin typeface="Arial" charset="0"/>
                <a:ea typeface="宋体" charset="0"/>
                <a:cs typeface="宋体" charset="0"/>
              </a:rPr>
              <a:t> </a:t>
            </a:r>
            <a:r>
              <a:rPr lang="en-US" altLang="zh-CN" sz="1800" i="1" dirty="0" err="1">
                <a:solidFill>
                  <a:srgbClr val="009900"/>
                </a:solidFill>
                <a:latin typeface="Arial" charset="0"/>
                <a:ea typeface="宋体" charset="0"/>
                <a:cs typeface="宋体" charset="0"/>
              </a:rPr>
              <a:t>merous</a:t>
            </a:r>
            <a:endParaRPr lang="en-US" altLang="zh-CN" sz="1800" i="1" dirty="0">
              <a:solidFill>
                <a:srgbClr val="009900"/>
              </a:solidFill>
              <a:latin typeface="Arial" charset="0"/>
              <a:ea typeface="宋体" charset="0"/>
              <a:cs typeface="宋体" charset="0"/>
            </a:endParaRPr>
          </a:p>
          <a:p>
            <a:pPr eaLnBrk="1" hangingPunct="1">
              <a:lnSpc>
                <a:spcPct val="80000"/>
              </a:lnSpc>
              <a:buFontTx/>
              <a:buNone/>
            </a:pPr>
            <a:r>
              <a:rPr lang="en-US" altLang="zh-CN" sz="1800" dirty="0">
                <a:solidFill>
                  <a:srgbClr val="000099"/>
                </a:solidFill>
                <a:latin typeface="Arial" charset="0"/>
                <a:ea typeface="宋体" charset="0"/>
                <a:cs typeface="宋体" charset="0"/>
              </a:rPr>
              <a:t>ESV </a:t>
            </a:r>
            <a:r>
              <a:rPr lang="en-US" altLang="zh-CN" sz="1800" dirty="0">
                <a:solidFill>
                  <a:srgbClr val="000099"/>
                </a:solidFill>
                <a:latin typeface="Arial" charset="0"/>
                <a:ea typeface="宋体" charset="0"/>
                <a:cs typeface="宋体" charset="0"/>
                <a:sym typeface="Wingdings" charset="0"/>
              </a:rPr>
              <a:t>                         "</a:t>
            </a:r>
            <a:r>
              <a:rPr lang="zh-TW" altLang="en-US" sz="1800" dirty="0">
                <a:solidFill>
                  <a:srgbClr val="000099"/>
                </a:solidFill>
                <a:latin typeface="Arial" charset="0"/>
                <a:ea typeface="宋体" charset="0"/>
                <a:cs typeface="宋体" charset="0"/>
              </a:rPr>
              <a:t>一部分</a:t>
            </a:r>
            <a:r>
              <a:rPr lang="en-US" altLang="zh-CN" sz="1800" dirty="0">
                <a:solidFill>
                  <a:srgbClr val="000099"/>
                </a:solidFill>
                <a:latin typeface="Arial" charset="0"/>
                <a:ea typeface="宋体" charset="0"/>
                <a:cs typeface="宋体" charset="0"/>
                <a:sym typeface="Wingdings" charset="0"/>
              </a:rPr>
              <a:t>"                                     "</a:t>
            </a:r>
            <a:r>
              <a:rPr lang="zh-TW" altLang="en-US" sz="1800" dirty="0">
                <a:solidFill>
                  <a:srgbClr val="000099"/>
                </a:solidFill>
                <a:latin typeface="Arial" charset="0"/>
                <a:ea typeface="宋体" charset="0"/>
                <a:cs typeface="宋体" charset="0"/>
              </a:rPr>
              <a:t>一部分</a:t>
            </a:r>
            <a:r>
              <a:rPr lang="en-US" altLang="zh-CN" sz="1800" dirty="0">
                <a:solidFill>
                  <a:srgbClr val="000099"/>
                </a:solidFill>
                <a:latin typeface="Arial" charset="0"/>
                <a:ea typeface="宋体" charset="0"/>
                <a:cs typeface="宋体" charset="0"/>
                <a:sym typeface="Wingdings" charset="0"/>
              </a:rPr>
              <a:t>"</a:t>
            </a:r>
            <a:r>
              <a:rPr lang="en-US" altLang="zh-CN" sz="1800" dirty="0">
                <a:solidFill>
                  <a:srgbClr val="000099"/>
                </a:solidFill>
                <a:latin typeface="Arial" charset="0"/>
                <a:ea typeface="宋体" charset="0"/>
                <a:cs typeface="宋体" charset="0"/>
              </a:rPr>
              <a:t> </a:t>
            </a:r>
          </a:p>
          <a:p>
            <a:pPr eaLnBrk="1" hangingPunct="1">
              <a:lnSpc>
                <a:spcPct val="80000"/>
              </a:lnSpc>
              <a:buFontTx/>
              <a:buNone/>
            </a:pPr>
            <a:endParaRPr lang="en-US" altLang="zh-CN" sz="1800" dirty="0">
              <a:solidFill>
                <a:srgbClr val="000099"/>
              </a:solidFill>
              <a:latin typeface="Arial" charset="0"/>
              <a:ea typeface="宋体" charset="0"/>
              <a:cs typeface="宋体" charset="0"/>
            </a:endParaRPr>
          </a:p>
          <a:p>
            <a:pPr eaLnBrk="1" hangingPunct="1">
              <a:lnSpc>
                <a:spcPct val="80000"/>
              </a:lnSpc>
              <a:buFontTx/>
              <a:buNone/>
            </a:pPr>
            <a:r>
              <a:rPr lang="en-US" altLang="zh-TW" sz="1800" dirty="0">
                <a:latin typeface="Arial" charset="0"/>
                <a:ea typeface="宋体" charset="0"/>
                <a:cs typeface="宋体" charset="0"/>
              </a:rPr>
              <a:t>10</a:t>
            </a:r>
            <a:r>
              <a:rPr lang="zh-TW" altLang="en-US" sz="1800" dirty="0">
                <a:latin typeface="Arial" charset="0"/>
                <a:ea typeface="宋体" charset="0"/>
                <a:cs typeface="宋体" charset="0"/>
              </a:rPr>
              <a:t>等那完全的来到，这部分的就要过去了。</a:t>
            </a:r>
            <a:endParaRPr lang="en-GB" altLang="zh-TW" sz="1800" dirty="0">
              <a:latin typeface="Arial" charset="0"/>
              <a:ea typeface="宋体" charset="0"/>
              <a:cs typeface="宋体" charset="0"/>
            </a:endParaRPr>
          </a:p>
          <a:p>
            <a:pPr eaLnBrk="1" hangingPunct="1">
              <a:lnSpc>
                <a:spcPct val="80000"/>
              </a:lnSpc>
              <a:buFontTx/>
              <a:buNone/>
            </a:pPr>
            <a:r>
              <a:rPr lang="en-US" altLang="zh-CN" sz="1800" dirty="0">
                <a:solidFill>
                  <a:srgbClr val="990000"/>
                </a:solidFill>
                <a:latin typeface="Arial" charset="0"/>
                <a:ea typeface="宋体" charset="0"/>
                <a:cs typeface="宋体" charset="0"/>
              </a:rPr>
              <a:t>                          </a:t>
            </a:r>
            <a:r>
              <a:rPr lang="en-US" altLang="zh-CN" sz="1800" i="1" dirty="0">
                <a:solidFill>
                  <a:srgbClr val="990000"/>
                </a:solidFill>
                <a:latin typeface="Arial" charset="0"/>
                <a:ea typeface="宋体" charset="0"/>
                <a:cs typeface="宋体" charset="0"/>
              </a:rPr>
              <a:t>to </a:t>
            </a:r>
            <a:r>
              <a:rPr lang="en-US" altLang="zh-CN" sz="1800" i="1" dirty="0" err="1">
                <a:solidFill>
                  <a:srgbClr val="990000"/>
                </a:solidFill>
                <a:latin typeface="Arial" charset="0"/>
                <a:ea typeface="宋体" charset="0"/>
                <a:cs typeface="宋体" charset="0"/>
              </a:rPr>
              <a:t>teleion</a:t>
            </a:r>
            <a:r>
              <a:rPr lang="en-US" altLang="zh-CN" sz="1800" dirty="0">
                <a:latin typeface="Arial" charset="0"/>
                <a:ea typeface="宋体" charset="0"/>
                <a:cs typeface="宋体" charset="0"/>
              </a:rPr>
              <a:t>           </a:t>
            </a:r>
            <a:r>
              <a:rPr lang="en-US" altLang="zh-CN" sz="1800" i="1" dirty="0">
                <a:solidFill>
                  <a:srgbClr val="009900"/>
                </a:solidFill>
                <a:latin typeface="Arial" charset="0"/>
                <a:ea typeface="宋体" charset="0"/>
                <a:cs typeface="宋体" charset="0"/>
              </a:rPr>
              <a:t>to </a:t>
            </a:r>
            <a:r>
              <a:rPr lang="en-US" altLang="zh-CN" sz="1800" i="1" dirty="0" err="1">
                <a:solidFill>
                  <a:srgbClr val="009900"/>
                </a:solidFill>
                <a:latin typeface="Arial" charset="0"/>
                <a:ea typeface="宋体" charset="0"/>
                <a:cs typeface="宋体" charset="0"/>
              </a:rPr>
              <a:t>ek</a:t>
            </a:r>
            <a:r>
              <a:rPr lang="en-US" altLang="zh-CN" sz="1800" i="1" dirty="0">
                <a:solidFill>
                  <a:srgbClr val="009900"/>
                </a:solidFill>
                <a:latin typeface="Arial" charset="0"/>
                <a:ea typeface="宋体" charset="0"/>
                <a:cs typeface="宋体" charset="0"/>
              </a:rPr>
              <a:t> </a:t>
            </a:r>
            <a:r>
              <a:rPr lang="en-US" altLang="zh-CN" sz="1800" i="1" dirty="0" err="1">
                <a:solidFill>
                  <a:srgbClr val="009900"/>
                </a:solidFill>
                <a:latin typeface="Arial" charset="0"/>
                <a:ea typeface="宋体" charset="0"/>
                <a:cs typeface="宋体" charset="0"/>
              </a:rPr>
              <a:t>merous</a:t>
            </a:r>
            <a:endParaRPr lang="en-US" altLang="zh-CN" sz="1800" i="1" dirty="0">
              <a:solidFill>
                <a:srgbClr val="009900"/>
              </a:solidFill>
              <a:latin typeface="Arial" charset="0"/>
              <a:ea typeface="宋体" charset="0"/>
              <a:cs typeface="宋体" charset="0"/>
            </a:endParaRPr>
          </a:p>
          <a:p>
            <a:pPr eaLnBrk="1" hangingPunct="1">
              <a:lnSpc>
                <a:spcPct val="80000"/>
              </a:lnSpc>
              <a:buFontTx/>
              <a:buNone/>
            </a:pPr>
            <a:r>
              <a:rPr lang="en-US" altLang="zh-CN" sz="1800" dirty="0">
                <a:latin typeface="Arial" charset="0"/>
                <a:ea typeface="宋体" charset="0"/>
                <a:cs typeface="宋体" charset="0"/>
              </a:rPr>
              <a:t>                          </a:t>
            </a:r>
            <a:r>
              <a:rPr lang="en-US" altLang="zh-CN" sz="1800" dirty="0">
                <a:solidFill>
                  <a:srgbClr val="000099"/>
                </a:solidFill>
                <a:latin typeface="Arial" charset="0"/>
                <a:ea typeface="宋体" charset="0"/>
                <a:cs typeface="宋体" charset="0"/>
              </a:rPr>
              <a:t>”</a:t>
            </a:r>
            <a:r>
              <a:rPr lang="zh-CHT" altLang="en-US" sz="1800" dirty="0">
                <a:solidFill>
                  <a:srgbClr val="000099"/>
                </a:solidFill>
                <a:latin typeface="Arial" charset="0"/>
                <a:ea typeface="宋体" charset="0"/>
                <a:cs typeface="宋体" charset="0"/>
              </a:rPr>
              <a:t> 完美</a:t>
            </a:r>
            <a:r>
              <a:rPr lang="en-US" altLang="zh-CN" sz="1800" dirty="0">
                <a:solidFill>
                  <a:srgbClr val="000099"/>
                </a:solidFill>
                <a:latin typeface="Arial" charset="0"/>
                <a:ea typeface="宋体" charset="0"/>
                <a:cs typeface="宋体" charset="0"/>
              </a:rPr>
              <a:t>"                  "</a:t>
            </a:r>
            <a:r>
              <a:rPr lang="zh-TW" altLang="en-US" sz="1800" dirty="0">
                <a:solidFill>
                  <a:srgbClr val="000099"/>
                </a:solidFill>
                <a:latin typeface="Arial" charset="0"/>
                <a:ea typeface="宋体" charset="0"/>
                <a:cs typeface="宋体" charset="0"/>
              </a:rPr>
              <a:t>局部</a:t>
            </a:r>
            <a:r>
              <a:rPr lang="en-US" altLang="zh-CN" sz="1800" dirty="0">
                <a:solidFill>
                  <a:srgbClr val="000099"/>
                </a:solidFill>
                <a:latin typeface="Arial" charset="0"/>
                <a:ea typeface="宋体" charset="0"/>
                <a:cs typeface="宋体" charset="0"/>
              </a:rPr>
              <a:t>"</a:t>
            </a:r>
          </a:p>
          <a:p>
            <a:pPr eaLnBrk="1" hangingPunct="1">
              <a:lnSpc>
                <a:spcPct val="80000"/>
              </a:lnSpc>
              <a:buFontTx/>
              <a:buNone/>
            </a:pPr>
            <a:endParaRPr lang="en-US" altLang="zh-CN" sz="1800" dirty="0">
              <a:latin typeface="Arial" charset="0"/>
              <a:ea typeface="宋体" charset="0"/>
              <a:cs typeface="宋体" charset="0"/>
            </a:endParaRPr>
          </a:p>
          <a:p>
            <a:pPr eaLnBrk="1" hangingPunct="1">
              <a:lnSpc>
                <a:spcPct val="80000"/>
              </a:lnSpc>
              <a:buFontTx/>
              <a:buNone/>
            </a:pPr>
            <a:r>
              <a:rPr lang="en-US" altLang="zh-TW" sz="1800" dirty="0">
                <a:latin typeface="Arial" charset="0"/>
                <a:ea typeface="宋体" charset="0"/>
                <a:cs typeface="宋体" charset="0"/>
              </a:rPr>
              <a:t>11</a:t>
            </a:r>
            <a:r>
              <a:rPr lang="zh-TW" altLang="en-US" sz="1800" dirty="0">
                <a:latin typeface="Arial" charset="0"/>
                <a:ea typeface="宋体" charset="0"/>
                <a:cs typeface="宋体" charset="0"/>
              </a:rPr>
              <a:t>我作孩子的时候，说话像孩子，心思像孩子，想法像孩子，既然长大了，就把孩子的事都丢弃了</a:t>
            </a:r>
            <a:r>
              <a:rPr lang="en-US" altLang="zh-TW" sz="1800" dirty="0">
                <a:latin typeface="Arial" charset="0"/>
                <a:ea typeface="宋体" charset="0"/>
                <a:cs typeface="宋体" charset="0"/>
              </a:rPr>
              <a:t>.</a:t>
            </a:r>
          </a:p>
          <a:p>
            <a:pPr eaLnBrk="1" hangingPunct="1">
              <a:lnSpc>
                <a:spcPct val="80000"/>
              </a:lnSpc>
              <a:buFontTx/>
              <a:buNone/>
            </a:pPr>
            <a:r>
              <a:rPr lang="en-US" altLang="zh-TW" sz="1800" dirty="0">
                <a:latin typeface="Arial" charset="0"/>
                <a:ea typeface="宋体" charset="0"/>
                <a:cs typeface="宋体" charset="0"/>
              </a:rPr>
              <a:t>12</a:t>
            </a:r>
            <a:r>
              <a:rPr lang="zh-TW" altLang="en-US" sz="1800" dirty="0">
                <a:latin typeface="Arial" charset="0"/>
                <a:ea typeface="宋体" charset="0"/>
                <a:cs typeface="宋体" charset="0"/>
              </a:rPr>
              <a:t>我们现在是对着镜子观看，模糊不清，到那时就要面对面了。我现在所知道的只是一部分，到那时就完全知道了，好象主完全知道我一样。</a:t>
            </a:r>
            <a:endParaRPr lang="en-GB" altLang="zh-TW" sz="1800" dirty="0">
              <a:latin typeface="Arial" charset="0"/>
              <a:ea typeface="宋体" charset="0"/>
              <a:cs typeface="宋体" charset="0"/>
            </a:endParaRPr>
          </a:p>
          <a:p>
            <a:pPr eaLnBrk="1" hangingPunct="1">
              <a:lnSpc>
                <a:spcPct val="80000"/>
              </a:lnSpc>
              <a:buFontTx/>
              <a:buNone/>
            </a:pPr>
            <a:r>
              <a:rPr lang="en-US" altLang="zh-CN" sz="1800" dirty="0">
                <a:latin typeface="Arial" charset="0"/>
                <a:ea typeface="宋体" charset="0"/>
                <a:cs typeface="宋体" charset="0"/>
              </a:rPr>
              <a:t>                        </a:t>
            </a:r>
            <a:r>
              <a:rPr lang="en-US" altLang="zh-CN" sz="1800" i="1" dirty="0" err="1">
                <a:solidFill>
                  <a:srgbClr val="009900"/>
                </a:solidFill>
                <a:latin typeface="Arial" charset="0"/>
                <a:ea typeface="宋体" charset="0"/>
                <a:cs typeface="宋体" charset="0"/>
              </a:rPr>
              <a:t>ek</a:t>
            </a:r>
            <a:r>
              <a:rPr lang="en-US" altLang="zh-CN" sz="1800" i="1" dirty="0">
                <a:solidFill>
                  <a:srgbClr val="009900"/>
                </a:solidFill>
                <a:latin typeface="Arial" charset="0"/>
                <a:ea typeface="宋体" charset="0"/>
                <a:cs typeface="宋体" charset="0"/>
              </a:rPr>
              <a:t> </a:t>
            </a:r>
            <a:r>
              <a:rPr lang="en-US" altLang="zh-CN" sz="1800" i="1" dirty="0" err="1">
                <a:solidFill>
                  <a:srgbClr val="009900"/>
                </a:solidFill>
                <a:latin typeface="Arial" charset="0"/>
                <a:ea typeface="宋体" charset="0"/>
                <a:cs typeface="宋体" charset="0"/>
              </a:rPr>
              <a:t>merous</a:t>
            </a:r>
            <a:endParaRPr lang="en-US" altLang="zh-CN" sz="1800" i="1" dirty="0">
              <a:solidFill>
                <a:srgbClr val="009900"/>
              </a:solidFill>
              <a:latin typeface="Arial" charset="0"/>
              <a:ea typeface="宋体" charset="0"/>
              <a:cs typeface="宋体" charset="0"/>
            </a:endParaRPr>
          </a:p>
          <a:p>
            <a:pPr eaLnBrk="1" hangingPunct="1">
              <a:lnSpc>
                <a:spcPct val="80000"/>
              </a:lnSpc>
              <a:buFontTx/>
              <a:buNone/>
            </a:pPr>
            <a:r>
              <a:rPr lang="en-US" altLang="zh-CN" sz="1800" dirty="0">
                <a:latin typeface="Arial" charset="0"/>
                <a:ea typeface="宋体" charset="0"/>
                <a:cs typeface="宋体" charset="0"/>
              </a:rPr>
              <a:t>                      </a:t>
            </a:r>
            <a:r>
              <a:rPr lang="en-US" altLang="zh-CN" sz="1800" dirty="0">
                <a:solidFill>
                  <a:srgbClr val="000099"/>
                </a:solidFill>
                <a:latin typeface="Arial" charset="0"/>
                <a:ea typeface="宋体" charset="0"/>
                <a:cs typeface="宋体" charset="0"/>
              </a:rPr>
              <a:t>“</a:t>
            </a:r>
            <a:r>
              <a:rPr lang="zh-TW" altLang="en-US" sz="1800" dirty="0">
                <a:solidFill>
                  <a:srgbClr val="000099"/>
                </a:solidFill>
                <a:latin typeface="Arial" charset="0"/>
                <a:ea typeface="宋体" charset="0"/>
                <a:cs typeface="宋体" charset="0"/>
              </a:rPr>
              <a:t>一部分</a:t>
            </a:r>
            <a:r>
              <a:rPr lang="en-US" altLang="zh-CN" sz="1800" dirty="0">
                <a:solidFill>
                  <a:srgbClr val="000099"/>
                </a:solidFill>
                <a:latin typeface="Arial" charset="0"/>
                <a:ea typeface="宋体" charset="0"/>
                <a:cs typeface="宋体" charset="0"/>
              </a:rPr>
              <a:t>”    </a:t>
            </a:r>
            <a:r>
              <a:rPr lang="en-US" altLang="zh-CN" sz="1800" dirty="0">
                <a:solidFill>
                  <a:srgbClr val="000099"/>
                </a:solidFill>
                <a:latin typeface="Arial" charset="0"/>
                <a:ea typeface="宋体" charset="0"/>
                <a:cs typeface="宋体" charset="0"/>
                <a:sym typeface="Wingdings" charset="0"/>
              </a:rPr>
              <a:t>  </a:t>
            </a:r>
            <a:r>
              <a:rPr lang="zh-TW" altLang="en-US" sz="1800" dirty="0">
                <a:solidFill>
                  <a:srgbClr val="000099"/>
                </a:solidFill>
                <a:latin typeface="Arial" charset="0"/>
                <a:ea typeface="宋体" charset="0"/>
                <a:cs typeface="宋体" charset="0"/>
              </a:rPr>
              <a:t>相比</a:t>
            </a:r>
            <a:r>
              <a:rPr lang="en-US" altLang="zh-CN" sz="1800" dirty="0">
                <a:solidFill>
                  <a:srgbClr val="000099"/>
                </a:solidFill>
                <a:latin typeface="Arial" charset="0"/>
                <a:ea typeface="宋体" charset="0"/>
                <a:cs typeface="宋体" charset="0"/>
                <a:sym typeface="Wingdings" charset="0"/>
              </a:rPr>
              <a:t></a:t>
            </a:r>
            <a:r>
              <a:rPr lang="en-US" altLang="zh-CN" sz="1800" dirty="0">
                <a:solidFill>
                  <a:srgbClr val="000099"/>
                </a:solidFill>
                <a:latin typeface="Arial" charset="0"/>
                <a:ea typeface="宋体" charset="0"/>
                <a:cs typeface="宋体" charset="0"/>
              </a:rPr>
              <a:t> </a:t>
            </a:r>
            <a:r>
              <a:rPr lang="zh-TW" altLang="en-US" sz="1800" dirty="0">
                <a:solidFill>
                  <a:srgbClr val="000099"/>
                </a:solidFill>
                <a:latin typeface="Arial" charset="0"/>
                <a:ea typeface="宋体" charset="0"/>
                <a:cs typeface="宋体" charset="0"/>
              </a:rPr>
              <a:t>完全了解</a:t>
            </a:r>
            <a:endParaRPr lang="en-US" altLang="zh-CN" sz="1800" dirty="0">
              <a:solidFill>
                <a:srgbClr val="000099"/>
              </a:solidFill>
              <a:latin typeface="Arial" charset="0"/>
              <a:ea typeface="宋体" charset="0"/>
              <a:cs typeface="宋体" charset="0"/>
            </a:endParaRPr>
          </a:p>
          <a:p>
            <a:pPr eaLnBrk="1" hangingPunct="1">
              <a:lnSpc>
                <a:spcPct val="80000"/>
              </a:lnSpc>
              <a:buFontTx/>
              <a:buNone/>
            </a:pPr>
            <a:endParaRPr lang="en-US" altLang="zh-CN" sz="1800" dirty="0">
              <a:solidFill>
                <a:srgbClr val="000099"/>
              </a:solidFill>
              <a:latin typeface="Arial" charset="0"/>
              <a:ea typeface="宋体" charset="0"/>
              <a:cs typeface="宋体" charset="0"/>
            </a:endParaRPr>
          </a:p>
          <a:p>
            <a:pPr eaLnBrk="1" hangingPunct="1">
              <a:lnSpc>
                <a:spcPct val="80000"/>
              </a:lnSpc>
              <a:buFontTx/>
              <a:buNone/>
            </a:pPr>
            <a:r>
              <a:rPr lang="en-US" altLang="zh-TW" sz="1800" dirty="0">
                <a:latin typeface="Arial" charset="0"/>
                <a:ea typeface="宋体" charset="0"/>
                <a:cs typeface="宋体" charset="0"/>
              </a:rPr>
              <a:t>13</a:t>
            </a:r>
            <a:r>
              <a:rPr lang="zh-TW" altLang="en-US" sz="1800" dirty="0">
                <a:latin typeface="Arial" charset="0"/>
                <a:ea typeface="宋体" charset="0"/>
                <a:cs typeface="宋体" charset="0"/>
              </a:rPr>
              <a:t>现在常存的有信，望，爱这三样，其中最大的是爱。</a:t>
            </a:r>
            <a:endParaRPr lang="en-US" sz="1800" dirty="0">
              <a:latin typeface="Arial" charset="0"/>
            </a:endParaRPr>
          </a:p>
        </p:txBody>
      </p:sp>
      <p:sp>
        <p:nvSpPr>
          <p:cNvPr id="387075" name="Text Box 4"/>
          <p:cNvSpPr txBox="1">
            <a:spLocks noChangeArrowheads="1"/>
          </p:cNvSpPr>
          <p:nvPr/>
        </p:nvSpPr>
        <p:spPr bwMode="auto">
          <a:xfrm>
            <a:off x="7956550" y="47625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16-17</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p:txBody>
          <a:bodyPr/>
          <a:lstStyle/>
          <a:p>
            <a:pPr eaLnBrk="1" hangingPunct="1"/>
            <a:r>
              <a:rPr lang="ja-JP" altLang="en-US" dirty="0">
                <a:latin typeface="Arial Black" charset="0"/>
              </a:rPr>
              <a:t>批判</a:t>
            </a:r>
            <a:endParaRPr lang="en-US" dirty="0">
              <a:latin typeface="Arial Black" charset="0"/>
            </a:endParaRPr>
          </a:p>
        </p:txBody>
      </p:sp>
      <p:sp>
        <p:nvSpPr>
          <p:cNvPr id="24579" name="Rectangle 3"/>
          <p:cNvSpPr>
            <a:spLocks noGrp="1" noChangeArrowheads="1"/>
          </p:cNvSpPr>
          <p:nvPr>
            <p:ph type="body" idx="1"/>
          </p:nvPr>
        </p:nvSpPr>
        <p:spPr>
          <a:xfrm>
            <a:off x="457200" y="1066800"/>
            <a:ext cx="6994525" cy="3441700"/>
          </a:xfrm>
        </p:spPr>
        <p:txBody>
          <a:bodyPr/>
          <a:lstStyle/>
          <a:p>
            <a:pPr marL="361950" indent="-361950" eaLnBrk="1" hangingPunct="1"/>
            <a:r>
              <a:rPr lang="zh-TW" altLang="en-US" dirty="0">
                <a:solidFill>
                  <a:srgbClr val="000099"/>
                </a:solidFill>
                <a:latin typeface="Arial" charset="0"/>
                <a:ea typeface="宋体" charset="0"/>
                <a:cs typeface="宋体" charset="0"/>
              </a:rPr>
              <a:t>使徒的礼物确实停止了。</a:t>
            </a:r>
            <a:endParaRPr lang="en-US" altLang="zh-CN" dirty="0">
              <a:latin typeface="Arial" charset="0"/>
              <a:ea typeface="宋体" charset="0"/>
              <a:cs typeface="宋体" charset="0"/>
            </a:endParaRPr>
          </a:p>
          <a:p>
            <a:pPr lvl="1" indent="-266700" eaLnBrk="1" hangingPunct="1"/>
            <a:r>
              <a:rPr lang="zh-TW" altLang="en-US" dirty="0">
                <a:latin typeface="Arial" charset="0"/>
                <a:ea typeface="宋体" charset="0"/>
                <a:cs typeface="宋体" charset="0"/>
              </a:rPr>
              <a:t>因此，某种精神礼物可能会停止。</a:t>
            </a:r>
            <a:endParaRPr lang="en-GB" altLang="zh-TW" dirty="0">
              <a:latin typeface="Arial" charset="0"/>
              <a:ea typeface="宋体" charset="0"/>
              <a:cs typeface="宋体" charset="0"/>
            </a:endParaRPr>
          </a:p>
          <a:p>
            <a:pPr lvl="1" indent="-266700" eaLnBrk="1" hangingPunct="1"/>
            <a:r>
              <a:rPr lang="zh-TW" altLang="en-US" dirty="0">
                <a:latin typeface="Arial" charset="0"/>
                <a:ea typeface="宋体" charset="0"/>
                <a:cs typeface="宋体" charset="0"/>
              </a:rPr>
              <a:t>不是拒绝圣灵的恩赐，表现和工作的人。</a:t>
            </a:r>
            <a:r>
              <a:rPr lang="en-GB" altLang="zh-CN" dirty="0">
                <a:latin typeface="Arial" charset="0"/>
                <a:ea typeface="宋体" charset="0"/>
                <a:cs typeface="宋体" charset="0"/>
              </a:rPr>
              <a:t>: </a:t>
            </a:r>
            <a:r>
              <a:rPr lang="zh-TW" altLang="en-US" dirty="0">
                <a:latin typeface="Arial" charset="0"/>
                <a:ea typeface="宋体" charset="0"/>
                <a:cs typeface="宋体" charset="0"/>
              </a:rPr>
              <a:t>“使徒”是一个办公室而不是精神上的礼物。</a:t>
            </a:r>
            <a:endParaRPr lang="en-US" altLang="zh-CN" dirty="0">
              <a:latin typeface="Arial" charset="0"/>
              <a:ea typeface="宋体" charset="0"/>
              <a:cs typeface="宋体" charset="0"/>
            </a:endParaRPr>
          </a:p>
          <a:p>
            <a:pPr marL="1028700" lvl="2" indent="0" eaLnBrk="1" hangingPunct="1">
              <a:buFontTx/>
              <a:buNone/>
            </a:pPr>
            <a:r>
              <a:rPr lang="zh-TW" altLang="en-US" sz="2400" dirty="0">
                <a:latin typeface="Arial" charset="0"/>
                <a:ea typeface="宋体" charset="0"/>
                <a:cs typeface="宋体" charset="0"/>
              </a:rPr>
              <a:t>回应：保罗认为这是一种属灵的恩赐，将其列入其他礼物（哥林多前书</a:t>
            </a:r>
            <a:r>
              <a:rPr lang="en-US" altLang="zh-TW" sz="2400" dirty="0">
                <a:latin typeface="Arial" charset="0"/>
                <a:ea typeface="宋体" charset="0"/>
                <a:cs typeface="宋体" charset="0"/>
              </a:rPr>
              <a:t>12:28</a:t>
            </a:r>
            <a:r>
              <a:rPr lang="zh-TW" altLang="en-US" sz="2400" dirty="0">
                <a:latin typeface="Arial" charset="0"/>
                <a:ea typeface="宋体" charset="0"/>
                <a:cs typeface="宋体" charset="0"/>
              </a:rPr>
              <a:t>）。</a:t>
            </a:r>
            <a:endParaRPr lang="en-US" dirty="0">
              <a:latin typeface="Arial" charset="0"/>
              <a:ea typeface="Arial" charset="0"/>
              <a:cs typeface="Arial" charset="0"/>
            </a:endParaRPr>
          </a:p>
        </p:txBody>
      </p:sp>
      <p:sp>
        <p:nvSpPr>
          <p:cNvPr id="24580" name="Text Box 4"/>
          <p:cNvSpPr txBox="1">
            <a:spLocks noChangeArrowheads="1"/>
          </p:cNvSpPr>
          <p:nvPr/>
        </p:nvSpPr>
        <p:spPr bwMode="auto">
          <a:xfrm>
            <a:off x="1295400" y="4545013"/>
            <a:ext cx="6629400" cy="1384995"/>
          </a:xfrm>
          <a:prstGeom prst="rect">
            <a:avLst/>
          </a:prstGeom>
          <a:solidFill>
            <a:srgbClr val="99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a:r>
              <a:rPr lang="en-US" altLang="zh-CN" sz="2000" b="1" i="1" dirty="0">
                <a:solidFill>
                  <a:srgbClr val="FFFF66"/>
                </a:solidFill>
                <a:ea typeface="宋体" charset="0"/>
                <a:cs typeface="宋体" charset="0"/>
              </a:rPr>
              <a:t>"[</a:t>
            </a:r>
            <a:r>
              <a:rPr lang="zh-TW" altLang="en-US" sz="2000" b="1" i="1" dirty="0">
                <a:solidFill>
                  <a:srgbClr val="FFFF66"/>
                </a:solidFill>
                <a:ea typeface="宋体" charset="0"/>
                <a:cs typeface="宋体" charset="0"/>
              </a:rPr>
              <a:t>精神礼物</a:t>
            </a:r>
            <a:r>
              <a:rPr lang="en-GB" altLang="zh-TW" sz="2000" b="1" i="1" dirty="0">
                <a:solidFill>
                  <a:srgbClr val="FFFF66"/>
                </a:solidFill>
                <a:ea typeface="宋体" charset="0"/>
                <a:cs typeface="宋体" charset="0"/>
              </a:rPr>
              <a:t>]</a:t>
            </a:r>
            <a:r>
              <a:rPr lang="zh-TW" altLang="en-US" sz="2000" b="1" i="1" dirty="0">
                <a:solidFill>
                  <a:srgbClr val="FFFF66"/>
                </a:solidFill>
                <a:ea typeface="宋体" charset="0"/>
                <a:cs typeface="宋体" charset="0"/>
              </a:rPr>
              <a:t>可以被视为礼物和锻炼它的工作，或者工作和用来做它的礼物</a:t>
            </a:r>
            <a:r>
              <a:rPr lang="en-US" altLang="zh-CN" sz="2000" b="1" i="1" dirty="0">
                <a:solidFill>
                  <a:srgbClr val="FFFF66"/>
                </a:solidFill>
                <a:ea typeface="宋体" charset="0"/>
                <a:cs typeface="宋体" charset="0"/>
              </a:rPr>
              <a:t>."</a:t>
            </a:r>
            <a:br>
              <a:rPr lang="en-US" altLang="zh-CN" sz="2000" b="1" i="1" dirty="0">
                <a:solidFill>
                  <a:srgbClr val="FFFF66"/>
                </a:solidFill>
                <a:ea typeface="宋体" charset="0"/>
                <a:cs typeface="宋体" charset="0"/>
              </a:rPr>
            </a:br>
            <a:endParaRPr lang="en-US" altLang="zh-CN" sz="2000" b="1" i="1" dirty="0">
              <a:solidFill>
                <a:srgbClr val="FFFF66"/>
              </a:solidFill>
              <a:ea typeface="宋体" charset="0"/>
              <a:cs typeface="宋体" charset="0"/>
            </a:endParaRPr>
          </a:p>
          <a:p>
            <a:pPr lvl="1" algn="ctr"/>
            <a:r>
              <a:rPr lang="en-US" altLang="zh-CN" b="1" dirty="0">
                <a:solidFill>
                  <a:schemeClr val="bg1"/>
                </a:solidFill>
                <a:ea typeface="宋体" charset="0"/>
                <a:cs typeface="宋体" charset="0"/>
              </a:rPr>
              <a:t>John Stott (Baptism and Fullness, p. 113)</a:t>
            </a:r>
            <a:endParaRPr lang="en-US" dirty="0">
              <a:solidFill>
                <a:schemeClr val="bg1"/>
              </a:solidFill>
            </a:endParaRPr>
          </a:p>
        </p:txBody>
      </p:sp>
      <p:sp>
        <p:nvSpPr>
          <p:cNvPr id="388100" name="Text Box 4"/>
          <p:cNvSpPr txBox="1">
            <a:spLocks noChangeArrowheads="1"/>
          </p:cNvSpPr>
          <p:nvPr/>
        </p:nvSpPr>
        <p:spPr bwMode="auto">
          <a:xfrm>
            <a:off x="7956550" y="519113"/>
            <a:ext cx="9715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18-20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calcmode="lin" valueType="num">
                                      <p:cBhvr additive="base">
                                        <p:cTn id="11" dur="500" fill="hold"/>
                                        <p:tgtEl>
                                          <p:spTgt spid="2457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457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 calcmode="lin" valueType="num">
                                      <p:cBhvr additive="base">
                                        <p:cTn id="15" dur="500" fill="hold"/>
                                        <p:tgtEl>
                                          <p:spTgt spid="2457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0" presetClass="entr" presetSubtype="0" fill="hold" grpId="0" nodeType="afterEffect">
                                  <p:stCondLst>
                                    <p:cond delay="0"/>
                                  </p:stCondLst>
                                  <p:childTnLst>
                                    <p:set>
                                      <p:cBhvr>
                                        <p:cTn id="19" dur="1" fill="hold">
                                          <p:stCondLst>
                                            <p:cond delay="0"/>
                                          </p:stCondLst>
                                        </p:cTn>
                                        <p:tgtEl>
                                          <p:spTgt spid="24580"/>
                                        </p:tgtEl>
                                        <p:attrNameLst>
                                          <p:attrName>style.visibility</p:attrName>
                                        </p:attrNameLst>
                                      </p:cBhvr>
                                      <p:to>
                                        <p:strVal val="visible"/>
                                      </p:to>
                                    </p:set>
                                    <p:animEffect transition="in" filter="wedge">
                                      <p:cBhvr>
                                        <p:cTn id="20"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p:txBody>
          <a:bodyPr/>
          <a:lstStyle/>
          <a:p>
            <a:pPr eaLnBrk="1" hangingPunct="1"/>
            <a:r>
              <a:rPr lang="ja-JP" altLang="en-US" dirty="0">
                <a:latin typeface="Arial Black" charset="0"/>
              </a:rPr>
              <a:t>批判</a:t>
            </a:r>
            <a:endParaRPr lang="en-US" dirty="0">
              <a:latin typeface="Arial Black" charset="0"/>
            </a:endParaRPr>
          </a:p>
        </p:txBody>
      </p:sp>
      <p:sp>
        <p:nvSpPr>
          <p:cNvPr id="25603" name="Rectangle 3"/>
          <p:cNvSpPr>
            <a:spLocks noGrp="1" noChangeArrowheads="1"/>
          </p:cNvSpPr>
          <p:nvPr>
            <p:ph type="body" idx="1"/>
          </p:nvPr>
        </p:nvSpPr>
        <p:spPr>
          <a:xfrm>
            <a:off x="457200" y="1066800"/>
            <a:ext cx="7499350" cy="5059363"/>
          </a:xfrm>
        </p:spPr>
        <p:txBody>
          <a:bodyPr/>
          <a:lstStyle/>
          <a:p>
            <a:pPr eaLnBrk="1" hangingPunct="1"/>
            <a:r>
              <a:rPr lang="zh-TW" altLang="en-US" dirty="0">
                <a:solidFill>
                  <a:srgbClr val="000099"/>
                </a:solidFill>
                <a:latin typeface="Arial" charset="0"/>
                <a:ea typeface="宋体" charset="0"/>
                <a:cs typeface="宋体" charset="0"/>
              </a:rPr>
              <a:t>在教规尚未完成的时候，使徒和其他人用来验证福音信息的奇迹的礼物</a:t>
            </a:r>
            <a:r>
              <a:rPr lang="en-US" altLang="zh-CN" dirty="0">
                <a:solidFill>
                  <a:srgbClr val="000099"/>
                </a:solidFill>
                <a:latin typeface="Arial" charset="0"/>
                <a:ea typeface="宋体" charset="0"/>
                <a:cs typeface="宋体" charset="0"/>
              </a:rPr>
              <a:t>(cf. </a:t>
            </a:r>
            <a:r>
              <a:rPr lang="zh-TW" altLang="en-US" dirty="0">
                <a:solidFill>
                  <a:srgbClr val="000099"/>
                </a:solidFill>
                <a:latin typeface="Arial" charset="0"/>
                <a:ea typeface="宋体" charset="0"/>
                <a:cs typeface="宋体" charset="0"/>
              </a:rPr>
              <a:t>希伯来书</a:t>
            </a:r>
            <a:r>
              <a:rPr lang="en-US" altLang="zh-TW" dirty="0">
                <a:solidFill>
                  <a:srgbClr val="000099"/>
                </a:solidFill>
                <a:latin typeface="Arial" charset="0"/>
                <a:ea typeface="宋体" charset="0"/>
                <a:cs typeface="宋体" charset="0"/>
              </a:rPr>
              <a:t>2</a:t>
            </a:r>
            <a:r>
              <a:rPr lang="zh-TW" altLang="en-US" dirty="0">
                <a:solidFill>
                  <a:srgbClr val="000099"/>
                </a:solidFill>
                <a:latin typeface="Arial" charset="0"/>
                <a:ea typeface="宋体" charset="0"/>
                <a:cs typeface="宋体" charset="0"/>
              </a:rPr>
              <a:t>：</a:t>
            </a:r>
            <a:r>
              <a:rPr lang="en-US" altLang="zh-TW" dirty="0">
                <a:solidFill>
                  <a:srgbClr val="000099"/>
                </a:solidFill>
                <a:latin typeface="Arial" charset="0"/>
                <a:ea typeface="宋体" charset="0"/>
                <a:cs typeface="宋体" charset="0"/>
              </a:rPr>
              <a:t>3-4</a:t>
            </a:r>
            <a:r>
              <a:rPr lang="en-US" altLang="zh-CN" dirty="0">
                <a:solidFill>
                  <a:srgbClr val="000099"/>
                </a:solidFill>
                <a:latin typeface="Arial" charset="0"/>
                <a:ea typeface="宋体" charset="0"/>
                <a:cs typeface="宋体" charset="0"/>
              </a:rPr>
              <a:t>; </a:t>
            </a:r>
            <a:r>
              <a:rPr lang="zh-TW" altLang="en-US" dirty="0">
                <a:solidFill>
                  <a:srgbClr val="000099"/>
                </a:solidFill>
                <a:latin typeface="Arial" charset="0"/>
                <a:ea typeface="宋体" charset="0"/>
                <a:cs typeface="宋体" charset="0"/>
              </a:rPr>
              <a:t>哥林多后书</a:t>
            </a:r>
            <a:r>
              <a:rPr lang="en-US" altLang="zh-TW" dirty="0">
                <a:solidFill>
                  <a:srgbClr val="000099"/>
                </a:solidFill>
                <a:latin typeface="Arial" charset="0"/>
                <a:ea typeface="宋体" charset="0"/>
                <a:cs typeface="宋体" charset="0"/>
              </a:rPr>
              <a:t>12:12</a:t>
            </a:r>
            <a:r>
              <a:rPr lang="en-US" altLang="zh-CN" dirty="0">
                <a:solidFill>
                  <a:srgbClr val="000099"/>
                </a:solidFill>
                <a:latin typeface="Arial" charset="0"/>
                <a:ea typeface="宋体" charset="0"/>
                <a:cs typeface="宋体" charset="0"/>
              </a:rPr>
              <a:t>).</a:t>
            </a:r>
            <a:r>
              <a:rPr lang="en-US" altLang="zh-CN" dirty="0">
                <a:latin typeface="Arial" charset="0"/>
                <a:ea typeface="宋体" charset="0"/>
                <a:cs typeface="宋体" charset="0"/>
              </a:rPr>
              <a:t> </a:t>
            </a:r>
          </a:p>
          <a:p>
            <a:pPr lvl="1" eaLnBrk="1" hangingPunct="1"/>
            <a:r>
              <a:rPr lang="zh-TW" altLang="en-US" dirty="0">
                <a:latin typeface="Arial" charset="0"/>
                <a:ea typeface="Arial" charset="0"/>
                <a:cs typeface="Arial" charset="0"/>
              </a:rPr>
              <a:t>它的目的与耶稣的神迹相似。</a:t>
            </a:r>
            <a:endParaRPr lang="en-GB" altLang="zh-TW" dirty="0">
              <a:latin typeface="Arial" charset="0"/>
              <a:ea typeface="Arial" charset="0"/>
              <a:cs typeface="Arial" charset="0"/>
            </a:endParaRPr>
          </a:p>
          <a:p>
            <a:pPr lvl="1" eaLnBrk="1" hangingPunct="1"/>
            <a:r>
              <a:rPr lang="zh-TW" altLang="en-US" dirty="0">
                <a:latin typeface="Arial" charset="0"/>
                <a:ea typeface="宋体" charset="0"/>
                <a:cs typeface="宋体" charset="0"/>
              </a:rPr>
              <a:t>当教会建立在“使徒和先知的基础”（以弗所书</a:t>
            </a:r>
            <a:r>
              <a:rPr lang="en-US" altLang="zh-TW" dirty="0">
                <a:latin typeface="Arial" charset="0"/>
                <a:ea typeface="宋体" charset="0"/>
                <a:cs typeface="宋体" charset="0"/>
              </a:rPr>
              <a:t>2</a:t>
            </a:r>
            <a:r>
              <a:rPr lang="zh-TW" altLang="en-US" dirty="0">
                <a:latin typeface="Arial" charset="0"/>
                <a:ea typeface="宋体" charset="0"/>
                <a:cs typeface="宋体" charset="0"/>
              </a:rPr>
              <a:t>：</a:t>
            </a:r>
            <a:r>
              <a:rPr lang="en-US" altLang="zh-TW" dirty="0">
                <a:latin typeface="Arial" charset="0"/>
                <a:ea typeface="宋体" charset="0"/>
                <a:cs typeface="宋体" charset="0"/>
              </a:rPr>
              <a:t>11-21</a:t>
            </a:r>
            <a:r>
              <a:rPr lang="zh-TW" altLang="en-US" dirty="0">
                <a:latin typeface="Arial" charset="0"/>
                <a:ea typeface="宋体" charset="0"/>
                <a:cs typeface="宋体" charset="0"/>
              </a:rPr>
              <a:t>）之后，通过正典的完成，使徒和预言的礼物及其伴随的认证神迹恩赐就消失了。</a:t>
            </a:r>
            <a:endParaRPr lang="en-US" dirty="0">
              <a:latin typeface="Arial" charset="0"/>
              <a:ea typeface="Arial" charset="0"/>
              <a:cs typeface="Arial" charset="0"/>
            </a:endParaRPr>
          </a:p>
        </p:txBody>
      </p:sp>
      <p:sp>
        <p:nvSpPr>
          <p:cNvPr id="389123" name="Text Box 4"/>
          <p:cNvSpPr txBox="1">
            <a:spLocks noChangeArrowheads="1"/>
          </p:cNvSpPr>
          <p:nvPr/>
        </p:nvSpPr>
        <p:spPr bwMode="auto">
          <a:xfrm>
            <a:off x="8366125" y="519113"/>
            <a:ext cx="5270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a:t>
            </a:r>
            <a:br>
              <a:rPr lang="en-US" b="1"/>
            </a:br>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560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560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560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560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5603">
                                            <p:txEl>
                                              <p:pRg st="1" end="1"/>
                                            </p:txEl>
                                          </p:spTgt>
                                        </p:tgtEl>
                                        <p:attrNameLst>
                                          <p:attrName>style.visibility</p:attrName>
                                        </p:attrNameLst>
                                      </p:cBhvr>
                                      <p:to>
                                        <p:strVal val="visible"/>
                                      </p:to>
                                    </p:set>
                                    <p:anim calcmode="lin" valueType="num">
                                      <p:cBhvr>
                                        <p:cTn id="16" dur="500" fill="hold"/>
                                        <p:tgtEl>
                                          <p:spTgt spid="2560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560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560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560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5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p:txBody>
          <a:bodyPr/>
          <a:lstStyle/>
          <a:p>
            <a:pPr eaLnBrk="1" hangingPunct="1"/>
            <a:r>
              <a:rPr lang="ja-JP" altLang="en-US" dirty="0">
                <a:latin typeface="Arial Black" charset="0"/>
              </a:rPr>
              <a:t>批判</a:t>
            </a:r>
            <a:endParaRPr lang="en-US" dirty="0">
              <a:latin typeface="Arial Black" charset="0"/>
            </a:endParaRPr>
          </a:p>
        </p:txBody>
      </p:sp>
      <p:sp>
        <p:nvSpPr>
          <p:cNvPr id="26627" name="Rectangle 3"/>
          <p:cNvSpPr>
            <a:spLocks noGrp="1" noChangeArrowheads="1"/>
          </p:cNvSpPr>
          <p:nvPr>
            <p:ph type="body" idx="1"/>
          </p:nvPr>
        </p:nvSpPr>
        <p:spPr>
          <a:xfrm>
            <a:off x="457200" y="1066800"/>
            <a:ext cx="7499350" cy="5170488"/>
          </a:xfrm>
        </p:spPr>
        <p:txBody>
          <a:bodyPr/>
          <a:lstStyle/>
          <a:p>
            <a:pPr eaLnBrk="1" hangingPunct="1"/>
            <a:r>
              <a:rPr lang="zh-TW" altLang="en-US" dirty="0">
                <a:solidFill>
                  <a:srgbClr val="000099"/>
                </a:solidFill>
                <a:latin typeface="Arial" charset="0"/>
                <a:ea typeface="宋体" charset="0"/>
                <a:cs typeface="宋体" charset="0"/>
              </a:rPr>
              <a:t>教会历史</a:t>
            </a:r>
            <a:r>
              <a:rPr lang="en-US" altLang="zh-CN" dirty="0">
                <a:solidFill>
                  <a:srgbClr val="000099"/>
                </a:solidFill>
                <a:latin typeface="Arial" charset="0"/>
                <a:ea typeface="宋体" charset="0"/>
                <a:cs typeface="宋体" charset="0"/>
              </a:rPr>
              <a:t>: </a:t>
            </a:r>
            <a:br>
              <a:rPr lang="en-US" altLang="zh-CN" dirty="0">
                <a:solidFill>
                  <a:srgbClr val="000099"/>
                </a:solidFill>
                <a:latin typeface="Arial" charset="0"/>
                <a:ea typeface="宋体" charset="0"/>
                <a:cs typeface="宋体" charset="0"/>
              </a:rPr>
            </a:br>
            <a:r>
              <a:rPr lang="zh-TW" altLang="en-US" dirty="0">
                <a:solidFill>
                  <a:srgbClr val="000099"/>
                </a:solidFill>
                <a:latin typeface="Arial" charset="0"/>
                <a:ea typeface="宋体" charset="0"/>
                <a:cs typeface="宋体" charset="0"/>
              </a:rPr>
              <a:t>神奇的活动是一种持续的现象</a:t>
            </a:r>
            <a:r>
              <a:rPr lang="en-US" altLang="zh-CN" dirty="0">
                <a:solidFill>
                  <a:srgbClr val="800000"/>
                </a:solidFill>
                <a:latin typeface="Arial" charset="0"/>
                <a:ea typeface="宋体" charset="0"/>
                <a:cs typeface="宋体" charset="0"/>
              </a:rPr>
              <a:t>≠</a:t>
            </a:r>
            <a:r>
              <a:rPr lang="en-US" altLang="zh-CN" dirty="0">
                <a:solidFill>
                  <a:srgbClr val="000099"/>
                </a:solidFill>
                <a:latin typeface="Arial" charset="0"/>
                <a:ea typeface="宋体" charset="0"/>
                <a:cs typeface="宋体" charset="0"/>
              </a:rPr>
              <a:t> </a:t>
            </a:r>
            <a:r>
              <a:rPr lang="zh-TW" altLang="en-US" dirty="0">
                <a:solidFill>
                  <a:srgbClr val="000099"/>
                </a:solidFill>
                <a:latin typeface="Arial" charset="0"/>
                <a:ea typeface="宋体" charset="0"/>
                <a:cs typeface="宋体" charset="0"/>
              </a:rPr>
              <a:t>与基督和使徒相关的品质和程度。</a:t>
            </a:r>
            <a:endParaRPr lang="en-US" altLang="zh-CN" sz="2800" dirty="0">
              <a:latin typeface="Arial" charset="0"/>
              <a:ea typeface="宋体" charset="0"/>
              <a:cs typeface="宋体" charset="0"/>
            </a:endParaRPr>
          </a:p>
          <a:p>
            <a:pPr lvl="1" eaLnBrk="1" hangingPunct="1"/>
            <a:r>
              <a:rPr lang="zh-TW" altLang="en-US" sz="2800" dirty="0">
                <a:latin typeface="Arial" charset="0"/>
                <a:ea typeface="宋体" charset="0"/>
                <a:cs typeface="宋体" charset="0"/>
              </a:rPr>
              <a:t>不是拒绝圣灵的恩赐，表现和工作的人。</a:t>
            </a:r>
            <a:r>
              <a:rPr lang="en-US" sz="2800" dirty="0">
                <a:latin typeface="Arial" charset="0"/>
                <a:ea typeface="宋体" charset="0"/>
                <a:cs typeface="宋体" charset="0"/>
              </a:rPr>
              <a:t>: </a:t>
            </a:r>
            <a:r>
              <a:rPr lang="zh-TW" altLang="en-US" sz="2800" dirty="0">
                <a:latin typeface="Arial" charset="0"/>
                <a:ea typeface="宋体" charset="0"/>
                <a:cs typeface="宋体" charset="0"/>
              </a:rPr>
              <a:t>即使今天奇迹“变弱”，它们仍然有助于建立教会（哥林多前书</a:t>
            </a:r>
            <a:r>
              <a:rPr lang="en-US" altLang="zh-TW" sz="2800" dirty="0">
                <a:latin typeface="Arial" charset="0"/>
                <a:ea typeface="宋体" charset="0"/>
                <a:cs typeface="宋体" charset="0"/>
              </a:rPr>
              <a:t>12</a:t>
            </a:r>
            <a:r>
              <a:rPr lang="zh-TW" altLang="en-US" sz="2800" dirty="0">
                <a:latin typeface="Arial" charset="0"/>
                <a:ea typeface="宋体" charset="0"/>
                <a:cs typeface="宋体" charset="0"/>
              </a:rPr>
              <a:t>：</a:t>
            </a:r>
            <a:r>
              <a:rPr lang="en-US" altLang="zh-TW" sz="2800" dirty="0">
                <a:latin typeface="Arial" charset="0"/>
                <a:ea typeface="宋体" charset="0"/>
                <a:cs typeface="宋体" charset="0"/>
              </a:rPr>
              <a:t>7</a:t>
            </a:r>
            <a:r>
              <a:rPr lang="zh-TW" altLang="en-US" sz="2800" dirty="0">
                <a:latin typeface="Arial" charset="0"/>
                <a:ea typeface="宋体" charset="0"/>
                <a:cs typeface="宋体" charset="0"/>
              </a:rPr>
              <a:t>）。</a:t>
            </a:r>
            <a:endParaRPr lang="en-GB" altLang="zh-TW" sz="2800" dirty="0">
              <a:latin typeface="Arial" charset="0"/>
              <a:ea typeface="宋体" charset="0"/>
              <a:cs typeface="宋体" charset="0"/>
            </a:endParaRPr>
          </a:p>
          <a:p>
            <a:pPr lvl="1" eaLnBrk="1" hangingPunct="1"/>
            <a:r>
              <a:rPr lang="zh-TW" altLang="en-US" sz="2800" dirty="0">
                <a:latin typeface="Arial" charset="0"/>
                <a:ea typeface="Arial" charset="0"/>
                <a:cs typeface="Arial" charset="0"/>
              </a:rPr>
              <a:t>然而，很难区分真正神圣的奇迹与虚假的甚至是恶魔的奇迹。</a:t>
            </a:r>
            <a:endParaRPr lang="en-US" sz="2800" dirty="0">
              <a:latin typeface="Arial" charset="0"/>
              <a:ea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662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662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662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6627">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26627">
                                            <p:txEl>
                                              <p:pRg st="1" end="1"/>
                                            </p:txEl>
                                          </p:spTgt>
                                        </p:tgtEl>
                                        <p:attrNameLst>
                                          <p:attrName>style.visibility</p:attrName>
                                        </p:attrNameLst>
                                      </p:cBhvr>
                                      <p:to>
                                        <p:strVal val="visible"/>
                                      </p:to>
                                    </p:set>
                                    <p:anim calcmode="lin" valueType="num">
                                      <p:cBhvr>
                                        <p:cTn id="14" dur="500" fill="hold"/>
                                        <p:tgtEl>
                                          <p:spTgt spid="26627">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26627">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26627">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26627">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26627">
                                            <p:txEl>
                                              <p:pRg st="1" end="1"/>
                                            </p:txEl>
                                          </p:spTgt>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26627">
                                            <p:txEl>
                                              <p:pRg st="2" end="2"/>
                                            </p:txEl>
                                          </p:spTgt>
                                        </p:tgtEl>
                                        <p:attrNameLst>
                                          <p:attrName>style.visibility</p:attrName>
                                        </p:attrNameLst>
                                      </p:cBhvr>
                                      <p:to>
                                        <p:strVal val="visible"/>
                                      </p:to>
                                    </p:set>
                                    <p:anim calcmode="lin" valueType="num">
                                      <p:cBhvr>
                                        <p:cTn id="21" dur="500" fill="hold"/>
                                        <p:tgtEl>
                                          <p:spTgt spid="26627">
                                            <p:txEl>
                                              <p:pRg st="2" end="2"/>
                                            </p:txEl>
                                          </p:spTgt>
                                        </p:tgtEl>
                                        <p:attrNameLst>
                                          <p:attrName>ppt_w</p:attrName>
                                        </p:attrNameLst>
                                      </p:cBhvr>
                                      <p:tavLst>
                                        <p:tav tm="0">
                                          <p:val>
                                            <p:strVal val="#ppt_w*0.05"/>
                                          </p:val>
                                        </p:tav>
                                        <p:tav tm="100000">
                                          <p:val>
                                            <p:strVal val="#ppt_w"/>
                                          </p:val>
                                        </p:tav>
                                      </p:tavLst>
                                    </p:anim>
                                    <p:anim calcmode="lin" valueType="num">
                                      <p:cBhvr>
                                        <p:cTn id="22" dur="500" fill="hold"/>
                                        <p:tgtEl>
                                          <p:spTgt spid="26627">
                                            <p:txEl>
                                              <p:pRg st="2" end="2"/>
                                            </p:txEl>
                                          </p:spTgt>
                                        </p:tgtEl>
                                        <p:attrNameLst>
                                          <p:attrName>ppt_h</p:attrName>
                                        </p:attrNameLst>
                                      </p:cBhvr>
                                      <p:tavLst>
                                        <p:tav tm="0">
                                          <p:val>
                                            <p:strVal val="#ppt_h"/>
                                          </p:val>
                                        </p:tav>
                                        <p:tav tm="100000">
                                          <p:val>
                                            <p:strVal val="#ppt_h"/>
                                          </p:val>
                                        </p:tav>
                                      </p:tavLst>
                                    </p:anim>
                                    <p:anim calcmode="lin" valueType="num">
                                      <p:cBhvr>
                                        <p:cTn id="23" dur="500" fill="hold"/>
                                        <p:tgtEl>
                                          <p:spTgt spid="26627">
                                            <p:txEl>
                                              <p:pRg st="2" end="2"/>
                                            </p:txEl>
                                          </p:spTgt>
                                        </p:tgtEl>
                                        <p:attrNameLst>
                                          <p:attrName>ppt_x</p:attrName>
                                        </p:attrNameLst>
                                      </p:cBhvr>
                                      <p:tavLst>
                                        <p:tav tm="0">
                                          <p:val>
                                            <p:strVal val="#ppt_x-.2"/>
                                          </p:val>
                                        </p:tav>
                                        <p:tav tm="100000">
                                          <p:val>
                                            <p:strVal val="#ppt_x"/>
                                          </p:val>
                                        </p:tav>
                                      </p:tavLst>
                                    </p:anim>
                                    <p:anim calcmode="lin" valueType="num">
                                      <p:cBhvr>
                                        <p:cTn id="24" dur="500" fill="hold"/>
                                        <p:tgtEl>
                                          <p:spTgt spid="26627">
                                            <p:txEl>
                                              <p:pRg st="2" end="2"/>
                                            </p:txEl>
                                          </p:spTgt>
                                        </p:tgtEl>
                                        <p:attrNameLst>
                                          <p:attrName>ppt_y</p:attrName>
                                        </p:attrNameLst>
                                      </p:cBhvr>
                                      <p:tavLst>
                                        <p:tav tm="0">
                                          <p:val>
                                            <p:strVal val="#ppt_y"/>
                                          </p:val>
                                        </p:tav>
                                        <p:tav tm="100000">
                                          <p:val>
                                            <p:strVal val="#ppt_y"/>
                                          </p:val>
                                        </p:tav>
                                      </p:tavLst>
                                    </p:anim>
                                    <p:animEffect transition="in" filter="fade">
                                      <p:cBhvr>
                                        <p:cTn id="25"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457200" y="115888"/>
            <a:ext cx="8229600" cy="639762"/>
          </a:xfrm>
        </p:spPr>
        <p:txBody>
          <a:bodyPr/>
          <a:lstStyle/>
          <a:p>
            <a:pPr eaLnBrk="1" hangingPunct="1"/>
            <a:r>
              <a:rPr lang="zh-CHT" altLang="en-US" dirty="0">
                <a:latin typeface="Arial Black" charset="0"/>
              </a:rPr>
              <a:t>我的位置</a:t>
            </a:r>
            <a:endParaRPr lang="en-US" dirty="0">
              <a:latin typeface="Arial Black" charset="0"/>
            </a:endParaRPr>
          </a:p>
        </p:txBody>
      </p:sp>
      <p:sp>
        <p:nvSpPr>
          <p:cNvPr id="8195" name="Rectangle 3"/>
          <p:cNvSpPr>
            <a:spLocks noGrp="1" noChangeArrowheads="1"/>
          </p:cNvSpPr>
          <p:nvPr>
            <p:ph type="body" idx="1"/>
          </p:nvPr>
        </p:nvSpPr>
        <p:spPr>
          <a:xfrm>
            <a:off x="539750" y="1196975"/>
            <a:ext cx="8229600" cy="2447925"/>
          </a:xfrm>
        </p:spPr>
        <p:txBody>
          <a:bodyPr/>
          <a:lstStyle/>
          <a:p>
            <a:pPr eaLnBrk="1" hangingPunct="1">
              <a:buFontTx/>
              <a:buNone/>
            </a:pPr>
            <a:r>
              <a:rPr lang="zh-TW" altLang="en-US" dirty="0">
                <a:latin typeface="Arial" charset="0"/>
              </a:rPr>
              <a:t>关于今天</a:t>
            </a:r>
            <a:r>
              <a:rPr lang="zh-TW" altLang="en-US" dirty="0">
                <a:solidFill>
                  <a:srgbClr val="FF0000"/>
                </a:solidFill>
                <a:latin typeface="Arial" charset="0"/>
              </a:rPr>
              <a:t>奇迹的礼物</a:t>
            </a:r>
            <a:r>
              <a:rPr lang="zh-TW" altLang="en-US" dirty="0">
                <a:latin typeface="Arial" charset="0"/>
              </a:rPr>
              <a:t>，我的立场是</a:t>
            </a:r>
            <a:r>
              <a:rPr lang="en-US" altLang="zh-TW" dirty="0">
                <a:latin typeface="Arial" charset="0"/>
              </a:rPr>
              <a:t>......</a:t>
            </a:r>
            <a:endParaRPr lang="en-US" sz="800" dirty="0">
              <a:latin typeface="Arial" charset="0"/>
            </a:endParaRPr>
          </a:p>
          <a:p>
            <a:pPr algn="ctr" eaLnBrk="1" hangingPunct="1">
              <a:buNone/>
            </a:pPr>
            <a:r>
              <a:rPr lang="zh-TW" altLang="en-US" sz="4800" b="0" dirty="0">
                <a:solidFill>
                  <a:srgbClr val="000099"/>
                </a:solidFill>
                <a:latin typeface="Arial Black" charset="0"/>
              </a:rPr>
              <a:t>拒绝圣灵的恩赐，表现和工作的人</a:t>
            </a:r>
            <a:endParaRPr lang="en-US" b="0" dirty="0">
              <a:solidFill>
                <a:srgbClr val="000099"/>
              </a:solidFill>
              <a:latin typeface="Arial Black" charset="0"/>
            </a:endParaRPr>
          </a:p>
        </p:txBody>
      </p:sp>
      <p:sp>
        <p:nvSpPr>
          <p:cNvPr id="4" name="Rectangle 3"/>
          <p:cNvSpPr txBox="1">
            <a:spLocks noChangeArrowheads="1"/>
          </p:cNvSpPr>
          <p:nvPr/>
        </p:nvSpPr>
        <p:spPr bwMode="auto">
          <a:xfrm>
            <a:off x="539750" y="3716338"/>
            <a:ext cx="8229600" cy="2449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2800" b="1" dirty="0">
                <a:cs typeface="Arial" charset="0"/>
              </a:rPr>
              <a:t>	</a:t>
            </a:r>
            <a:r>
              <a:rPr lang="zh-TW" altLang="en-US" sz="2800" b="1" dirty="0">
                <a:solidFill>
                  <a:srgbClr val="040404"/>
                </a:solidFill>
                <a:cs typeface="Arial" charset="0"/>
              </a:rPr>
              <a:t>关于</a:t>
            </a:r>
            <a:r>
              <a:rPr lang="zh-TW" altLang="en-US" sz="2800" b="1" dirty="0">
                <a:solidFill>
                  <a:srgbClr val="FF0000"/>
                </a:solidFill>
                <a:cs typeface="Arial" charset="0"/>
              </a:rPr>
              <a:t>上帝按照他今天的意愿行神迹</a:t>
            </a:r>
            <a:r>
              <a:rPr lang="zh-TW" altLang="en-US" sz="2800" b="1" dirty="0">
                <a:cs typeface="Arial" charset="0"/>
              </a:rPr>
              <a:t>，我的立场是</a:t>
            </a:r>
            <a:r>
              <a:rPr lang="en-US" altLang="zh-TW" sz="2800" b="1" dirty="0">
                <a:cs typeface="Arial" charset="0"/>
              </a:rPr>
              <a:t>......</a:t>
            </a:r>
          </a:p>
          <a:p>
            <a:pPr eaLnBrk="1" hangingPunct="1">
              <a:spcBef>
                <a:spcPct val="20000"/>
              </a:spcBef>
              <a:defRPr/>
            </a:pPr>
            <a:r>
              <a:rPr lang="zh-TW" altLang="en-US" sz="4800" kern="0" dirty="0">
                <a:solidFill>
                  <a:srgbClr val="000099"/>
                </a:solidFill>
                <a:latin typeface="Arial Black" charset="0"/>
                <a:cs typeface="Arial"/>
              </a:rPr>
              <a:t>不是拒绝圣灵的恩赐，表现和工作的人。</a:t>
            </a:r>
            <a:endParaRPr lang="en-US" sz="2800" dirty="0">
              <a:solidFill>
                <a:srgbClr val="000099"/>
              </a:solidFill>
              <a:latin typeface="Arial Black" charset="0"/>
              <a:cs typeface="Arial" charset="0"/>
            </a:endParaRPr>
          </a:p>
        </p:txBody>
      </p:sp>
      <p:sp>
        <p:nvSpPr>
          <p:cNvPr id="391172" name="Text Box 4"/>
          <p:cNvSpPr txBox="1">
            <a:spLocks noChangeArrowheads="1"/>
          </p:cNvSpPr>
          <p:nvPr/>
        </p:nvSpPr>
        <p:spPr bwMode="auto">
          <a:xfrm>
            <a:off x="8366125" y="5191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 calcmode="lin" valueType="num">
                                      <p:cBhvr>
                                        <p:cTn id="7" dur="500" fill="hold"/>
                                        <p:tgtEl>
                                          <p:spTgt spid="819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19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195">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idx="4294967295"/>
          </p:nvPr>
        </p:nvSpPr>
        <p:spPr>
          <a:xfrm>
            <a:off x="914400" y="1066800"/>
            <a:ext cx="6781800" cy="2362200"/>
          </a:xfrm>
        </p:spPr>
        <p:txBody>
          <a:bodyPr/>
          <a:lstStyle/>
          <a:p>
            <a:pPr algn="ctr" eaLnBrk="1" hangingPunct="1"/>
            <a:r>
              <a:rPr lang="zh-TW" altLang="en-US" sz="6600" dirty="0">
                <a:latin typeface="Arial Black" charset="0"/>
              </a:rPr>
              <a:t>结论</a:t>
            </a:r>
            <a:endParaRPr lang="en-US" sz="6600" dirty="0">
              <a:latin typeface="Arial Black" charset="0"/>
            </a:endParaRPr>
          </a:p>
        </p:txBody>
      </p:sp>
    </p:spTree>
  </p:cSld>
  <p:clrMapOvr>
    <a:masterClrMapping/>
  </p:clrMapOvr>
  <p:transition>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zh-TW" altLang="en-US" dirty="0">
                <a:latin typeface="Arial Black" charset="0"/>
              </a:rPr>
              <a:t>结论</a:t>
            </a:r>
            <a:endParaRPr lang="en-US" dirty="0">
              <a:latin typeface="Arial Black" charset="0"/>
            </a:endParaRPr>
          </a:p>
        </p:txBody>
      </p:sp>
      <p:sp>
        <p:nvSpPr>
          <p:cNvPr id="27651" name="Rectangle 3"/>
          <p:cNvSpPr>
            <a:spLocks noGrp="1" noChangeArrowheads="1"/>
          </p:cNvSpPr>
          <p:nvPr>
            <p:ph type="body" idx="1"/>
          </p:nvPr>
        </p:nvSpPr>
        <p:spPr>
          <a:xfrm>
            <a:off x="457200" y="1524000"/>
            <a:ext cx="8362950" cy="5334000"/>
          </a:xfrm>
        </p:spPr>
        <p:txBody>
          <a:bodyPr/>
          <a:lstStyle/>
          <a:p>
            <a:pPr eaLnBrk="1" hangingPunct="1">
              <a:lnSpc>
                <a:spcPct val="90000"/>
              </a:lnSpc>
            </a:pPr>
            <a:r>
              <a:rPr lang="zh-TW" altLang="en-US" dirty="0">
                <a:solidFill>
                  <a:srgbClr val="000099"/>
                </a:solidFill>
                <a:latin typeface="Arial" charset="0"/>
              </a:rPr>
              <a:t>什么是辨别力？</a:t>
            </a:r>
            <a:r>
              <a:rPr lang="en-US" dirty="0">
                <a:solidFill>
                  <a:srgbClr val="000099"/>
                </a:solidFill>
                <a:latin typeface="Arial" charset="0"/>
              </a:rPr>
              <a:t> </a:t>
            </a:r>
          </a:p>
          <a:p>
            <a:pPr lvl="1" eaLnBrk="1" hangingPunct="1">
              <a:lnSpc>
                <a:spcPct val="90000"/>
              </a:lnSpc>
            </a:pPr>
            <a:r>
              <a:rPr lang="zh-TW" altLang="en-US" dirty="0">
                <a:latin typeface="Arial" charset="0"/>
                <a:ea typeface="Arial" charset="0"/>
                <a:cs typeface="Arial" charset="0"/>
              </a:rPr>
              <a:t>基督徒的洞察力是将圣经基督教与当今世界的假冒灵性和价值观区分开来的能力</a:t>
            </a:r>
            <a:endParaRPr lang="en-US" dirty="0">
              <a:latin typeface="Arial" charset="0"/>
              <a:ea typeface="Arial" charset="0"/>
              <a:cs typeface="Arial" charset="0"/>
            </a:endParaRPr>
          </a:p>
          <a:p>
            <a:pPr eaLnBrk="1" hangingPunct="1">
              <a:lnSpc>
                <a:spcPct val="90000"/>
              </a:lnSpc>
            </a:pPr>
            <a:r>
              <a:rPr lang="zh-TW" altLang="en-US" dirty="0">
                <a:solidFill>
                  <a:srgbClr val="000099"/>
                </a:solidFill>
                <a:latin typeface="Arial" charset="0"/>
              </a:rPr>
              <a:t>上帝呼召教会成为圣洁的</a:t>
            </a:r>
            <a:r>
              <a:rPr lang="en-US" dirty="0">
                <a:solidFill>
                  <a:srgbClr val="000099"/>
                </a:solidFill>
                <a:latin typeface="Arial" charset="0"/>
              </a:rPr>
              <a:t> </a:t>
            </a:r>
          </a:p>
          <a:p>
            <a:pPr lvl="1" eaLnBrk="1" hangingPunct="1">
              <a:lnSpc>
                <a:spcPct val="90000"/>
              </a:lnSpc>
            </a:pPr>
            <a:r>
              <a:rPr lang="zh-TW" altLang="en-US" dirty="0">
                <a:latin typeface="Arial" charset="0"/>
                <a:ea typeface="Arial" charset="0"/>
                <a:cs typeface="Arial" charset="0"/>
              </a:rPr>
              <a:t> “</a:t>
            </a:r>
            <a:r>
              <a:rPr lang="en-US" altLang="zh-TW" dirty="0">
                <a:latin typeface="Arial" charset="0"/>
                <a:ea typeface="Arial" charset="0"/>
                <a:cs typeface="Arial" charset="0"/>
              </a:rPr>
              <a:t>......</a:t>
            </a:r>
            <a:r>
              <a:rPr lang="zh-TW" altLang="en-US" dirty="0">
                <a:latin typeface="Arial" charset="0"/>
                <a:ea typeface="Arial" charset="0"/>
                <a:cs typeface="Arial" charset="0"/>
              </a:rPr>
              <a:t>在真理中成圣</a:t>
            </a:r>
            <a:r>
              <a:rPr lang="en-US" altLang="zh-TW" dirty="0">
                <a:latin typeface="Arial" charset="0"/>
                <a:ea typeface="Arial" charset="0"/>
                <a:cs typeface="Arial" charset="0"/>
              </a:rPr>
              <a:t>[</a:t>
            </a:r>
            <a:r>
              <a:rPr lang="zh-TW" altLang="en-US" dirty="0">
                <a:latin typeface="Arial" charset="0"/>
                <a:ea typeface="Arial" charset="0"/>
                <a:cs typeface="Arial" charset="0"/>
              </a:rPr>
              <a:t>教会</a:t>
            </a:r>
            <a:r>
              <a:rPr lang="en-US" altLang="zh-TW" dirty="0">
                <a:latin typeface="Arial" charset="0"/>
                <a:ea typeface="Arial" charset="0"/>
                <a:cs typeface="Arial" charset="0"/>
              </a:rPr>
              <a:t>] ......”</a:t>
            </a:r>
            <a:r>
              <a:rPr lang="zh-TW" altLang="en-US" dirty="0">
                <a:latin typeface="Arial" charset="0"/>
                <a:ea typeface="Arial" charset="0"/>
                <a:cs typeface="Arial" charset="0"/>
              </a:rPr>
              <a:t>（约翰福音</a:t>
            </a:r>
            <a:r>
              <a:rPr lang="en-US" altLang="zh-TW" dirty="0">
                <a:latin typeface="Arial" charset="0"/>
                <a:ea typeface="Arial" charset="0"/>
                <a:cs typeface="Arial" charset="0"/>
              </a:rPr>
              <a:t>17</a:t>
            </a:r>
            <a:r>
              <a:rPr lang="zh-TW" altLang="en-US" dirty="0">
                <a:latin typeface="Arial" charset="0"/>
                <a:ea typeface="Arial" charset="0"/>
                <a:cs typeface="Arial" charset="0"/>
              </a:rPr>
              <a:t>：</a:t>
            </a:r>
            <a:r>
              <a:rPr lang="en-US" altLang="zh-TW" dirty="0">
                <a:latin typeface="Arial" charset="0"/>
                <a:ea typeface="Arial" charset="0"/>
                <a:cs typeface="Arial" charset="0"/>
              </a:rPr>
              <a:t>15-17</a:t>
            </a:r>
            <a:r>
              <a:rPr lang="zh-TW" altLang="en-US" dirty="0">
                <a:latin typeface="Arial" charset="0"/>
                <a:ea typeface="Arial" charset="0"/>
                <a:cs typeface="Arial" charset="0"/>
              </a:rPr>
              <a:t>）</a:t>
            </a:r>
            <a:endParaRPr lang="en-US" dirty="0">
              <a:latin typeface="Arial" charset="0"/>
              <a:ea typeface="Arial" charset="0"/>
              <a:cs typeface="Arial" charset="0"/>
            </a:endParaRPr>
          </a:p>
          <a:p>
            <a:pPr lvl="1" eaLnBrk="1" hangingPunct="1">
              <a:lnSpc>
                <a:spcPct val="90000"/>
              </a:lnSpc>
            </a:pPr>
            <a:r>
              <a:rPr lang="zh-TW" altLang="en-US" dirty="0">
                <a:latin typeface="Arial" charset="0"/>
                <a:ea typeface="Arial" charset="0"/>
                <a:cs typeface="Arial" charset="0"/>
              </a:rPr>
              <a:t>成为一个信徒的社区，他们拥抱正直，纯洁和对上帝的热爱</a:t>
            </a:r>
            <a:endParaRPr lang="en-US" dirty="0">
              <a:latin typeface="Arial" charset="0"/>
              <a:ea typeface="Arial" charset="0"/>
              <a:cs typeface="Arial" charset="0"/>
            </a:endParaRPr>
          </a:p>
          <a:p>
            <a:pPr lvl="1" eaLnBrk="1" hangingPunct="1">
              <a:lnSpc>
                <a:spcPct val="90000"/>
              </a:lnSpc>
            </a:pPr>
            <a:r>
              <a:rPr lang="zh-TW" altLang="en-US" dirty="0">
                <a:latin typeface="Arial" charset="0"/>
                <a:ea typeface="Arial" charset="0"/>
                <a:cs typeface="Arial" charset="0"/>
              </a:rPr>
              <a:t>如果要遵守圣洁的呼召，教会必须有洞察力</a:t>
            </a:r>
            <a:endParaRPr lang="en-US" dirty="0">
              <a:latin typeface="Arial" charset="0"/>
              <a:ea typeface="Arial" charset="0"/>
              <a:cs typeface="Arial" charset="0"/>
            </a:endParaRPr>
          </a:p>
          <a:p>
            <a:pPr eaLnBrk="1" hangingPunct="1">
              <a:lnSpc>
                <a:spcPct val="90000"/>
              </a:lnSpc>
            </a:pPr>
            <a:r>
              <a:rPr lang="zh-TW" altLang="en-US" dirty="0">
                <a:solidFill>
                  <a:srgbClr val="000099"/>
                </a:solidFill>
                <a:latin typeface="Arial" charset="0"/>
              </a:rPr>
              <a:t>要有真正的洞察力，必须从圣经开始</a:t>
            </a:r>
            <a:endParaRPr lang="en-US" dirty="0">
              <a:solidFill>
                <a:srgbClr val="000099"/>
              </a:solidFill>
              <a:latin typeface="Arial" charset="0"/>
            </a:endParaRPr>
          </a:p>
        </p:txBody>
      </p:sp>
      <p:sp>
        <p:nvSpPr>
          <p:cNvPr id="393219"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TW" altLang="en-US" dirty="0">
                <a:solidFill>
                  <a:srgbClr val="CCECFF"/>
                </a:solidFill>
                <a:latin typeface="Arial Black" charset="0"/>
              </a:rPr>
              <a:t>为什么要辨别？</a:t>
            </a:r>
            <a:endParaRPr lang="en-US" dirty="0">
              <a:solidFill>
                <a:srgbClr val="CCECFF"/>
              </a:solidFill>
              <a:latin typeface="Arial Black"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765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765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765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765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7651">
                                            <p:txEl>
                                              <p:pRg st="1" end="1"/>
                                            </p:txEl>
                                          </p:spTgt>
                                        </p:tgtEl>
                                        <p:attrNameLst>
                                          <p:attrName>style.visibility</p:attrName>
                                        </p:attrNameLst>
                                      </p:cBhvr>
                                      <p:to>
                                        <p:strVal val="visible"/>
                                      </p:to>
                                    </p:set>
                                    <p:anim calcmode="lin" valueType="num">
                                      <p:cBhvr>
                                        <p:cTn id="16" dur="500" fill="hold"/>
                                        <p:tgtEl>
                                          <p:spTgt spid="2765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765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765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765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765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7651">
                                            <p:txEl>
                                              <p:pRg st="2" end="2"/>
                                            </p:txEl>
                                          </p:spTgt>
                                        </p:tgtEl>
                                        <p:attrNameLst>
                                          <p:attrName>style.visibility</p:attrName>
                                        </p:attrNameLst>
                                      </p:cBhvr>
                                      <p:to>
                                        <p:strVal val="visible"/>
                                      </p:to>
                                    </p:set>
                                    <p:anim calcmode="lin" valueType="num">
                                      <p:cBhvr>
                                        <p:cTn id="25" dur="500" fill="hold"/>
                                        <p:tgtEl>
                                          <p:spTgt spid="27651">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27651">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27651">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27651">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27651">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27651">
                                            <p:txEl>
                                              <p:pRg st="3" end="3"/>
                                            </p:txEl>
                                          </p:spTgt>
                                        </p:tgtEl>
                                        <p:attrNameLst>
                                          <p:attrName>style.visibility</p:attrName>
                                        </p:attrNameLst>
                                      </p:cBhvr>
                                      <p:to>
                                        <p:strVal val="visible"/>
                                      </p:to>
                                    </p:set>
                                    <p:anim calcmode="lin" valueType="num">
                                      <p:cBhvr>
                                        <p:cTn id="34" dur="500" fill="hold"/>
                                        <p:tgtEl>
                                          <p:spTgt spid="27651">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27651">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27651">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27651">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27651">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27651">
                                            <p:txEl>
                                              <p:pRg st="4" end="4"/>
                                            </p:txEl>
                                          </p:spTgt>
                                        </p:tgtEl>
                                        <p:attrNameLst>
                                          <p:attrName>style.visibility</p:attrName>
                                        </p:attrNameLst>
                                      </p:cBhvr>
                                      <p:to>
                                        <p:strVal val="visible"/>
                                      </p:to>
                                    </p:set>
                                    <p:anim calcmode="lin" valueType="num">
                                      <p:cBhvr>
                                        <p:cTn id="43" dur="500" fill="hold"/>
                                        <p:tgtEl>
                                          <p:spTgt spid="27651">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27651">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27651">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27651">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27651">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27651">
                                            <p:txEl>
                                              <p:pRg st="5" end="5"/>
                                            </p:txEl>
                                          </p:spTgt>
                                        </p:tgtEl>
                                        <p:attrNameLst>
                                          <p:attrName>style.visibility</p:attrName>
                                        </p:attrNameLst>
                                      </p:cBhvr>
                                      <p:to>
                                        <p:strVal val="visible"/>
                                      </p:to>
                                    </p:set>
                                    <p:anim calcmode="lin" valueType="num">
                                      <p:cBhvr>
                                        <p:cTn id="52" dur="500" fill="hold"/>
                                        <p:tgtEl>
                                          <p:spTgt spid="27651">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27651">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27651">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27651">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27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p:txBody>
          <a:bodyPr/>
          <a:lstStyle/>
          <a:p>
            <a:pPr eaLnBrk="1" hangingPunct="1"/>
            <a:r>
              <a:rPr lang="zh-TW" altLang="en-US" dirty="0">
                <a:latin typeface="Arial Black" charset="0"/>
              </a:rPr>
              <a:t>结论</a:t>
            </a:r>
            <a:endParaRPr lang="en-US" dirty="0">
              <a:latin typeface="Arial Black" charset="0"/>
            </a:endParaRPr>
          </a:p>
        </p:txBody>
      </p:sp>
      <p:sp>
        <p:nvSpPr>
          <p:cNvPr id="395266" name="Rectangle 3"/>
          <p:cNvSpPr>
            <a:spLocks noGrp="1" noChangeArrowheads="1"/>
          </p:cNvSpPr>
          <p:nvPr>
            <p:ph type="body" idx="1"/>
          </p:nvPr>
        </p:nvSpPr>
        <p:spPr>
          <a:xfrm>
            <a:off x="34925" y="1371600"/>
            <a:ext cx="7416800" cy="4419600"/>
          </a:xfrm>
        </p:spPr>
        <p:txBody>
          <a:bodyPr/>
          <a:lstStyle/>
          <a:p>
            <a:pPr algn="ctr" eaLnBrk="1" hangingPunct="1">
              <a:buFontTx/>
              <a:buNone/>
            </a:pPr>
            <a:r>
              <a:rPr lang="en-US" altLang="zh-TW" sz="2400" i="1" dirty="0">
                <a:latin typeface="Arial" charset="0"/>
              </a:rPr>
              <a:t>21“</a:t>
            </a:r>
            <a:r>
              <a:rPr lang="zh-TW" altLang="en-US" sz="2400" i="1" dirty="0">
                <a:latin typeface="Arial" charset="0"/>
              </a:rPr>
              <a:t>不是每一个对我说：</a:t>
            </a:r>
            <a:r>
              <a:rPr lang="en-US" altLang="zh-TW" sz="2400" i="1" dirty="0">
                <a:latin typeface="Arial" charset="0"/>
              </a:rPr>
              <a:t>'</a:t>
            </a:r>
            <a:r>
              <a:rPr lang="zh-TW" altLang="en-US" sz="2400" i="1" dirty="0">
                <a:latin typeface="Arial" charset="0"/>
              </a:rPr>
              <a:t>主啊，主啊！</a:t>
            </a:r>
            <a:r>
              <a:rPr lang="en-US" altLang="zh-TW" sz="2400" i="1" dirty="0">
                <a:latin typeface="Arial" charset="0"/>
              </a:rPr>
              <a:t>'</a:t>
            </a:r>
            <a:r>
              <a:rPr lang="zh-TW" altLang="en-US" sz="2400" i="1" dirty="0">
                <a:latin typeface="Arial" charset="0"/>
              </a:rPr>
              <a:t>的人，都能进入天国，唯有遵行我天父旨意的人，才能进去</a:t>
            </a:r>
            <a:r>
              <a:rPr lang="en-US" altLang="zh-TW" sz="2400" i="1" dirty="0">
                <a:latin typeface="Arial" charset="0"/>
              </a:rPr>
              <a:t>.22</a:t>
            </a:r>
            <a:r>
              <a:rPr lang="zh-TW" altLang="en-US" sz="2400" i="1" dirty="0">
                <a:latin typeface="Arial" charset="0"/>
              </a:rPr>
              <a:t>到那日，必有许多人对我说 ：</a:t>
            </a:r>
            <a:r>
              <a:rPr lang="en-US" altLang="zh-TW" sz="2400" i="1" dirty="0">
                <a:latin typeface="Arial" charset="0"/>
              </a:rPr>
              <a:t>'</a:t>
            </a:r>
            <a:r>
              <a:rPr lang="zh-TW" altLang="en-US" sz="2400" i="1" dirty="0">
                <a:latin typeface="Arial" charset="0"/>
              </a:rPr>
              <a:t>主啊，主啊！难道我们没有奉你的名讲道，奉你的名赶鬼，奉你的名行过许多神迹吗？</a:t>
            </a:r>
            <a:r>
              <a:rPr lang="en-US" altLang="zh-TW" sz="2400" i="1" dirty="0">
                <a:latin typeface="Arial" charset="0"/>
              </a:rPr>
              <a:t>'23</a:t>
            </a:r>
            <a:r>
              <a:rPr lang="zh-TW" altLang="en-US" sz="2400" i="1" dirty="0">
                <a:latin typeface="Arial" charset="0"/>
              </a:rPr>
              <a:t>但我必向他们声明：</a:t>
            </a:r>
            <a:r>
              <a:rPr lang="en-US" altLang="zh-TW" sz="2400" i="1" dirty="0">
                <a:latin typeface="Arial" charset="0"/>
              </a:rPr>
              <a:t>'</a:t>
            </a:r>
            <a:r>
              <a:rPr lang="zh-TW" altLang="en-US" sz="2400" i="1" dirty="0">
                <a:latin typeface="Arial" charset="0"/>
              </a:rPr>
              <a:t>我从来不认识你们</a:t>
            </a:r>
            <a:r>
              <a:rPr lang="en-US" altLang="zh-TW" sz="2400" i="1" dirty="0">
                <a:latin typeface="Arial" charset="0"/>
              </a:rPr>
              <a:t>;</a:t>
            </a:r>
            <a:r>
              <a:rPr lang="zh-TW" altLang="en-US" sz="2400" i="1" dirty="0">
                <a:latin typeface="Arial" charset="0"/>
              </a:rPr>
              <a:t>你们这些作恶的人，离开我去吧“！</a:t>
            </a:r>
            <a:br>
              <a:rPr lang="en-US" sz="2400" dirty="0">
                <a:latin typeface="Arial" charset="0"/>
              </a:rPr>
            </a:br>
            <a:r>
              <a:rPr lang="en-US" sz="2400" dirty="0">
                <a:latin typeface="Arial" charset="0"/>
              </a:rPr>
              <a:t>(</a:t>
            </a:r>
            <a:r>
              <a:rPr lang="zh-TW" altLang="en-US" sz="2400" dirty="0">
                <a:latin typeface="Arial" charset="0"/>
              </a:rPr>
              <a:t>马太福音</a:t>
            </a:r>
            <a:r>
              <a:rPr lang="en-US" altLang="zh-TW" sz="2400" dirty="0">
                <a:latin typeface="Arial" charset="0"/>
              </a:rPr>
              <a:t>7</a:t>
            </a:r>
            <a:r>
              <a:rPr lang="zh-TW" altLang="en-US" sz="2400" dirty="0">
                <a:latin typeface="Arial" charset="0"/>
              </a:rPr>
              <a:t>：</a:t>
            </a:r>
            <a:r>
              <a:rPr lang="en-US" altLang="zh-TW" sz="2400" dirty="0">
                <a:latin typeface="Arial" charset="0"/>
              </a:rPr>
              <a:t>21-23</a:t>
            </a:r>
            <a:r>
              <a:rPr lang="en-US" sz="2400" dirty="0">
                <a:latin typeface="Arial" charset="0"/>
              </a:rPr>
              <a:t>)</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ChangeArrowheads="1"/>
          </p:cNvSpPr>
          <p:nvPr>
            <p:ph type="title"/>
          </p:nvPr>
        </p:nvSpPr>
        <p:spPr/>
        <p:txBody>
          <a:bodyPr/>
          <a:lstStyle/>
          <a:p>
            <a:pPr eaLnBrk="1" hangingPunct="1"/>
            <a:r>
              <a:rPr lang="en-US" dirty="0">
                <a:latin typeface="Arial Black" charset="0"/>
              </a:rPr>
              <a:t>警告</a:t>
            </a:r>
          </a:p>
        </p:txBody>
      </p:sp>
      <p:sp>
        <p:nvSpPr>
          <p:cNvPr id="32771" name="Rectangle 3"/>
          <p:cNvSpPr>
            <a:spLocks noGrp="1" noChangeArrowheads="1"/>
          </p:cNvSpPr>
          <p:nvPr>
            <p:ph type="body" idx="1"/>
          </p:nvPr>
        </p:nvSpPr>
        <p:spPr>
          <a:xfrm>
            <a:off x="179388" y="1638300"/>
            <a:ext cx="8137525" cy="4022725"/>
          </a:xfrm>
        </p:spPr>
        <p:txBody>
          <a:bodyPr/>
          <a:lstStyle/>
          <a:p>
            <a:pPr marL="509588" indent="-509588" eaLnBrk="1" hangingPunct="1">
              <a:lnSpc>
                <a:spcPct val="90000"/>
              </a:lnSpc>
              <a:buFontTx/>
              <a:buAutoNum type="arabicPeriod"/>
            </a:pPr>
            <a:r>
              <a:rPr lang="en-US" altLang="zh-TW" sz="2400" dirty="0">
                <a:solidFill>
                  <a:srgbClr val="000099"/>
                </a:solidFill>
                <a:latin typeface="Arial" charset="0"/>
              </a:rPr>
              <a:t>......</a:t>
            </a:r>
            <a:r>
              <a:rPr lang="zh-TW" altLang="en-US" sz="2400" dirty="0">
                <a:solidFill>
                  <a:srgbClr val="000099"/>
                </a:solidFill>
                <a:latin typeface="Arial" charset="0"/>
              </a:rPr>
              <a:t>由一个称耶稣为“主”的人执行</a:t>
            </a:r>
            <a:endParaRPr lang="en-US" sz="2400" dirty="0">
              <a:solidFill>
                <a:srgbClr val="000099"/>
              </a:solidFill>
              <a:latin typeface="Arial" charset="0"/>
            </a:endParaRPr>
          </a:p>
          <a:p>
            <a:pPr marL="981075" lvl="1" indent="-357188" eaLnBrk="1" hangingPunct="1">
              <a:lnSpc>
                <a:spcPct val="90000"/>
              </a:lnSpc>
            </a:pPr>
            <a:r>
              <a:rPr lang="zh-TW" altLang="en-US" dirty="0">
                <a:latin typeface="Arial" charset="0"/>
                <a:ea typeface="Arial" charset="0"/>
                <a:cs typeface="Arial" charset="0"/>
              </a:rPr>
              <a:t>有假基督，假先知，假使徒等（马太福音</a:t>
            </a:r>
            <a:r>
              <a:rPr lang="en-US" altLang="zh-TW" dirty="0">
                <a:latin typeface="Arial" charset="0"/>
                <a:ea typeface="Arial" charset="0"/>
                <a:cs typeface="Arial" charset="0"/>
              </a:rPr>
              <a:t>24:24;</a:t>
            </a:r>
            <a:r>
              <a:rPr lang="zh-TW" altLang="en-US" dirty="0">
                <a:latin typeface="Arial" charset="0"/>
                <a:ea typeface="Arial" charset="0"/>
                <a:cs typeface="Arial" charset="0"/>
              </a:rPr>
              <a:t>哥林多后书</a:t>
            </a:r>
            <a:r>
              <a:rPr lang="en-US" altLang="zh-TW" dirty="0">
                <a:latin typeface="Arial" charset="0"/>
                <a:ea typeface="Arial" charset="0"/>
                <a:cs typeface="Arial" charset="0"/>
              </a:rPr>
              <a:t>6</a:t>
            </a:r>
            <a:r>
              <a:rPr lang="zh-TW" altLang="en-US" dirty="0">
                <a:latin typeface="Arial" charset="0"/>
                <a:ea typeface="Arial" charset="0"/>
                <a:cs typeface="Arial" charset="0"/>
              </a:rPr>
              <a:t>：</a:t>
            </a:r>
            <a:r>
              <a:rPr lang="en-US" altLang="zh-TW" dirty="0">
                <a:latin typeface="Arial" charset="0"/>
                <a:ea typeface="Arial" charset="0"/>
                <a:cs typeface="Arial" charset="0"/>
              </a:rPr>
              <a:t>13-15</a:t>
            </a:r>
            <a:r>
              <a:rPr lang="zh-TW" altLang="en-US" dirty="0">
                <a:latin typeface="Arial" charset="0"/>
                <a:ea typeface="Arial" charset="0"/>
                <a:cs typeface="Arial" charset="0"/>
              </a:rPr>
              <a:t>）</a:t>
            </a:r>
            <a:endParaRPr lang="en-US" dirty="0">
              <a:latin typeface="Arial" charset="0"/>
              <a:ea typeface="Arial" charset="0"/>
              <a:cs typeface="Arial" charset="0"/>
            </a:endParaRPr>
          </a:p>
          <a:p>
            <a:pPr marL="509588" indent="-509588" eaLnBrk="1" hangingPunct="1">
              <a:lnSpc>
                <a:spcPct val="90000"/>
              </a:lnSpc>
              <a:buFontTx/>
              <a:buAutoNum type="arabicPeriod"/>
            </a:pPr>
            <a:r>
              <a:rPr lang="en-US" altLang="zh-TW" sz="2400" dirty="0">
                <a:solidFill>
                  <a:srgbClr val="000099"/>
                </a:solidFill>
                <a:latin typeface="Arial" charset="0"/>
              </a:rPr>
              <a:t>......</a:t>
            </a:r>
            <a:r>
              <a:rPr lang="zh-TW" altLang="en-US" sz="2400" dirty="0">
                <a:solidFill>
                  <a:srgbClr val="000099"/>
                </a:solidFill>
                <a:latin typeface="Arial" charset="0"/>
              </a:rPr>
              <a:t>它可以帮助人们</a:t>
            </a:r>
            <a:endParaRPr lang="en-US" sz="2400" dirty="0">
              <a:solidFill>
                <a:srgbClr val="000099"/>
              </a:solidFill>
              <a:latin typeface="Arial" charset="0"/>
            </a:endParaRPr>
          </a:p>
          <a:p>
            <a:pPr marL="981075" lvl="1" indent="-357188" eaLnBrk="1" hangingPunct="1">
              <a:lnSpc>
                <a:spcPct val="90000"/>
              </a:lnSpc>
            </a:pPr>
            <a:r>
              <a:rPr lang="zh-TW" altLang="en-US" dirty="0">
                <a:latin typeface="Arial" charset="0"/>
                <a:ea typeface="Arial" charset="0"/>
                <a:cs typeface="Arial" charset="0"/>
              </a:rPr>
              <a:t>旧约埃及魔术师，其他宗教的现代奇迹等也有助于其他人</a:t>
            </a:r>
            <a:endParaRPr lang="en-US" dirty="0">
              <a:latin typeface="Arial" charset="0"/>
              <a:ea typeface="Arial" charset="0"/>
              <a:cs typeface="Arial" charset="0"/>
            </a:endParaRPr>
          </a:p>
          <a:p>
            <a:pPr marL="509588" indent="-509588" eaLnBrk="1" hangingPunct="1">
              <a:lnSpc>
                <a:spcPct val="90000"/>
              </a:lnSpc>
              <a:buFontTx/>
              <a:buAutoNum type="arabicPeriod"/>
            </a:pPr>
            <a:r>
              <a:rPr lang="en-US" altLang="zh-TW" sz="2400" dirty="0">
                <a:solidFill>
                  <a:srgbClr val="000099"/>
                </a:solidFill>
                <a:latin typeface="Arial" charset="0"/>
              </a:rPr>
              <a:t>......</a:t>
            </a:r>
            <a:r>
              <a:rPr lang="zh-TW" altLang="en-US" sz="2400" dirty="0">
                <a:solidFill>
                  <a:srgbClr val="000099"/>
                </a:solidFill>
                <a:latin typeface="Arial" charset="0"/>
              </a:rPr>
              <a:t>奇迹工作者似乎有天国的保证</a:t>
            </a:r>
            <a:endParaRPr lang="en-US" sz="2400" dirty="0">
              <a:solidFill>
                <a:srgbClr val="000099"/>
              </a:solidFill>
              <a:latin typeface="Arial" charset="0"/>
            </a:endParaRPr>
          </a:p>
          <a:p>
            <a:pPr marL="981075" lvl="1" indent="-357188" eaLnBrk="1" hangingPunct="1">
              <a:lnSpc>
                <a:spcPct val="90000"/>
              </a:lnSpc>
            </a:pPr>
            <a:r>
              <a:rPr lang="zh-TW" altLang="en-US" dirty="0">
                <a:latin typeface="Arial" charset="0"/>
                <a:ea typeface="Arial" charset="0"/>
                <a:cs typeface="Arial" charset="0"/>
              </a:rPr>
              <a:t>假先知和奇迹工作者是否知道他们被欺骗了？ 是上帝的全部医治吗？</a:t>
            </a:r>
            <a:endParaRPr lang="en-US" dirty="0">
              <a:latin typeface="Arial" charset="0"/>
              <a:ea typeface="Arial" charset="0"/>
              <a:cs typeface="Arial" charset="0"/>
            </a:endParaRPr>
          </a:p>
        </p:txBody>
      </p:sp>
      <p:sp>
        <p:nvSpPr>
          <p:cNvPr id="397315" name="Text Box 4"/>
          <p:cNvSpPr txBox="1">
            <a:spLocks noChangeArrowheads="1"/>
          </p:cNvSpPr>
          <p:nvPr/>
        </p:nvSpPr>
        <p:spPr bwMode="auto">
          <a:xfrm>
            <a:off x="250825" y="914400"/>
            <a:ext cx="8283575" cy="457200"/>
          </a:xfrm>
          <a:prstGeom prst="rect">
            <a:avLst/>
          </a:prstGeom>
          <a:solidFill>
            <a:schemeClr val="bg1">
              <a:alpha val="5411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TW" altLang="en-US" b="1" dirty="0">
                <a:solidFill>
                  <a:srgbClr val="000099"/>
                </a:solidFill>
              </a:rPr>
              <a:t>奇迹不一定是来自上帝只是因为</a:t>
            </a:r>
            <a:r>
              <a:rPr lang="en-US" altLang="zh-TW" b="1" dirty="0">
                <a:solidFill>
                  <a:srgbClr val="000099"/>
                </a:solidFill>
              </a:rPr>
              <a:t>......</a:t>
            </a:r>
            <a:endParaRPr lang="en-US" dirty="0">
              <a:solidFill>
                <a:srgbClr val="CCECFF"/>
              </a:solidFill>
              <a:latin typeface="Arial Black"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277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277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277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277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2771">
                                            <p:txEl>
                                              <p:pRg st="1" end="1"/>
                                            </p:txEl>
                                          </p:spTgt>
                                        </p:tgtEl>
                                        <p:attrNameLst>
                                          <p:attrName>style.visibility</p:attrName>
                                        </p:attrNameLst>
                                      </p:cBhvr>
                                      <p:to>
                                        <p:strVal val="visible"/>
                                      </p:to>
                                    </p:set>
                                    <p:anim calcmode="lin" valueType="num">
                                      <p:cBhvr>
                                        <p:cTn id="16" dur="500" fill="hold"/>
                                        <p:tgtEl>
                                          <p:spTgt spid="3277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277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277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277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277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2771">
                                            <p:txEl>
                                              <p:pRg st="2" end="2"/>
                                            </p:txEl>
                                          </p:spTgt>
                                        </p:tgtEl>
                                        <p:attrNameLst>
                                          <p:attrName>style.visibility</p:attrName>
                                        </p:attrNameLst>
                                      </p:cBhvr>
                                      <p:to>
                                        <p:strVal val="visible"/>
                                      </p:to>
                                    </p:set>
                                    <p:anim calcmode="lin" valueType="num">
                                      <p:cBhvr>
                                        <p:cTn id="25" dur="500" fill="hold"/>
                                        <p:tgtEl>
                                          <p:spTgt spid="32771">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2771">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2771">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2771">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2771">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2771">
                                            <p:txEl>
                                              <p:pRg st="3" end="3"/>
                                            </p:txEl>
                                          </p:spTgt>
                                        </p:tgtEl>
                                        <p:attrNameLst>
                                          <p:attrName>style.visibility</p:attrName>
                                        </p:attrNameLst>
                                      </p:cBhvr>
                                      <p:to>
                                        <p:strVal val="visible"/>
                                      </p:to>
                                    </p:set>
                                    <p:anim calcmode="lin" valueType="num">
                                      <p:cBhvr>
                                        <p:cTn id="34" dur="500" fill="hold"/>
                                        <p:tgtEl>
                                          <p:spTgt spid="32771">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32771">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32771">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32771">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32771">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32771">
                                            <p:txEl>
                                              <p:pRg st="4" end="4"/>
                                            </p:txEl>
                                          </p:spTgt>
                                        </p:tgtEl>
                                        <p:attrNameLst>
                                          <p:attrName>style.visibility</p:attrName>
                                        </p:attrNameLst>
                                      </p:cBhvr>
                                      <p:to>
                                        <p:strVal val="visible"/>
                                      </p:to>
                                    </p:set>
                                    <p:anim calcmode="lin" valueType="num">
                                      <p:cBhvr>
                                        <p:cTn id="43" dur="500" fill="hold"/>
                                        <p:tgtEl>
                                          <p:spTgt spid="32771">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32771">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32771">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32771">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p:nvPr>
        </p:nvSpPr>
        <p:spPr/>
        <p:txBody>
          <a:bodyPr/>
          <a:lstStyle/>
          <a:p>
            <a:pPr eaLnBrk="1" hangingPunct="1"/>
            <a:r>
              <a:rPr lang="zh-TW" altLang="en-US" dirty="0">
                <a:latin typeface="Arial Black" charset="0"/>
              </a:rPr>
              <a:t>结论</a:t>
            </a:r>
            <a:endParaRPr lang="en-US" dirty="0">
              <a:latin typeface="Arial Black" charset="0"/>
            </a:endParaRPr>
          </a:p>
        </p:txBody>
      </p:sp>
      <p:sp>
        <p:nvSpPr>
          <p:cNvPr id="34819" name="Rectangle 3"/>
          <p:cNvSpPr>
            <a:spLocks noGrp="1" noChangeArrowheads="1"/>
          </p:cNvSpPr>
          <p:nvPr>
            <p:ph type="body" idx="1"/>
          </p:nvPr>
        </p:nvSpPr>
        <p:spPr>
          <a:xfrm>
            <a:off x="457200" y="1447800"/>
            <a:ext cx="8219256" cy="5410200"/>
          </a:xfrm>
          <a:extLst/>
        </p:spPr>
        <p:txBody>
          <a:bodyPr/>
          <a:lstStyle/>
          <a:p>
            <a:pPr marL="438150" indent="-438150" eaLnBrk="1" hangingPunct="1">
              <a:lnSpc>
                <a:spcPct val="90000"/>
              </a:lnSpc>
              <a:buFontTx/>
              <a:buAutoNum type="arabicPeriod"/>
              <a:defRPr/>
            </a:pPr>
            <a:r>
              <a:rPr lang="zh-TW" altLang="en-US" sz="2400" dirty="0">
                <a:solidFill>
                  <a:srgbClr val="000099"/>
                </a:solidFill>
                <a:effectLst>
                  <a:glow rad="101600">
                    <a:schemeClr val="bg1">
                      <a:alpha val="75000"/>
                    </a:schemeClr>
                  </a:glow>
                </a:effectLst>
                <a:latin typeface="Arial" charset="0"/>
              </a:rPr>
              <a:t>福音与奇迹</a:t>
            </a:r>
            <a:endParaRPr lang="en-US" sz="2400" dirty="0">
              <a:solidFill>
                <a:srgbClr val="000099"/>
              </a:solidFill>
              <a:effectLst>
                <a:glow rad="101600">
                  <a:schemeClr val="bg1">
                    <a:alpha val="75000"/>
                  </a:schemeClr>
                </a:glow>
              </a:effectLst>
              <a:latin typeface="Arial" charset="0"/>
            </a:endParaRPr>
          </a:p>
          <a:p>
            <a:pPr marL="852488" lvl="1" indent="-300038"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基督教的力量最好见于福音，而不是物质的神迹（哥林多前书</a:t>
            </a:r>
            <a:r>
              <a:rPr lang="en-US" altLang="zh-TW" dirty="0">
                <a:effectLst>
                  <a:glow rad="101600">
                    <a:schemeClr val="bg1">
                      <a:alpha val="75000"/>
                    </a:schemeClr>
                  </a:glow>
                </a:effectLst>
                <a:latin typeface="Arial" charset="0"/>
                <a:ea typeface="Arial" charset="0"/>
                <a:cs typeface="Arial" charset="0"/>
              </a:rPr>
              <a:t>1</a:t>
            </a:r>
            <a:r>
              <a:rPr lang="zh-TW" altLang="en-US" dirty="0">
                <a:effectLst>
                  <a:glow rad="101600">
                    <a:schemeClr val="bg1">
                      <a:alpha val="75000"/>
                    </a:schemeClr>
                  </a:glow>
                </a:effectLst>
                <a:latin typeface="Arial" charset="0"/>
                <a:ea typeface="Arial" charset="0"/>
                <a:cs typeface="Arial" charset="0"/>
              </a:rPr>
              <a:t>：</a:t>
            </a:r>
            <a:r>
              <a:rPr lang="en-US" altLang="zh-TW" dirty="0">
                <a:effectLst>
                  <a:glow rad="101600">
                    <a:schemeClr val="bg1">
                      <a:alpha val="75000"/>
                    </a:schemeClr>
                  </a:glow>
                </a:effectLst>
                <a:latin typeface="Arial" charset="0"/>
                <a:ea typeface="Arial" charset="0"/>
                <a:cs typeface="Arial" charset="0"/>
              </a:rPr>
              <a:t>22-24</a:t>
            </a:r>
            <a:r>
              <a:rPr lang="zh-TW" altLang="en-US" dirty="0">
                <a:effectLst>
                  <a:glow rad="101600">
                    <a:schemeClr val="bg1">
                      <a:alpha val="75000"/>
                    </a:schemeClr>
                  </a:glow>
                </a:effectLst>
                <a:latin typeface="Arial" charset="0"/>
                <a:ea typeface="Arial" charset="0"/>
                <a:cs typeface="Arial" charset="0"/>
              </a:rPr>
              <a:t>）</a:t>
            </a:r>
            <a:endParaRPr lang="en-US" dirty="0">
              <a:effectLst>
                <a:glow rad="101600">
                  <a:schemeClr val="bg1">
                    <a:alpha val="75000"/>
                  </a:schemeClr>
                </a:glow>
              </a:effectLst>
              <a:latin typeface="Arial" charset="0"/>
              <a:ea typeface="Arial" charset="0"/>
              <a:cs typeface="Arial" charset="0"/>
            </a:endParaRPr>
          </a:p>
          <a:p>
            <a:pPr marL="852488" lvl="1" indent="-300038"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新约中的任何一个教会都没有因为没有做更多的迹象和奇迹而受到审判</a:t>
            </a:r>
            <a:endParaRPr lang="en-US" dirty="0">
              <a:effectLst>
                <a:glow rad="101600">
                  <a:schemeClr val="bg1">
                    <a:alpha val="75000"/>
                  </a:schemeClr>
                </a:glow>
              </a:effectLst>
              <a:latin typeface="Arial" charset="0"/>
              <a:ea typeface="Arial" charset="0"/>
              <a:cs typeface="Arial" charset="0"/>
            </a:endParaRPr>
          </a:p>
          <a:p>
            <a:pPr marL="438150" indent="-438150" eaLnBrk="1" hangingPunct="1">
              <a:lnSpc>
                <a:spcPct val="90000"/>
              </a:lnSpc>
              <a:buFontTx/>
              <a:buAutoNum type="arabicPeriod"/>
              <a:defRPr/>
            </a:pPr>
            <a:r>
              <a:rPr lang="zh-TW" altLang="en-US" sz="2400" dirty="0">
                <a:solidFill>
                  <a:srgbClr val="000099"/>
                </a:solidFill>
                <a:effectLst>
                  <a:glow rad="101600">
                    <a:schemeClr val="bg1">
                      <a:alpha val="75000"/>
                    </a:schemeClr>
                  </a:glow>
                </a:effectLst>
                <a:latin typeface="Arial" charset="0"/>
              </a:rPr>
              <a:t>奇迹是上帝的救赎行为</a:t>
            </a:r>
            <a:endParaRPr lang="en-US" sz="2400" dirty="0">
              <a:solidFill>
                <a:srgbClr val="000099"/>
              </a:solidFill>
              <a:effectLst>
                <a:glow rad="101600">
                  <a:schemeClr val="bg1">
                    <a:alpha val="75000"/>
                  </a:schemeClr>
                </a:glow>
              </a:effectLst>
              <a:latin typeface="Arial" charset="0"/>
            </a:endParaRPr>
          </a:p>
          <a:p>
            <a:pPr marL="852488" lvl="1" indent="-300038"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奇迹不是定期完成的</a:t>
            </a:r>
            <a:endParaRPr lang="en-US" dirty="0">
              <a:effectLst>
                <a:glow rad="101600">
                  <a:schemeClr val="bg1">
                    <a:alpha val="75000"/>
                  </a:schemeClr>
                </a:glow>
              </a:effectLst>
              <a:latin typeface="Arial" charset="0"/>
              <a:ea typeface="Arial" charset="0"/>
              <a:cs typeface="Arial" charset="0"/>
            </a:endParaRPr>
          </a:p>
          <a:p>
            <a:pPr marL="852488" lvl="1" indent="-300038"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没有证据表明未转变的人在看到奇迹时会相信</a:t>
            </a:r>
            <a:endParaRPr lang="en-US" dirty="0">
              <a:effectLst>
                <a:glow rad="101600">
                  <a:schemeClr val="bg1">
                    <a:alpha val="75000"/>
                  </a:schemeClr>
                </a:glow>
              </a:effectLst>
              <a:latin typeface="Arial" charset="0"/>
              <a:ea typeface="Arial" charset="0"/>
              <a:cs typeface="Arial" charset="0"/>
            </a:endParaRPr>
          </a:p>
          <a:p>
            <a:pPr marL="438150" indent="-438150" eaLnBrk="1" hangingPunct="1">
              <a:lnSpc>
                <a:spcPct val="90000"/>
              </a:lnSpc>
              <a:buFontTx/>
              <a:buAutoNum type="arabicPeriod"/>
              <a:defRPr/>
            </a:pPr>
            <a:r>
              <a:rPr lang="zh-TW" altLang="en-US" sz="2400" dirty="0">
                <a:solidFill>
                  <a:srgbClr val="000099"/>
                </a:solidFill>
                <a:effectLst>
                  <a:glow rad="101600">
                    <a:schemeClr val="bg1">
                      <a:alpha val="75000"/>
                    </a:schemeClr>
                  </a:glow>
                </a:effectLst>
                <a:latin typeface="Arial" charset="0"/>
              </a:rPr>
              <a:t>没有即时治愈的承诺</a:t>
            </a:r>
            <a:endParaRPr lang="en-US" sz="2400" dirty="0">
              <a:solidFill>
                <a:srgbClr val="000099"/>
              </a:solidFill>
              <a:effectLst>
                <a:glow rad="101600">
                  <a:schemeClr val="bg1">
                    <a:alpha val="75000"/>
                  </a:schemeClr>
                </a:glow>
              </a:effectLst>
              <a:latin typeface="Arial" charset="0"/>
            </a:endParaRPr>
          </a:p>
          <a:p>
            <a:pPr marL="852488" lvl="1" indent="-300038"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诚然，基督为我们的灵魂和身体而死。</a:t>
            </a:r>
            <a:endParaRPr lang="en-US" dirty="0">
              <a:effectLst>
                <a:glow rad="101600">
                  <a:schemeClr val="bg1">
                    <a:alpha val="75000"/>
                  </a:schemeClr>
                </a:glow>
              </a:effectLst>
              <a:latin typeface="Arial" charset="0"/>
              <a:ea typeface="Arial" charset="0"/>
              <a:cs typeface="Arial" charset="0"/>
            </a:endParaRPr>
          </a:p>
          <a:p>
            <a:pPr marL="852488" lvl="1" indent="-300038"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然而，在我们复活到荣耀之前，我们不会看到身体救赎的实现</a:t>
            </a:r>
            <a:endParaRPr lang="en-US" dirty="0">
              <a:effectLst>
                <a:glow rad="101600">
                  <a:schemeClr val="bg1">
                    <a:alpha val="75000"/>
                  </a:schemeClr>
                </a:glow>
              </a:effectLst>
              <a:latin typeface="Arial" charset="0"/>
              <a:ea typeface="Arial" charset="0"/>
              <a:cs typeface="Arial" charset="0"/>
            </a:endParaRPr>
          </a:p>
        </p:txBody>
      </p:sp>
      <p:sp>
        <p:nvSpPr>
          <p:cNvPr id="399363" name="Text Box 4"/>
          <p:cNvSpPr txBox="1">
            <a:spLocks noChangeArrowheads="1"/>
          </p:cNvSpPr>
          <p:nvPr/>
        </p:nvSpPr>
        <p:spPr bwMode="auto">
          <a:xfrm>
            <a:off x="457200" y="914400"/>
            <a:ext cx="8077200" cy="584200"/>
          </a:xfrm>
          <a:prstGeom prst="rect">
            <a:avLst/>
          </a:prstGeom>
          <a:solidFill>
            <a:schemeClr val="tx1">
              <a:alpha val="5411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TW" altLang="en-US" sz="3200" dirty="0">
                <a:solidFill>
                  <a:srgbClr val="CCECFF"/>
                </a:solidFill>
                <a:latin typeface="Arial Black" charset="0"/>
              </a:rPr>
              <a:t>三原则</a:t>
            </a:r>
            <a:endParaRPr lang="en-US" sz="3200" dirty="0">
              <a:solidFill>
                <a:srgbClr val="CCECFF"/>
              </a:solidFill>
              <a:latin typeface="Arial Black"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481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481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481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481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4819">
                                            <p:txEl>
                                              <p:pRg st="1" end="1"/>
                                            </p:txEl>
                                          </p:spTgt>
                                        </p:tgtEl>
                                        <p:attrNameLst>
                                          <p:attrName>style.visibility</p:attrName>
                                        </p:attrNameLst>
                                      </p:cBhvr>
                                      <p:to>
                                        <p:strVal val="visible"/>
                                      </p:to>
                                    </p:set>
                                    <p:anim calcmode="lin" valueType="num">
                                      <p:cBhvr>
                                        <p:cTn id="16" dur="500" fill="hold"/>
                                        <p:tgtEl>
                                          <p:spTgt spid="3481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481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481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481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481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 calcmode="lin" valueType="num">
                                      <p:cBhvr>
                                        <p:cTn id="25" dur="500" fill="hold"/>
                                        <p:tgtEl>
                                          <p:spTgt spid="3481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481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481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481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481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4819">
                                            <p:txEl>
                                              <p:pRg st="3" end="3"/>
                                            </p:txEl>
                                          </p:spTgt>
                                        </p:tgtEl>
                                        <p:attrNameLst>
                                          <p:attrName>style.visibility</p:attrName>
                                        </p:attrNameLst>
                                      </p:cBhvr>
                                      <p:to>
                                        <p:strVal val="visible"/>
                                      </p:to>
                                    </p:set>
                                    <p:anim calcmode="lin" valueType="num">
                                      <p:cBhvr>
                                        <p:cTn id="34" dur="500" fill="hold"/>
                                        <p:tgtEl>
                                          <p:spTgt spid="3481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3481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3481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3481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34819">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34819">
                                            <p:txEl>
                                              <p:pRg st="4" end="4"/>
                                            </p:txEl>
                                          </p:spTgt>
                                        </p:tgtEl>
                                        <p:attrNameLst>
                                          <p:attrName>style.visibility</p:attrName>
                                        </p:attrNameLst>
                                      </p:cBhvr>
                                      <p:to>
                                        <p:strVal val="visible"/>
                                      </p:to>
                                    </p:set>
                                    <p:anim calcmode="lin" valueType="num">
                                      <p:cBhvr>
                                        <p:cTn id="43" dur="500" fill="hold"/>
                                        <p:tgtEl>
                                          <p:spTgt spid="34819">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34819">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34819">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34819">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34819">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34819">
                                            <p:txEl>
                                              <p:pRg st="5" end="5"/>
                                            </p:txEl>
                                          </p:spTgt>
                                        </p:tgtEl>
                                        <p:attrNameLst>
                                          <p:attrName>style.visibility</p:attrName>
                                        </p:attrNameLst>
                                      </p:cBhvr>
                                      <p:to>
                                        <p:strVal val="visible"/>
                                      </p:to>
                                    </p:set>
                                    <p:anim calcmode="lin" valueType="num">
                                      <p:cBhvr>
                                        <p:cTn id="52" dur="500" fill="hold"/>
                                        <p:tgtEl>
                                          <p:spTgt spid="34819">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34819">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34819">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34819">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34819">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34819">
                                            <p:txEl>
                                              <p:pRg st="6" end="6"/>
                                            </p:txEl>
                                          </p:spTgt>
                                        </p:tgtEl>
                                        <p:attrNameLst>
                                          <p:attrName>style.visibility</p:attrName>
                                        </p:attrNameLst>
                                      </p:cBhvr>
                                      <p:to>
                                        <p:strVal val="visible"/>
                                      </p:to>
                                    </p:set>
                                    <p:anim calcmode="lin" valueType="num">
                                      <p:cBhvr>
                                        <p:cTn id="61" dur="500" fill="hold"/>
                                        <p:tgtEl>
                                          <p:spTgt spid="34819">
                                            <p:txEl>
                                              <p:pRg st="6" end="6"/>
                                            </p:txEl>
                                          </p:spTgt>
                                        </p:tgtEl>
                                        <p:attrNameLst>
                                          <p:attrName>ppt_w</p:attrName>
                                        </p:attrNameLst>
                                      </p:cBhvr>
                                      <p:tavLst>
                                        <p:tav tm="0">
                                          <p:val>
                                            <p:strVal val="#ppt_w*0.05"/>
                                          </p:val>
                                        </p:tav>
                                        <p:tav tm="100000">
                                          <p:val>
                                            <p:strVal val="#ppt_w"/>
                                          </p:val>
                                        </p:tav>
                                      </p:tavLst>
                                    </p:anim>
                                    <p:anim calcmode="lin" valueType="num">
                                      <p:cBhvr>
                                        <p:cTn id="62" dur="500" fill="hold"/>
                                        <p:tgtEl>
                                          <p:spTgt spid="34819">
                                            <p:txEl>
                                              <p:pRg st="6" end="6"/>
                                            </p:txEl>
                                          </p:spTgt>
                                        </p:tgtEl>
                                        <p:attrNameLst>
                                          <p:attrName>ppt_h</p:attrName>
                                        </p:attrNameLst>
                                      </p:cBhvr>
                                      <p:tavLst>
                                        <p:tav tm="0">
                                          <p:val>
                                            <p:strVal val="#ppt_h"/>
                                          </p:val>
                                        </p:tav>
                                        <p:tav tm="100000">
                                          <p:val>
                                            <p:strVal val="#ppt_h"/>
                                          </p:val>
                                        </p:tav>
                                      </p:tavLst>
                                    </p:anim>
                                    <p:anim calcmode="lin" valueType="num">
                                      <p:cBhvr>
                                        <p:cTn id="63" dur="500" fill="hold"/>
                                        <p:tgtEl>
                                          <p:spTgt spid="34819">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34819">
                                            <p:txEl>
                                              <p:pRg st="6" end="6"/>
                                            </p:txEl>
                                          </p:spTgt>
                                        </p:tgtEl>
                                        <p:attrNameLst>
                                          <p:attrName>ppt_y</p:attrName>
                                        </p:attrNameLst>
                                      </p:cBhvr>
                                      <p:tavLst>
                                        <p:tav tm="0">
                                          <p:val>
                                            <p:strVal val="#ppt_y"/>
                                          </p:val>
                                        </p:tav>
                                        <p:tav tm="100000">
                                          <p:val>
                                            <p:strVal val="#ppt_y"/>
                                          </p:val>
                                        </p:tav>
                                      </p:tavLst>
                                    </p:anim>
                                    <p:animEffect transition="in" filter="fade">
                                      <p:cBhvr>
                                        <p:cTn id="65" dur="500"/>
                                        <p:tgtEl>
                                          <p:spTgt spid="34819">
                                            <p:txEl>
                                              <p:pRg st="6" end="6"/>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34819">
                                            <p:txEl>
                                              <p:pRg st="7" end="7"/>
                                            </p:txEl>
                                          </p:spTgt>
                                        </p:tgtEl>
                                        <p:attrNameLst>
                                          <p:attrName>style.visibility</p:attrName>
                                        </p:attrNameLst>
                                      </p:cBhvr>
                                      <p:to>
                                        <p:strVal val="visible"/>
                                      </p:to>
                                    </p:set>
                                    <p:anim calcmode="lin" valueType="num">
                                      <p:cBhvr>
                                        <p:cTn id="70" dur="500" fill="hold"/>
                                        <p:tgtEl>
                                          <p:spTgt spid="34819">
                                            <p:txEl>
                                              <p:pRg st="7" end="7"/>
                                            </p:txEl>
                                          </p:spTgt>
                                        </p:tgtEl>
                                        <p:attrNameLst>
                                          <p:attrName>ppt_w</p:attrName>
                                        </p:attrNameLst>
                                      </p:cBhvr>
                                      <p:tavLst>
                                        <p:tav tm="0">
                                          <p:val>
                                            <p:strVal val="#ppt_w*0.05"/>
                                          </p:val>
                                        </p:tav>
                                        <p:tav tm="100000">
                                          <p:val>
                                            <p:strVal val="#ppt_w"/>
                                          </p:val>
                                        </p:tav>
                                      </p:tavLst>
                                    </p:anim>
                                    <p:anim calcmode="lin" valueType="num">
                                      <p:cBhvr>
                                        <p:cTn id="71" dur="500" fill="hold"/>
                                        <p:tgtEl>
                                          <p:spTgt spid="34819">
                                            <p:txEl>
                                              <p:pRg st="7" end="7"/>
                                            </p:txEl>
                                          </p:spTgt>
                                        </p:tgtEl>
                                        <p:attrNameLst>
                                          <p:attrName>ppt_h</p:attrName>
                                        </p:attrNameLst>
                                      </p:cBhvr>
                                      <p:tavLst>
                                        <p:tav tm="0">
                                          <p:val>
                                            <p:strVal val="#ppt_h"/>
                                          </p:val>
                                        </p:tav>
                                        <p:tav tm="100000">
                                          <p:val>
                                            <p:strVal val="#ppt_h"/>
                                          </p:val>
                                        </p:tav>
                                      </p:tavLst>
                                    </p:anim>
                                    <p:anim calcmode="lin" valueType="num">
                                      <p:cBhvr>
                                        <p:cTn id="72" dur="500" fill="hold"/>
                                        <p:tgtEl>
                                          <p:spTgt spid="34819">
                                            <p:txEl>
                                              <p:pRg st="7" end="7"/>
                                            </p:txEl>
                                          </p:spTgt>
                                        </p:tgtEl>
                                        <p:attrNameLst>
                                          <p:attrName>ppt_x</p:attrName>
                                        </p:attrNameLst>
                                      </p:cBhvr>
                                      <p:tavLst>
                                        <p:tav tm="0">
                                          <p:val>
                                            <p:strVal val="#ppt_x-.2"/>
                                          </p:val>
                                        </p:tav>
                                        <p:tav tm="100000">
                                          <p:val>
                                            <p:strVal val="#ppt_x"/>
                                          </p:val>
                                        </p:tav>
                                      </p:tavLst>
                                    </p:anim>
                                    <p:anim calcmode="lin" valueType="num">
                                      <p:cBhvr>
                                        <p:cTn id="73" dur="500" fill="hold"/>
                                        <p:tgtEl>
                                          <p:spTgt spid="34819">
                                            <p:txEl>
                                              <p:pRg st="7" end="7"/>
                                            </p:txEl>
                                          </p:spTgt>
                                        </p:tgtEl>
                                        <p:attrNameLst>
                                          <p:attrName>ppt_y</p:attrName>
                                        </p:attrNameLst>
                                      </p:cBhvr>
                                      <p:tavLst>
                                        <p:tav tm="0">
                                          <p:val>
                                            <p:strVal val="#ppt_y"/>
                                          </p:val>
                                        </p:tav>
                                        <p:tav tm="100000">
                                          <p:val>
                                            <p:strVal val="#ppt_y"/>
                                          </p:val>
                                        </p:tav>
                                      </p:tavLst>
                                    </p:anim>
                                    <p:animEffect transition="in" filter="fade">
                                      <p:cBhvr>
                                        <p:cTn id="74" dur="500"/>
                                        <p:tgtEl>
                                          <p:spTgt spid="34819">
                                            <p:txEl>
                                              <p:pRg st="7" end="7"/>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34819">
                                            <p:txEl>
                                              <p:pRg st="8" end="8"/>
                                            </p:txEl>
                                          </p:spTgt>
                                        </p:tgtEl>
                                        <p:attrNameLst>
                                          <p:attrName>style.visibility</p:attrName>
                                        </p:attrNameLst>
                                      </p:cBhvr>
                                      <p:to>
                                        <p:strVal val="visible"/>
                                      </p:to>
                                    </p:set>
                                    <p:anim calcmode="lin" valueType="num">
                                      <p:cBhvr>
                                        <p:cTn id="79" dur="500" fill="hold"/>
                                        <p:tgtEl>
                                          <p:spTgt spid="34819">
                                            <p:txEl>
                                              <p:pRg st="8" end="8"/>
                                            </p:txEl>
                                          </p:spTgt>
                                        </p:tgtEl>
                                        <p:attrNameLst>
                                          <p:attrName>ppt_w</p:attrName>
                                        </p:attrNameLst>
                                      </p:cBhvr>
                                      <p:tavLst>
                                        <p:tav tm="0">
                                          <p:val>
                                            <p:strVal val="#ppt_w*0.05"/>
                                          </p:val>
                                        </p:tav>
                                        <p:tav tm="100000">
                                          <p:val>
                                            <p:strVal val="#ppt_w"/>
                                          </p:val>
                                        </p:tav>
                                      </p:tavLst>
                                    </p:anim>
                                    <p:anim calcmode="lin" valueType="num">
                                      <p:cBhvr>
                                        <p:cTn id="80" dur="500" fill="hold"/>
                                        <p:tgtEl>
                                          <p:spTgt spid="34819">
                                            <p:txEl>
                                              <p:pRg st="8" end="8"/>
                                            </p:txEl>
                                          </p:spTgt>
                                        </p:tgtEl>
                                        <p:attrNameLst>
                                          <p:attrName>ppt_h</p:attrName>
                                        </p:attrNameLst>
                                      </p:cBhvr>
                                      <p:tavLst>
                                        <p:tav tm="0">
                                          <p:val>
                                            <p:strVal val="#ppt_h"/>
                                          </p:val>
                                        </p:tav>
                                        <p:tav tm="100000">
                                          <p:val>
                                            <p:strVal val="#ppt_h"/>
                                          </p:val>
                                        </p:tav>
                                      </p:tavLst>
                                    </p:anim>
                                    <p:anim calcmode="lin" valueType="num">
                                      <p:cBhvr>
                                        <p:cTn id="81" dur="500" fill="hold"/>
                                        <p:tgtEl>
                                          <p:spTgt spid="34819">
                                            <p:txEl>
                                              <p:pRg st="8" end="8"/>
                                            </p:txEl>
                                          </p:spTgt>
                                        </p:tgtEl>
                                        <p:attrNameLst>
                                          <p:attrName>ppt_x</p:attrName>
                                        </p:attrNameLst>
                                      </p:cBhvr>
                                      <p:tavLst>
                                        <p:tav tm="0">
                                          <p:val>
                                            <p:strVal val="#ppt_x-.2"/>
                                          </p:val>
                                        </p:tav>
                                        <p:tav tm="100000">
                                          <p:val>
                                            <p:strVal val="#ppt_x"/>
                                          </p:val>
                                        </p:tav>
                                      </p:tavLst>
                                    </p:anim>
                                    <p:anim calcmode="lin" valueType="num">
                                      <p:cBhvr>
                                        <p:cTn id="82" dur="500" fill="hold"/>
                                        <p:tgtEl>
                                          <p:spTgt spid="34819">
                                            <p:txEl>
                                              <p:pRg st="8" end="8"/>
                                            </p:txEl>
                                          </p:spTgt>
                                        </p:tgtEl>
                                        <p:attrNameLst>
                                          <p:attrName>ppt_y</p:attrName>
                                        </p:attrNameLst>
                                      </p:cBhvr>
                                      <p:tavLst>
                                        <p:tav tm="0">
                                          <p:val>
                                            <p:strVal val="#ppt_y"/>
                                          </p:val>
                                        </p:tav>
                                        <p:tav tm="100000">
                                          <p:val>
                                            <p:strVal val="#ppt_y"/>
                                          </p:val>
                                        </p:tav>
                                      </p:tavLst>
                                    </p:anim>
                                    <p:animEffect transition="in" filter="fade">
                                      <p:cBhvr>
                                        <p:cTn id="83" dur="500"/>
                                        <p:tgtEl>
                                          <p:spTgt spid="3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p:nvPr>
        </p:nvSpPr>
        <p:spPr>
          <a:xfrm>
            <a:off x="457200" y="490538"/>
            <a:ext cx="8229600" cy="1282700"/>
          </a:xfrm>
        </p:spPr>
        <p:txBody>
          <a:bodyPr/>
          <a:lstStyle/>
          <a:p>
            <a:pPr eaLnBrk="1" hangingPunct="1"/>
            <a:r>
              <a:rPr lang="zh-TW" altLang="en-US" dirty="0">
                <a:latin typeface="Arial Black" charset="0"/>
              </a:rPr>
              <a:t>要解决奇迹的问题</a:t>
            </a:r>
            <a:endParaRPr lang="en-US" dirty="0">
              <a:latin typeface="Arial Black" charset="0"/>
            </a:endParaRPr>
          </a:p>
        </p:txBody>
      </p:sp>
      <p:sp>
        <p:nvSpPr>
          <p:cNvPr id="4099" name="Rectangle 3"/>
          <p:cNvSpPr>
            <a:spLocks noGrp="1" noChangeArrowheads="1"/>
          </p:cNvSpPr>
          <p:nvPr>
            <p:ph type="body" idx="1"/>
          </p:nvPr>
        </p:nvSpPr>
        <p:spPr>
          <a:xfrm>
            <a:off x="457200" y="1909763"/>
            <a:ext cx="7696200" cy="3751262"/>
          </a:xfrm>
        </p:spPr>
        <p:txBody>
          <a:bodyPr/>
          <a:lstStyle/>
          <a:p>
            <a:pPr marL="290513" indent="-290513" eaLnBrk="1" hangingPunct="1"/>
            <a:r>
              <a:rPr lang="zh-TW" altLang="en-US" sz="3200" dirty="0">
                <a:latin typeface="Arial" charset="0"/>
                <a:ea typeface="宋体" charset="0"/>
                <a:cs typeface="宋体" charset="0"/>
              </a:rPr>
              <a:t>什么是圣经对奇迹的定义？</a:t>
            </a:r>
            <a:endParaRPr lang="en-GB" altLang="zh-TW" sz="3200" dirty="0">
              <a:latin typeface="Arial" charset="0"/>
              <a:ea typeface="宋体" charset="0"/>
              <a:cs typeface="宋体" charset="0"/>
            </a:endParaRPr>
          </a:p>
          <a:p>
            <a:pPr marL="290513" indent="-290513" eaLnBrk="1" hangingPunct="1"/>
            <a:r>
              <a:rPr lang="zh-TW" altLang="en-US" sz="3200" dirty="0">
                <a:latin typeface="Arial" charset="0"/>
                <a:ea typeface="宋体" charset="0"/>
                <a:cs typeface="宋体" charset="0"/>
              </a:rPr>
              <a:t>他们的目的是什么？</a:t>
            </a:r>
            <a:endParaRPr lang="en-GB" altLang="zh-TW" sz="3200" dirty="0">
              <a:latin typeface="Arial" charset="0"/>
              <a:ea typeface="宋体" charset="0"/>
              <a:cs typeface="宋体" charset="0"/>
            </a:endParaRPr>
          </a:p>
          <a:p>
            <a:pPr marL="290513" indent="-290513" eaLnBrk="1" hangingPunct="1"/>
            <a:r>
              <a:rPr lang="zh-TW" altLang="en-US" sz="3200" dirty="0">
                <a:latin typeface="Arial" charset="0"/>
                <a:ea typeface="宋体" charset="0"/>
                <a:cs typeface="宋体" charset="0"/>
              </a:rPr>
              <a:t>关于奇迹礼物的各种观点有哪些？</a:t>
            </a:r>
            <a:endParaRPr lang="en-GB" altLang="zh-TW" sz="3200" dirty="0">
              <a:latin typeface="Arial" charset="0"/>
              <a:ea typeface="宋体" charset="0"/>
              <a:cs typeface="宋体" charset="0"/>
            </a:endParaRPr>
          </a:p>
          <a:p>
            <a:pPr marL="290513" indent="-290513" eaLnBrk="1" hangingPunct="1"/>
            <a:r>
              <a:rPr lang="zh-TW" altLang="en-US" sz="3200" dirty="0">
                <a:latin typeface="Arial" charset="0"/>
                <a:ea typeface="宋体" charset="0"/>
                <a:cs typeface="宋体" charset="0"/>
              </a:rPr>
              <a:t>它们的含义是什么？</a:t>
            </a:r>
            <a:endParaRPr lang="en-US" sz="3200" dirty="0">
              <a:latin typeface="Arial" charset="0"/>
              <a:ea typeface="宋体" charset="0"/>
              <a:cs typeface="宋体"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9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9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9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9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99">
                                            <p:txEl>
                                              <p:pRg st="1" end="1"/>
                                            </p:txEl>
                                          </p:spTgt>
                                        </p:tgtEl>
                                        <p:attrNameLst>
                                          <p:attrName>style.visibility</p:attrName>
                                        </p:attrNameLst>
                                      </p:cBhvr>
                                      <p:to>
                                        <p:strVal val="visible"/>
                                      </p:to>
                                    </p:set>
                                    <p:anim calcmode="lin" valueType="num">
                                      <p:cBhvr>
                                        <p:cTn id="16" dur="500" fill="hold"/>
                                        <p:tgtEl>
                                          <p:spTgt spid="409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9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9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9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9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99">
                                            <p:txEl>
                                              <p:pRg st="2" end="2"/>
                                            </p:txEl>
                                          </p:spTgt>
                                        </p:tgtEl>
                                        <p:attrNameLst>
                                          <p:attrName>style.visibility</p:attrName>
                                        </p:attrNameLst>
                                      </p:cBhvr>
                                      <p:to>
                                        <p:strVal val="visible"/>
                                      </p:to>
                                    </p:set>
                                    <p:anim calcmode="lin" valueType="num">
                                      <p:cBhvr>
                                        <p:cTn id="25" dur="500" fill="hold"/>
                                        <p:tgtEl>
                                          <p:spTgt spid="409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9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9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9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p:txBody>
          <a:bodyPr/>
          <a:lstStyle/>
          <a:p>
            <a:pPr eaLnBrk="1" hangingPunct="1"/>
            <a:r>
              <a:rPr lang="zh-TW" altLang="en-US" dirty="0">
                <a:latin typeface="Arial Black" charset="0"/>
              </a:rPr>
              <a:t>结论</a:t>
            </a:r>
            <a:endParaRPr lang="en-US" dirty="0">
              <a:latin typeface="Arial Black" charset="0"/>
            </a:endParaRPr>
          </a:p>
        </p:txBody>
      </p:sp>
      <p:sp>
        <p:nvSpPr>
          <p:cNvPr id="36867" name="Rectangle 3"/>
          <p:cNvSpPr>
            <a:spLocks noGrp="1" noChangeArrowheads="1"/>
          </p:cNvSpPr>
          <p:nvPr>
            <p:ph type="body" idx="1"/>
          </p:nvPr>
        </p:nvSpPr>
        <p:spPr>
          <a:xfrm>
            <a:off x="457200" y="1493838"/>
            <a:ext cx="7499176" cy="4297362"/>
          </a:xfrm>
          <a:extLst/>
        </p:spPr>
        <p:txBody>
          <a:bodyPr/>
          <a:lstStyle/>
          <a:p>
            <a:pPr marL="400050" indent="-400050" eaLnBrk="1" hangingPunct="1">
              <a:lnSpc>
                <a:spcPct val="90000"/>
              </a:lnSpc>
              <a:buFontTx/>
              <a:buAutoNum type="arabicPeriod"/>
              <a:defRPr/>
            </a:pPr>
            <a:r>
              <a:rPr lang="zh-TW" altLang="en-US" sz="2400" dirty="0">
                <a:solidFill>
                  <a:srgbClr val="000099"/>
                </a:solidFill>
                <a:effectLst>
                  <a:glow rad="101600">
                    <a:schemeClr val="bg1">
                      <a:alpha val="75000"/>
                    </a:schemeClr>
                  </a:glow>
                </a:effectLst>
                <a:latin typeface="Arial" charset="0"/>
              </a:rPr>
              <a:t>牧灵事工</a:t>
            </a:r>
            <a:endParaRPr lang="en-US" sz="2400" dirty="0">
              <a:solidFill>
                <a:srgbClr val="000099"/>
              </a:solidFill>
              <a:effectLst>
                <a:glow rad="101600">
                  <a:schemeClr val="bg1">
                    <a:alpha val="75000"/>
                  </a:schemeClr>
                </a:glow>
              </a:effectLst>
              <a:latin typeface="Arial" charset="0"/>
            </a:endParaRPr>
          </a:p>
          <a:p>
            <a:pPr marL="857250" lvl="1" indent="-342900"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部被压迫者 </a:t>
            </a:r>
            <a:r>
              <a:rPr lang="en-US" altLang="zh-TW" dirty="0">
                <a:effectLst>
                  <a:glow rad="101600">
                    <a:schemeClr val="bg1">
                      <a:alpha val="75000"/>
                    </a:schemeClr>
                  </a:glow>
                </a:effectLst>
                <a:latin typeface="Arial" charset="0"/>
                <a:ea typeface="Arial" charset="0"/>
                <a:cs typeface="Arial" charset="0"/>
              </a:rPr>
              <a:t>- </a:t>
            </a:r>
            <a:r>
              <a:rPr lang="zh-TW" altLang="en-US" dirty="0">
                <a:effectLst>
                  <a:glow rad="101600">
                    <a:schemeClr val="bg1">
                      <a:alpha val="75000"/>
                    </a:schemeClr>
                  </a:glow>
                </a:effectLst>
                <a:latin typeface="Arial" charset="0"/>
                <a:ea typeface="Arial" charset="0"/>
                <a:cs typeface="Arial" charset="0"/>
              </a:rPr>
              <a:t>穷人，受虐待者，失业者</a:t>
            </a:r>
            <a:endParaRPr lang="en-US" dirty="0">
              <a:effectLst>
                <a:glow rad="101600">
                  <a:schemeClr val="bg1">
                    <a:alpha val="75000"/>
                  </a:schemeClr>
                </a:glow>
              </a:effectLst>
              <a:latin typeface="Arial" charset="0"/>
              <a:ea typeface="Arial" charset="0"/>
              <a:cs typeface="Arial" charset="0"/>
            </a:endParaRPr>
          </a:p>
          <a:p>
            <a:pPr marL="857250" lvl="1" indent="-342900" eaLnBrk="1" hangingPunct="1">
              <a:lnSpc>
                <a:spcPct val="90000"/>
              </a:lnSpc>
              <a:defRPr/>
            </a:pPr>
            <a:r>
              <a:rPr lang="zh-CHT" altLang="en-US" dirty="0">
                <a:effectLst>
                  <a:glow rad="101600">
                    <a:schemeClr val="bg1">
                      <a:alpha val="75000"/>
                    </a:schemeClr>
                  </a:glow>
                </a:effectLst>
                <a:latin typeface="Arial" charset="0"/>
                <a:ea typeface="Arial" charset="0"/>
                <a:cs typeface="Arial" charset="0"/>
              </a:rPr>
              <a:t>生病部</a:t>
            </a:r>
            <a:endParaRPr lang="en-US" dirty="0">
              <a:effectLst>
                <a:glow rad="101600">
                  <a:schemeClr val="bg1">
                    <a:alpha val="75000"/>
                  </a:schemeClr>
                </a:glow>
              </a:effectLst>
              <a:latin typeface="Arial" charset="0"/>
              <a:ea typeface="Arial" charset="0"/>
              <a:cs typeface="Arial" charset="0"/>
            </a:endParaRPr>
          </a:p>
          <a:p>
            <a:pPr marL="400050" indent="-400050" eaLnBrk="1" hangingPunct="1">
              <a:lnSpc>
                <a:spcPct val="90000"/>
              </a:lnSpc>
              <a:buFontTx/>
              <a:buAutoNum type="arabicPeriod"/>
              <a:defRPr/>
            </a:pPr>
            <a:r>
              <a:rPr lang="ja-JP" altLang="en-US" sz="2400" dirty="0">
                <a:solidFill>
                  <a:srgbClr val="000099"/>
                </a:solidFill>
                <a:effectLst>
                  <a:glow rad="101600">
                    <a:schemeClr val="bg1">
                      <a:alpha val="75000"/>
                    </a:schemeClr>
                  </a:glow>
                </a:effectLst>
                <a:latin typeface="Arial" charset="0"/>
              </a:rPr>
              <a:t>教学部</a:t>
            </a:r>
            <a:endParaRPr lang="en-US" sz="2400" dirty="0">
              <a:solidFill>
                <a:srgbClr val="000099"/>
              </a:solidFill>
              <a:effectLst>
                <a:glow rad="101600">
                  <a:schemeClr val="bg1">
                    <a:alpha val="75000"/>
                  </a:schemeClr>
                </a:glow>
              </a:effectLst>
              <a:latin typeface="Arial" charset="0"/>
            </a:endParaRPr>
          </a:p>
          <a:p>
            <a:pPr marL="857250" lvl="1" indent="-342900"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老年人和更成熟的基督徒应该成为年轻信徒的榜样</a:t>
            </a:r>
            <a:endParaRPr lang="en-US" dirty="0">
              <a:effectLst>
                <a:glow rad="101600">
                  <a:schemeClr val="bg1">
                    <a:alpha val="75000"/>
                  </a:schemeClr>
                </a:glow>
              </a:effectLst>
              <a:latin typeface="Arial" charset="0"/>
              <a:ea typeface="Arial" charset="0"/>
              <a:cs typeface="Arial" charset="0"/>
            </a:endParaRPr>
          </a:p>
          <a:p>
            <a:pPr marL="400050" indent="-400050" eaLnBrk="1" hangingPunct="1">
              <a:lnSpc>
                <a:spcPct val="90000"/>
              </a:lnSpc>
              <a:buFontTx/>
              <a:buAutoNum type="arabicPeriod"/>
              <a:defRPr/>
            </a:pPr>
            <a:r>
              <a:rPr lang="zh-TW" altLang="en-US" sz="2400" dirty="0">
                <a:solidFill>
                  <a:srgbClr val="000099"/>
                </a:solidFill>
                <a:effectLst>
                  <a:glow rad="101600">
                    <a:schemeClr val="bg1">
                      <a:alpha val="75000"/>
                    </a:schemeClr>
                  </a:glow>
                </a:effectLst>
                <a:latin typeface="Arial" charset="0"/>
              </a:rPr>
              <a:t>预言事工</a:t>
            </a:r>
            <a:endParaRPr lang="en-US" sz="2400" dirty="0">
              <a:solidFill>
                <a:srgbClr val="000099"/>
              </a:solidFill>
              <a:effectLst>
                <a:glow rad="101600">
                  <a:schemeClr val="bg1">
                    <a:alpha val="75000"/>
                  </a:schemeClr>
                </a:glow>
              </a:effectLst>
              <a:latin typeface="Arial" charset="0"/>
            </a:endParaRPr>
          </a:p>
          <a:p>
            <a:pPr marL="857250" lvl="1" indent="-342900"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教会应该反对邪恶和守卫本身</a:t>
            </a:r>
            <a:endParaRPr lang="en-US" dirty="0">
              <a:effectLst>
                <a:glow rad="101600">
                  <a:schemeClr val="bg1">
                    <a:alpha val="75000"/>
                  </a:schemeClr>
                </a:glow>
              </a:effectLst>
              <a:latin typeface="Arial" charset="0"/>
              <a:ea typeface="Arial" charset="0"/>
              <a:cs typeface="Arial" charset="0"/>
            </a:endParaRPr>
          </a:p>
          <a:p>
            <a:pPr marL="857250" lvl="1" indent="-342900" eaLnBrk="1" hangingPunct="1">
              <a:lnSpc>
                <a:spcPct val="90000"/>
              </a:lnSpc>
              <a:defRPr/>
            </a:pPr>
            <a:r>
              <a:rPr lang="zh-TW" altLang="en-US" dirty="0">
                <a:effectLst>
                  <a:glow rad="101600">
                    <a:schemeClr val="bg1">
                      <a:alpha val="75000"/>
                    </a:schemeClr>
                  </a:glow>
                </a:effectLst>
                <a:latin typeface="Arial" charset="0"/>
                <a:ea typeface="Arial" charset="0"/>
                <a:cs typeface="Arial" charset="0"/>
              </a:rPr>
              <a:t>教会应该检验反对圣经的教导</a:t>
            </a:r>
            <a:endParaRPr lang="en-US" dirty="0">
              <a:effectLst>
                <a:glow rad="101600">
                  <a:schemeClr val="bg1">
                    <a:alpha val="75000"/>
                  </a:schemeClr>
                </a:glow>
              </a:effectLst>
              <a:latin typeface="Arial" charset="0"/>
              <a:ea typeface="Arial" charset="0"/>
              <a:cs typeface="Arial" charset="0"/>
            </a:endParaRPr>
          </a:p>
        </p:txBody>
      </p:sp>
      <p:sp>
        <p:nvSpPr>
          <p:cNvPr id="401411"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TW" altLang="en-US" dirty="0">
                <a:solidFill>
                  <a:srgbClr val="CCECFF"/>
                </a:solidFill>
                <a:latin typeface="Arial Black" charset="0"/>
              </a:rPr>
              <a:t>三点建议</a:t>
            </a:r>
            <a:endParaRPr lang="en-US" dirty="0">
              <a:solidFill>
                <a:srgbClr val="CCECFF"/>
              </a:solidFill>
              <a:latin typeface="Arial Black"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500" fill="hold"/>
                                        <p:tgtEl>
                                          <p:spTgt spid="3686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686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686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686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686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6867">
                                            <p:txEl>
                                              <p:pRg st="1" end="1"/>
                                            </p:txEl>
                                          </p:spTgt>
                                        </p:tgtEl>
                                        <p:attrNameLst>
                                          <p:attrName>style.visibility</p:attrName>
                                        </p:attrNameLst>
                                      </p:cBhvr>
                                      <p:to>
                                        <p:strVal val="visible"/>
                                      </p:to>
                                    </p:set>
                                    <p:anim calcmode="lin" valueType="num">
                                      <p:cBhvr>
                                        <p:cTn id="16" dur="500" fill="hold"/>
                                        <p:tgtEl>
                                          <p:spTgt spid="3686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686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686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686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686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6867">
                                            <p:txEl>
                                              <p:pRg st="2" end="2"/>
                                            </p:txEl>
                                          </p:spTgt>
                                        </p:tgtEl>
                                        <p:attrNameLst>
                                          <p:attrName>style.visibility</p:attrName>
                                        </p:attrNameLst>
                                      </p:cBhvr>
                                      <p:to>
                                        <p:strVal val="visible"/>
                                      </p:to>
                                    </p:set>
                                    <p:anim calcmode="lin" valueType="num">
                                      <p:cBhvr>
                                        <p:cTn id="25" dur="500" fill="hold"/>
                                        <p:tgtEl>
                                          <p:spTgt spid="3686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686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686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686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6867">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6867">
                                            <p:txEl>
                                              <p:pRg st="3" end="3"/>
                                            </p:txEl>
                                          </p:spTgt>
                                        </p:tgtEl>
                                        <p:attrNameLst>
                                          <p:attrName>style.visibility</p:attrName>
                                        </p:attrNameLst>
                                      </p:cBhvr>
                                      <p:to>
                                        <p:strVal val="visible"/>
                                      </p:to>
                                    </p:set>
                                    <p:anim calcmode="lin" valueType="num">
                                      <p:cBhvr>
                                        <p:cTn id="34" dur="500" fill="hold"/>
                                        <p:tgtEl>
                                          <p:spTgt spid="36867">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36867">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36867">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36867">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3686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36867">
                                            <p:txEl>
                                              <p:pRg st="4" end="4"/>
                                            </p:txEl>
                                          </p:spTgt>
                                        </p:tgtEl>
                                        <p:attrNameLst>
                                          <p:attrName>style.visibility</p:attrName>
                                        </p:attrNameLst>
                                      </p:cBhvr>
                                      <p:to>
                                        <p:strVal val="visible"/>
                                      </p:to>
                                    </p:set>
                                    <p:anim calcmode="lin" valueType="num">
                                      <p:cBhvr>
                                        <p:cTn id="43" dur="500" fill="hold"/>
                                        <p:tgtEl>
                                          <p:spTgt spid="36867">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36867">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36867">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36867">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36867">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36867">
                                            <p:txEl>
                                              <p:pRg st="5" end="5"/>
                                            </p:txEl>
                                          </p:spTgt>
                                        </p:tgtEl>
                                        <p:attrNameLst>
                                          <p:attrName>style.visibility</p:attrName>
                                        </p:attrNameLst>
                                      </p:cBhvr>
                                      <p:to>
                                        <p:strVal val="visible"/>
                                      </p:to>
                                    </p:set>
                                    <p:anim calcmode="lin" valueType="num">
                                      <p:cBhvr>
                                        <p:cTn id="52" dur="500" fill="hold"/>
                                        <p:tgtEl>
                                          <p:spTgt spid="36867">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36867">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36867">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36867">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36867">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36867">
                                            <p:txEl>
                                              <p:pRg st="6" end="6"/>
                                            </p:txEl>
                                          </p:spTgt>
                                        </p:tgtEl>
                                        <p:attrNameLst>
                                          <p:attrName>style.visibility</p:attrName>
                                        </p:attrNameLst>
                                      </p:cBhvr>
                                      <p:to>
                                        <p:strVal val="visible"/>
                                      </p:to>
                                    </p:set>
                                    <p:anim calcmode="lin" valueType="num">
                                      <p:cBhvr>
                                        <p:cTn id="61" dur="500" fill="hold"/>
                                        <p:tgtEl>
                                          <p:spTgt spid="36867">
                                            <p:txEl>
                                              <p:pRg st="6" end="6"/>
                                            </p:txEl>
                                          </p:spTgt>
                                        </p:tgtEl>
                                        <p:attrNameLst>
                                          <p:attrName>ppt_w</p:attrName>
                                        </p:attrNameLst>
                                      </p:cBhvr>
                                      <p:tavLst>
                                        <p:tav tm="0">
                                          <p:val>
                                            <p:strVal val="#ppt_w*0.05"/>
                                          </p:val>
                                        </p:tav>
                                        <p:tav tm="100000">
                                          <p:val>
                                            <p:strVal val="#ppt_w"/>
                                          </p:val>
                                        </p:tav>
                                      </p:tavLst>
                                    </p:anim>
                                    <p:anim calcmode="lin" valueType="num">
                                      <p:cBhvr>
                                        <p:cTn id="62" dur="500" fill="hold"/>
                                        <p:tgtEl>
                                          <p:spTgt spid="36867">
                                            <p:txEl>
                                              <p:pRg st="6" end="6"/>
                                            </p:txEl>
                                          </p:spTgt>
                                        </p:tgtEl>
                                        <p:attrNameLst>
                                          <p:attrName>ppt_h</p:attrName>
                                        </p:attrNameLst>
                                      </p:cBhvr>
                                      <p:tavLst>
                                        <p:tav tm="0">
                                          <p:val>
                                            <p:strVal val="#ppt_h"/>
                                          </p:val>
                                        </p:tav>
                                        <p:tav tm="100000">
                                          <p:val>
                                            <p:strVal val="#ppt_h"/>
                                          </p:val>
                                        </p:tav>
                                      </p:tavLst>
                                    </p:anim>
                                    <p:anim calcmode="lin" valueType="num">
                                      <p:cBhvr>
                                        <p:cTn id="63" dur="500" fill="hold"/>
                                        <p:tgtEl>
                                          <p:spTgt spid="36867">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36867">
                                            <p:txEl>
                                              <p:pRg st="6" end="6"/>
                                            </p:txEl>
                                          </p:spTgt>
                                        </p:tgtEl>
                                        <p:attrNameLst>
                                          <p:attrName>ppt_y</p:attrName>
                                        </p:attrNameLst>
                                      </p:cBhvr>
                                      <p:tavLst>
                                        <p:tav tm="0">
                                          <p:val>
                                            <p:strVal val="#ppt_y"/>
                                          </p:val>
                                        </p:tav>
                                        <p:tav tm="100000">
                                          <p:val>
                                            <p:strVal val="#ppt_y"/>
                                          </p:val>
                                        </p:tav>
                                      </p:tavLst>
                                    </p:anim>
                                    <p:animEffect transition="in" filter="fade">
                                      <p:cBhvr>
                                        <p:cTn id="65" dur="500"/>
                                        <p:tgtEl>
                                          <p:spTgt spid="368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ChangeArrowheads="1"/>
          </p:cNvSpPr>
          <p:nvPr>
            <p:ph type="title" idx="4294967295"/>
          </p:nvPr>
        </p:nvSpPr>
        <p:spPr/>
        <p:txBody>
          <a:bodyPr/>
          <a:lstStyle/>
          <a:p>
            <a:pPr eaLnBrk="1" hangingPunct="1"/>
            <a:r>
              <a:rPr lang="zh-TW" altLang="en-US" sz="4000" b="1" dirty="0">
                <a:latin typeface="Arial" charset="0"/>
                <a:ea typeface="ＭＳ Ｐゴシック" charset="0"/>
                <a:cs typeface="Arial" charset="0"/>
              </a:rPr>
              <a:t>一些奇迹可以伪造吗？</a:t>
            </a:r>
            <a:endParaRPr lang="en-US" sz="4000" b="1" dirty="0">
              <a:latin typeface="Arial" charset="0"/>
              <a:ea typeface="ＭＳ Ｐゴシック" charset="0"/>
              <a:cs typeface="Arial" charset="0"/>
            </a:endParaRPr>
          </a:p>
        </p:txBody>
      </p:sp>
      <p:pic>
        <p:nvPicPr>
          <p:cNvPr id="4034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117725"/>
            <a:ext cx="6705600" cy="388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zh-TW" altLang="en-US" sz="5400" b="1" dirty="0">
                <a:latin typeface="Arial"/>
                <a:cs typeface="Arial"/>
              </a:rPr>
              <a:t>治愈的礼物</a:t>
            </a:r>
            <a:endParaRPr lang="en-US" sz="5400" b="1" dirty="0">
              <a:latin typeface="Arial"/>
              <a:cs typeface="Arial"/>
            </a:endParaRPr>
          </a:p>
        </p:txBody>
      </p:sp>
      <p:sp>
        <p:nvSpPr>
          <p:cNvPr id="405506" name="Rectangle 3"/>
          <p:cNvSpPr>
            <a:spLocks noGrp="1" noChangeArrowheads="1"/>
          </p:cNvSpPr>
          <p:nvPr>
            <p:ph type="subTitle" idx="1"/>
          </p:nvPr>
        </p:nvSpPr>
        <p:spPr/>
        <p:txBody>
          <a:bodyPr/>
          <a:lstStyle/>
          <a:p>
            <a:pPr eaLnBrk="1" hangingPunct="1"/>
            <a:r>
              <a:rPr lang="zh-TW" altLang="en-US" sz="3600" b="1" dirty="0">
                <a:latin typeface="Arial" charset="0"/>
                <a:ea typeface="MS Pゴシック" charset="0"/>
                <a:cs typeface="Arial" charset="0"/>
              </a:rPr>
              <a:t>上帝是否希望所有基督徒都治愈各种疾病？</a:t>
            </a:r>
            <a:endParaRPr lang="en-US" sz="3600" b="1" dirty="0">
              <a:latin typeface="Arial" charset="0"/>
              <a:ea typeface="MS Pゴシック" charset="0"/>
              <a:cs typeface="Arial" charset="0"/>
            </a:endParaRPr>
          </a:p>
        </p:txBody>
      </p:sp>
      <p:sp>
        <p:nvSpPr>
          <p:cNvPr id="405507" name="Text Box 4"/>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37</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ctrTitle"/>
          </p:nvPr>
        </p:nvSpPr>
        <p:spPr/>
        <p:txBody>
          <a:bodyPr/>
          <a:lstStyle/>
          <a:p>
            <a:pPr>
              <a:defRPr/>
            </a:pPr>
            <a:r>
              <a:rPr lang="zh-CN" altLang="en-US">
                <a:solidFill>
                  <a:srgbClr val="0000FF"/>
                </a:solidFill>
                <a:cs typeface="+mj-cs"/>
              </a:rPr>
              <a:t>今日神的医治</a:t>
            </a:r>
            <a:endParaRPr lang="en-US">
              <a:solidFill>
                <a:srgbClr val="0000FF"/>
              </a:solidFill>
              <a:cs typeface="+mj-cs"/>
            </a:endParaRPr>
          </a:p>
        </p:txBody>
      </p:sp>
      <p:sp>
        <p:nvSpPr>
          <p:cNvPr id="483331" name="Rectangle 3"/>
          <p:cNvSpPr>
            <a:spLocks noGrp="1" noChangeArrowheads="1"/>
          </p:cNvSpPr>
          <p:nvPr>
            <p:ph type="subTitle" idx="1"/>
          </p:nvPr>
        </p:nvSpPr>
        <p:spPr>
          <a:xfrm>
            <a:off x="3200400" y="4953000"/>
            <a:ext cx="5257800" cy="1143000"/>
          </a:xfrm>
        </p:spPr>
        <p:txBody>
          <a:bodyPr/>
          <a:lstStyle/>
          <a:p>
            <a:pPr>
              <a:defRPr/>
            </a:pPr>
            <a:r>
              <a:rPr lang="zh-CN" altLang="en-US" i="1">
                <a:solidFill>
                  <a:srgbClr val="0000FF"/>
                </a:solidFill>
                <a:cs typeface="+mn-cs"/>
              </a:rPr>
              <a:t>当我们需要医治病，我们该如何是好？</a:t>
            </a:r>
            <a:endParaRPr lang="en-US" i="1">
              <a:solidFill>
                <a:srgbClr val="0000FF"/>
              </a:solidFill>
              <a:cs typeface="+mn-cs"/>
            </a:endParaRPr>
          </a:p>
        </p:txBody>
      </p:sp>
    </p:spTree>
    <p:extLst>
      <p:ext uri="{BB962C8B-B14F-4D97-AF65-F5344CB8AC3E}">
        <p14:creationId xmlns:p14="http://schemas.microsoft.com/office/powerpoint/2010/main" val="578751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2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87427" name="Rectangle 3"/>
          <p:cNvSpPr>
            <a:spLocks noGrp="1" noChangeArrowheads="1"/>
          </p:cNvSpPr>
          <p:nvPr>
            <p:ph type="body" idx="1"/>
          </p:nvPr>
        </p:nvSpPr>
        <p:spPr>
          <a:xfrm>
            <a:off x="533400" y="1828800"/>
            <a:ext cx="4648200" cy="4038600"/>
          </a:xfrm>
        </p:spPr>
        <p:txBody>
          <a:bodyPr/>
          <a:lstStyle/>
          <a:p>
            <a:pPr marL="0" indent="0" eaLnBrk="1" hangingPunct="1">
              <a:lnSpc>
                <a:spcPct val="90000"/>
              </a:lnSpc>
              <a:buFont typeface="Wingdings" charset="0"/>
              <a:buNone/>
              <a:defRPr/>
            </a:pPr>
            <a:r>
              <a:rPr lang="ja-JP" altLang="en-US" sz="2400" b="1">
                <a:latin typeface="Verdana" charset="0"/>
                <a:cs typeface="+mn-cs"/>
              </a:rPr>
              <a:t>“</a:t>
            </a:r>
            <a:r>
              <a:rPr lang="zh-CN" altLang="en-US" b="1">
                <a:cs typeface="+mn-cs"/>
              </a:rPr>
              <a:t>神的医治是福音书的一个主要部分。 疾病的释放已在救赎中得到，并且是所有信徒的特权。</a:t>
            </a:r>
            <a:r>
              <a:rPr lang="zh-CN" altLang="en-US" sz="2400" b="1">
                <a:latin typeface="Verdana" charset="0"/>
                <a:cs typeface="+mn-cs"/>
              </a:rPr>
              <a:t> </a:t>
            </a:r>
            <a:r>
              <a:rPr lang="en-US" sz="2400" b="1">
                <a:latin typeface="Verdana" charset="0"/>
                <a:cs typeface="+mn-cs"/>
              </a:rPr>
              <a:t>(</a:t>
            </a:r>
            <a:r>
              <a:rPr lang="zh-CN" altLang="en-US" sz="2400" b="1">
                <a:latin typeface="Verdana" charset="0"/>
                <a:cs typeface="+mn-cs"/>
              </a:rPr>
              <a:t>以赛 </a:t>
            </a:r>
            <a:r>
              <a:rPr lang="en-US" sz="2400" b="1">
                <a:latin typeface="Verdana" charset="0"/>
                <a:cs typeface="+mn-cs"/>
              </a:rPr>
              <a:t>53:4,5; </a:t>
            </a:r>
            <a:r>
              <a:rPr lang="zh-CN" altLang="en-US" sz="2400" b="1">
                <a:latin typeface="Verdana" charset="0"/>
                <a:cs typeface="+mn-cs"/>
              </a:rPr>
              <a:t>马太 </a:t>
            </a:r>
            <a:r>
              <a:rPr lang="en-US" sz="2400" b="1">
                <a:latin typeface="Verdana" charset="0"/>
                <a:cs typeface="+mn-cs"/>
              </a:rPr>
              <a:t>8:16,17; </a:t>
            </a:r>
            <a:r>
              <a:rPr lang="zh-CN" altLang="en-US" sz="2300" b="1">
                <a:latin typeface="Verdana" charset="0"/>
                <a:cs typeface="+mn-cs"/>
              </a:rPr>
              <a:t>雅各</a:t>
            </a:r>
            <a:r>
              <a:rPr lang="zh-CN" altLang="en-US" sz="2400" b="1">
                <a:latin typeface="Verdana" charset="0"/>
                <a:cs typeface="+mn-cs"/>
              </a:rPr>
              <a:t> </a:t>
            </a:r>
            <a:r>
              <a:rPr lang="en-US" sz="2400" b="1">
                <a:latin typeface="Verdana" charset="0"/>
                <a:cs typeface="+mn-cs"/>
              </a:rPr>
              <a:t>5:14</a:t>
            </a:r>
            <a:r>
              <a:rPr lang="en-US" sz="2400" b="1">
                <a:latin typeface="Verdana" charset="0"/>
                <a:ea typeface="ヒラギノ角ゴ Pro W3" charset="0"/>
                <a:cs typeface="ヒラギノ角ゴ Pro W3" charset="0"/>
              </a:rPr>
              <a:t>-</a:t>
            </a:r>
            <a:r>
              <a:rPr lang="en-US" sz="2400" b="1">
                <a:latin typeface="Verdana" charset="0"/>
                <a:cs typeface="+mn-cs"/>
              </a:rPr>
              <a:t>16)</a:t>
            </a:r>
            <a:r>
              <a:rPr lang="ja-JP" altLang="en-US" sz="2400" b="1">
                <a:latin typeface="Verdana" charset="0"/>
                <a:cs typeface="+mn-cs"/>
              </a:rPr>
              <a:t>”</a:t>
            </a:r>
            <a:endParaRPr lang="en-US" sz="2400">
              <a:latin typeface="Verdana" charset="0"/>
              <a:cs typeface="+mn-cs"/>
            </a:endParaRPr>
          </a:p>
          <a:p>
            <a:pPr marL="0" indent="0" eaLnBrk="1" hangingPunct="1">
              <a:lnSpc>
                <a:spcPct val="90000"/>
              </a:lnSpc>
              <a:buFont typeface="Wingdings" charset="0"/>
              <a:buNone/>
              <a:defRPr/>
            </a:pPr>
            <a:endParaRPr lang="en-US" sz="2400">
              <a:latin typeface="Verdana" charset="0"/>
              <a:cs typeface="+mn-cs"/>
            </a:endParaRPr>
          </a:p>
          <a:p>
            <a:pPr marL="0" indent="0" algn="r" eaLnBrk="1" hangingPunct="1">
              <a:lnSpc>
                <a:spcPct val="90000"/>
              </a:lnSpc>
              <a:buFont typeface="Wingdings" charset="0"/>
              <a:buNone/>
              <a:defRPr/>
            </a:pPr>
            <a:r>
              <a:rPr lang="en-US" sz="1900">
                <a:latin typeface="Verdana" charset="0"/>
                <a:cs typeface="+mn-cs"/>
              </a:rPr>
              <a:t>(The Assemblies of God Constitution in its Statement of Fundamental Truths, section 12)</a:t>
            </a:r>
          </a:p>
        </p:txBody>
      </p:sp>
      <p:sp>
        <p:nvSpPr>
          <p:cNvPr id="487428" name="Text Box 4"/>
          <p:cNvSpPr txBox="1">
            <a:spLocks noChangeArrowheads="1"/>
          </p:cNvSpPr>
          <p:nvPr/>
        </p:nvSpPr>
        <p:spPr bwMode="auto">
          <a:xfrm>
            <a:off x="2819400" y="6324600"/>
            <a:ext cx="605631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FFFFFF"/>
                </a:solidFill>
                <a:cs typeface="Arial" charset="0"/>
              </a:rPr>
              <a:t>http://ag.org/top/beliefs/position_papers/4184_healing.cfm</a:t>
            </a:r>
          </a:p>
        </p:txBody>
      </p:sp>
      <p:sp>
        <p:nvSpPr>
          <p:cNvPr id="487429" name="Rectangle 5"/>
          <p:cNvSpPr>
            <a:spLocks noGrp="1" noChangeArrowheads="1"/>
          </p:cNvSpPr>
          <p:nvPr>
            <p:ph type="title"/>
          </p:nvPr>
        </p:nvSpPr>
        <p:spPr>
          <a:xfrm>
            <a:off x="457200" y="625475"/>
            <a:ext cx="5638800" cy="746125"/>
          </a:xfrm>
        </p:spPr>
        <p:txBody>
          <a:bodyPr/>
          <a:lstStyle/>
          <a:p>
            <a:pPr eaLnBrk="1" hangingPunct="1">
              <a:defRPr/>
            </a:pPr>
            <a:r>
              <a:rPr lang="zh-CN" altLang="en-US" b="1">
                <a:cs typeface="+mj-cs"/>
              </a:rPr>
              <a:t>神召会的教导</a:t>
            </a:r>
            <a:endParaRPr lang="en-US" b="1">
              <a:cs typeface="+mj-cs"/>
            </a:endParaRPr>
          </a:p>
        </p:txBody>
      </p:sp>
    </p:spTree>
    <p:extLst>
      <p:ext uri="{BB962C8B-B14F-4D97-AF65-F5344CB8AC3E}">
        <p14:creationId xmlns:p14="http://schemas.microsoft.com/office/powerpoint/2010/main" val="4183816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2"/>
          <p:cNvSpPr>
            <a:spLocks noGrp="1" noChangeArrowheads="1"/>
          </p:cNvSpPr>
          <p:nvPr>
            <p:ph type="title" idx="4294967295"/>
          </p:nvPr>
        </p:nvSpPr>
        <p:spPr/>
        <p:txBody>
          <a:bodyPr/>
          <a:lstStyle/>
          <a:p>
            <a:r>
              <a:rPr lang="en-US">
                <a:latin typeface="Times New Roman" charset="0"/>
              </a:rPr>
              <a:t>James 2:17</a:t>
            </a:r>
          </a:p>
        </p:txBody>
      </p:sp>
      <p:pic>
        <p:nvPicPr>
          <p:cNvPr id="825346" name="Picture 3" descr="scen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40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9476" name="Text Box 4"/>
          <p:cNvSpPr txBox="1">
            <a:spLocks noChangeArrowheads="1"/>
          </p:cNvSpPr>
          <p:nvPr/>
        </p:nvSpPr>
        <p:spPr bwMode="auto">
          <a:xfrm>
            <a:off x="1979613" y="381000"/>
            <a:ext cx="6935787" cy="13112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Lst>
        </p:spPr>
        <p:txBody>
          <a:bodyPr>
            <a:spAutoFit/>
          </a:bodyPr>
          <a:lstStyle/>
          <a:p>
            <a:pPr algn="r" eaLnBrk="1" hangingPunct="1">
              <a:spcBef>
                <a:spcPct val="50000"/>
              </a:spcBef>
              <a:defRPr/>
            </a:pPr>
            <a:r>
              <a:rPr lang="ja-JP" altLang="en-US" sz="3200" b="1">
                <a:solidFill>
                  <a:srgbClr val="FFFFCC"/>
                </a:solidFill>
                <a:latin typeface="Arial"/>
                <a:cs typeface="Arial" charset="0"/>
              </a:rPr>
              <a:t>“</a:t>
            </a:r>
            <a:r>
              <a:rPr lang="zh-CN" altLang="en-US" sz="3200" b="1">
                <a:solidFill>
                  <a:srgbClr val="FFFFCC"/>
                </a:solidFill>
                <a:latin typeface="Times New Roman" charset="0"/>
                <a:cs typeface="Arial" charset="0"/>
              </a:rPr>
              <a:t>这样，信心若没有行为就是死的。”</a:t>
            </a:r>
          </a:p>
          <a:p>
            <a:pPr algn="r" eaLnBrk="1" hangingPunct="1">
              <a:spcBef>
                <a:spcPct val="50000"/>
              </a:spcBef>
              <a:defRPr/>
            </a:pPr>
            <a:r>
              <a:rPr lang="en-US" sz="3200" b="1">
                <a:solidFill>
                  <a:srgbClr val="FFFFCC"/>
                </a:solidFill>
                <a:latin typeface="Times New Roman" charset="0"/>
                <a:cs typeface="Arial" charset="0"/>
              </a:rPr>
              <a:t>				</a:t>
            </a:r>
            <a:r>
              <a:rPr lang="zh-CN" altLang="en-US" sz="3200" b="1">
                <a:solidFill>
                  <a:srgbClr val="FFFFCC"/>
                </a:solidFill>
                <a:latin typeface="Times New Roman" charset="0"/>
                <a:cs typeface="Arial" charset="0"/>
              </a:rPr>
              <a:t>雅各 </a:t>
            </a:r>
            <a:r>
              <a:rPr lang="en-US" sz="3200" b="1">
                <a:solidFill>
                  <a:srgbClr val="FFFFCC"/>
                </a:solidFill>
                <a:latin typeface="Times New Roman" charset="0"/>
                <a:cs typeface="Arial" charset="0"/>
              </a:rPr>
              <a:t>2:17</a:t>
            </a:r>
          </a:p>
        </p:txBody>
      </p:sp>
    </p:spTree>
    <p:extLst>
      <p:ext uri="{BB962C8B-B14F-4D97-AF65-F5344CB8AC3E}">
        <p14:creationId xmlns:p14="http://schemas.microsoft.com/office/powerpoint/2010/main" val="4111017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3571" name="Rectangle 3"/>
          <p:cNvSpPr>
            <a:spLocks noGrp="1" noChangeArrowheads="1"/>
          </p:cNvSpPr>
          <p:nvPr>
            <p:ph type="ctrTitle"/>
          </p:nvPr>
        </p:nvSpPr>
        <p:spPr>
          <a:xfrm>
            <a:off x="838200" y="304800"/>
            <a:ext cx="7772400" cy="1143000"/>
          </a:xfrm>
          <a:effectLst>
            <a:outerShdw blurRad="38100" dist="35921" dir="2700000" algn="ctr" rotWithShape="0">
              <a:srgbClr val="000000">
                <a:alpha val="99962"/>
              </a:srgbClr>
            </a:outerShdw>
          </a:effectLst>
        </p:spPr>
        <p:txBody>
          <a:bodyPr/>
          <a:lstStyle/>
          <a:p>
            <a:pPr eaLnBrk="1" hangingPunct="1">
              <a:defRPr/>
            </a:pPr>
            <a:r>
              <a:rPr lang="zh-CN" altLang="en-US"/>
              <a:t>有关怀的分享，雅各</a:t>
            </a:r>
            <a:r>
              <a:rPr lang="en-US"/>
              <a:t>5</a:t>
            </a:r>
            <a:r>
              <a:rPr lang="zh-CN" altLang="en-US"/>
              <a:t>章</a:t>
            </a:r>
          </a:p>
        </p:txBody>
      </p:sp>
      <p:sp>
        <p:nvSpPr>
          <p:cNvPr id="493572" name="Rectangle 4"/>
          <p:cNvSpPr>
            <a:spLocks noGrp="1" noChangeArrowheads="1"/>
          </p:cNvSpPr>
          <p:nvPr>
            <p:ph type="subTitle" idx="1"/>
          </p:nvPr>
        </p:nvSpPr>
        <p:spPr>
          <a:xfrm>
            <a:off x="228600" y="3124200"/>
            <a:ext cx="6400800" cy="1752600"/>
          </a:xfrm>
          <a:effectLst>
            <a:outerShdw blurRad="38100" dist="35921" dir="2700000" algn="ctr" rotWithShape="0">
              <a:srgbClr val="000000">
                <a:alpha val="99962"/>
              </a:srgbClr>
            </a:outerShdw>
          </a:effectLst>
        </p:spPr>
        <p:txBody>
          <a:bodyPr/>
          <a:lstStyle/>
          <a:p>
            <a:pPr algn="l" eaLnBrk="1" hangingPunct="1">
              <a:defRPr/>
            </a:pPr>
            <a:r>
              <a:rPr lang="zh-CN" altLang="en-US" b="1"/>
              <a:t>在财物上分享</a:t>
            </a:r>
            <a:r>
              <a:rPr lang="en-US" b="1"/>
              <a:t> (1-6)</a:t>
            </a:r>
          </a:p>
          <a:p>
            <a:pPr algn="l" eaLnBrk="1" hangingPunct="1">
              <a:defRPr/>
            </a:pPr>
            <a:r>
              <a:rPr lang="zh-CN" altLang="en-US" b="1"/>
              <a:t>在忍耐中分享</a:t>
            </a:r>
            <a:r>
              <a:rPr lang="en-US" b="1"/>
              <a:t> (7-12)</a:t>
            </a:r>
          </a:p>
          <a:p>
            <a:pPr algn="l" eaLnBrk="1" hangingPunct="1">
              <a:defRPr/>
            </a:pPr>
            <a:r>
              <a:rPr lang="zh-CN" altLang="en-US" b="1"/>
              <a:t>在祷告中分享</a:t>
            </a:r>
            <a:r>
              <a:rPr lang="en-US" b="1"/>
              <a:t> (13-20)</a:t>
            </a:r>
          </a:p>
        </p:txBody>
      </p:sp>
      <p:sp>
        <p:nvSpPr>
          <p:cNvPr id="493573" name="Text Box 5"/>
          <p:cNvSpPr txBox="1">
            <a:spLocks noChangeArrowheads="1"/>
          </p:cNvSpPr>
          <p:nvPr/>
        </p:nvSpPr>
        <p:spPr bwMode="auto">
          <a:xfrm>
            <a:off x="441325" y="6581775"/>
            <a:ext cx="58181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FFFF66"/>
                </a:solidFill>
                <a:latin typeface="Verdana" charset="0"/>
                <a:cs typeface="Arial" charset="0"/>
              </a:rPr>
              <a:t>Ron Blue, </a:t>
            </a:r>
            <a:r>
              <a:rPr lang="en-US" sz="1800" i="1">
                <a:solidFill>
                  <a:srgbClr val="FFFF66"/>
                </a:solidFill>
                <a:latin typeface="Verdana" charset="0"/>
                <a:cs typeface="Arial" charset="0"/>
              </a:rPr>
              <a:t>Bible Knowledge Commentary</a:t>
            </a:r>
            <a:r>
              <a:rPr lang="en-US" sz="1800">
                <a:solidFill>
                  <a:srgbClr val="FFFF66"/>
                </a:solidFill>
                <a:latin typeface="Verdana" charset="0"/>
                <a:cs typeface="Arial" charset="0"/>
              </a:rPr>
              <a:t>, 832-34</a:t>
            </a:r>
          </a:p>
        </p:txBody>
      </p:sp>
    </p:spTree>
    <p:extLst>
      <p:ext uri="{BB962C8B-B14F-4D97-AF65-F5344CB8AC3E}">
        <p14:creationId xmlns:p14="http://schemas.microsoft.com/office/powerpoint/2010/main" val="3517809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p:cNvPicPr>
            <a:picLocks noChangeAspect="1" noChangeArrowheads="1"/>
          </p:cNvPicPr>
          <p:nvPr/>
        </p:nvPicPr>
        <p:blipFill>
          <a:blip r:embed="rId3" cstate="email">
            <a:lum bright="-24000"/>
            <a:extLst>
              <a:ext uri="{28A0092B-C50C-407E-A947-70E740481C1C}">
                <a14:useLocalDpi xmlns:a14="http://schemas.microsoft.com/office/drawing/2010/main"/>
              </a:ext>
            </a:extLst>
          </a:blip>
          <a:srcRect/>
          <a:stretch>
            <a:fillRect/>
          </a:stretch>
        </p:blipFill>
        <p:spPr bwMode="auto">
          <a:xfrm>
            <a:off x="0" y="0"/>
            <a:ext cx="9906000" cy="165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5619" name="Rectangle 3"/>
          <p:cNvSpPr>
            <a:spLocks noGrp="1" noChangeArrowheads="1"/>
          </p:cNvSpPr>
          <p:nvPr>
            <p:ph type="title"/>
          </p:nvPr>
        </p:nvSpPr>
        <p:spPr/>
        <p:txBody>
          <a:bodyPr/>
          <a:lstStyle/>
          <a:p>
            <a:pPr eaLnBrk="1" hangingPunct="1">
              <a:defRPr/>
            </a:pPr>
            <a:r>
              <a:rPr lang="zh-CN" altLang="en-US">
                <a:solidFill>
                  <a:srgbClr val="FFFFFF"/>
                </a:solidFill>
              </a:rPr>
              <a:t>祷告，祷告，祷告</a:t>
            </a:r>
            <a:endParaRPr lang="en-US">
              <a:solidFill>
                <a:srgbClr val="FFFFFF"/>
              </a:solidFill>
            </a:endParaRPr>
          </a:p>
        </p:txBody>
      </p:sp>
      <p:sp>
        <p:nvSpPr>
          <p:cNvPr id="495620" name="Rectangle 4"/>
          <p:cNvSpPr>
            <a:spLocks noGrp="1" noChangeArrowheads="1"/>
          </p:cNvSpPr>
          <p:nvPr>
            <p:ph type="body" idx="1"/>
          </p:nvPr>
        </p:nvSpPr>
        <p:spPr>
          <a:xfrm>
            <a:off x="685800" y="1981200"/>
            <a:ext cx="8686800" cy="4343400"/>
          </a:xfrm>
        </p:spPr>
        <p:txBody>
          <a:bodyPr/>
          <a:lstStyle/>
          <a:p>
            <a:pPr eaLnBrk="1" hangingPunct="1">
              <a:defRPr/>
            </a:pPr>
            <a:r>
              <a:rPr lang="ja-JP" altLang="en-US" sz="3600" b="1"/>
              <a:t>“</a:t>
            </a:r>
            <a:r>
              <a:rPr lang="zh-CN" altLang="en-US" sz="3600" b="1"/>
              <a:t>你们中间有受苦的呢，他就该</a:t>
            </a:r>
            <a:r>
              <a:rPr lang="zh-CN" altLang="en-US" sz="3600" b="1">
                <a:solidFill>
                  <a:srgbClr val="FFFFFF"/>
                </a:solidFill>
              </a:rPr>
              <a:t>祷告</a:t>
            </a:r>
            <a:r>
              <a:rPr lang="zh-CN" altLang="en-US" sz="3600" b="1"/>
              <a:t>；有喜乐的呢，他就该</a:t>
            </a:r>
            <a:r>
              <a:rPr lang="zh-CN" altLang="en-US" sz="3600" b="1">
                <a:solidFill>
                  <a:srgbClr val="FFFFFF"/>
                </a:solidFill>
              </a:rPr>
              <a:t>歌颂</a:t>
            </a:r>
            <a:r>
              <a:rPr lang="zh-CN" altLang="en-US" sz="3600" b="1"/>
              <a:t>。你们中间有病了的呢，他就该请教会的长老来；他们可以奉主的名用油抹他，为他</a:t>
            </a:r>
            <a:r>
              <a:rPr lang="zh-CN" altLang="en-US" sz="3600" b="1">
                <a:solidFill>
                  <a:srgbClr val="FFFFFF"/>
                </a:solidFill>
              </a:rPr>
              <a:t>祷告</a:t>
            </a:r>
            <a:r>
              <a:rPr lang="zh-CN" altLang="en-US" sz="3600" b="1"/>
              <a:t>。</a:t>
            </a:r>
            <a:r>
              <a:rPr lang="zh-CN" altLang="en-US" sz="3600" b="1">
                <a:latin typeface="Arial"/>
              </a:rPr>
              <a:t>”</a:t>
            </a:r>
            <a:r>
              <a:rPr lang="zh-CN" altLang="en-US" sz="3600" b="1"/>
              <a:t> </a:t>
            </a:r>
            <a:r>
              <a:rPr lang="en-US" sz="3600" b="1"/>
              <a:t>(5:13-14)</a:t>
            </a:r>
          </a:p>
        </p:txBody>
      </p:sp>
    </p:spTree>
    <p:extLst>
      <p:ext uri="{BB962C8B-B14F-4D97-AF65-F5344CB8AC3E}">
        <p14:creationId xmlns:p14="http://schemas.microsoft.com/office/powerpoint/2010/main" val="80552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19"/>
                                        </p:tgtEl>
                                        <p:attrNameLst>
                                          <p:attrName>style.visibility</p:attrName>
                                        </p:attrNameLst>
                                      </p:cBhvr>
                                      <p:to>
                                        <p:strVal val="visible"/>
                                      </p:to>
                                    </p:set>
                                    <p:anim calcmode="lin" valueType="num">
                                      <p:cBhvr>
                                        <p:cTn id="13" dur="500" fill="hold"/>
                                        <p:tgtEl>
                                          <p:spTgt spid="495619"/>
                                        </p:tgtEl>
                                        <p:attrNameLst>
                                          <p:attrName>ppt_w</p:attrName>
                                        </p:attrNameLst>
                                      </p:cBhvr>
                                      <p:tavLst>
                                        <p:tav tm="0">
                                          <p:val>
                                            <p:fltVal val="0"/>
                                          </p:val>
                                        </p:tav>
                                        <p:tav tm="100000">
                                          <p:val>
                                            <p:strVal val="#ppt_w"/>
                                          </p:val>
                                        </p:tav>
                                      </p:tavLst>
                                    </p:anim>
                                    <p:anim calcmode="lin" valueType="num">
                                      <p:cBhvr>
                                        <p:cTn id="14" dur="500" fill="hold"/>
                                        <p:tgtEl>
                                          <p:spTgt spid="4956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9" grpId="0"/>
      <p:bldP spid="49562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7667" name="Rectangle 3"/>
          <p:cNvSpPr>
            <a:spLocks noGrp="1" noChangeArrowheads="1"/>
          </p:cNvSpPr>
          <p:nvPr>
            <p:ph type="title"/>
          </p:nvPr>
        </p:nvSpPr>
        <p:spPr>
          <a:effectLst>
            <a:outerShdw blurRad="38100" dist="35921" dir="2700000" algn="ctr" rotWithShape="0">
              <a:schemeClr val="bg2">
                <a:alpha val="99962"/>
              </a:schemeClr>
            </a:outerShdw>
          </a:effectLst>
        </p:spPr>
        <p:txBody>
          <a:bodyPr/>
          <a:lstStyle/>
          <a:p>
            <a:pPr eaLnBrk="1" hangingPunct="1">
              <a:defRPr/>
            </a:pPr>
            <a:r>
              <a:rPr lang="zh-CN" altLang="en-US"/>
              <a:t>五个问题</a:t>
            </a:r>
            <a:br>
              <a:rPr lang="zh-CN" altLang="en-US"/>
            </a:br>
            <a:r>
              <a:rPr lang="zh-CN" altLang="en-US"/>
              <a:t>雅各书</a:t>
            </a:r>
            <a:r>
              <a:rPr lang="en-US"/>
              <a:t> 5:14-15…</a:t>
            </a:r>
          </a:p>
        </p:txBody>
      </p:sp>
      <p:sp>
        <p:nvSpPr>
          <p:cNvPr id="497668" name="Rectangle 4"/>
          <p:cNvSpPr>
            <a:spLocks noGrp="1" noChangeArrowheads="1"/>
          </p:cNvSpPr>
          <p:nvPr>
            <p:ph type="body" idx="1"/>
          </p:nvPr>
        </p:nvSpPr>
        <p:spPr>
          <a:xfrm>
            <a:off x="0" y="3200400"/>
            <a:ext cx="9144000" cy="3200400"/>
          </a:xfrm>
        </p:spPr>
        <p:txBody>
          <a:bodyPr/>
          <a:lstStyle/>
          <a:p>
            <a:pPr algn="ctr" eaLnBrk="1" hangingPunct="1">
              <a:defRPr/>
            </a:pPr>
            <a:r>
              <a:rPr lang="zh-CN" altLang="en-US" b="1"/>
              <a:t>什么样的疾病？</a:t>
            </a:r>
            <a:endParaRPr lang="en-US" b="1"/>
          </a:p>
          <a:p>
            <a:pPr algn="ctr" eaLnBrk="1" hangingPunct="1">
              <a:defRPr/>
            </a:pPr>
            <a:r>
              <a:rPr lang="zh-CN" altLang="en-US" b="1"/>
              <a:t>什么样的膏抹？</a:t>
            </a:r>
            <a:endParaRPr lang="en-US" b="1"/>
          </a:p>
          <a:p>
            <a:pPr algn="ctr" eaLnBrk="1" hangingPunct="1">
              <a:defRPr/>
            </a:pPr>
            <a:r>
              <a:rPr lang="zh-CN" altLang="en-US" b="1"/>
              <a:t>什么是信心的祷告？</a:t>
            </a:r>
          </a:p>
          <a:p>
            <a:pPr algn="ctr" eaLnBrk="1" hangingPunct="1">
              <a:defRPr/>
            </a:pPr>
            <a:r>
              <a:rPr lang="zh-CN" altLang="en-US" b="1"/>
              <a:t>这样的程序能够每次都得医治吗？</a:t>
            </a:r>
            <a:endParaRPr lang="en-US" b="1"/>
          </a:p>
          <a:p>
            <a:pPr algn="ctr" eaLnBrk="1" hangingPunct="1">
              <a:defRPr/>
            </a:pPr>
            <a:r>
              <a:rPr lang="zh-CN" altLang="en-US" b="1"/>
              <a:t>怎样使罪得赦免？</a:t>
            </a:r>
          </a:p>
        </p:txBody>
      </p:sp>
    </p:spTree>
    <p:extLst>
      <p:ext uri="{BB962C8B-B14F-4D97-AF65-F5344CB8AC3E}">
        <p14:creationId xmlns:p14="http://schemas.microsoft.com/office/powerpoint/2010/main" val="2563223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76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76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766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76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p:cNvPicPr>
            <a:picLocks noChangeAspect="1" noChangeArrowheads="1"/>
          </p:cNvPicPr>
          <p:nvPr/>
        </p:nvPicPr>
        <p:blipFill>
          <a:blip r:embed="rId3" cstate="email">
            <a:lum bright="-30000"/>
            <a:extLst>
              <a:ext uri="{28A0092B-C50C-407E-A947-70E740481C1C}">
                <a14:useLocalDpi xmlns:a14="http://schemas.microsoft.com/office/drawing/2010/main"/>
              </a:ext>
            </a:extLst>
          </a:blip>
          <a:srcRect l="4718" t="6190" b="16423"/>
          <a:stretch>
            <a:fillRect/>
          </a:stretch>
        </p:blipFill>
        <p:spPr bwMode="auto">
          <a:xfrm>
            <a:off x="0" y="1143000"/>
            <a:ext cx="46164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176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zh-CN" altLang="en-US" b="1">
                <a:solidFill>
                  <a:schemeClr val="bg1"/>
                </a:solidFill>
                <a:cs typeface="+mn-cs"/>
              </a:rPr>
              <a:t>通用的词汇指</a:t>
            </a:r>
            <a:r>
              <a:rPr lang="en-US" b="1">
                <a:solidFill>
                  <a:schemeClr val="bg1"/>
                </a:solidFill>
                <a:cs typeface="+mn-cs"/>
              </a:rPr>
              <a:t> </a:t>
            </a:r>
            <a:r>
              <a:rPr lang="ja-JP" altLang="en-US" b="1">
                <a:solidFill>
                  <a:schemeClr val="bg1"/>
                </a:solidFill>
                <a:cs typeface="+mn-cs"/>
              </a:rPr>
              <a:t>“</a:t>
            </a:r>
            <a:r>
              <a:rPr lang="zh-CN" altLang="en-US" b="1">
                <a:solidFill>
                  <a:schemeClr val="bg1"/>
                </a:solidFill>
                <a:cs typeface="+mn-cs"/>
              </a:rPr>
              <a:t>软弱</a:t>
            </a:r>
            <a:r>
              <a:rPr lang="ja-JP" altLang="en-US" b="1">
                <a:solidFill>
                  <a:schemeClr val="bg1"/>
                </a:solidFill>
                <a:cs typeface="+mn-cs"/>
              </a:rPr>
              <a:t>”</a:t>
            </a:r>
            <a:endParaRPr lang="en-US" b="1">
              <a:solidFill>
                <a:schemeClr val="bg1"/>
              </a:solidFill>
              <a:cs typeface="+mn-cs"/>
            </a:endParaRPr>
          </a:p>
          <a:p>
            <a:pPr eaLnBrk="1" hangingPunct="1">
              <a:lnSpc>
                <a:spcPct val="90000"/>
              </a:lnSpc>
              <a:defRPr/>
            </a:pPr>
            <a:r>
              <a:rPr lang="zh-CN" altLang="en-US" b="1">
                <a:solidFill>
                  <a:schemeClr val="bg1"/>
                </a:solidFill>
                <a:cs typeface="+mn-cs"/>
              </a:rPr>
              <a:t>也用在新约其它的经文</a:t>
            </a:r>
            <a:r>
              <a:rPr lang="en-US" b="1">
                <a:solidFill>
                  <a:schemeClr val="bg1"/>
                </a:solidFill>
                <a:cs typeface="+mn-cs"/>
              </a:rPr>
              <a:t>(</a:t>
            </a:r>
            <a:r>
              <a:rPr lang="zh-CN" altLang="en-US" b="1">
                <a:solidFill>
                  <a:schemeClr val="bg1"/>
                </a:solidFill>
                <a:cs typeface="+mn-cs"/>
              </a:rPr>
              <a:t>比如 徒</a:t>
            </a:r>
            <a:r>
              <a:rPr lang="en-US" b="1">
                <a:solidFill>
                  <a:schemeClr val="bg1"/>
                </a:solidFill>
                <a:cs typeface="+mn-cs"/>
              </a:rPr>
              <a:t>20:35 </a:t>
            </a:r>
            <a:r>
              <a:rPr lang="ja-JP" altLang="en-US" b="1">
                <a:solidFill>
                  <a:schemeClr val="bg1"/>
                </a:solidFill>
                <a:cs typeface="+mn-cs"/>
              </a:rPr>
              <a:t>“</a:t>
            </a:r>
            <a:r>
              <a:rPr lang="zh-CN" altLang="en-US" b="1">
                <a:solidFill>
                  <a:schemeClr val="bg1"/>
                </a:solidFill>
                <a:cs typeface="+mn-cs"/>
              </a:rPr>
              <a:t>扶助软弱的人</a:t>
            </a:r>
            <a:r>
              <a:rPr lang="ja-JP" altLang="en-US" b="1">
                <a:solidFill>
                  <a:schemeClr val="bg1"/>
                </a:solidFill>
                <a:cs typeface="+mn-cs"/>
              </a:rPr>
              <a:t>”</a:t>
            </a:r>
            <a:r>
              <a:rPr lang="en-US" b="1">
                <a:solidFill>
                  <a:schemeClr val="bg1"/>
                </a:solidFill>
                <a:cs typeface="+mn-cs"/>
              </a:rPr>
              <a:t>)</a:t>
            </a:r>
          </a:p>
          <a:p>
            <a:pPr eaLnBrk="1" hangingPunct="1">
              <a:lnSpc>
                <a:spcPct val="90000"/>
              </a:lnSpc>
              <a:defRPr/>
            </a:pPr>
            <a:r>
              <a:rPr lang="zh-CN" altLang="en-US" b="1">
                <a:solidFill>
                  <a:schemeClr val="bg1"/>
                </a:solidFill>
                <a:cs typeface="+mn-cs"/>
              </a:rPr>
              <a:t>雅 </a:t>
            </a:r>
            <a:r>
              <a:rPr lang="en-US" b="1">
                <a:solidFill>
                  <a:schemeClr val="bg1"/>
                </a:solidFill>
                <a:cs typeface="+mn-cs"/>
              </a:rPr>
              <a:t>5:15 </a:t>
            </a:r>
            <a:r>
              <a:rPr lang="zh-CN" altLang="en-US" b="1">
                <a:solidFill>
                  <a:schemeClr val="bg1"/>
                </a:solidFill>
                <a:cs typeface="+mn-cs"/>
              </a:rPr>
              <a:t>比较正确的翻译 “使疲乏的人痊愈</a:t>
            </a:r>
            <a:r>
              <a:rPr lang="ja-JP" altLang="en-US" b="1">
                <a:solidFill>
                  <a:schemeClr val="bg1"/>
                </a:solidFill>
                <a:cs typeface="+mn-cs"/>
              </a:rPr>
              <a:t>”</a:t>
            </a:r>
            <a:r>
              <a:rPr lang="en-US" b="1">
                <a:solidFill>
                  <a:schemeClr val="bg1"/>
                </a:solidFill>
                <a:cs typeface="+mn-cs"/>
              </a:rPr>
              <a:t> (</a:t>
            </a:r>
            <a:r>
              <a:rPr lang="zh-CN" altLang="en-US" b="1">
                <a:solidFill>
                  <a:schemeClr val="bg1"/>
                </a:solidFill>
                <a:cs typeface="+mn-cs"/>
              </a:rPr>
              <a:t>与希</a:t>
            </a:r>
            <a:r>
              <a:rPr lang="en-US" b="1">
                <a:solidFill>
                  <a:schemeClr val="bg1"/>
                </a:solidFill>
                <a:cs typeface="+mn-cs"/>
              </a:rPr>
              <a:t>12:3</a:t>
            </a:r>
            <a:r>
              <a:rPr lang="zh-CN" altLang="en-US" b="1">
                <a:solidFill>
                  <a:schemeClr val="bg1"/>
                </a:solidFill>
                <a:cs typeface="+mn-cs"/>
              </a:rPr>
              <a:t>对比</a:t>
            </a:r>
            <a:r>
              <a:rPr lang="en-US" b="1">
                <a:solidFill>
                  <a:schemeClr val="bg1"/>
                </a:solidFill>
                <a:cs typeface="+mn-cs"/>
              </a:rPr>
              <a:t>)</a:t>
            </a:r>
          </a:p>
        </p:txBody>
      </p:sp>
      <p:pic>
        <p:nvPicPr>
          <p:cNvPr id="501764" name="Picture 4"/>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1765" name="Rectangle 5"/>
          <p:cNvSpPr>
            <a:spLocks noGrp="1" noChangeArrowheads="1"/>
          </p:cNvSpPr>
          <p:nvPr>
            <p:ph type="title"/>
          </p:nvPr>
        </p:nvSpPr>
        <p:spPr>
          <a:xfrm>
            <a:off x="0" y="76200"/>
            <a:ext cx="9144000" cy="868363"/>
          </a:xfrm>
          <a:solidFill>
            <a:srgbClr val="000000"/>
          </a:solidFill>
        </p:spPr>
        <p:txBody>
          <a:bodyPr/>
          <a:lstStyle/>
          <a:p>
            <a:pPr eaLnBrk="1" hangingPunct="1">
              <a:defRPr/>
            </a:pPr>
            <a:r>
              <a:rPr lang="zh-CN" altLang="en-US" b="1">
                <a:solidFill>
                  <a:schemeClr val="bg1"/>
                </a:solidFill>
                <a:cs typeface="+mj-cs"/>
              </a:rPr>
              <a:t>什么疾病？</a:t>
            </a:r>
          </a:p>
        </p:txBody>
      </p:sp>
      <p:sp>
        <p:nvSpPr>
          <p:cNvPr id="501766" name="Rectangle 6"/>
          <p:cNvSpPr>
            <a:spLocks noChangeArrowheads="1"/>
          </p:cNvSpPr>
          <p:nvPr/>
        </p:nvSpPr>
        <p:spPr bwMode="auto">
          <a:xfrm>
            <a:off x="5029200" y="2133600"/>
            <a:ext cx="37338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FontTx/>
              <a:buChar char="•"/>
              <a:defRPr/>
            </a:pPr>
            <a:r>
              <a:rPr lang="zh-CN" altLang="en-US" sz="2800" b="1">
                <a:solidFill>
                  <a:srgbClr val="000000"/>
                </a:solidFill>
                <a:cs typeface="Arial" charset="0"/>
              </a:rPr>
              <a:t>与“受苦” </a:t>
            </a:r>
            <a:r>
              <a:rPr lang="en-US" sz="2800" b="1">
                <a:solidFill>
                  <a:srgbClr val="000000"/>
                </a:solidFill>
                <a:cs typeface="Arial" charset="0"/>
              </a:rPr>
              <a:t>(5:13)</a:t>
            </a:r>
            <a:r>
              <a:rPr lang="zh-CN" altLang="en-US" sz="2800" b="1">
                <a:solidFill>
                  <a:srgbClr val="000000"/>
                </a:solidFill>
                <a:cs typeface="Arial" charset="0"/>
              </a:rPr>
              <a:t>做对比是限于身体的疾病</a:t>
            </a:r>
            <a:endParaRPr lang="en-US" sz="2800" b="1">
              <a:solidFill>
                <a:srgbClr val="000000"/>
              </a:solidFill>
              <a:cs typeface="Arial" charset="0"/>
            </a:endParaRPr>
          </a:p>
          <a:p>
            <a:pPr marL="342900" indent="-342900" eaLnBrk="1" hangingPunct="1">
              <a:spcBef>
                <a:spcPct val="20000"/>
              </a:spcBef>
              <a:buFontTx/>
              <a:buChar char="•"/>
              <a:defRPr/>
            </a:pPr>
            <a:r>
              <a:rPr lang="zh-CN" altLang="en-US" sz="2800" b="1">
                <a:solidFill>
                  <a:srgbClr val="000000"/>
                </a:solidFill>
                <a:cs typeface="Arial" charset="0"/>
              </a:rPr>
              <a:t>需要长老</a:t>
            </a:r>
          </a:p>
          <a:p>
            <a:pPr marL="342900" indent="-342900" eaLnBrk="1" hangingPunct="1">
              <a:spcBef>
                <a:spcPct val="20000"/>
              </a:spcBef>
              <a:buFontTx/>
              <a:buChar char="•"/>
              <a:defRPr/>
            </a:pPr>
            <a:r>
              <a:rPr lang="zh-CN" altLang="en-US" sz="2800" b="1">
                <a:solidFill>
                  <a:srgbClr val="000000"/>
                </a:solidFill>
                <a:cs typeface="Arial" charset="0"/>
              </a:rPr>
              <a:t>用油膏</a:t>
            </a:r>
            <a:endParaRPr lang="en-US" sz="2800" b="1">
              <a:solidFill>
                <a:srgbClr val="000000"/>
              </a:solidFill>
              <a:cs typeface="Arial" charset="0"/>
            </a:endParaRPr>
          </a:p>
          <a:p>
            <a:pPr marL="342900" indent="-342900" eaLnBrk="1" hangingPunct="1">
              <a:spcBef>
                <a:spcPct val="20000"/>
              </a:spcBef>
              <a:buFontTx/>
              <a:buChar char="•"/>
              <a:defRPr/>
            </a:pPr>
            <a:r>
              <a:rPr lang="ja-JP" altLang="en-US" sz="2800" b="1">
                <a:solidFill>
                  <a:srgbClr val="000000"/>
                </a:solidFill>
                <a:latin typeface="Arial"/>
                <a:cs typeface="Arial" charset="0"/>
              </a:rPr>
              <a:t>“</a:t>
            </a:r>
            <a:r>
              <a:rPr lang="zh-CN" altLang="en-US" sz="2800" b="1">
                <a:solidFill>
                  <a:srgbClr val="000000"/>
                </a:solidFill>
                <a:cs typeface="Arial" charset="0"/>
              </a:rPr>
              <a:t>恢复” 与</a:t>
            </a:r>
            <a:r>
              <a:rPr lang="en-US" sz="2800" b="1">
                <a:solidFill>
                  <a:srgbClr val="000000"/>
                </a:solidFill>
                <a:cs typeface="Arial" charset="0"/>
              </a:rPr>
              <a:t> </a:t>
            </a:r>
            <a:r>
              <a:rPr lang="ja-JP" altLang="en-US" sz="2800" b="1">
                <a:solidFill>
                  <a:srgbClr val="000000"/>
                </a:solidFill>
                <a:latin typeface="Arial"/>
                <a:cs typeface="Arial" charset="0"/>
              </a:rPr>
              <a:t>“</a:t>
            </a:r>
            <a:r>
              <a:rPr lang="zh-CN" altLang="en-US" sz="2800" b="1">
                <a:solidFill>
                  <a:srgbClr val="000000"/>
                </a:solidFill>
                <a:cs typeface="Arial" charset="0"/>
              </a:rPr>
              <a:t>起来” 是指身体</a:t>
            </a:r>
            <a:endParaRPr lang="en-US" sz="2800" b="1">
              <a:solidFill>
                <a:srgbClr val="000000"/>
              </a:solidFill>
              <a:cs typeface="Arial" charset="0"/>
            </a:endParaRPr>
          </a:p>
        </p:txBody>
      </p:sp>
      <p:sp>
        <p:nvSpPr>
          <p:cNvPr id="501767" name="Text Box 7"/>
          <p:cNvSpPr txBox="1">
            <a:spLocks noChangeArrowheads="1"/>
          </p:cNvSpPr>
          <p:nvPr/>
        </p:nvSpPr>
        <p:spPr bwMode="auto">
          <a:xfrm>
            <a:off x="685800" y="1355725"/>
            <a:ext cx="221615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zh-CN" altLang="en-US" sz="3200" b="1" i="1" u="sng">
                <a:solidFill>
                  <a:srgbClr val="FFFFFF"/>
                </a:solidFill>
                <a:latin typeface="Verdana" charset="0"/>
                <a:cs typeface="Arial" charset="0"/>
              </a:rPr>
              <a:t>软弱的信心</a:t>
            </a:r>
          </a:p>
        </p:txBody>
      </p:sp>
      <p:sp>
        <p:nvSpPr>
          <p:cNvPr id="501768" name="Text Box 8"/>
          <p:cNvSpPr txBox="1">
            <a:spLocks noChangeArrowheads="1"/>
          </p:cNvSpPr>
          <p:nvPr/>
        </p:nvSpPr>
        <p:spPr bwMode="auto">
          <a:xfrm>
            <a:off x="4876800" y="1355725"/>
            <a:ext cx="2216150" cy="579438"/>
          </a:xfrm>
          <a:prstGeom prst="rect">
            <a:avLst/>
          </a:prstGeom>
          <a:noFill/>
          <a:ln>
            <a:noFill/>
          </a:ln>
          <a:effectLst>
            <a:outerShdw blurRad="63500" dist="38099" dir="2700000" algn="ctr" rotWithShape="0">
              <a:srgbClr val="BBE0E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zh-CN" altLang="en-US" sz="3200" b="1" i="1" u="sng">
                <a:solidFill>
                  <a:srgbClr val="000000"/>
                </a:solidFill>
                <a:latin typeface="Verdana" charset="0"/>
                <a:cs typeface="Arial" charset="0"/>
              </a:rPr>
              <a:t>身体的疾病</a:t>
            </a:r>
          </a:p>
        </p:txBody>
      </p:sp>
      <p:sp>
        <p:nvSpPr>
          <p:cNvPr id="501769" name="Text Box 9"/>
          <p:cNvSpPr txBox="1">
            <a:spLocks noChangeArrowheads="1"/>
          </p:cNvSpPr>
          <p:nvPr/>
        </p:nvSpPr>
        <p:spPr bwMode="auto">
          <a:xfrm>
            <a:off x="2286000" y="793750"/>
            <a:ext cx="4864100" cy="588963"/>
          </a:xfrm>
          <a:prstGeom prst="rect">
            <a:avLst/>
          </a:prstGeom>
          <a:solidFill>
            <a:srgbClr val="FFFFFF"/>
          </a:solidFill>
          <a:ln w="9525">
            <a:solidFill>
              <a:srgbClr val="CC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i="1">
                <a:solidFill>
                  <a:srgbClr val="CC0000"/>
                </a:solidFill>
                <a:latin typeface="Verdana" charset="0"/>
                <a:cs typeface="Arial" charset="0"/>
              </a:rPr>
              <a:t>Asthenei</a:t>
            </a:r>
            <a:r>
              <a:rPr lang="en-US" b="1">
                <a:solidFill>
                  <a:srgbClr val="CC0000"/>
                </a:solidFill>
                <a:latin typeface="Verdana" charset="0"/>
                <a:cs typeface="Arial" charset="0"/>
              </a:rPr>
              <a:t> from</a:t>
            </a:r>
            <a:r>
              <a:rPr lang="en-US" sz="2000" b="1">
                <a:solidFill>
                  <a:srgbClr val="CC0000"/>
                </a:solidFill>
                <a:latin typeface="Verdana" charset="0"/>
                <a:cs typeface="Arial" charset="0"/>
              </a:rPr>
              <a:t> </a:t>
            </a:r>
            <a:r>
              <a:rPr lang="en-US" sz="3200" b="1">
                <a:solidFill>
                  <a:srgbClr val="CC0000"/>
                </a:solidFill>
                <a:cs typeface="Arial" charset="0"/>
              </a:rPr>
              <a:t>avsqene,w </a:t>
            </a:r>
            <a:endParaRPr lang="en-US" sz="2000" b="1">
              <a:solidFill>
                <a:srgbClr val="CC0000"/>
              </a:solidFill>
              <a:cs typeface="Arial" charset="0"/>
            </a:endParaRPr>
          </a:p>
        </p:txBody>
      </p:sp>
    </p:spTree>
    <p:extLst>
      <p:ext uri="{BB962C8B-B14F-4D97-AF65-F5344CB8AC3E}">
        <p14:creationId xmlns:p14="http://schemas.microsoft.com/office/powerpoint/2010/main" val="4013941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6" grpId="0"/>
      <p:bldP spid="5017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609600"/>
            <a:ext cx="7772400" cy="2314575"/>
          </a:xfrm>
        </p:spPr>
        <p:txBody>
          <a:bodyPr/>
          <a:lstStyle/>
          <a:p>
            <a:pPr eaLnBrk="1" hangingPunct="1">
              <a:defRPr/>
            </a:pPr>
            <a:r>
              <a:rPr lang="zh-TW" altLang="en-US" sz="6600" b="1" dirty="0"/>
              <a:t>奇迹的圣经礼物</a:t>
            </a:r>
            <a:endParaRPr lang="en-US" sz="6600" b="1" dirty="0"/>
          </a:p>
        </p:txBody>
      </p:sp>
      <p:sp>
        <p:nvSpPr>
          <p:cNvPr id="357378"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3811"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zh-CN" altLang="en-US" sz="2800" b="1">
                <a:solidFill>
                  <a:schemeClr val="bg1"/>
                </a:solidFill>
                <a:cs typeface="+mn-cs"/>
              </a:rPr>
              <a:t>通用的词汇指 </a:t>
            </a:r>
            <a:r>
              <a:rPr lang="ja-JP" altLang="en-US" sz="2800" b="1">
                <a:solidFill>
                  <a:schemeClr val="bg1"/>
                </a:solidFill>
                <a:cs typeface="+mn-cs"/>
              </a:rPr>
              <a:t>“</a:t>
            </a:r>
            <a:r>
              <a:rPr lang="ja-JP" altLang="en-US" sz="2800" b="1">
                <a:solidFill>
                  <a:schemeClr val="bg1"/>
                </a:solidFill>
              </a:rPr>
              <a:t>用油抹他</a:t>
            </a:r>
            <a:r>
              <a:rPr lang="ja-JP" altLang="en-US" sz="2800" b="1">
                <a:solidFill>
                  <a:schemeClr val="bg1"/>
                </a:solidFill>
                <a:cs typeface="+mn-cs"/>
              </a:rPr>
              <a:t>”</a:t>
            </a:r>
            <a:endParaRPr lang="en-US" sz="2800" b="1">
              <a:solidFill>
                <a:schemeClr val="bg1"/>
              </a:solidFill>
              <a:cs typeface="+mn-cs"/>
            </a:endParaRPr>
          </a:p>
          <a:p>
            <a:pPr eaLnBrk="1" hangingPunct="1">
              <a:lnSpc>
                <a:spcPct val="90000"/>
              </a:lnSpc>
              <a:defRPr/>
            </a:pPr>
            <a:r>
              <a:rPr lang="zh-CN" altLang="en-US" sz="2800" b="1">
                <a:solidFill>
                  <a:schemeClr val="bg1"/>
                </a:solidFill>
                <a:cs typeface="+mn-cs"/>
              </a:rPr>
              <a:t>与一个不常用的词汇</a:t>
            </a:r>
            <a:r>
              <a:rPr lang="en-US" sz="2800" b="1" i="1">
                <a:solidFill>
                  <a:schemeClr val="bg1"/>
                </a:solidFill>
                <a:cs typeface="+mn-cs"/>
              </a:rPr>
              <a:t>chrio</a:t>
            </a:r>
            <a:r>
              <a:rPr lang="zh-CN" altLang="en-US" sz="2800" b="1">
                <a:solidFill>
                  <a:schemeClr val="bg1"/>
                </a:solidFill>
                <a:cs typeface="+mn-cs"/>
              </a:rPr>
              <a:t>做对比</a:t>
            </a:r>
            <a:r>
              <a:rPr lang="en-US" sz="2800" b="1">
                <a:solidFill>
                  <a:schemeClr val="bg1"/>
                </a:solidFill>
                <a:cs typeface="+mn-cs"/>
              </a:rPr>
              <a:t>(</a:t>
            </a:r>
            <a:r>
              <a:rPr lang="ja-JP" altLang="en-US" sz="2800" b="1">
                <a:solidFill>
                  <a:schemeClr val="bg1"/>
                </a:solidFill>
                <a:cs typeface="+mn-cs"/>
              </a:rPr>
              <a:t>“</a:t>
            </a:r>
            <a:r>
              <a:rPr lang="ja-JP" altLang="en-US" sz="2800" b="1">
                <a:solidFill>
                  <a:schemeClr val="bg1"/>
                </a:solidFill>
              </a:rPr>
              <a:t>礼</a:t>
            </a:r>
            <a:r>
              <a:rPr lang="ja-JP" altLang="en-US" sz="2800" b="1">
                <a:solidFill>
                  <a:schemeClr val="bg1"/>
                </a:solidFill>
                <a:cs typeface="+mn-cs"/>
              </a:rPr>
              <a:t>仪</a:t>
            </a:r>
            <a:r>
              <a:rPr lang="zh-CN" altLang="en-US" sz="2800" b="1">
                <a:solidFill>
                  <a:schemeClr val="bg1"/>
                </a:solidFill>
                <a:cs typeface="+mn-cs"/>
              </a:rPr>
              <a:t>式的油膏”</a:t>
            </a:r>
            <a:r>
              <a:rPr lang="en-US" sz="2800" b="1">
                <a:solidFill>
                  <a:schemeClr val="bg1"/>
                </a:solidFill>
                <a:cs typeface="+mn-cs"/>
              </a:rPr>
              <a:t>)</a:t>
            </a:r>
          </a:p>
        </p:txBody>
      </p:sp>
      <p:pic>
        <p:nvPicPr>
          <p:cNvPr id="503812" name="Picture 4"/>
          <p:cNvPicPr>
            <a:picLocks noChangeAspect="1" noChangeArrowheads="1"/>
          </p:cNvPicPr>
          <p:nvPr/>
        </p:nvPicPr>
        <p:blipFill>
          <a:blip r:embed="rId4" cstate="email">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3813" name="Rectangle 5"/>
          <p:cNvSpPr>
            <a:spLocks noGrp="1" noChangeArrowheads="1"/>
          </p:cNvSpPr>
          <p:nvPr>
            <p:ph type="title"/>
          </p:nvPr>
        </p:nvSpPr>
        <p:spPr>
          <a:xfrm>
            <a:off x="0" y="76200"/>
            <a:ext cx="9144000" cy="868363"/>
          </a:xfrm>
          <a:solidFill>
            <a:srgbClr val="000000"/>
          </a:solidFill>
        </p:spPr>
        <p:txBody>
          <a:bodyPr/>
          <a:lstStyle/>
          <a:p>
            <a:pPr eaLnBrk="1" hangingPunct="1">
              <a:defRPr/>
            </a:pPr>
            <a:r>
              <a:rPr lang="zh-CN" altLang="en-US" b="1">
                <a:solidFill>
                  <a:schemeClr val="bg1"/>
                </a:solidFill>
                <a:cs typeface="+mj-cs"/>
              </a:rPr>
              <a:t>什么是膏抹？</a:t>
            </a:r>
          </a:p>
        </p:txBody>
      </p:sp>
      <p:sp>
        <p:nvSpPr>
          <p:cNvPr id="503814" name="Rectangle 6"/>
          <p:cNvSpPr>
            <a:spLocks noChangeArrowheads="1"/>
          </p:cNvSpPr>
          <p:nvPr/>
        </p:nvSpPr>
        <p:spPr bwMode="auto">
          <a:xfrm>
            <a:off x="5029200" y="2133600"/>
            <a:ext cx="37338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FontTx/>
              <a:buChar char="•"/>
              <a:defRPr/>
            </a:pPr>
            <a:r>
              <a:rPr lang="zh-CN" altLang="en-US" sz="2800" b="1">
                <a:solidFill>
                  <a:srgbClr val="000000"/>
                </a:solidFill>
                <a:cs typeface="Arial" charset="0"/>
              </a:rPr>
              <a:t>希腊文的词汇乃是指祷告是主旨，不是油膏。</a:t>
            </a:r>
            <a:endParaRPr lang="en-US" sz="2800" b="1">
              <a:solidFill>
                <a:srgbClr val="000000"/>
              </a:solidFill>
              <a:cs typeface="Arial" charset="0"/>
            </a:endParaRPr>
          </a:p>
        </p:txBody>
      </p:sp>
      <p:sp>
        <p:nvSpPr>
          <p:cNvPr id="503815" name="Text Box 7"/>
          <p:cNvSpPr txBox="1">
            <a:spLocks noChangeArrowheads="1"/>
          </p:cNvSpPr>
          <p:nvPr/>
        </p:nvSpPr>
        <p:spPr bwMode="auto">
          <a:xfrm>
            <a:off x="685800" y="1355725"/>
            <a:ext cx="99695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zh-CN" altLang="en-US" sz="3200" b="1" i="1" u="sng">
                <a:solidFill>
                  <a:srgbClr val="FFFFFF"/>
                </a:solidFill>
                <a:latin typeface="Verdana" charset="0"/>
                <a:cs typeface="Arial" charset="0"/>
              </a:rPr>
              <a:t>世俗</a:t>
            </a:r>
          </a:p>
        </p:txBody>
      </p:sp>
      <p:sp>
        <p:nvSpPr>
          <p:cNvPr id="503816" name="Text Box 8"/>
          <p:cNvSpPr txBox="1">
            <a:spLocks noChangeArrowheads="1"/>
          </p:cNvSpPr>
          <p:nvPr/>
        </p:nvSpPr>
        <p:spPr bwMode="auto">
          <a:xfrm>
            <a:off x="4876800" y="1355725"/>
            <a:ext cx="996950" cy="579438"/>
          </a:xfrm>
          <a:prstGeom prst="rect">
            <a:avLst/>
          </a:prstGeom>
          <a:noFill/>
          <a:ln>
            <a:noFill/>
          </a:ln>
          <a:effectLst>
            <a:outerShdw blurRad="63500" dist="38099" dir="2700000" algn="ctr" rotWithShape="0">
              <a:srgbClr val="BBE0E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zh-CN" altLang="en-US" sz="3200" b="1" i="1" u="sng">
                <a:solidFill>
                  <a:srgbClr val="000000"/>
                </a:solidFill>
                <a:latin typeface="Verdana" charset="0"/>
                <a:cs typeface="Arial" charset="0"/>
              </a:rPr>
              <a:t>神圣</a:t>
            </a:r>
          </a:p>
        </p:txBody>
      </p:sp>
      <p:sp>
        <p:nvSpPr>
          <p:cNvPr id="503817" name="Text Box 9"/>
          <p:cNvSpPr txBox="1">
            <a:spLocks noChangeArrowheads="1"/>
          </p:cNvSpPr>
          <p:nvPr/>
        </p:nvSpPr>
        <p:spPr bwMode="auto">
          <a:xfrm>
            <a:off x="2286000" y="793750"/>
            <a:ext cx="4826000" cy="588963"/>
          </a:xfrm>
          <a:prstGeom prst="rect">
            <a:avLst/>
          </a:prstGeom>
          <a:solidFill>
            <a:srgbClr val="FFFFFF"/>
          </a:solidFill>
          <a:ln w="9525">
            <a:solidFill>
              <a:srgbClr val="CC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i="1">
                <a:solidFill>
                  <a:srgbClr val="CC0000"/>
                </a:solidFill>
                <a:latin typeface="Verdana" charset="0"/>
                <a:cs typeface="Arial" charset="0"/>
              </a:rPr>
              <a:t>Aleipsantes</a:t>
            </a:r>
            <a:r>
              <a:rPr lang="en-US" b="1">
                <a:solidFill>
                  <a:srgbClr val="CC0000"/>
                </a:solidFill>
                <a:latin typeface="Verdana" charset="0"/>
                <a:cs typeface="Arial" charset="0"/>
              </a:rPr>
              <a:t> from</a:t>
            </a:r>
            <a:r>
              <a:rPr lang="en-US" sz="2000" b="1">
                <a:solidFill>
                  <a:srgbClr val="CC0000"/>
                </a:solidFill>
                <a:latin typeface="Verdana" charset="0"/>
                <a:cs typeface="Arial" charset="0"/>
              </a:rPr>
              <a:t> </a:t>
            </a:r>
            <a:r>
              <a:rPr lang="en-US" sz="3200" b="1">
                <a:solidFill>
                  <a:srgbClr val="CC0000"/>
                </a:solidFill>
                <a:cs typeface="Arial" charset="0"/>
              </a:rPr>
              <a:t>avlei,fw</a:t>
            </a:r>
            <a:r>
              <a:rPr lang="en-US" sz="1800">
                <a:solidFill>
                  <a:srgbClr val="000000"/>
                </a:solidFill>
                <a:cs typeface="Arial" charset="0"/>
              </a:rPr>
              <a:t> </a:t>
            </a:r>
            <a:r>
              <a:rPr lang="en-US" sz="3200" b="1">
                <a:solidFill>
                  <a:srgbClr val="CC0000"/>
                </a:solidFill>
                <a:cs typeface="Arial" charset="0"/>
              </a:rPr>
              <a:t> </a:t>
            </a:r>
            <a:endParaRPr lang="en-US" sz="1800">
              <a:solidFill>
                <a:srgbClr val="000000"/>
              </a:solidFill>
              <a:latin typeface="Verdana" charset="0"/>
              <a:cs typeface="Arial" charset="0"/>
            </a:endParaRPr>
          </a:p>
        </p:txBody>
      </p:sp>
    </p:spTree>
    <p:extLst>
      <p:ext uri="{BB962C8B-B14F-4D97-AF65-F5344CB8AC3E}">
        <p14:creationId xmlns:p14="http://schemas.microsoft.com/office/powerpoint/2010/main" val="235559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3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4" grpId="0"/>
      <p:bldP spid="5038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585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zh-CN" altLang="en-US" sz="2800" b="1">
                <a:solidFill>
                  <a:schemeClr val="bg1"/>
                </a:solidFill>
                <a:cs typeface="+mn-cs"/>
              </a:rPr>
              <a:t>祷告神医治心灵的创伤会被神应</a:t>
            </a:r>
            <a:r>
              <a:rPr lang="zh-CN" sz="2800" b="1">
                <a:solidFill>
                  <a:schemeClr val="bg1"/>
                </a:solidFill>
                <a:cs typeface="+mn-cs"/>
              </a:rPr>
              <a:t>允</a:t>
            </a:r>
            <a:endParaRPr lang="en-US" sz="2800" b="1">
              <a:solidFill>
                <a:schemeClr val="bg1"/>
              </a:solidFill>
              <a:cs typeface="+mn-cs"/>
            </a:endParaRPr>
          </a:p>
        </p:txBody>
      </p:sp>
      <p:pic>
        <p:nvPicPr>
          <p:cNvPr id="505860" name="Picture 4"/>
          <p:cNvPicPr>
            <a:picLocks noChangeAspect="1" noChangeArrowheads="1"/>
          </p:cNvPicPr>
          <p:nvPr/>
        </p:nvPicPr>
        <p:blipFill>
          <a:blip r:embed="rId4" cstate="email">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5861" name="Rectangle 5"/>
          <p:cNvSpPr>
            <a:spLocks noGrp="1" noChangeArrowheads="1"/>
          </p:cNvSpPr>
          <p:nvPr>
            <p:ph type="title"/>
          </p:nvPr>
        </p:nvSpPr>
        <p:spPr>
          <a:xfrm>
            <a:off x="0" y="76200"/>
            <a:ext cx="9144000" cy="868363"/>
          </a:xfrm>
          <a:solidFill>
            <a:srgbClr val="000000"/>
          </a:solidFill>
        </p:spPr>
        <p:txBody>
          <a:bodyPr/>
          <a:lstStyle/>
          <a:p>
            <a:pPr eaLnBrk="1" hangingPunct="1">
              <a:defRPr/>
            </a:pPr>
            <a:r>
              <a:rPr lang="zh-CN" altLang="en-US" sz="4000" b="1">
                <a:solidFill>
                  <a:schemeClr val="bg1"/>
                </a:solidFill>
                <a:cs typeface="+mj-cs"/>
              </a:rPr>
              <a:t>祷告有效吗？</a:t>
            </a:r>
            <a:endParaRPr lang="en-US" sz="4000">
              <a:solidFill>
                <a:schemeClr val="bg1"/>
              </a:solidFill>
              <a:cs typeface="+mj-cs"/>
            </a:endParaRPr>
          </a:p>
        </p:txBody>
      </p:sp>
      <p:sp>
        <p:nvSpPr>
          <p:cNvPr id="505862" name="Rectangle 6"/>
          <p:cNvSpPr>
            <a:spLocks noChangeArrowheads="1"/>
          </p:cNvSpPr>
          <p:nvPr/>
        </p:nvSpPr>
        <p:spPr bwMode="auto">
          <a:xfrm>
            <a:off x="5029200" y="2133600"/>
            <a:ext cx="37338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FontTx/>
              <a:buChar char="•"/>
              <a:defRPr/>
            </a:pPr>
            <a:r>
              <a:rPr lang="zh-CN" altLang="en-US" sz="2800" b="1">
                <a:solidFill>
                  <a:srgbClr val="000000"/>
                </a:solidFill>
                <a:cs typeface="Arial" charset="0"/>
              </a:rPr>
              <a:t>祷告神医治身体疾病不会每次被神应允</a:t>
            </a:r>
            <a:endParaRPr lang="en-US" sz="2800" b="1">
              <a:solidFill>
                <a:srgbClr val="000000"/>
              </a:solidFill>
              <a:cs typeface="Arial" charset="0"/>
            </a:endParaRPr>
          </a:p>
        </p:txBody>
      </p:sp>
      <p:sp>
        <p:nvSpPr>
          <p:cNvPr id="505863" name="Text Box 7"/>
          <p:cNvSpPr txBox="1">
            <a:spLocks noChangeArrowheads="1"/>
          </p:cNvSpPr>
          <p:nvPr/>
        </p:nvSpPr>
        <p:spPr bwMode="auto">
          <a:xfrm>
            <a:off x="685800" y="1355725"/>
            <a:ext cx="59055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zh-CN" altLang="en-US" sz="3200" b="1" i="1" u="sng">
                <a:solidFill>
                  <a:srgbClr val="FFFFFF"/>
                </a:solidFill>
                <a:latin typeface="Verdana" charset="0"/>
                <a:cs typeface="Arial" charset="0"/>
              </a:rPr>
              <a:t>是</a:t>
            </a:r>
          </a:p>
        </p:txBody>
      </p:sp>
      <p:sp>
        <p:nvSpPr>
          <p:cNvPr id="505864" name="Text Box 8"/>
          <p:cNvSpPr txBox="1">
            <a:spLocks noChangeArrowheads="1"/>
          </p:cNvSpPr>
          <p:nvPr/>
        </p:nvSpPr>
        <p:spPr bwMode="auto">
          <a:xfrm>
            <a:off x="4876800" y="1355725"/>
            <a:ext cx="590550" cy="579438"/>
          </a:xfrm>
          <a:prstGeom prst="rect">
            <a:avLst/>
          </a:prstGeom>
          <a:noFill/>
          <a:ln>
            <a:noFill/>
          </a:ln>
          <a:effectLst>
            <a:outerShdw blurRad="63500" dist="38099" dir="2700000" algn="ctr" rotWithShape="0">
              <a:srgbClr val="BBE0E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zh-CN" altLang="en-US" sz="3200" b="1" i="1" u="sng">
                <a:solidFill>
                  <a:srgbClr val="000000"/>
                </a:solidFill>
                <a:latin typeface="Verdana" charset="0"/>
                <a:cs typeface="Arial" charset="0"/>
              </a:rPr>
              <a:t>否</a:t>
            </a:r>
          </a:p>
        </p:txBody>
      </p:sp>
      <p:sp>
        <p:nvSpPr>
          <p:cNvPr id="505865" name="Text Box 9"/>
          <p:cNvSpPr txBox="1">
            <a:spLocks noChangeArrowheads="1"/>
          </p:cNvSpPr>
          <p:nvPr/>
        </p:nvSpPr>
        <p:spPr bwMode="auto">
          <a:xfrm>
            <a:off x="182563" y="811213"/>
            <a:ext cx="5429250" cy="466725"/>
          </a:xfrm>
          <a:prstGeom prst="rect">
            <a:avLst/>
          </a:prstGeom>
          <a:solidFill>
            <a:srgbClr val="FFFFFF"/>
          </a:solidFill>
          <a:ln w="9525">
            <a:solidFill>
              <a:srgbClr val="CC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b="1" i="1">
                <a:solidFill>
                  <a:srgbClr val="CC0000"/>
                </a:solidFill>
                <a:latin typeface="Arial"/>
                <a:cs typeface="Arial" charset="0"/>
              </a:rPr>
              <a:t>“</a:t>
            </a:r>
            <a:r>
              <a:rPr lang="zh-CN" altLang="en-US" b="1" i="1">
                <a:solidFill>
                  <a:srgbClr val="CC0000"/>
                </a:solidFill>
                <a:latin typeface="Verdana" charset="0"/>
                <a:cs typeface="Arial" charset="0"/>
              </a:rPr>
              <a:t>祈祷要救那病人。。。主必叫他起来</a:t>
            </a:r>
            <a:r>
              <a:rPr lang="zh-CN" altLang="en-US" b="1" i="1">
                <a:solidFill>
                  <a:srgbClr val="CC0000"/>
                </a:solidFill>
                <a:latin typeface="Arial"/>
                <a:cs typeface="Arial" charset="0"/>
              </a:rPr>
              <a:t>”</a:t>
            </a:r>
            <a:endParaRPr lang="zh-CN" altLang="en-US" sz="2800" b="1">
              <a:solidFill>
                <a:srgbClr val="CC0000"/>
              </a:solidFill>
              <a:cs typeface="Arial" charset="0"/>
            </a:endParaRPr>
          </a:p>
        </p:txBody>
      </p:sp>
    </p:spTree>
    <p:extLst>
      <p:ext uri="{BB962C8B-B14F-4D97-AF65-F5344CB8AC3E}">
        <p14:creationId xmlns:p14="http://schemas.microsoft.com/office/powerpoint/2010/main" val="2692449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58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5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2" grpId="0"/>
      <p:bldP spid="50586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685800" y="609600"/>
            <a:ext cx="3810000" cy="1295400"/>
          </a:xfrm>
        </p:spPr>
        <p:txBody>
          <a:bodyPr/>
          <a:lstStyle/>
          <a:p>
            <a:pPr eaLnBrk="1" hangingPunct="1">
              <a:defRPr/>
            </a:pPr>
            <a:r>
              <a:rPr lang="zh-CN" altLang="en-US"/>
              <a:t>痛苦的问题</a:t>
            </a:r>
            <a:endParaRPr lang="en-US"/>
          </a:p>
        </p:txBody>
      </p:sp>
      <p:sp>
        <p:nvSpPr>
          <p:cNvPr id="509955" name="Rectangle 3"/>
          <p:cNvSpPr>
            <a:spLocks noGrp="1" noChangeArrowheads="1"/>
          </p:cNvSpPr>
          <p:nvPr>
            <p:ph type="body" idx="1"/>
          </p:nvPr>
        </p:nvSpPr>
        <p:spPr>
          <a:xfrm>
            <a:off x="609600" y="2819400"/>
            <a:ext cx="3505200" cy="3429000"/>
          </a:xfrm>
        </p:spPr>
        <p:txBody>
          <a:bodyPr/>
          <a:lstStyle/>
          <a:p>
            <a:pPr eaLnBrk="1" hangingPunct="1">
              <a:defRPr/>
            </a:pPr>
            <a:r>
              <a:rPr lang="zh-CN" altLang="en-US"/>
              <a:t>如果神是义的与全能的，为何神允许人受痛苦？</a:t>
            </a:r>
            <a:endParaRPr lang="en-US"/>
          </a:p>
        </p:txBody>
      </p:sp>
      <p:pic>
        <p:nvPicPr>
          <p:cNvPr id="50995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1525" y="0"/>
            <a:ext cx="45624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80011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800">
              <a:solidFill>
                <a:srgbClr val="FFFFCC"/>
              </a:solidFill>
              <a:latin typeface="Verdana" charset="0"/>
              <a:cs typeface="Arial" charset="0"/>
            </a:endParaRPr>
          </a:p>
        </p:txBody>
      </p:sp>
      <p:pic>
        <p:nvPicPr>
          <p:cNvPr id="512003" name="Picture 3"/>
          <p:cNvPicPr>
            <a:picLocks noChangeAspect="1" noChangeArrowheads="1"/>
          </p:cNvPicPr>
          <p:nvPr/>
        </p:nvPicPr>
        <p:blipFill>
          <a:blip r:embed="rId3" cstate="email">
            <a:lum bright="-30000"/>
            <a:extLst>
              <a:ext uri="{28A0092B-C50C-407E-A947-70E740481C1C}">
                <a14:useLocalDpi xmlns:a14="http://schemas.microsoft.com/office/drawing/2010/main"/>
              </a:ext>
            </a:extLst>
          </a:blip>
          <a:srcRect/>
          <a:stretch>
            <a:fillRect/>
          </a:stretch>
        </p:blipFill>
        <p:spPr bwMode="auto">
          <a:xfrm>
            <a:off x="3276600" y="0"/>
            <a:ext cx="58642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41731" name="Rectangle 4"/>
          <p:cNvSpPr>
            <a:spLocks noGrp="1" noChangeArrowheads="1"/>
          </p:cNvSpPr>
          <p:nvPr>
            <p:ph type="ctrTitle"/>
          </p:nvPr>
        </p:nvSpPr>
        <p:spPr>
          <a:xfrm>
            <a:off x="152400" y="0"/>
            <a:ext cx="6629400" cy="762000"/>
          </a:xfrm>
        </p:spPr>
        <p:txBody>
          <a:bodyPr/>
          <a:lstStyle/>
          <a:p>
            <a:pPr algn="l"/>
            <a:r>
              <a:rPr lang="zh-CN" altLang="en-US" b="1" u="sng">
                <a:latin typeface="Times New Roman" charset="0"/>
              </a:rPr>
              <a:t>痛苦显现神的爱 </a:t>
            </a:r>
            <a:endParaRPr lang="en-US" b="1" u="sng">
              <a:latin typeface="Times New Roman" charset="0"/>
            </a:endParaRPr>
          </a:p>
        </p:txBody>
      </p:sp>
      <p:sp>
        <p:nvSpPr>
          <p:cNvPr id="512005" name="Rectangle 5"/>
          <p:cNvSpPr>
            <a:spLocks noChangeArrowheads="1"/>
          </p:cNvSpPr>
          <p:nvPr/>
        </p:nvSpPr>
        <p:spPr bwMode="auto">
          <a:xfrm>
            <a:off x="152400" y="838200"/>
            <a:ext cx="5334000" cy="60198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buClr>
                <a:srgbClr val="FFCC66"/>
              </a:buClr>
              <a:defRPr/>
            </a:pPr>
            <a:r>
              <a:rPr lang="ja-JP" altLang="en-US" sz="3200" b="1">
                <a:solidFill>
                  <a:srgbClr val="FFFFCC"/>
                </a:solidFill>
                <a:latin typeface="Times New Roman"/>
                <a:cs typeface="Arial" charset="0"/>
              </a:rPr>
              <a:t>“</a:t>
            </a:r>
            <a:r>
              <a:rPr lang="en-US" sz="3200" b="1">
                <a:solidFill>
                  <a:srgbClr val="FFFFCC"/>
                </a:solidFill>
                <a:cs typeface="Arial" charset="0"/>
              </a:rPr>
              <a:t>Lewis </a:t>
            </a:r>
            <a:r>
              <a:rPr lang="zh-CN" altLang="en-US" sz="3200" b="1">
                <a:solidFill>
                  <a:srgbClr val="FFFFCC"/>
                </a:solidFill>
                <a:cs typeface="Arial" charset="0"/>
              </a:rPr>
              <a:t>坦言痛苦是一个问题，因为我们人类有限的思维里是自私地相信，唯有无痛苦的生命才是证明神爱我们。 事实上，我们这样的要求，乃是要神少爱我们，并不是多过他对我们的爱。。。</a:t>
            </a:r>
            <a:r>
              <a:rPr lang="ja-JP" altLang="en-US" sz="3200" b="1">
                <a:solidFill>
                  <a:srgbClr val="FFFFCC"/>
                </a:solidFill>
                <a:latin typeface="Times New Roman"/>
                <a:cs typeface="Arial" charset="0"/>
              </a:rPr>
              <a:t>”</a:t>
            </a:r>
            <a:endParaRPr lang="en-US" sz="3200" b="1">
              <a:solidFill>
                <a:srgbClr val="FFFFCC"/>
              </a:solidFill>
              <a:cs typeface="Arial" charset="0"/>
            </a:endParaRPr>
          </a:p>
          <a:p>
            <a:pPr>
              <a:spcBef>
                <a:spcPct val="20000"/>
              </a:spcBef>
              <a:buClr>
                <a:srgbClr val="FFCC66"/>
              </a:buClr>
              <a:defRPr/>
            </a:pPr>
            <a:r>
              <a:rPr lang="en-US" b="1" i="1">
                <a:solidFill>
                  <a:srgbClr val="FFFFCC"/>
                </a:solidFill>
                <a:cs typeface="Arial" charset="0"/>
              </a:rPr>
              <a:t>www.apologetics.org/ public_html/products_prob...</a:t>
            </a:r>
          </a:p>
        </p:txBody>
      </p:sp>
    </p:spTree>
    <p:extLst>
      <p:ext uri="{BB962C8B-B14F-4D97-AF65-F5344CB8AC3E}">
        <p14:creationId xmlns:p14="http://schemas.microsoft.com/office/powerpoint/2010/main" val="4035812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body" idx="1"/>
          </p:nvPr>
        </p:nvSpPr>
        <p:spPr/>
        <p:txBody>
          <a:bodyPr/>
          <a:lstStyle/>
          <a:p>
            <a:pPr eaLnBrk="1" hangingPunct="1">
              <a:defRPr/>
            </a:pPr>
            <a:endParaRPr lang="en-US"/>
          </a:p>
        </p:txBody>
      </p:sp>
      <p:sp>
        <p:nvSpPr>
          <p:cNvPr id="514051" name="Rectangle 3"/>
          <p:cNvSpPr>
            <a:spLocks noGrp="1" noChangeArrowheads="1"/>
          </p:cNvSpPr>
          <p:nvPr>
            <p:ph type="title"/>
          </p:nvPr>
        </p:nvSpPr>
        <p:spPr/>
        <p:txBody>
          <a:bodyPr/>
          <a:lstStyle/>
          <a:p>
            <a:pPr eaLnBrk="1" hangingPunct="1">
              <a:defRPr/>
            </a:pPr>
            <a:r>
              <a:rPr lang="en-US"/>
              <a:t>Pain Food</a:t>
            </a:r>
          </a:p>
        </p:txBody>
      </p:sp>
      <p:pic>
        <p:nvPicPr>
          <p:cNvPr id="514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06335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5" name="Picture 2" descr="scenic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099" name="Text Box 3"/>
          <p:cNvSpPr txBox="1">
            <a:spLocks noChangeArrowheads="1"/>
          </p:cNvSpPr>
          <p:nvPr/>
        </p:nvSpPr>
        <p:spPr bwMode="auto">
          <a:xfrm>
            <a:off x="1600200" y="0"/>
            <a:ext cx="7543800" cy="42116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Lst>
        </p:spPr>
        <p:txBody>
          <a:bodyPr>
            <a:spAutoFit/>
          </a:bodyPr>
          <a:lstStyle/>
          <a:p>
            <a:pPr eaLnBrk="1" hangingPunct="1">
              <a:spcBef>
                <a:spcPct val="50000"/>
              </a:spcBef>
              <a:defRPr/>
            </a:pPr>
            <a:r>
              <a:rPr lang="en-GB" sz="3600" b="1">
                <a:solidFill>
                  <a:srgbClr val="FFFFCC"/>
                </a:solidFill>
                <a:latin typeface="Times New Roman" charset="0"/>
                <a:cs typeface="Arial" charset="0"/>
              </a:rPr>
              <a:t>“</a:t>
            </a:r>
            <a:r>
              <a:rPr lang="zh-CN" altLang="en-GB" sz="3600" b="1">
                <a:solidFill>
                  <a:srgbClr val="FFFFCC"/>
                </a:solidFill>
                <a:latin typeface="Times New Roman" charset="0"/>
                <a:cs typeface="Arial" charset="0"/>
              </a:rPr>
              <a:t>因我们的大祭司并非不能体恤我们的软弱。他也曾凡事受过试探，与我们一样，只是他没有犯罪。所以，我们只管坦然无惧的来到施恩的宝座前，为要得怜恤，蒙恩惠，作随时的帮助。</a:t>
            </a:r>
            <a:r>
              <a:rPr lang="zh-CN" altLang="en-GB" sz="3600" b="1">
                <a:solidFill>
                  <a:srgbClr val="FFFFCC"/>
                </a:solidFill>
                <a:latin typeface="Arial"/>
                <a:cs typeface="Arial" charset="0"/>
              </a:rPr>
              <a:t>”</a:t>
            </a:r>
            <a:endParaRPr lang="zh-CN" altLang="en-GB" sz="3600" b="1">
              <a:solidFill>
                <a:srgbClr val="FFFFCC"/>
              </a:solidFill>
              <a:latin typeface="Times New Roman" charset="0"/>
              <a:cs typeface="Arial" charset="0"/>
            </a:endParaRPr>
          </a:p>
          <a:p>
            <a:pPr algn="r" eaLnBrk="1" hangingPunct="1">
              <a:spcBef>
                <a:spcPct val="50000"/>
              </a:spcBef>
              <a:defRPr/>
            </a:pPr>
            <a:r>
              <a:rPr lang="zh-CN" altLang="en-GB" sz="3600" b="1">
                <a:solidFill>
                  <a:srgbClr val="FFFFCC"/>
                </a:solidFill>
                <a:latin typeface="Times New Roman" charset="0"/>
                <a:cs typeface="Arial" charset="0"/>
              </a:rPr>
              <a:t>希伯来书 </a:t>
            </a:r>
            <a:r>
              <a:rPr lang="en-GB" sz="3600" b="1">
                <a:solidFill>
                  <a:srgbClr val="FFFFCC"/>
                </a:solidFill>
                <a:latin typeface="Times New Roman" charset="0"/>
                <a:cs typeface="Arial" charset="0"/>
              </a:rPr>
              <a:t>4:15-16</a:t>
            </a:r>
            <a:endParaRPr lang="en-US" sz="3600" b="1">
              <a:solidFill>
                <a:srgbClr val="FFFFCC"/>
              </a:solidFill>
              <a:latin typeface="Times New Roman" charset="0"/>
              <a:cs typeface="Arial" charset="0"/>
            </a:endParaRPr>
          </a:p>
        </p:txBody>
      </p:sp>
      <p:sp>
        <p:nvSpPr>
          <p:cNvPr id="516100" name="Rectangle 4"/>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algn="ctr">
              <a:defRPr/>
            </a:pPr>
            <a:r>
              <a:rPr lang="zh-CN" altLang="en-US" sz="4000">
                <a:latin typeface="Times New Roman" charset="0"/>
                <a:cs typeface="+mj-cs"/>
              </a:rPr>
              <a:t>基督了解痛苦</a:t>
            </a:r>
            <a:endParaRPr lang="en-US" sz="4000">
              <a:latin typeface="Times New Roman" charset="0"/>
              <a:cs typeface="+mj-cs"/>
            </a:endParaRPr>
          </a:p>
        </p:txBody>
      </p:sp>
    </p:spTree>
    <p:extLst>
      <p:ext uri="{BB962C8B-B14F-4D97-AF65-F5344CB8AC3E}">
        <p14:creationId xmlns:p14="http://schemas.microsoft.com/office/powerpoint/2010/main" val="1047705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checkerboard(across)">
                                      <p:cBhvr>
                                        <p:cTn id="7" dur="500"/>
                                        <p:tgtEl>
                                          <p:spTgt spid="516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2" descr="scenic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0"/>
            <a:ext cx="10134600" cy="760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8147" name="Rectangle 3"/>
          <p:cNvSpPr>
            <a:spLocks noGrp="1" noChangeArrowheads="1"/>
          </p:cNvSpPr>
          <p:nvPr>
            <p:ph type="title" idx="4294967295"/>
          </p:nvPr>
        </p:nvSpPr>
        <p:spPr>
          <a:xfrm>
            <a:off x="0" y="5410200"/>
            <a:ext cx="8305800" cy="1143000"/>
          </a:xfrm>
          <a:effectLst>
            <a:outerShdw blurRad="63500" dist="107763" dir="13500000" algn="ctr" rotWithShape="0">
              <a:srgbClr val="000000">
                <a:alpha val="74998"/>
              </a:srgbClr>
            </a:outerShdw>
          </a:effectLst>
        </p:spPr>
        <p:txBody>
          <a:bodyPr/>
          <a:lstStyle/>
          <a:p>
            <a:pPr algn="ctr">
              <a:defRPr/>
            </a:pPr>
            <a:r>
              <a:rPr lang="zh-CN" altLang="en-US" sz="4800" b="1">
                <a:latin typeface="Times New Roman" charset="0"/>
                <a:cs typeface="+mj-cs"/>
              </a:rPr>
              <a:t>医治的路程是什么？</a:t>
            </a:r>
            <a:endParaRPr lang="en-US">
              <a:latin typeface="Times New Roman" charset="0"/>
              <a:cs typeface="+mj-cs"/>
            </a:endParaRPr>
          </a:p>
        </p:txBody>
      </p:sp>
    </p:spTree>
    <p:extLst>
      <p:ext uri="{BB962C8B-B14F-4D97-AF65-F5344CB8AC3E}">
        <p14:creationId xmlns:p14="http://schemas.microsoft.com/office/powerpoint/2010/main" val="1214600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1" name="Picture 2" descr="Stephen &amp; Tessie May 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0195" name="Rectangle 3"/>
          <p:cNvSpPr>
            <a:spLocks noGrp="1" noChangeArrowheads="1"/>
          </p:cNvSpPr>
          <p:nvPr>
            <p:ph type="title" idx="4294967295"/>
          </p:nvPr>
        </p:nvSpPr>
        <p:spPr>
          <a:xfrm>
            <a:off x="0" y="4800600"/>
            <a:ext cx="8915400" cy="1905000"/>
          </a:xfrm>
          <a:effectLst>
            <a:outerShdw blurRad="63500" dist="35921" dir="2700000" algn="ctr" rotWithShape="0">
              <a:srgbClr val="000000">
                <a:alpha val="74998"/>
              </a:srgbClr>
            </a:outerShdw>
          </a:effectLst>
        </p:spPr>
        <p:txBody>
          <a:bodyPr/>
          <a:lstStyle/>
          <a:p>
            <a:pPr>
              <a:defRPr/>
            </a:pPr>
            <a:r>
              <a:rPr lang="zh-CN" altLang="en-US" b="1" dirty="0">
                <a:latin typeface="Times New Roman" charset="0"/>
                <a:cs typeface="+mj-cs"/>
              </a:rPr>
              <a:t>我们的儿子 </a:t>
            </a:r>
            <a:r>
              <a:rPr lang="en-US" b="1" dirty="0">
                <a:latin typeface="Times New Roman" charset="0"/>
                <a:cs typeface="+mj-cs"/>
              </a:rPr>
              <a:t>Stephen </a:t>
            </a:r>
            <a:r>
              <a:rPr lang="zh-CN" altLang="en-US" b="1" dirty="0">
                <a:latin typeface="Times New Roman" charset="0"/>
                <a:cs typeface="+mj-cs"/>
              </a:rPr>
              <a:t>有这病 </a:t>
            </a:r>
            <a:r>
              <a:rPr lang="en-US" altLang="zh-CN" b="1" dirty="0">
                <a:latin typeface="Times New Roman" charset="0"/>
                <a:cs typeface="+mj-cs"/>
              </a:rPr>
              <a:t>– </a:t>
            </a:r>
            <a:br>
              <a:rPr lang="en-US" altLang="zh-CN" b="1" dirty="0">
                <a:latin typeface="Times New Roman" charset="0"/>
                <a:cs typeface="+mj-cs"/>
              </a:rPr>
            </a:br>
            <a:r>
              <a:rPr lang="zh-TW" altLang="en-US" b="1" dirty="0">
                <a:latin typeface="Times New Roman" charset="0"/>
                <a:cs typeface="+mj-cs"/>
              </a:rPr>
              <a:t>强直性脊柱炎 </a:t>
            </a:r>
            <a:r>
              <a:rPr lang="en-US" b="1" dirty="0">
                <a:latin typeface="Times New Roman" charset="0"/>
                <a:cs typeface="+mj-cs"/>
              </a:rPr>
              <a:t>(</a:t>
            </a:r>
            <a:r>
              <a:rPr lang="zh-CN" altLang="en-US" b="1" dirty="0">
                <a:latin typeface="Times New Roman" charset="0"/>
                <a:cs typeface="+mj-cs"/>
              </a:rPr>
              <a:t>岁 </a:t>
            </a:r>
            <a:r>
              <a:rPr lang="en-US" b="1" dirty="0">
                <a:latin typeface="Times New Roman" charset="0"/>
                <a:cs typeface="+mj-cs"/>
              </a:rPr>
              <a:t>7-11)</a:t>
            </a:r>
            <a:endParaRPr lang="en-US" sz="4000" dirty="0">
              <a:latin typeface="Times New Roman" charset="0"/>
              <a:cs typeface="+mj-cs"/>
            </a:endParaRPr>
          </a:p>
        </p:txBody>
      </p:sp>
    </p:spTree>
    <p:extLst>
      <p:ext uri="{BB962C8B-B14F-4D97-AF65-F5344CB8AC3E}">
        <p14:creationId xmlns:p14="http://schemas.microsoft.com/office/powerpoint/2010/main" val="3916697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69" name="Picture 2" descr="IMG_729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1951038"/>
            <a:ext cx="14347825" cy="1076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1970" name="Rectangle 3"/>
          <p:cNvSpPr>
            <a:spLocks noGrp="1" noChangeArrowheads="1"/>
          </p:cNvSpPr>
          <p:nvPr>
            <p:ph type="ctrTitle"/>
          </p:nvPr>
        </p:nvSpPr>
        <p:spPr>
          <a:xfrm>
            <a:off x="-541338" y="533400"/>
            <a:ext cx="4203701" cy="1600200"/>
          </a:xfrm>
        </p:spPr>
        <p:txBody>
          <a:bodyPr/>
          <a:lstStyle/>
          <a:p>
            <a:r>
              <a:rPr lang="zh-CN" altLang="en-US" sz="3600">
                <a:latin typeface="Times New Roman" charset="0"/>
              </a:rPr>
              <a:t>借着雅各书 </a:t>
            </a:r>
            <a:r>
              <a:rPr lang="en-US" sz="3600">
                <a:latin typeface="Times New Roman" charset="0"/>
              </a:rPr>
              <a:t>5</a:t>
            </a:r>
            <a:r>
              <a:rPr lang="zh-CN" altLang="en-US" sz="3600">
                <a:latin typeface="Times New Roman" charset="0"/>
              </a:rPr>
              <a:t>章的程序，神医治了他。</a:t>
            </a:r>
            <a:endParaRPr lang="en-US" sz="3600">
              <a:latin typeface="Times New Roman" charset="0"/>
            </a:endParaRPr>
          </a:p>
        </p:txBody>
      </p:sp>
      <p:sp>
        <p:nvSpPr>
          <p:cNvPr id="522244" name="Text Box 4"/>
          <p:cNvSpPr txBox="1">
            <a:spLocks noChangeArrowheads="1"/>
          </p:cNvSpPr>
          <p:nvPr/>
        </p:nvSpPr>
        <p:spPr bwMode="auto">
          <a:xfrm>
            <a:off x="7021513" y="6396038"/>
            <a:ext cx="1765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b="1">
                <a:solidFill>
                  <a:srgbClr val="FFFFCC"/>
                </a:solidFill>
                <a:latin typeface="Verdana" charset="0"/>
                <a:cs typeface="Arial" charset="0"/>
              </a:rPr>
              <a:t>四月 </a:t>
            </a:r>
            <a:r>
              <a:rPr lang="en-US" b="1">
                <a:solidFill>
                  <a:srgbClr val="FFFFCC"/>
                </a:solidFill>
                <a:latin typeface="Verdana" charset="0"/>
                <a:cs typeface="Arial" charset="0"/>
              </a:rPr>
              <a:t>2005</a:t>
            </a:r>
          </a:p>
        </p:txBody>
      </p:sp>
    </p:spTree>
    <p:extLst>
      <p:ext uri="{BB962C8B-B14F-4D97-AF65-F5344CB8AC3E}">
        <p14:creationId xmlns:p14="http://schemas.microsoft.com/office/powerpoint/2010/main" val="2710752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ctrTitle"/>
          </p:nvPr>
        </p:nvSpPr>
        <p:spPr/>
        <p:txBody>
          <a:bodyPr/>
          <a:lstStyle/>
          <a:p>
            <a:pPr eaLnBrk="1" hangingPunct="1">
              <a:defRPr/>
            </a:pPr>
            <a:r>
              <a:rPr lang="zh-CN" altLang="en-US" sz="6000"/>
              <a:t>你该怎么做？</a:t>
            </a:r>
            <a:endParaRPr lang="en-US" sz="6000"/>
          </a:p>
        </p:txBody>
      </p:sp>
      <p:sp>
        <p:nvSpPr>
          <p:cNvPr id="526339" name="Rectangle 3"/>
          <p:cNvSpPr>
            <a:spLocks noGrp="1" noChangeArrowheads="1"/>
          </p:cNvSpPr>
          <p:nvPr>
            <p:ph type="subTitle" idx="1"/>
          </p:nvPr>
        </p:nvSpPr>
        <p:spPr/>
        <p:txBody>
          <a:bodyPr/>
          <a:lstStyle/>
          <a:p>
            <a:pPr eaLnBrk="1" hangingPunct="1">
              <a:defRPr/>
            </a:pPr>
            <a:endParaRPr lang="en-US"/>
          </a:p>
        </p:txBody>
      </p:sp>
    </p:spTree>
    <p:extLst>
      <p:ext uri="{BB962C8B-B14F-4D97-AF65-F5344CB8AC3E}">
        <p14:creationId xmlns:p14="http://schemas.microsoft.com/office/powerpoint/2010/main" val="2911086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ChangeArrowheads="1"/>
          </p:cNvSpPr>
          <p:nvPr>
            <p:ph type="title" idx="4294967295"/>
          </p:nvPr>
        </p:nvSpPr>
        <p:spPr>
          <a:xfrm>
            <a:off x="914400" y="1066800"/>
            <a:ext cx="6781800" cy="2362200"/>
          </a:xfrm>
        </p:spPr>
        <p:txBody>
          <a:bodyPr/>
          <a:lstStyle/>
          <a:p>
            <a:pPr algn="ctr" eaLnBrk="1" hangingPunct="1"/>
            <a:r>
              <a:rPr lang="zh-CN" altLang="en-US" sz="6600" dirty="0">
                <a:latin typeface="Arial Black" charset="0"/>
              </a:rPr>
              <a:t>定义</a:t>
            </a:r>
            <a:endParaRPr lang="en-US" sz="6600" dirty="0">
              <a:latin typeface="Arial Black" charset="0"/>
            </a:endParaRPr>
          </a:p>
        </p:txBody>
      </p:sp>
      <p:sp>
        <p:nvSpPr>
          <p:cNvPr id="359426"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comb/>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endParaRPr lang="en-US" dirty="0">
              <a:solidFill>
                <a:schemeClr val="bg1"/>
              </a:solidFill>
              <a:effectLst/>
            </a:endParaRPr>
          </a:p>
        </p:txBody>
      </p:sp>
      <p:pic>
        <p:nvPicPr>
          <p:cNvPr id="4" name="Picture 3"/>
          <p:cNvPicPr>
            <a:picLocks noChangeAspect="1"/>
          </p:cNvPicPr>
          <p:nvPr/>
        </p:nvPicPr>
        <p:blipFill>
          <a:blip r:embed="rId3"/>
          <a:stretch>
            <a:fillRect/>
          </a:stretch>
        </p:blipFill>
        <p:spPr>
          <a:xfrm>
            <a:off x="0" y="23452"/>
            <a:ext cx="4479823" cy="6858000"/>
          </a:xfrm>
          <a:prstGeom prst="rect">
            <a:avLst/>
          </a:prstGeom>
        </p:spPr>
      </p:pic>
    </p:spTree>
    <p:extLst>
      <p:ext uri="{BB962C8B-B14F-4D97-AF65-F5344CB8AC3E}">
        <p14:creationId xmlns:p14="http://schemas.microsoft.com/office/powerpoint/2010/main" val="571141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3" name="Picture 2"/>
          <p:cNvPicPr>
            <a:picLocks noChangeAspect="1"/>
          </p:cNvPicPr>
          <p:nvPr/>
        </p:nvPicPr>
        <p:blipFill>
          <a:blip r:embed="rId2"/>
          <a:stretch>
            <a:fillRect/>
          </a:stretch>
        </p:blipFill>
        <p:spPr>
          <a:xfrm>
            <a:off x="0" y="355600"/>
            <a:ext cx="9144000" cy="6126480"/>
          </a:xfrm>
          <a:prstGeom prst="rect">
            <a:avLst/>
          </a:prstGeom>
        </p:spPr>
      </p:pic>
    </p:spTree>
    <p:extLst>
      <p:ext uri="{BB962C8B-B14F-4D97-AF65-F5344CB8AC3E}">
        <p14:creationId xmlns:p14="http://schemas.microsoft.com/office/powerpoint/2010/main" val="39145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3" name="Picture 2"/>
          <p:cNvPicPr>
            <a:picLocks noChangeAspect="1"/>
          </p:cNvPicPr>
          <p:nvPr/>
        </p:nvPicPr>
        <p:blipFill>
          <a:blip r:embed="rId2"/>
          <a:stretch>
            <a:fillRect/>
          </a:stretch>
        </p:blipFill>
        <p:spPr>
          <a:xfrm>
            <a:off x="0" y="0"/>
            <a:ext cx="9144000" cy="6846570"/>
          </a:xfrm>
          <a:prstGeom prst="rect">
            <a:avLst/>
          </a:prstGeom>
        </p:spPr>
      </p:pic>
      <p:pic>
        <p:nvPicPr>
          <p:cNvPr id="4" name="Picture 3"/>
          <p:cNvPicPr>
            <a:picLocks noChangeAspect="1"/>
          </p:cNvPicPr>
          <p:nvPr/>
        </p:nvPicPr>
        <p:blipFill>
          <a:blip r:embed="rId3"/>
          <a:stretch>
            <a:fillRect/>
          </a:stretch>
        </p:blipFill>
        <p:spPr>
          <a:xfrm rot="21025638">
            <a:off x="1893419" y="100058"/>
            <a:ext cx="6400800" cy="6426200"/>
          </a:xfrm>
          <a:prstGeom prst="rect">
            <a:avLst/>
          </a:prstGeom>
        </p:spPr>
      </p:pic>
    </p:spTree>
    <p:extLst>
      <p:ext uri="{BB962C8B-B14F-4D97-AF65-F5344CB8AC3E}">
        <p14:creationId xmlns:p14="http://schemas.microsoft.com/office/powerpoint/2010/main" val="3914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4" name="Picture 3"/>
          <p:cNvPicPr>
            <a:picLocks noChangeAspect="1"/>
          </p:cNvPicPr>
          <p:nvPr/>
        </p:nvPicPr>
        <p:blipFill>
          <a:blip r:embed="rId2"/>
          <a:stretch>
            <a:fillRect/>
          </a:stretch>
        </p:blipFill>
        <p:spPr>
          <a:xfrm>
            <a:off x="0" y="368300"/>
            <a:ext cx="9144000" cy="6098977"/>
          </a:xfrm>
          <a:prstGeom prst="rect">
            <a:avLst/>
          </a:prstGeom>
        </p:spPr>
      </p:pic>
    </p:spTree>
    <p:extLst>
      <p:ext uri="{BB962C8B-B14F-4D97-AF65-F5344CB8AC3E}">
        <p14:creationId xmlns:p14="http://schemas.microsoft.com/office/powerpoint/2010/main" val="1542410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3" name="Picture 2"/>
          <p:cNvPicPr>
            <a:picLocks noChangeAspect="1"/>
          </p:cNvPicPr>
          <p:nvPr/>
        </p:nvPicPr>
        <p:blipFill>
          <a:blip r:embed="rId2"/>
          <a:stretch>
            <a:fillRect/>
          </a:stretch>
        </p:blipFill>
        <p:spPr>
          <a:xfrm>
            <a:off x="0" y="381000"/>
            <a:ext cx="9144000" cy="6083300"/>
          </a:xfrm>
          <a:prstGeom prst="rect">
            <a:avLst/>
          </a:prstGeom>
        </p:spPr>
      </p:pic>
    </p:spTree>
    <p:extLst>
      <p:ext uri="{BB962C8B-B14F-4D97-AF65-F5344CB8AC3E}">
        <p14:creationId xmlns:p14="http://schemas.microsoft.com/office/powerpoint/2010/main" val="4018322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74638"/>
            <a:ext cx="3898776" cy="5962674"/>
          </a:xfrm>
        </p:spPr>
        <p:txBody>
          <a:bodyPr/>
          <a:lstStyle/>
          <a:p>
            <a:r>
              <a:rPr lang="en-US" altLang="zh-TW" sz="3600" b="1" dirty="0">
                <a:solidFill>
                  <a:schemeClr val="bg1"/>
                </a:solidFill>
              </a:rPr>
              <a:t>Joni</a:t>
            </a:r>
            <a:r>
              <a:rPr lang="zh-TW" altLang="en-US" sz="3600" b="1" dirty="0">
                <a:solidFill>
                  <a:schemeClr val="bg1"/>
                </a:solidFill>
              </a:rPr>
              <a:t>和</a:t>
            </a:r>
            <a:r>
              <a:rPr lang="en-US" altLang="zh-TW" sz="3600" b="1" dirty="0">
                <a:solidFill>
                  <a:schemeClr val="bg1"/>
                </a:solidFill>
              </a:rPr>
              <a:t>Ken</a:t>
            </a:r>
            <a:r>
              <a:rPr lang="zh-TW" altLang="en-US" sz="3600" b="1" dirty="0">
                <a:solidFill>
                  <a:schemeClr val="bg1"/>
                </a:solidFill>
              </a:rPr>
              <a:t>于</a:t>
            </a:r>
            <a:r>
              <a:rPr lang="en-US" altLang="zh-TW" sz="3600" b="1" dirty="0">
                <a:solidFill>
                  <a:schemeClr val="bg1"/>
                </a:solidFill>
              </a:rPr>
              <a:t>1982</a:t>
            </a:r>
            <a:r>
              <a:rPr lang="zh-TW" altLang="en-US" sz="3600" b="1" dirty="0">
                <a:solidFill>
                  <a:schemeClr val="bg1"/>
                </a:solidFill>
              </a:rPr>
              <a:t>年在加利福尼亚州太阳谷的格雷斯社区教堂结婚。</a:t>
            </a:r>
            <a:endParaRPr lang="en-US" sz="3600" dirty="0">
              <a:solidFill>
                <a:schemeClr val="bg1"/>
              </a:solidFill>
              <a:effectLst/>
            </a:endParaRPr>
          </a:p>
        </p:txBody>
      </p:sp>
      <p:pic>
        <p:nvPicPr>
          <p:cNvPr id="4" name="Picture 3"/>
          <p:cNvPicPr>
            <a:picLocks noChangeAspect="1"/>
          </p:cNvPicPr>
          <p:nvPr/>
        </p:nvPicPr>
        <p:blipFill>
          <a:blip r:embed="rId2"/>
          <a:stretch>
            <a:fillRect/>
          </a:stretch>
        </p:blipFill>
        <p:spPr>
          <a:xfrm>
            <a:off x="7250" y="0"/>
            <a:ext cx="5143847" cy="6846388"/>
          </a:xfrm>
          <a:prstGeom prst="rect">
            <a:avLst/>
          </a:prstGeom>
        </p:spPr>
      </p:pic>
    </p:spTree>
    <p:extLst>
      <p:ext uri="{BB962C8B-B14F-4D97-AF65-F5344CB8AC3E}">
        <p14:creationId xmlns:p14="http://schemas.microsoft.com/office/powerpoint/2010/main" val="3105861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541" y="854714"/>
            <a:ext cx="7944883" cy="5958662"/>
          </a:xfrm>
          <a:prstGeom prst="rect">
            <a:avLst/>
          </a:prstGeom>
        </p:spPr>
      </p:pic>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spTree>
    <p:extLst>
      <p:ext uri="{BB962C8B-B14F-4D97-AF65-F5344CB8AC3E}">
        <p14:creationId xmlns:p14="http://schemas.microsoft.com/office/powerpoint/2010/main" val="39145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09600" y="2743200"/>
            <a:ext cx="5257800" cy="1752600"/>
          </a:xfrm>
        </p:spPr>
        <p:txBody>
          <a:bodyPr/>
          <a:lstStyle/>
          <a:p>
            <a:pPr eaLnBrk="1" hangingPunct="1">
              <a:defRPr/>
            </a:pPr>
            <a:r>
              <a:rPr lang="zh-TW" altLang="en-US" dirty="0"/>
              <a:t>作为信徒治愈我们的权利吗？</a:t>
            </a:r>
            <a:endParaRPr lang="en-US" dirty="0"/>
          </a:p>
        </p:txBody>
      </p:sp>
      <p:sp>
        <p:nvSpPr>
          <p:cNvPr id="30723" name="Rectangle 3"/>
          <p:cNvSpPr>
            <a:spLocks noGrp="1" noChangeArrowheads="1"/>
          </p:cNvSpPr>
          <p:nvPr>
            <p:ph type="subTitle" idx="1"/>
          </p:nvPr>
        </p:nvSpPr>
        <p:spPr>
          <a:xfrm>
            <a:off x="228600" y="4495800"/>
            <a:ext cx="5715000" cy="1066800"/>
          </a:xfrm>
        </p:spPr>
        <p:txBody>
          <a:bodyPr/>
          <a:lstStyle/>
          <a:p>
            <a:pPr eaLnBrk="1" hangingPunct="1">
              <a:buFont typeface="Tahoma" charset="-52"/>
              <a:buNone/>
              <a:defRPr/>
            </a:pPr>
            <a:r>
              <a:rPr lang="en-US" b="1" dirty="0"/>
              <a:t>Joni </a:t>
            </a:r>
            <a:r>
              <a:rPr lang="en-US" b="1" dirty="0" err="1"/>
              <a:t>Eareckson</a:t>
            </a:r>
            <a:r>
              <a:rPr lang="en-US" b="1" dirty="0"/>
              <a:t> Tada</a:t>
            </a:r>
          </a:p>
        </p:txBody>
      </p:sp>
      <p:pic>
        <p:nvPicPr>
          <p:cNvPr id="442371" name="Picture 4"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0"/>
            <a:ext cx="3124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2372"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WordArt 2"/>
          <p:cNvSpPr>
            <a:spLocks noChangeArrowheads="1" noChangeShapeType="1" noTextEdit="1"/>
          </p:cNvSpPr>
          <p:nvPr/>
        </p:nvSpPr>
        <p:spPr bwMode="auto">
          <a:xfrm>
            <a:off x="685800" y="2057400"/>
            <a:ext cx="6934200" cy="2895600"/>
          </a:xfrm>
          <a:prstGeom prst="rect">
            <a:avLst/>
          </a:prstGeom>
        </p:spPr>
        <p:txBody>
          <a:bodyPr wrap="none" fromWordArt="1">
            <a:prstTxWarp prst="textPlain">
              <a:avLst>
                <a:gd name="adj" fmla="val 50319"/>
              </a:avLst>
            </a:prstTxWarp>
          </a:bodyPr>
          <a:lstStyle/>
          <a:p>
            <a:pPr algn="ctr"/>
            <a:r>
              <a:rPr lang="zh-TW" altLang="en-US" sz="3600" kern="10" dirty="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rPr>
              <a:t>舌头的礼物被审查</a:t>
            </a:r>
            <a:endParaRPr lang="en-US" sz="3600" kern="10" dirty="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endParaRPr>
          </a:p>
        </p:txBody>
      </p:sp>
      <p:sp>
        <p:nvSpPr>
          <p:cNvPr id="444418" name="Rectangle 4"/>
          <p:cNvSpPr>
            <a:spLocks noGrp="1" noChangeArrowheads="1"/>
          </p:cNvSpPr>
          <p:nvPr>
            <p:ph type="title" idx="4294967295"/>
          </p:nvPr>
        </p:nvSpPr>
        <p:spPr>
          <a:xfrm>
            <a:off x="685800" y="609600"/>
            <a:ext cx="7772400" cy="762000"/>
          </a:xfrm>
        </p:spPr>
        <p:txBody>
          <a:bodyPr/>
          <a:lstStyle/>
          <a:p>
            <a:pPr eaLnBrk="1" hangingPunct="1"/>
            <a:r>
              <a:rPr lang="zh-TW" altLang="en-US" dirty="0">
                <a:latin typeface="Arial" charset="0"/>
                <a:ea typeface="Osaka" charset="0"/>
                <a:cs typeface="Osaka" charset="0"/>
              </a:rPr>
              <a:t>精神礼物</a:t>
            </a:r>
            <a:r>
              <a:rPr lang="en-US" altLang="zh-TW" dirty="0">
                <a:latin typeface="Arial" charset="0"/>
                <a:ea typeface="Osaka" charset="0"/>
                <a:cs typeface="Osaka" charset="0"/>
              </a:rPr>
              <a:t>......</a:t>
            </a:r>
            <a:endParaRPr lang="en-US" dirty="0">
              <a:latin typeface="Arial" charset="0"/>
              <a:ea typeface="Osaka" charset="0"/>
              <a:cs typeface="Osaka" charset="0"/>
            </a:endParaRPr>
          </a:p>
        </p:txBody>
      </p:sp>
      <p:sp>
        <p:nvSpPr>
          <p:cNvPr id="444419" name="Rectangle 5"/>
          <p:cNvSpPr>
            <a:spLocks noChangeArrowheads="1"/>
          </p:cNvSpPr>
          <p:nvPr/>
        </p:nvSpPr>
        <p:spPr bwMode="auto">
          <a:xfrm>
            <a:off x="228600" y="228600"/>
            <a:ext cx="8686800" cy="6400800"/>
          </a:xfrm>
          <a:prstGeom prst="rect">
            <a:avLst/>
          </a:prstGeom>
          <a:noFill/>
          <a:ln w="76200" cmpd="tri">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ChangeArrowheads="1"/>
          </p:cNvSpPr>
          <p:nvPr>
            <p:ph type="title" idx="4294967295"/>
          </p:nvPr>
        </p:nvSpPr>
        <p:spPr>
          <a:xfrm>
            <a:off x="381000" y="609600"/>
            <a:ext cx="8458200" cy="1752600"/>
          </a:xfrm>
        </p:spPr>
        <p:txBody>
          <a:bodyPr/>
          <a:lstStyle/>
          <a:p>
            <a:pPr eaLnBrk="1" hangingPunct="1"/>
            <a:r>
              <a:rPr lang="zh-TW" altLang="en-US" b="1" dirty="0">
                <a:latin typeface="Arial" charset="0"/>
                <a:ea typeface="Osaka" charset="0"/>
                <a:cs typeface="Osaka" charset="0"/>
              </a:rPr>
              <a:t>今天的读物如何改变你对舌头的思考？</a:t>
            </a:r>
            <a:endParaRPr lang="en-US" b="1" dirty="0">
              <a:latin typeface="Arial" charset="0"/>
              <a:ea typeface="Osaka" charset="0"/>
              <a:cs typeface="Osaka" charset="0"/>
            </a:endParaRPr>
          </a:p>
        </p:txBody>
      </p:sp>
      <p:sp>
        <p:nvSpPr>
          <p:cNvPr id="652291" name="Rectangle 3"/>
          <p:cNvSpPr>
            <a:spLocks noChangeArrowheads="1"/>
          </p:cNvSpPr>
          <p:nvPr/>
        </p:nvSpPr>
        <p:spPr bwMode="auto">
          <a:xfrm>
            <a:off x="250825" y="2895600"/>
            <a:ext cx="3889375" cy="3124200"/>
          </a:xfrm>
          <a:prstGeom prst="rect">
            <a:avLst/>
          </a:prstGeom>
          <a:solidFill>
            <a:srgbClr val="A50021"/>
          </a:solidFill>
          <a:ln w="9525">
            <a:noFill/>
            <a:miter lim="800000"/>
            <a:headEnd/>
            <a:tailEnd/>
          </a:ln>
          <a:effectLst/>
        </p:spPr>
        <p:txBody>
          <a:bodyPr anchor="ctr"/>
          <a:lstStyle/>
          <a:p>
            <a:pPr algn="ctr" eaLnBrk="1" hangingPunct="1">
              <a:defRPr/>
            </a:pPr>
            <a:r>
              <a:rPr lang="zh-TW" altLang="en-US" sz="3600" b="1" dirty="0">
                <a:solidFill>
                  <a:srgbClr val="FFFFFF"/>
                </a:solidFill>
                <a:effectLst>
                  <a:outerShdw blurRad="38100" dist="38100" dir="2700000" algn="tl">
                    <a:srgbClr val="000000"/>
                  </a:outerShdw>
                </a:effectLst>
                <a:ea typeface="Osaka" charset="0"/>
                <a:cs typeface="Osaka" charset="0"/>
              </a:rPr>
              <a:t>在完成作业</a:t>
            </a:r>
            <a:r>
              <a:rPr lang="zh-TW" altLang="en-US" sz="3600" b="1" dirty="0">
                <a:solidFill>
                  <a:srgbClr val="FFFF00"/>
                </a:solidFill>
                <a:effectLst>
                  <a:outerShdw blurRad="38100" dist="38100" dir="2700000" algn="tl">
                    <a:srgbClr val="000000"/>
                  </a:outerShdw>
                </a:effectLst>
                <a:ea typeface="Osaka" charset="0"/>
                <a:cs typeface="Osaka" charset="0"/>
              </a:rPr>
              <a:t>之前</a:t>
            </a:r>
            <a:r>
              <a:rPr lang="zh-TW" altLang="en-US" sz="3600" b="1" dirty="0">
                <a:solidFill>
                  <a:srgbClr val="FFFFFF"/>
                </a:solidFill>
                <a:effectLst>
                  <a:outerShdw blurRad="38100" dist="38100" dir="2700000" algn="tl">
                    <a:srgbClr val="000000"/>
                  </a:outerShdw>
                </a:effectLst>
                <a:ea typeface="Osaka" charset="0"/>
                <a:cs typeface="Osaka" charset="0"/>
              </a:rPr>
              <a:t>你的理解是什么？</a:t>
            </a:r>
            <a:endParaRPr lang="en-US" sz="3600" b="1" dirty="0">
              <a:solidFill>
                <a:srgbClr val="FFFFFF"/>
              </a:solidFill>
              <a:effectLst>
                <a:outerShdw blurRad="38100" dist="38100" dir="2700000" algn="tl">
                  <a:srgbClr val="000000"/>
                </a:outerShdw>
              </a:effectLst>
              <a:ea typeface="Osaka" charset="0"/>
              <a:cs typeface="Osaka" charset="0"/>
            </a:endParaRPr>
          </a:p>
        </p:txBody>
      </p:sp>
      <p:sp>
        <p:nvSpPr>
          <p:cNvPr id="652292" name="Rectangle 4"/>
          <p:cNvSpPr>
            <a:spLocks noChangeArrowheads="1"/>
          </p:cNvSpPr>
          <p:nvPr/>
        </p:nvSpPr>
        <p:spPr bwMode="auto">
          <a:xfrm>
            <a:off x="5181600" y="2895600"/>
            <a:ext cx="3581400" cy="3124200"/>
          </a:xfrm>
          <a:prstGeom prst="rect">
            <a:avLst/>
          </a:prstGeom>
          <a:solidFill>
            <a:srgbClr val="A50021"/>
          </a:solidFill>
          <a:ln w="9525">
            <a:noFill/>
            <a:miter lim="800000"/>
            <a:headEnd/>
            <a:tailEnd/>
          </a:ln>
          <a:effectLst/>
        </p:spPr>
        <p:txBody>
          <a:bodyPr anchor="ctr"/>
          <a:lstStyle/>
          <a:p>
            <a:pPr algn="ctr" eaLnBrk="1" hangingPunct="1">
              <a:defRPr/>
            </a:pPr>
            <a:r>
              <a:rPr lang="zh-TW" altLang="en-US" sz="3600" b="1" dirty="0">
                <a:solidFill>
                  <a:schemeClr val="bg1"/>
                </a:solidFill>
                <a:effectLst>
                  <a:outerShdw blurRad="38100" dist="38100" dir="2700000" algn="tl">
                    <a:srgbClr val="000000"/>
                  </a:outerShdw>
                </a:effectLst>
                <a:ea typeface="Osaka" charset="0"/>
                <a:cs typeface="Osaka" charset="0"/>
              </a:rPr>
              <a:t>你</a:t>
            </a:r>
            <a:r>
              <a:rPr lang="zh-TW" altLang="en-US" sz="3600" b="1" dirty="0">
                <a:solidFill>
                  <a:srgbClr val="FFFF00"/>
                </a:solidFill>
                <a:effectLst>
                  <a:outerShdw blurRad="38100" dist="38100" dir="2700000" algn="tl">
                    <a:srgbClr val="000000"/>
                  </a:outerShdw>
                </a:effectLst>
                <a:ea typeface="Osaka" charset="0"/>
                <a:cs typeface="Osaka" charset="0"/>
              </a:rPr>
              <a:t>现在</a:t>
            </a:r>
            <a:r>
              <a:rPr lang="zh-TW" altLang="en-US" sz="3600" b="1" dirty="0">
                <a:solidFill>
                  <a:srgbClr val="FFFFFF"/>
                </a:solidFill>
                <a:effectLst>
                  <a:outerShdw blurRad="38100" dist="38100" dir="2700000" algn="tl">
                    <a:srgbClr val="000000"/>
                  </a:outerShdw>
                </a:effectLst>
                <a:ea typeface="Osaka" charset="0"/>
                <a:cs typeface="Osaka" charset="0"/>
              </a:rPr>
              <a:t>的理解是什么？</a:t>
            </a:r>
            <a:endParaRPr lang="en-US" sz="3600" b="1" dirty="0">
              <a:solidFill>
                <a:srgbClr val="FFFFFF"/>
              </a:solidFill>
              <a:effectLst>
                <a:outerShdw blurRad="38100" dist="38100" dir="2700000" algn="tl">
                  <a:srgbClr val="000000"/>
                </a:outerShdw>
              </a:effectLst>
              <a:ea typeface="Osaka" charset="0"/>
              <a:cs typeface="Osaka" charset="0"/>
            </a:endParaRPr>
          </a:p>
        </p:txBody>
      </p:sp>
      <p:sp>
        <p:nvSpPr>
          <p:cNvPr id="652293" name="AutoShape 5"/>
          <p:cNvSpPr>
            <a:spLocks noChangeArrowheads="1"/>
          </p:cNvSpPr>
          <p:nvPr/>
        </p:nvSpPr>
        <p:spPr bwMode="auto">
          <a:xfrm>
            <a:off x="4191000" y="3581400"/>
            <a:ext cx="914400" cy="1676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2291"/>
                                        </p:tgtEl>
                                        <p:attrNameLst>
                                          <p:attrName>style.visibility</p:attrName>
                                        </p:attrNameLst>
                                      </p:cBhvr>
                                      <p:to>
                                        <p:strVal val="visible"/>
                                      </p:to>
                                    </p:set>
                                    <p:animEffect transition="in" filter="wipe(up)">
                                      <p:cBhvr>
                                        <p:cTn id="7" dur="500"/>
                                        <p:tgtEl>
                                          <p:spTgt spid="65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2293"/>
                                        </p:tgtEl>
                                        <p:attrNameLst>
                                          <p:attrName>style.visibility</p:attrName>
                                        </p:attrNameLst>
                                      </p:cBhvr>
                                      <p:to>
                                        <p:strVal val="visible"/>
                                      </p:to>
                                    </p:set>
                                    <p:animEffect transition="in" filter="wipe(left)">
                                      <p:cBhvr>
                                        <p:cTn id="12" dur="500"/>
                                        <p:tgtEl>
                                          <p:spTgt spid="65229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52292"/>
                                        </p:tgtEl>
                                        <p:attrNameLst>
                                          <p:attrName>style.visibility</p:attrName>
                                        </p:attrNameLst>
                                      </p:cBhvr>
                                      <p:to>
                                        <p:strVal val="visible"/>
                                      </p:to>
                                    </p:set>
                                    <p:animEffect transition="in" filter="wipe(up)">
                                      <p:cBhvr>
                                        <p:cTn id="16" dur="500"/>
                                        <p:tgtEl>
                                          <p:spTgt spid="65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1" grpId="0" animBg="1"/>
      <p:bldP spid="652292" grpId="0" animBg="1"/>
      <p:bldP spid="6522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extLst/>
        </p:spPr>
        <p:txBody>
          <a:bodyPr/>
          <a:lstStyle/>
          <a:p>
            <a:pPr eaLnBrk="1" hangingPunct="1">
              <a:defRPr/>
            </a:pPr>
            <a:r>
              <a:rPr lang="zh-TW" altLang="en-US" dirty="0">
                <a:effectLst>
                  <a:glow rad="101600">
                    <a:schemeClr val="bg1">
                      <a:alpha val="64000"/>
                    </a:schemeClr>
                  </a:glow>
                </a:effectLst>
                <a:latin typeface="Arial Black" charset="0"/>
                <a:cs typeface="Arial" charset="0"/>
              </a:rPr>
              <a:t>定义</a:t>
            </a:r>
            <a:endParaRPr lang="en-US" dirty="0">
              <a:effectLst>
                <a:glow rad="101600">
                  <a:schemeClr val="bg1">
                    <a:alpha val="64000"/>
                  </a:schemeClr>
                </a:glow>
              </a:effectLst>
              <a:latin typeface="Arial Black" charset="0"/>
              <a:cs typeface="Arial" charset="0"/>
            </a:endParaRPr>
          </a:p>
        </p:txBody>
      </p:sp>
      <p:sp>
        <p:nvSpPr>
          <p:cNvPr id="50179" name="Rectangle 3"/>
          <p:cNvSpPr>
            <a:spLocks noGrp="1" noChangeArrowheads="1"/>
          </p:cNvSpPr>
          <p:nvPr>
            <p:ph type="body" idx="1"/>
          </p:nvPr>
        </p:nvSpPr>
        <p:spPr>
          <a:xfrm>
            <a:off x="457200" y="1066800"/>
            <a:ext cx="7931224" cy="5674568"/>
          </a:xfrm>
          <a:extLst/>
        </p:spPr>
        <p:txBody>
          <a:bodyPr/>
          <a:lstStyle/>
          <a:p>
            <a:pPr marL="609600" indent="-609600" eaLnBrk="1" hangingPunct="1">
              <a:buFontTx/>
              <a:buNone/>
              <a:defRPr/>
            </a:pPr>
            <a:r>
              <a:rPr lang="en-US" altLang="zh-CN" sz="3200" dirty="0" err="1">
                <a:solidFill>
                  <a:srgbClr val="008000"/>
                </a:solidFill>
                <a:effectLst>
                  <a:glow rad="101600">
                    <a:schemeClr val="bg1">
                      <a:alpha val="64000"/>
                    </a:schemeClr>
                  </a:glow>
                </a:effectLst>
                <a:latin typeface="Bwgrki" charset="0"/>
                <a:ea typeface="宋体" charset="0"/>
                <a:cs typeface="宋体" charset="0"/>
              </a:rPr>
              <a:t>du,namij</a:t>
            </a:r>
            <a:r>
              <a:rPr lang="en-US" altLang="zh-CN" sz="3200" dirty="0">
                <a:solidFill>
                  <a:srgbClr val="008000"/>
                </a:solidFill>
                <a:effectLst>
                  <a:glow rad="101600">
                    <a:schemeClr val="bg1">
                      <a:alpha val="64000"/>
                    </a:schemeClr>
                  </a:glow>
                </a:effectLst>
                <a:latin typeface="Bwgrki" charset="0"/>
                <a:ea typeface="宋体" charset="0"/>
                <a:cs typeface="宋体" charset="0"/>
              </a:rPr>
              <a:t> </a:t>
            </a:r>
            <a:r>
              <a:rPr lang="en-US" dirty="0">
                <a:solidFill>
                  <a:srgbClr val="008000"/>
                </a:solidFill>
                <a:effectLst>
                  <a:glow rad="101600">
                    <a:schemeClr val="bg1">
                      <a:alpha val="64000"/>
                    </a:schemeClr>
                  </a:glow>
                </a:effectLst>
                <a:latin typeface="Arial" charset="0"/>
                <a:ea typeface="宋体" charset="0"/>
                <a:cs typeface="宋体" charset="0"/>
              </a:rPr>
              <a:t>(</a:t>
            </a:r>
            <a:r>
              <a:rPr lang="en-US" i="1" dirty="0" err="1">
                <a:solidFill>
                  <a:srgbClr val="008000"/>
                </a:solidFill>
                <a:effectLst>
                  <a:glow rad="101600">
                    <a:schemeClr val="bg1">
                      <a:alpha val="64000"/>
                    </a:schemeClr>
                  </a:glow>
                </a:effectLst>
                <a:latin typeface="Arial" charset="0"/>
                <a:ea typeface="宋体" charset="0"/>
                <a:cs typeface="宋体" charset="0"/>
              </a:rPr>
              <a:t>dunamis</a:t>
            </a:r>
            <a:r>
              <a:rPr lang="en-US" dirty="0">
                <a:solidFill>
                  <a:srgbClr val="008000"/>
                </a:solidFill>
                <a:effectLst>
                  <a:glow rad="101600">
                    <a:schemeClr val="bg1">
                      <a:alpha val="64000"/>
                    </a:schemeClr>
                  </a:glow>
                </a:effectLst>
                <a:latin typeface="Arial" charset="0"/>
                <a:ea typeface="宋体" charset="0"/>
                <a:cs typeface="宋体" charset="0"/>
              </a:rPr>
              <a:t>)</a:t>
            </a:r>
            <a:r>
              <a:rPr lang="en-US" dirty="0">
                <a:effectLst>
                  <a:glow rad="101600">
                    <a:schemeClr val="bg1">
                      <a:alpha val="64000"/>
                    </a:schemeClr>
                  </a:glow>
                </a:effectLst>
                <a:latin typeface="Arial" charset="0"/>
                <a:ea typeface="宋体" charset="0"/>
                <a:cs typeface="宋体" charset="0"/>
              </a:rPr>
              <a:t> </a:t>
            </a:r>
            <a:r>
              <a:rPr lang="zh-TW" altLang="en-US" dirty="0">
                <a:solidFill>
                  <a:srgbClr val="000000"/>
                </a:solidFill>
                <a:effectLst>
                  <a:glow rad="101600">
                    <a:schemeClr val="bg1">
                      <a:alpha val="64000"/>
                    </a:schemeClr>
                  </a:glow>
                </a:effectLst>
                <a:latin typeface="Arial" charset="0"/>
                <a:ea typeface="宋体" charset="0"/>
                <a:cs typeface="宋体" charset="0"/>
              </a:rPr>
              <a:t>哥林多前书</a:t>
            </a:r>
            <a:r>
              <a:rPr lang="en-US" altLang="zh-TW" dirty="0">
                <a:solidFill>
                  <a:srgbClr val="000000"/>
                </a:solidFill>
                <a:effectLst>
                  <a:glow rad="101600">
                    <a:schemeClr val="bg1">
                      <a:alpha val="64000"/>
                    </a:schemeClr>
                  </a:glow>
                </a:effectLst>
                <a:latin typeface="Arial" charset="0"/>
                <a:ea typeface="宋体" charset="0"/>
                <a:cs typeface="宋体" charset="0"/>
              </a:rPr>
              <a:t>12:10</a:t>
            </a:r>
          </a:p>
          <a:p>
            <a:pPr marL="609600" indent="-609600" eaLnBrk="1" hangingPunct="1">
              <a:buFontTx/>
              <a:buNone/>
              <a:defRPr/>
            </a:pPr>
            <a:r>
              <a:rPr lang="en-US" altLang="zh-TW" dirty="0">
                <a:solidFill>
                  <a:srgbClr val="000000"/>
                </a:solidFill>
                <a:effectLst>
                  <a:glow rad="101600">
                    <a:schemeClr val="bg1">
                      <a:alpha val="64000"/>
                    </a:schemeClr>
                  </a:glow>
                </a:effectLst>
                <a:latin typeface="Arial" charset="0"/>
                <a:ea typeface="宋体" charset="0"/>
                <a:cs typeface="宋体" charset="0"/>
              </a:rPr>
              <a:t>      </a:t>
            </a:r>
            <a:r>
              <a:rPr lang="zh-TW" altLang="en-US" dirty="0">
                <a:effectLst>
                  <a:glow rad="101600">
                    <a:schemeClr val="bg1">
                      <a:alpha val="64000"/>
                    </a:schemeClr>
                  </a:glow>
                </a:effectLst>
                <a:latin typeface="Arial" charset="0"/>
                <a:ea typeface="宋体" charset="0"/>
                <a:cs typeface="宋体" charset="0"/>
              </a:rPr>
              <a:t>表现出</a:t>
            </a:r>
            <a:r>
              <a:rPr lang="zh-TW" altLang="en-US" dirty="0">
                <a:solidFill>
                  <a:srgbClr val="008000"/>
                </a:solidFill>
                <a:effectLst>
                  <a:glow rad="101600">
                    <a:schemeClr val="bg1">
                      <a:alpha val="64000"/>
                    </a:schemeClr>
                  </a:glow>
                </a:effectLst>
                <a:latin typeface="Arial" charset="0"/>
                <a:ea typeface="宋体" charset="0"/>
                <a:cs typeface="宋体" charset="0"/>
              </a:rPr>
              <a:t>强大力</a:t>
            </a:r>
            <a:r>
              <a:rPr lang="zh-TW" altLang="en-US" dirty="0">
                <a:effectLst>
                  <a:glow rad="101600">
                    <a:schemeClr val="bg1">
                      <a:alpha val="64000"/>
                    </a:schemeClr>
                  </a:glow>
                </a:effectLst>
                <a:latin typeface="Arial" charset="0"/>
                <a:ea typeface="宋体" charset="0"/>
                <a:cs typeface="宋体" charset="0"/>
              </a:rPr>
              <a:t>量的行为，特别是神力。</a:t>
            </a:r>
            <a:endParaRPr lang="en-US" dirty="0">
              <a:effectLst>
                <a:glow rad="101600">
                  <a:schemeClr val="bg1">
                    <a:alpha val="64000"/>
                  </a:schemeClr>
                </a:glow>
              </a:effectLst>
              <a:latin typeface="Arial" charset="0"/>
              <a:ea typeface="宋体" charset="0"/>
              <a:cs typeface="宋体" charset="0"/>
            </a:endParaRPr>
          </a:p>
          <a:p>
            <a:pPr marL="609600" indent="-609600" eaLnBrk="1" hangingPunct="1">
              <a:buFontTx/>
              <a:buNone/>
              <a:defRPr/>
            </a:pPr>
            <a:r>
              <a:rPr lang="en-US" altLang="zh-CN" sz="3200" dirty="0" err="1">
                <a:solidFill>
                  <a:srgbClr val="990000"/>
                </a:solidFill>
                <a:effectLst>
                  <a:glow rad="101600">
                    <a:schemeClr val="bg1">
                      <a:alpha val="64000"/>
                    </a:schemeClr>
                  </a:glow>
                </a:effectLst>
                <a:latin typeface="Bwgrki" charset="0"/>
                <a:ea typeface="宋体" charset="0"/>
                <a:cs typeface="宋体" charset="0"/>
              </a:rPr>
              <a:t>te,raj</a:t>
            </a:r>
            <a:r>
              <a:rPr lang="en-US" altLang="zh-CN" sz="3200" dirty="0">
                <a:solidFill>
                  <a:srgbClr val="990000"/>
                </a:solidFill>
                <a:effectLst>
                  <a:glow rad="101600">
                    <a:schemeClr val="bg1">
                      <a:alpha val="64000"/>
                    </a:schemeClr>
                  </a:glow>
                </a:effectLst>
                <a:latin typeface="Bwgrki" charset="0"/>
                <a:ea typeface="宋体" charset="0"/>
                <a:cs typeface="宋体" charset="0"/>
              </a:rPr>
              <a:t> </a:t>
            </a:r>
            <a:r>
              <a:rPr lang="en-US" altLang="zh-CN" dirty="0">
                <a:solidFill>
                  <a:srgbClr val="990000"/>
                </a:solidFill>
                <a:effectLst>
                  <a:glow rad="101600">
                    <a:schemeClr val="bg1">
                      <a:alpha val="64000"/>
                    </a:schemeClr>
                  </a:glow>
                </a:effectLst>
                <a:latin typeface="Arial" charset="0"/>
                <a:ea typeface="宋体" charset="0"/>
                <a:cs typeface="宋体" charset="0"/>
              </a:rPr>
              <a:t>(</a:t>
            </a:r>
            <a:r>
              <a:rPr lang="en-US" altLang="zh-CN" i="1" dirty="0" err="1">
                <a:solidFill>
                  <a:srgbClr val="800000"/>
                </a:solidFill>
                <a:effectLst>
                  <a:glow rad="101600">
                    <a:schemeClr val="bg1">
                      <a:alpha val="64000"/>
                    </a:schemeClr>
                  </a:glow>
                </a:effectLst>
                <a:latin typeface="Arial" charset="0"/>
                <a:ea typeface="宋体" charset="0"/>
                <a:cs typeface="宋体" charset="0"/>
              </a:rPr>
              <a:t>teras</a:t>
            </a:r>
            <a:r>
              <a:rPr lang="en-US" altLang="zh-CN" dirty="0">
                <a:solidFill>
                  <a:srgbClr val="990000"/>
                </a:solidFill>
                <a:effectLst>
                  <a:glow rad="101600">
                    <a:schemeClr val="bg1">
                      <a:alpha val="64000"/>
                    </a:schemeClr>
                  </a:glow>
                </a:effectLst>
                <a:latin typeface="Arial" charset="0"/>
                <a:ea typeface="宋体" charset="0"/>
                <a:cs typeface="宋体" charset="0"/>
              </a:rPr>
              <a:t>)</a:t>
            </a:r>
            <a:r>
              <a:rPr lang="en-US" altLang="zh-CN" dirty="0">
                <a:effectLst>
                  <a:glow rad="101600">
                    <a:schemeClr val="bg1">
                      <a:alpha val="64000"/>
                    </a:schemeClr>
                  </a:glow>
                </a:effectLst>
                <a:latin typeface="Arial" charset="0"/>
                <a:ea typeface="宋体" charset="0"/>
                <a:cs typeface="宋体" charset="0"/>
              </a:rPr>
              <a:t> </a:t>
            </a:r>
            <a:r>
              <a:rPr lang="zh-TW" altLang="en-US" dirty="0">
                <a:solidFill>
                  <a:srgbClr val="000000"/>
                </a:solidFill>
                <a:effectLst>
                  <a:glow rad="101600">
                    <a:schemeClr val="bg1">
                      <a:alpha val="64000"/>
                    </a:schemeClr>
                  </a:glow>
                </a:effectLst>
                <a:latin typeface="Arial" charset="0"/>
                <a:ea typeface="宋体" charset="0"/>
                <a:cs typeface="宋体" charset="0"/>
              </a:rPr>
              <a:t>希伯来语</a:t>
            </a:r>
            <a:r>
              <a:rPr lang="en-US" altLang="zh-TW" dirty="0">
                <a:solidFill>
                  <a:srgbClr val="000000"/>
                </a:solidFill>
                <a:effectLst>
                  <a:glow rad="101600">
                    <a:schemeClr val="bg1">
                      <a:alpha val="64000"/>
                    </a:schemeClr>
                  </a:glow>
                </a:effectLst>
                <a:latin typeface="Arial" charset="0"/>
                <a:ea typeface="宋体" charset="0"/>
                <a:cs typeface="宋体" charset="0"/>
              </a:rPr>
              <a:t>2</a:t>
            </a:r>
            <a:r>
              <a:rPr lang="zh-TW" altLang="en-US" dirty="0">
                <a:solidFill>
                  <a:srgbClr val="000000"/>
                </a:solidFill>
                <a:effectLst>
                  <a:glow rad="101600">
                    <a:schemeClr val="bg1">
                      <a:alpha val="64000"/>
                    </a:schemeClr>
                  </a:glow>
                </a:effectLst>
                <a:latin typeface="Arial" charset="0"/>
                <a:ea typeface="宋体" charset="0"/>
                <a:cs typeface="宋体" charset="0"/>
              </a:rPr>
              <a:t>：</a:t>
            </a:r>
            <a:r>
              <a:rPr lang="en-US" altLang="zh-TW" dirty="0">
                <a:solidFill>
                  <a:srgbClr val="000000"/>
                </a:solidFill>
                <a:effectLst>
                  <a:glow rad="101600">
                    <a:schemeClr val="bg1">
                      <a:alpha val="64000"/>
                    </a:schemeClr>
                  </a:glow>
                </a:effectLst>
                <a:latin typeface="Arial" charset="0"/>
                <a:ea typeface="宋体" charset="0"/>
                <a:cs typeface="宋体" charset="0"/>
              </a:rPr>
              <a:t>4</a:t>
            </a:r>
          </a:p>
          <a:p>
            <a:pPr marL="609600" indent="-609600" eaLnBrk="1" hangingPunct="1">
              <a:buFontTx/>
              <a:buNone/>
              <a:defRPr/>
            </a:pPr>
            <a:r>
              <a:rPr lang="en-US" altLang="zh-TW" dirty="0">
                <a:solidFill>
                  <a:srgbClr val="000000"/>
                </a:solidFill>
                <a:effectLst>
                  <a:glow rad="101600">
                    <a:schemeClr val="bg1">
                      <a:alpha val="64000"/>
                    </a:schemeClr>
                  </a:glow>
                </a:effectLst>
                <a:latin typeface="Arial" charset="0"/>
                <a:ea typeface="宋体" charset="0"/>
                <a:cs typeface="宋体" charset="0"/>
              </a:rPr>
              <a:t>       </a:t>
            </a:r>
            <a:r>
              <a:rPr lang="zh-TW" altLang="en-US" dirty="0">
                <a:effectLst>
                  <a:glow rad="101600">
                    <a:schemeClr val="bg1">
                      <a:alpha val="64000"/>
                    </a:schemeClr>
                  </a:glow>
                </a:effectLst>
                <a:latin typeface="Arial" charset="0"/>
                <a:ea typeface="宋体" charset="0"/>
                <a:cs typeface="宋体" charset="0"/>
              </a:rPr>
              <a:t>一个令人惊讶或惊讶的事件（</a:t>
            </a:r>
            <a:r>
              <a:rPr lang="zh-TW" altLang="en-US" dirty="0">
                <a:solidFill>
                  <a:srgbClr val="FF0000"/>
                </a:solidFill>
                <a:effectLst>
                  <a:glow rad="101600">
                    <a:schemeClr val="bg1">
                      <a:alpha val="64000"/>
                    </a:schemeClr>
                  </a:glow>
                </a:effectLst>
                <a:latin typeface="Arial" charset="0"/>
                <a:ea typeface="宋体" charset="0"/>
                <a:cs typeface="宋体" charset="0"/>
              </a:rPr>
              <a:t>奇迹</a:t>
            </a:r>
            <a:r>
              <a:rPr lang="zh-TW" altLang="en-US" dirty="0">
                <a:effectLst>
                  <a:glow rad="101600">
                    <a:schemeClr val="bg1">
                      <a:alpha val="64000"/>
                    </a:schemeClr>
                  </a:glow>
                </a:effectLst>
                <a:latin typeface="Arial" charset="0"/>
                <a:ea typeface="宋体" charset="0"/>
                <a:cs typeface="宋体" charset="0"/>
              </a:rPr>
              <a:t>）。</a:t>
            </a:r>
            <a:endParaRPr lang="en-US" altLang="zh-CN" dirty="0">
              <a:effectLst>
                <a:glow rad="101600">
                  <a:schemeClr val="bg1">
                    <a:alpha val="64000"/>
                  </a:schemeClr>
                </a:glow>
              </a:effectLst>
              <a:latin typeface="Arial" charset="0"/>
              <a:ea typeface="宋体" charset="0"/>
              <a:cs typeface="宋体" charset="0"/>
            </a:endParaRPr>
          </a:p>
          <a:p>
            <a:pPr marL="609600" indent="-609600" eaLnBrk="1" hangingPunct="1">
              <a:buFontTx/>
              <a:buNone/>
              <a:defRPr/>
            </a:pPr>
            <a:endParaRPr lang="en-US" dirty="0">
              <a:effectLst>
                <a:glow rad="101600">
                  <a:schemeClr val="bg1">
                    <a:alpha val="64000"/>
                  </a:schemeClr>
                </a:glow>
              </a:effectLst>
              <a:latin typeface="Arial" charset="0"/>
              <a:ea typeface="宋体" charset="0"/>
              <a:cs typeface="宋体" charset="0"/>
            </a:endParaRPr>
          </a:p>
          <a:p>
            <a:pPr marL="609600" indent="-609600" eaLnBrk="1" hangingPunct="1">
              <a:buFontTx/>
              <a:buNone/>
              <a:defRPr/>
            </a:pPr>
            <a:r>
              <a:rPr lang="en-US" sz="3200" dirty="0" err="1">
                <a:solidFill>
                  <a:schemeClr val="accent2"/>
                </a:solidFill>
                <a:effectLst>
                  <a:glow rad="101600">
                    <a:schemeClr val="bg1">
                      <a:alpha val="64000"/>
                    </a:schemeClr>
                  </a:glow>
                </a:effectLst>
                <a:latin typeface="Bwgrki" charset="0"/>
                <a:ea typeface="宋体" charset="0"/>
                <a:cs typeface="宋体" charset="0"/>
              </a:rPr>
              <a:t>shmei</a:t>
            </a:r>
            <a:r>
              <a:rPr lang="en-US" sz="3200" dirty="0">
                <a:solidFill>
                  <a:schemeClr val="accent2"/>
                </a:solidFill>
                <a:effectLst>
                  <a:glow rad="101600">
                    <a:schemeClr val="bg1">
                      <a:alpha val="64000"/>
                    </a:schemeClr>
                  </a:glow>
                </a:effectLst>
                <a:latin typeface="Bwgrki" charset="0"/>
                <a:ea typeface="宋体" charset="0"/>
                <a:cs typeface="宋体" charset="0"/>
              </a:rPr>
              <a:t>/on </a:t>
            </a:r>
            <a:r>
              <a:rPr lang="en-US" dirty="0">
                <a:solidFill>
                  <a:schemeClr val="accent2"/>
                </a:solidFill>
                <a:effectLst>
                  <a:glow rad="101600">
                    <a:schemeClr val="bg1">
                      <a:alpha val="64000"/>
                    </a:schemeClr>
                  </a:glow>
                </a:effectLst>
                <a:latin typeface="Arial" charset="0"/>
                <a:ea typeface="宋体" charset="0"/>
                <a:cs typeface="宋体" charset="0"/>
              </a:rPr>
              <a:t>(</a:t>
            </a:r>
            <a:r>
              <a:rPr lang="en-US" i="1" dirty="0" err="1">
                <a:solidFill>
                  <a:schemeClr val="accent2"/>
                </a:solidFill>
                <a:effectLst>
                  <a:glow rad="101600">
                    <a:schemeClr val="bg1">
                      <a:alpha val="64000"/>
                    </a:schemeClr>
                  </a:glow>
                </a:effectLst>
                <a:latin typeface="Arial" charset="0"/>
                <a:ea typeface="宋体" charset="0"/>
                <a:cs typeface="宋体" charset="0"/>
              </a:rPr>
              <a:t>semeion</a:t>
            </a:r>
            <a:r>
              <a:rPr lang="en-US" dirty="0">
                <a:solidFill>
                  <a:schemeClr val="accent2"/>
                </a:solidFill>
                <a:effectLst>
                  <a:glow rad="101600">
                    <a:schemeClr val="bg1">
                      <a:alpha val="64000"/>
                    </a:schemeClr>
                  </a:glow>
                </a:effectLst>
                <a:latin typeface="Arial" charset="0"/>
                <a:ea typeface="宋体" charset="0"/>
                <a:cs typeface="宋体" charset="0"/>
              </a:rPr>
              <a:t>)</a:t>
            </a:r>
            <a:r>
              <a:rPr lang="en-US" dirty="0">
                <a:effectLst>
                  <a:glow rad="101600">
                    <a:schemeClr val="bg1">
                      <a:alpha val="64000"/>
                    </a:schemeClr>
                  </a:glow>
                </a:effectLst>
                <a:latin typeface="Arial" charset="0"/>
                <a:ea typeface="宋体" charset="0"/>
                <a:cs typeface="宋体" charset="0"/>
              </a:rPr>
              <a:t> </a:t>
            </a:r>
            <a:r>
              <a:rPr lang="zh-TW" altLang="en-US" dirty="0">
                <a:solidFill>
                  <a:srgbClr val="000000"/>
                </a:solidFill>
                <a:effectLst>
                  <a:glow rad="101600">
                    <a:schemeClr val="bg1">
                      <a:alpha val="64000"/>
                    </a:schemeClr>
                  </a:glow>
                </a:effectLst>
                <a:latin typeface="Arial" charset="0"/>
                <a:ea typeface="宋体" charset="0"/>
                <a:cs typeface="宋体" charset="0"/>
              </a:rPr>
              <a:t>使徒行传</a:t>
            </a:r>
            <a:r>
              <a:rPr lang="en-US" altLang="zh-TW" dirty="0">
                <a:solidFill>
                  <a:srgbClr val="000000"/>
                </a:solidFill>
                <a:effectLst>
                  <a:glow rad="101600">
                    <a:schemeClr val="bg1">
                      <a:alpha val="64000"/>
                    </a:schemeClr>
                  </a:glow>
                </a:effectLst>
                <a:latin typeface="Arial" charset="0"/>
                <a:ea typeface="宋体" charset="0"/>
                <a:cs typeface="宋体" charset="0"/>
              </a:rPr>
              <a:t>4:16</a:t>
            </a:r>
            <a:br>
              <a:rPr lang="en-US" dirty="0">
                <a:solidFill>
                  <a:srgbClr val="000000"/>
                </a:solidFill>
                <a:effectLst>
                  <a:glow rad="101600">
                    <a:schemeClr val="bg1">
                      <a:alpha val="64000"/>
                    </a:schemeClr>
                  </a:glow>
                </a:effectLst>
                <a:latin typeface="Arial" charset="0"/>
                <a:ea typeface="宋体" charset="0"/>
                <a:cs typeface="宋体" charset="0"/>
              </a:rPr>
            </a:br>
            <a:r>
              <a:rPr lang="zh-TW" altLang="en-US" dirty="0">
                <a:effectLst>
                  <a:glow rad="101600">
                    <a:schemeClr val="bg1">
                      <a:alpha val="64000"/>
                    </a:schemeClr>
                  </a:glow>
                </a:effectLst>
                <a:latin typeface="Arial" charset="0"/>
                <a:ea typeface="宋体" charset="0"/>
                <a:cs typeface="宋体" charset="0"/>
              </a:rPr>
              <a:t>一个</a:t>
            </a:r>
            <a:r>
              <a:rPr lang="zh-TW" altLang="en-US" dirty="0">
                <a:solidFill>
                  <a:srgbClr val="3366FF"/>
                </a:solidFill>
                <a:effectLst>
                  <a:glow rad="101600">
                    <a:schemeClr val="bg1">
                      <a:alpha val="64000"/>
                    </a:schemeClr>
                  </a:glow>
                </a:effectLst>
                <a:latin typeface="Arial" charset="0"/>
                <a:ea typeface="宋体" charset="0"/>
                <a:cs typeface="宋体" charset="0"/>
              </a:rPr>
              <a:t>标志</a:t>
            </a:r>
            <a:r>
              <a:rPr lang="en-US" altLang="zh-TW" dirty="0">
                <a:effectLst>
                  <a:glow rad="101600">
                    <a:schemeClr val="bg1">
                      <a:alpha val="64000"/>
                    </a:schemeClr>
                  </a:glow>
                </a:effectLst>
                <a:latin typeface="Arial" charset="0"/>
                <a:ea typeface="宋体" charset="0"/>
                <a:cs typeface="宋体" charset="0"/>
              </a:rPr>
              <a:t>; </a:t>
            </a:r>
            <a:r>
              <a:rPr lang="zh-TW" altLang="en-US" dirty="0">
                <a:effectLst>
                  <a:glow rad="101600">
                    <a:schemeClr val="bg1">
                      <a:alpha val="64000"/>
                    </a:schemeClr>
                  </a:glow>
                </a:effectLst>
                <a:latin typeface="Arial" charset="0"/>
                <a:ea typeface="宋体" charset="0"/>
                <a:cs typeface="宋体" charset="0"/>
              </a:rPr>
              <a:t>指向或表明其他东西的东西，特别是上帝的活动和力量。</a:t>
            </a:r>
            <a:endParaRPr lang="en-US" dirty="0">
              <a:effectLst>
                <a:glow rad="101600">
                  <a:schemeClr val="bg1">
                    <a:alpha val="64000"/>
                  </a:schemeClr>
                </a:glow>
              </a:effectLst>
              <a:latin typeface="Arial" charset="0"/>
              <a:ea typeface="宋体" charset="0"/>
              <a:cs typeface="宋体" charset="0"/>
            </a:endParaRPr>
          </a:p>
        </p:txBody>
      </p:sp>
      <p:sp>
        <p:nvSpPr>
          <p:cNvPr id="360451"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5017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5017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5017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5017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50179">
                                            <p:txEl>
                                              <p:pRg st="1" end="1"/>
                                            </p:txEl>
                                          </p:spTgt>
                                        </p:tgtEl>
                                        <p:attrNameLst>
                                          <p:attrName>style.visibility</p:attrName>
                                        </p:attrNameLst>
                                      </p:cBhvr>
                                      <p:to>
                                        <p:strVal val="visible"/>
                                      </p:to>
                                    </p:set>
                                    <p:anim calcmode="lin" valueType="num">
                                      <p:cBhvr>
                                        <p:cTn id="16" dur="500" fill="hold"/>
                                        <p:tgtEl>
                                          <p:spTgt spid="5017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5017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5017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5017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5017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50179">
                                            <p:txEl>
                                              <p:pRg st="2" end="2"/>
                                            </p:txEl>
                                          </p:spTgt>
                                        </p:tgtEl>
                                        <p:attrNameLst>
                                          <p:attrName>style.visibility</p:attrName>
                                        </p:attrNameLst>
                                      </p:cBhvr>
                                      <p:to>
                                        <p:strVal val="visible"/>
                                      </p:to>
                                    </p:set>
                                    <p:anim calcmode="lin" valueType="num">
                                      <p:cBhvr>
                                        <p:cTn id="25" dur="500" fill="hold"/>
                                        <p:tgtEl>
                                          <p:spTgt spid="5017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5017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5017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5017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5017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50179">
                                            <p:txEl>
                                              <p:pRg st="3" end="3"/>
                                            </p:txEl>
                                          </p:spTgt>
                                        </p:tgtEl>
                                        <p:attrNameLst>
                                          <p:attrName>style.visibility</p:attrName>
                                        </p:attrNameLst>
                                      </p:cBhvr>
                                      <p:to>
                                        <p:strVal val="visible"/>
                                      </p:to>
                                    </p:set>
                                    <p:anim calcmode="lin" valueType="num">
                                      <p:cBhvr>
                                        <p:cTn id="34" dur="500" fill="hold"/>
                                        <p:tgtEl>
                                          <p:spTgt spid="5017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5017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5017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5017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5017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50179">
                                            <p:txEl>
                                              <p:pRg st="5" end="5"/>
                                            </p:txEl>
                                          </p:spTgt>
                                        </p:tgtEl>
                                        <p:attrNameLst>
                                          <p:attrName>style.visibility</p:attrName>
                                        </p:attrNameLst>
                                      </p:cBhvr>
                                      <p:to>
                                        <p:strVal val="visible"/>
                                      </p:to>
                                    </p:set>
                                    <p:anim calcmode="lin" valueType="num">
                                      <p:cBhvr>
                                        <p:cTn id="43" dur="500" fill="hold"/>
                                        <p:tgtEl>
                                          <p:spTgt spid="50179">
                                            <p:txEl>
                                              <p:pRg st="5" end="5"/>
                                            </p:txEl>
                                          </p:spTgt>
                                        </p:tgtEl>
                                        <p:attrNameLst>
                                          <p:attrName>ppt_w</p:attrName>
                                        </p:attrNameLst>
                                      </p:cBhvr>
                                      <p:tavLst>
                                        <p:tav tm="0">
                                          <p:val>
                                            <p:strVal val="#ppt_w*0.05"/>
                                          </p:val>
                                        </p:tav>
                                        <p:tav tm="100000">
                                          <p:val>
                                            <p:strVal val="#ppt_w"/>
                                          </p:val>
                                        </p:tav>
                                      </p:tavLst>
                                    </p:anim>
                                    <p:anim calcmode="lin" valueType="num">
                                      <p:cBhvr>
                                        <p:cTn id="44" dur="500" fill="hold"/>
                                        <p:tgtEl>
                                          <p:spTgt spid="50179">
                                            <p:txEl>
                                              <p:pRg st="5" end="5"/>
                                            </p:txEl>
                                          </p:spTgt>
                                        </p:tgtEl>
                                        <p:attrNameLst>
                                          <p:attrName>ppt_h</p:attrName>
                                        </p:attrNameLst>
                                      </p:cBhvr>
                                      <p:tavLst>
                                        <p:tav tm="0">
                                          <p:val>
                                            <p:strVal val="#ppt_h"/>
                                          </p:val>
                                        </p:tav>
                                        <p:tav tm="100000">
                                          <p:val>
                                            <p:strVal val="#ppt_h"/>
                                          </p:val>
                                        </p:tav>
                                      </p:tavLst>
                                    </p:anim>
                                    <p:anim calcmode="lin" valueType="num">
                                      <p:cBhvr>
                                        <p:cTn id="45" dur="500" fill="hold"/>
                                        <p:tgtEl>
                                          <p:spTgt spid="50179">
                                            <p:txEl>
                                              <p:pRg st="5" end="5"/>
                                            </p:txEl>
                                          </p:spTgt>
                                        </p:tgtEl>
                                        <p:attrNameLst>
                                          <p:attrName>ppt_x</p:attrName>
                                        </p:attrNameLst>
                                      </p:cBhvr>
                                      <p:tavLst>
                                        <p:tav tm="0">
                                          <p:val>
                                            <p:strVal val="#ppt_x-.2"/>
                                          </p:val>
                                        </p:tav>
                                        <p:tav tm="100000">
                                          <p:val>
                                            <p:strVal val="#ppt_x"/>
                                          </p:val>
                                        </p:tav>
                                      </p:tavLst>
                                    </p:anim>
                                    <p:anim calcmode="lin" valueType="num">
                                      <p:cBhvr>
                                        <p:cTn id="46" dur="500" fill="hold"/>
                                        <p:tgtEl>
                                          <p:spTgt spid="50179">
                                            <p:txEl>
                                              <p:pRg st="5" end="5"/>
                                            </p:txEl>
                                          </p:spTgt>
                                        </p:tgtEl>
                                        <p:attrNameLst>
                                          <p:attrName>ppt_y</p:attrName>
                                        </p:attrNameLst>
                                      </p:cBhvr>
                                      <p:tavLst>
                                        <p:tav tm="0">
                                          <p:val>
                                            <p:strVal val="#ppt_y"/>
                                          </p:val>
                                        </p:tav>
                                        <p:tav tm="100000">
                                          <p:val>
                                            <p:strVal val="#ppt_y"/>
                                          </p:val>
                                        </p:tav>
                                      </p:tavLst>
                                    </p:anim>
                                    <p:animEffect transition="in" filter="fade">
                                      <p:cBhvr>
                                        <p:cTn id="47" dur="500"/>
                                        <p:tgtEl>
                                          <p:spTgt spid="50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0" descr="bab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0482" name="Rectangle 2"/>
          <p:cNvSpPr>
            <a:spLocks noGrp="1" noChangeArrowheads="1"/>
          </p:cNvSpPr>
          <p:nvPr>
            <p:ph type="ctrTitle"/>
          </p:nvPr>
        </p:nvSpPr>
        <p:spPr>
          <a:xfrm>
            <a:off x="2133600" y="533400"/>
            <a:ext cx="4572000" cy="3200400"/>
          </a:xfrm>
          <a:effectLst>
            <a:outerShdw blurRad="63500" dist="35921" dir="2700000" algn="ctr" rotWithShape="0">
              <a:srgbClr val="000000">
                <a:alpha val="74998"/>
              </a:srgbClr>
            </a:outerShdw>
          </a:effectLst>
        </p:spPr>
        <p:txBody>
          <a:bodyPr/>
          <a:lstStyle/>
          <a:p>
            <a:pPr eaLnBrk="1" hangingPunct="1">
              <a:defRPr/>
            </a:pPr>
            <a:r>
              <a:rPr lang="zh-TW" altLang="en-US" dirty="0">
                <a:solidFill>
                  <a:srgbClr val="FFFF00"/>
                </a:solidFill>
              </a:rPr>
              <a:t>用方言说天堂语言？</a:t>
            </a:r>
            <a:endParaRPr lang="en-US" dirty="0">
              <a:solidFill>
                <a:schemeClr val="bg1"/>
              </a:solidFill>
            </a:endParaRPr>
          </a:p>
        </p:txBody>
      </p:sp>
      <p:sp>
        <p:nvSpPr>
          <p:cNvPr id="660491" name="Rectangle 11"/>
          <p:cNvSpPr>
            <a:spLocks noChangeArrowheads="1"/>
          </p:cNvSpPr>
          <p:nvPr/>
        </p:nvSpPr>
        <p:spPr bwMode="auto">
          <a:xfrm>
            <a:off x="1905000" y="3475038"/>
            <a:ext cx="5105400" cy="2971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a:spcBef>
                <a:spcPct val="20000"/>
              </a:spcBef>
              <a:defRPr/>
            </a:pPr>
            <a:r>
              <a:rPr lang="ja-JP" altLang="en-US" sz="3200" b="1" dirty="0">
                <a:solidFill>
                  <a:srgbClr val="FFFFFF"/>
                </a:solidFill>
              </a:rPr>
              <a:t>“</a:t>
            </a:r>
            <a:r>
              <a:rPr lang="zh-CN" altLang="en-US" sz="3200" b="1" dirty="0">
                <a:solidFill>
                  <a:srgbClr val="FFFFFF"/>
                </a:solidFill>
              </a:rPr>
              <a:t>我若能说世人和天使的方言，却没有爱，我就成了鸣的锣、响的钹一样。</a:t>
            </a:r>
            <a:r>
              <a:rPr lang="ja-JP" altLang="en-US" sz="3200" b="1" dirty="0">
                <a:solidFill>
                  <a:srgbClr val="FFFFFF"/>
                </a:solidFill>
              </a:rPr>
              <a:t>”</a:t>
            </a:r>
            <a:r>
              <a:rPr lang="en-US" sz="3200" b="1" dirty="0">
                <a:solidFill>
                  <a:srgbClr val="FFFFFF"/>
                </a:solidFill>
              </a:rPr>
              <a:t> </a:t>
            </a:r>
          </a:p>
          <a:p>
            <a:pPr algn="ctr">
              <a:spcBef>
                <a:spcPct val="20000"/>
              </a:spcBef>
              <a:defRPr/>
            </a:pPr>
            <a:r>
              <a:rPr lang="en-US" sz="3200" b="1" dirty="0">
                <a:solidFill>
                  <a:srgbClr val="FFFFFF"/>
                </a:solidFill>
              </a:rPr>
              <a:t>(</a:t>
            </a:r>
            <a:r>
              <a:rPr lang="zh-CN" altLang="en-US" sz="3200" b="1" dirty="0">
                <a:solidFill>
                  <a:srgbClr val="FFFFFF"/>
                </a:solidFill>
              </a:rPr>
              <a:t>林前</a:t>
            </a:r>
            <a:r>
              <a:rPr lang="en-US" sz="3200" b="1" dirty="0">
                <a:solidFill>
                  <a:srgbClr val="FFFFFF"/>
                </a:solidFill>
              </a:rPr>
              <a:t>13:1)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BE4AD"/>
        </a:solidFill>
        <a:effectLst/>
      </p:bgPr>
    </p:bg>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1" name="Text Box 3"/>
          <p:cNvSpPr txBox="1">
            <a:spLocks noChangeArrowheads="1"/>
          </p:cNvSpPr>
          <p:nvPr/>
        </p:nvSpPr>
        <p:spPr bwMode="auto">
          <a:xfrm>
            <a:off x="8366126" y="41276"/>
            <a:ext cx="541130"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eaLnBrk="1" hangingPunct="1"/>
            <a:r>
              <a:rPr lang="en-US" altLang="zh-CN" sz="1800">
                <a:solidFill>
                  <a:srgbClr val="000000"/>
                </a:solidFill>
                <a:latin typeface="Calibri" charset="0"/>
              </a:rPr>
              <a:t>132</a:t>
            </a:r>
          </a:p>
        </p:txBody>
      </p:sp>
      <p:sp>
        <p:nvSpPr>
          <p:cNvPr id="171012" name="Rectangle 4"/>
          <p:cNvSpPr>
            <a:spLocks noGrp="1" noChangeArrowheads="1"/>
          </p:cNvSpPr>
          <p:nvPr>
            <p:ph type="title" idx="4294967295"/>
          </p:nvPr>
        </p:nvSpPr>
        <p:spPr>
          <a:xfrm>
            <a:off x="2247367" y="-3808"/>
            <a:ext cx="4512771" cy="525142"/>
          </a:xfr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eaLnBrk="1" hangingPunct="1"/>
            <a:r>
              <a:rPr lang="zh-CN" altLang="en-US" sz="2800" b="1">
                <a:solidFill>
                  <a:srgbClr val="FFFFFF"/>
                </a:solidFill>
                <a:latin typeface="Arial" charset="0"/>
                <a:ea typeface="ＭＳ Ｐゴシック" charset="0"/>
                <a:cs typeface="Arial" charset="0"/>
              </a:rPr>
              <a:t>在五旬节时犹太人的散居地</a:t>
            </a:r>
            <a:endParaRPr lang="en-US" altLang="zh-CN" sz="2800" b="1">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958323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4914"/>
                                        </p:tgtEl>
                                        <p:attrNameLst>
                                          <p:attrName>style.visibility</p:attrName>
                                        </p:attrNameLst>
                                      </p:cBhvr>
                                      <p:to>
                                        <p:strVal val="visible"/>
                                      </p:to>
                                    </p:set>
                                    <p:animEffect transition="in" filter="box(in)">
                                      <p:cBhvr>
                                        <p:cTn id="7" dur="500"/>
                                        <p:tgtEl>
                                          <p:spTgt spid="294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Tongues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09603" name="Rectangle 3"/>
          <p:cNvSpPr>
            <a:spLocks noGrp="1" noChangeArrowheads="1"/>
          </p:cNvSpPr>
          <p:nvPr>
            <p:ph type="title" idx="4294967295"/>
          </p:nvPr>
        </p:nvSpPr>
        <p:spPr>
          <a:xfrm>
            <a:off x="0" y="333376"/>
            <a:ext cx="9144000" cy="658813"/>
          </a:xfrm>
        </p:spPr>
        <p:txBody>
          <a:bodyPr>
            <a:normAutofit fontScale="90000"/>
          </a:bodyPr>
          <a:lstStyle/>
          <a:p>
            <a:pPr eaLnBrk="1" hangingPunct="1"/>
            <a:r>
              <a:rPr lang="zh-CN" altLang="en-US" b="1">
                <a:solidFill>
                  <a:schemeClr val="bg1"/>
                </a:solidFill>
                <a:latin typeface="SimSun" pitchFamily="2" charset="-122"/>
              </a:rPr>
              <a:t>五旬节时圣灵降临（使徒行传 </a:t>
            </a:r>
            <a:r>
              <a:rPr lang="en-US" altLang="zh-CN" b="1">
                <a:solidFill>
                  <a:schemeClr val="bg1"/>
                </a:solidFill>
                <a:latin typeface="SimSun" pitchFamily="2" charset="-122"/>
              </a:rPr>
              <a:t>2</a:t>
            </a:r>
            <a:r>
              <a:rPr lang="zh-CN" altLang="en-US" b="1">
                <a:solidFill>
                  <a:schemeClr val="bg1"/>
                </a:solidFill>
                <a:latin typeface="SimSun" pitchFamily="2" charset="-122"/>
              </a:rPr>
              <a:t>）</a:t>
            </a:r>
            <a:endParaRPr lang="en-US" altLang="zh-CN" b="1">
              <a:solidFill>
                <a:schemeClr val="bg1"/>
              </a:solidFill>
              <a:latin typeface="SimSun" pitchFamily="2" charset="-122"/>
            </a:endParaRPr>
          </a:p>
        </p:txBody>
      </p:sp>
    </p:spTree>
    <p:extLst>
      <p:ext uri="{BB962C8B-B14F-4D97-AF65-F5344CB8AC3E}">
        <p14:creationId xmlns:p14="http://schemas.microsoft.com/office/powerpoint/2010/main" val="347639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9603"/>
                                        </p:tgtEl>
                                        <p:attrNameLst>
                                          <p:attrName>style.visibility</p:attrName>
                                        </p:attrNameLst>
                                      </p:cBhvr>
                                      <p:to>
                                        <p:strVal val="visible"/>
                                      </p:to>
                                    </p:set>
                                    <p:anim calcmode="lin" valueType="num">
                                      <p:cBhvr>
                                        <p:cTn id="7" dur="1000" fill="hold"/>
                                        <p:tgtEl>
                                          <p:spTgt spid="409603"/>
                                        </p:tgtEl>
                                        <p:attrNameLst>
                                          <p:attrName>ppt_w</p:attrName>
                                        </p:attrNameLst>
                                      </p:cBhvr>
                                      <p:tavLst>
                                        <p:tav tm="0">
                                          <p:val>
                                            <p:fltVal val="0"/>
                                          </p:val>
                                        </p:tav>
                                        <p:tav tm="100000">
                                          <p:val>
                                            <p:strVal val="#ppt_w"/>
                                          </p:val>
                                        </p:tav>
                                      </p:tavLst>
                                    </p:anim>
                                    <p:anim calcmode="lin" valueType="num">
                                      <p:cBhvr>
                                        <p:cTn id="8" dur="1000" fill="hold"/>
                                        <p:tgtEl>
                                          <p:spTgt spid="409603"/>
                                        </p:tgtEl>
                                        <p:attrNameLst>
                                          <p:attrName>ppt_h</p:attrName>
                                        </p:attrNameLst>
                                      </p:cBhvr>
                                      <p:tavLst>
                                        <p:tav tm="0">
                                          <p:val>
                                            <p:fltVal val="0"/>
                                          </p:val>
                                        </p:tav>
                                        <p:tav tm="100000">
                                          <p:val>
                                            <p:strVal val="#ppt_h"/>
                                          </p:val>
                                        </p:tav>
                                      </p:tavLst>
                                    </p:anim>
                                    <p:anim calcmode="lin" valueType="num">
                                      <p:cBhvr>
                                        <p:cTn id="9" dur="1000" fill="hold"/>
                                        <p:tgtEl>
                                          <p:spTgt spid="4096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3633" name="Group 2"/>
          <p:cNvGrpSpPr>
            <a:grpSpLocks/>
          </p:cNvGrpSpPr>
          <p:nvPr/>
        </p:nvGrpSpPr>
        <p:grpSpPr bwMode="auto">
          <a:xfrm>
            <a:off x="0" y="-76200"/>
            <a:ext cx="9144000" cy="6934200"/>
            <a:chOff x="-476" y="0"/>
            <a:chExt cx="6236" cy="4441"/>
          </a:xfrm>
        </p:grpSpPr>
        <p:pic>
          <p:nvPicPr>
            <p:cNvPr id="453641"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3642"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6549" name="Rectangle 5"/>
          <p:cNvSpPr>
            <a:spLocks noGrp="1" noChangeArrowheads="1"/>
          </p:cNvSpPr>
          <p:nvPr>
            <p:ph type="title" idx="4294967295"/>
          </p:nvPr>
        </p:nvSpPr>
        <p:spPr>
          <a:xfrm>
            <a:off x="228600" y="152400"/>
            <a:ext cx="8839200" cy="990600"/>
          </a:xfrm>
        </p:spPr>
        <p:txBody>
          <a:bodyPr/>
          <a:lstStyle/>
          <a:p>
            <a:pPr eaLnBrk="1" hangingPunct="1">
              <a:defRPr/>
            </a:pPr>
            <a:r>
              <a:rPr lang="zh-TW" altLang="en-US" sz="4000" b="1" dirty="0">
                <a:solidFill>
                  <a:schemeClr val="tx1"/>
                </a:solidFill>
                <a:effectLst>
                  <a:outerShdw blurRad="38100" dist="38100" dir="2700000" algn="tl">
                    <a:srgbClr val="DDDDDD"/>
                  </a:outerShdw>
                </a:effectLst>
                <a:cs typeface="Arial"/>
              </a:rPr>
              <a:t>使徒们用他们从未学过的语言赞美上帝（使徒行传</a:t>
            </a:r>
            <a:r>
              <a:rPr lang="en-US" altLang="zh-TW" sz="4000" b="1" dirty="0">
                <a:solidFill>
                  <a:schemeClr val="tx1"/>
                </a:solidFill>
                <a:effectLst>
                  <a:outerShdw blurRad="38100" dist="38100" dir="2700000" algn="tl">
                    <a:srgbClr val="DDDDDD"/>
                  </a:outerShdw>
                </a:effectLst>
                <a:cs typeface="Arial"/>
              </a:rPr>
              <a:t>2</a:t>
            </a:r>
            <a:r>
              <a:rPr lang="zh-TW" altLang="en-US" sz="4000" b="1" dirty="0">
                <a:solidFill>
                  <a:schemeClr val="tx1"/>
                </a:solidFill>
                <a:effectLst>
                  <a:outerShdw blurRad="38100" dist="38100" dir="2700000" algn="tl">
                    <a:srgbClr val="DDDDDD"/>
                  </a:outerShdw>
                </a:effectLst>
                <a:cs typeface="Arial"/>
              </a:rPr>
              <a:t>章）</a:t>
            </a:r>
            <a:endParaRPr lang="en-US" sz="4000" b="1" dirty="0">
              <a:solidFill>
                <a:schemeClr val="bg2"/>
              </a:solidFill>
              <a:effectLst>
                <a:outerShdw blurRad="38100" dist="38100" dir="2700000" algn="tl">
                  <a:srgbClr val="DDDDDD"/>
                </a:outerShdw>
              </a:effectLst>
              <a:latin typeface="Arial"/>
              <a:cs typeface="Arial"/>
            </a:endParaRPr>
          </a:p>
        </p:txBody>
      </p:sp>
      <p:sp>
        <p:nvSpPr>
          <p:cNvPr id="6" name="TextBox 5"/>
          <p:cNvSpPr txBox="1">
            <a:spLocks noChangeArrowheads="1"/>
          </p:cNvSpPr>
          <p:nvPr/>
        </p:nvSpPr>
        <p:spPr bwMode="auto">
          <a:xfrm>
            <a:off x="2057400" y="2895600"/>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4400" b="1" dirty="0">
                <a:solidFill>
                  <a:srgbClr val="000000"/>
                </a:solidFill>
                <a:ea typeface="Osaka" charset="0"/>
                <a:cs typeface="Osaka" charset="0"/>
              </a:rPr>
              <a:t>拉丁</a:t>
            </a:r>
            <a:endParaRPr lang="en-US" sz="4400" b="1" dirty="0">
              <a:solidFill>
                <a:srgbClr val="000000"/>
              </a:solidFill>
              <a:ea typeface="Osaka" charset="0"/>
              <a:cs typeface="Osaka" charset="0"/>
            </a:endParaRPr>
          </a:p>
        </p:txBody>
      </p:sp>
      <p:sp>
        <p:nvSpPr>
          <p:cNvPr id="7" name="TextBox 6"/>
          <p:cNvSpPr txBox="1">
            <a:spLocks noChangeArrowheads="1"/>
          </p:cNvSpPr>
          <p:nvPr/>
        </p:nvSpPr>
        <p:spPr bwMode="auto">
          <a:xfrm>
            <a:off x="290513" y="1600200"/>
            <a:ext cx="27686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4400" b="1" dirty="0">
                <a:solidFill>
                  <a:srgbClr val="000000"/>
                </a:solidFill>
                <a:ea typeface="Osaka" charset="0"/>
                <a:cs typeface="Osaka" charset="0"/>
              </a:rPr>
              <a:t>埃及人</a:t>
            </a:r>
            <a:endParaRPr lang="en-US" sz="4400" b="1" dirty="0">
              <a:solidFill>
                <a:srgbClr val="000000"/>
              </a:solidFill>
              <a:ea typeface="Osaka" charset="0"/>
              <a:cs typeface="Osaka" charset="0"/>
            </a:endParaRPr>
          </a:p>
        </p:txBody>
      </p:sp>
      <p:sp>
        <p:nvSpPr>
          <p:cNvPr id="8" name="TextBox 7"/>
          <p:cNvSpPr txBox="1">
            <a:spLocks noChangeArrowheads="1"/>
          </p:cNvSpPr>
          <p:nvPr/>
        </p:nvSpPr>
        <p:spPr bwMode="auto">
          <a:xfrm>
            <a:off x="3375025" y="1973263"/>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4400" b="1" dirty="0">
                <a:solidFill>
                  <a:srgbClr val="000000"/>
                </a:solidFill>
                <a:ea typeface="Osaka" charset="0"/>
                <a:cs typeface="Osaka" charset="0"/>
              </a:rPr>
              <a:t>阿拉伯</a:t>
            </a:r>
            <a:endParaRPr lang="en-US" sz="4400" b="1" dirty="0">
              <a:solidFill>
                <a:srgbClr val="000000"/>
              </a:solidFill>
              <a:ea typeface="Osaka" charset="0"/>
              <a:cs typeface="Osaka" charset="0"/>
            </a:endParaRPr>
          </a:p>
        </p:txBody>
      </p:sp>
      <p:sp>
        <p:nvSpPr>
          <p:cNvPr id="9" name="TextBox 8"/>
          <p:cNvSpPr txBox="1">
            <a:spLocks noChangeArrowheads="1"/>
          </p:cNvSpPr>
          <p:nvPr/>
        </p:nvSpPr>
        <p:spPr bwMode="auto">
          <a:xfrm>
            <a:off x="5203825" y="2582863"/>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4400" b="1" dirty="0">
                <a:solidFill>
                  <a:srgbClr val="000000"/>
                </a:solidFill>
                <a:ea typeface="Osaka" charset="0"/>
                <a:cs typeface="Osaka" charset="0"/>
              </a:rPr>
              <a:t>米甸</a:t>
            </a:r>
            <a:endParaRPr lang="en-US" sz="4400" b="1" dirty="0">
              <a:solidFill>
                <a:srgbClr val="000000"/>
              </a:solidFill>
              <a:ea typeface="Osaka" charset="0"/>
              <a:cs typeface="Osaka" charset="0"/>
            </a:endParaRPr>
          </a:p>
        </p:txBody>
      </p:sp>
      <p:sp>
        <p:nvSpPr>
          <p:cNvPr id="14" name="TextBox 13"/>
          <p:cNvSpPr txBox="1">
            <a:spLocks noChangeArrowheads="1"/>
          </p:cNvSpPr>
          <p:nvPr/>
        </p:nvSpPr>
        <p:spPr bwMode="auto">
          <a:xfrm>
            <a:off x="6880225" y="1668463"/>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4400" b="1" dirty="0">
                <a:solidFill>
                  <a:srgbClr val="000000"/>
                </a:solidFill>
                <a:ea typeface="Osaka" charset="0"/>
                <a:cs typeface="Osaka" charset="0"/>
              </a:rPr>
              <a:t>波斯语</a:t>
            </a:r>
            <a:endParaRPr lang="en-US" sz="4400" b="1" dirty="0">
              <a:solidFill>
                <a:srgbClr val="000000"/>
              </a:solidFill>
              <a:ea typeface="Osaka" charset="0"/>
              <a:cs typeface="Osaka" charset="0"/>
            </a:endParaRPr>
          </a:p>
        </p:txBody>
      </p:sp>
      <p:sp>
        <p:nvSpPr>
          <p:cNvPr id="15" name="TextBox 14"/>
          <p:cNvSpPr txBox="1">
            <a:spLocks noChangeArrowheads="1"/>
          </p:cNvSpPr>
          <p:nvPr/>
        </p:nvSpPr>
        <p:spPr bwMode="auto">
          <a:xfrm>
            <a:off x="7086600" y="3352800"/>
            <a:ext cx="18058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HT" altLang="en-US" sz="4400" b="1" dirty="0">
                <a:solidFill>
                  <a:srgbClr val="000000"/>
                </a:solidFill>
                <a:ea typeface="Osaka" charset="0"/>
                <a:cs typeface="Osaka" charset="0"/>
              </a:rPr>
              <a:t>等等</a:t>
            </a:r>
            <a:r>
              <a:rPr lang="en-US" sz="4400" b="1" dirty="0">
                <a:solidFill>
                  <a:srgbClr val="000000"/>
                </a:solidFill>
                <a:ea typeface="Osaka" charset="0"/>
                <a:cs typeface="Osaka"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P spid="6" grpId="0" build="allAtOnce"/>
      <p:bldP spid="7" grpId="0" build="allAtOnce"/>
      <p:bldP spid="8" grpId="0" build="allAtOnce"/>
      <p:bldP spid="9" grpId="0" build="allAtOnce"/>
      <p:bldP spid="14" grpId="0" build="allAtOnce"/>
      <p:bldP spid="15"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6648"/>
            <a:ext cx="435597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8" tIns="45679" rIns="91358" bIns="45679">
            <a:spAutoFit/>
          </a:bodyPr>
          <a:lstStyle/>
          <a:p>
            <a:pPr>
              <a:defRPr/>
            </a:pPr>
            <a:r>
              <a:rPr lang="zh-CN" altLang="en-US" sz="3600" b="1" dirty="0">
                <a:solidFill>
                  <a:srgbClr val="E8C567"/>
                </a:solidFill>
                <a:effectLst>
                  <a:glow rad="266700">
                    <a:srgbClr val="000000">
                      <a:alpha val="75000"/>
                    </a:srgbClr>
                  </a:glow>
                </a:effectLst>
                <a:latin typeface="Arial"/>
                <a:ea typeface="SimSun" pitchFamily="2" charset="-122"/>
                <a:cs typeface="Arial"/>
              </a:rPr>
              <a:t>五旬节</a:t>
            </a:r>
            <a:r>
              <a:rPr lang="en-US" sz="3600" b="1" dirty="0">
                <a:solidFill>
                  <a:srgbClr val="E8C567"/>
                </a:solidFill>
                <a:effectLst>
                  <a:glow rad="266700">
                    <a:srgbClr val="000000">
                      <a:alpha val="75000"/>
                    </a:srgbClr>
                  </a:glow>
                </a:effectLst>
                <a:latin typeface="Arial"/>
                <a:ea typeface="SimSun" pitchFamily="2" charset="-122"/>
                <a:cs typeface="Arial"/>
              </a:rPr>
              <a:t>(</a:t>
            </a:r>
            <a:r>
              <a:rPr lang="zh-CN" altLang="en-US" sz="3600" b="1" dirty="0">
                <a:solidFill>
                  <a:srgbClr val="E8C567"/>
                </a:solidFill>
                <a:effectLst>
                  <a:glow rad="266700">
                    <a:srgbClr val="000000">
                      <a:alpha val="75000"/>
                    </a:srgbClr>
                  </a:glow>
                </a:effectLst>
                <a:latin typeface="Arial"/>
                <a:ea typeface="SimSun" pitchFamily="2" charset="-122"/>
                <a:cs typeface="Arial"/>
              </a:rPr>
              <a:t>使徒行传</a:t>
            </a:r>
            <a:r>
              <a:rPr lang="en-US" sz="3600" b="1" dirty="0">
                <a:solidFill>
                  <a:srgbClr val="E8C567"/>
                </a:solidFill>
                <a:effectLst>
                  <a:glow rad="266700">
                    <a:srgbClr val="000000">
                      <a:alpha val="75000"/>
                    </a:srgbClr>
                  </a:glow>
                </a:effectLst>
                <a:latin typeface="Arial"/>
                <a:ea typeface="SimSun" pitchFamily="2" charset="-122"/>
                <a:cs typeface="Arial"/>
              </a:rPr>
              <a:t> 2) </a:t>
            </a:r>
            <a:r>
              <a:rPr lang="zh-CN" altLang="en-US" sz="3600" b="1" dirty="0">
                <a:solidFill>
                  <a:srgbClr val="E8C567"/>
                </a:solidFill>
                <a:effectLst>
                  <a:glow rad="266700">
                    <a:srgbClr val="000000">
                      <a:alpha val="75000"/>
                    </a:srgbClr>
                  </a:glow>
                </a:effectLst>
                <a:latin typeface="Arial"/>
                <a:ea typeface="SimSun" pitchFamily="2" charset="-122"/>
                <a:cs typeface="Arial"/>
              </a:rPr>
              <a:t>集体圣灵充满</a:t>
            </a:r>
            <a:endParaRPr lang="en-US" sz="3600" b="1" dirty="0">
              <a:solidFill>
                <a:srgbClr val="E8C567"/>
              </a:solidFill>
              <a:effectLst>
                <a:glow rad="266700">
                  <a:srgbClr val="000000">
                    <a:alpha val="75000"/>
                  </a:srgbClr>
                </a:glow>
              </a:effectLst>
              <a:latin typeface="Arial"/>
              <a:ea typeface="SimSun" pitchFamily="2" charset="-122"/>
              <a:cs typeface="Arial"/>
            </a:endParaRPr>
          </a:p>
        </p:txBody>
      </p:sp>
    </p:spTree>
    <p:extLst>
      <p:ext uri="{BB962C8B-B14F-4D97-AF65-F5344CB8AC3E}">
        <p14:creationId xmlns:p14="http://schemas.microsoft.com/office/powerpoint/2010/main" val="27767300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w="9525">
            <a:noFill/>
            <a:miter lim="800000"/>
            <a:headEnd/>
            <a:tailEnd/>
          </a:ln>
        </p:spPr>
      </p:pic>
      <p:sp>
        <p:nvSpPr>
          <p:cNvPr id="266243" name="Rectangle 4"/>
          <p:cNvSpPr>
            <a:spLocks noGrp="1" noChangeArrowheads="1"/>
          </p:cNvSpPr>
          <p:nvPr>
            <p:ph type="title" idx="4294967295"/>
          </p:nvPr>
        </p:nvSpPr>
        <p:spPr>
          <a:xfrm>
            <a:off x="0" y="0"/>
            <a:ext cx="9144000" cy="533400"/>
          </a:xfrm>
          <a:solidFill>
            <a:srgbClr val="000099"/>
          </a:solidFill>
        </p:spPr>
        <p:txBody>
          <a:bodyPr anchor="b">
            <a:normAutofit/>
          </a:bodyPr>
          <a:lstStyle/>
          <a:p>
            <a:pPr eaLnBrk="1" hangingPunct="1"/>
            <a:r>
              <a:rPr lang="zh-CN" altLang="en-US" sz="3200" b="1">
                <a:solidFill>
                  <a:schemeClr val="bg1"/>
                </a:solidFill>
                <a:effectLst>
                  <a:outerShdw blurRad="38100" dist="38100" dir="2700000" algn="tl">
                    <a:srgbClr val="000000"/>
                  </a:outerShdw>
                </a:effectLst>
                <a:latin typeface="SimSun" pitchFamily="2" charset="-122"/>
                <a:cs typeface="Arial" pitchFamily="34" charset="0"/>
              </a:rPr>
              <a:t>五旬时的犹太人</a:t>
            </a:r>
            <a:r>
              <a:rPr lang="en-US" altLang="zh-CN" sz="3200" b="1">
                <a:solidFill>
                  <a:schemeClr val="bg1"/>
                </a:solidFill>
                <a:effectLst>
                  <a:outerShdw blurRad="38100" dist="38100" dir="2700000" algn="tl">
                    <a:srgbClr val="000000"/>
                  </a:outerShdw>
                </a:effectLst>
                <a:latin typeface="SimSun" pitchFamily="2" charset="-122"/>
                <a:cs typeface="Arial" pitchFamily="34" charset="0"/>
              </a:rPr>
              <a:t>–</a:t>
            </a:r>
            <a:r>
              <a:rPr lang="zh-CN" altLang="en-US" sz="3200" b="1">
                <a:solidFill>
                  <a:schemeClr val="bg1"/>
                </a:solidFill>
                <a:effectLst>
                  <a:outerShdw blurRad="38100" dist="38100" dir="2700000" algn="tl">
                    <a:srgbClr val="000000"/>
                  </a:outerShdw>
                </a:effectLst>
                <a:latin typeface="SimSun" pitchFamily="2" charset="-122"/>
                <a:cs typeface="Arial" pitchFamily="34" charset="0"/>
              </a:rPr>
              <a:t>使徒行传</a:t>
            </a:r>
            <a:r>
              <a:rPr lang="en-US" altLang="zh-CN" sz="3200" b="1">
                <a:solidFill>
                  <a:schemeClr val="bg1"/>
                </a:solidFill>
                <a:effectLst>
                  <a:outerShdw blurRad="38100" dist="38100" dir="2700000" algn="tl">
                    <a:srgbClr val="000000"/>
                  </a:outerShdw>
                </a:effectLst>
                <a:latin typeface="SimSun" pitchFamily="2" charset="-122"/>
                <a:cs typeface="Arial" pitchFamily="34" charset="0"/>
              </a:rPr>
              <a:t> 2:9-11</a:t>
            </a:r>
            <a:endParaRPr lang="en-US" altLang="zh-CN" sz="2400" b="1">
              <a:solidFill>
                <a:schemeClr val="bg1"/>
              </a:solidFill>
              <a:effectLst>
                <a:outerShdw blurRad="38100" dist="38100" dir="2700000" algn="tl">
                  <a:srgbClr val="000000"/>
                </a:outerShdw>
              </a:effectLst>
              <a:latin typeface="SimSun" pitchFamily="2" charset="-122"/>
              <a:cs typeface="Arial" pitchFamily="34" charset="0"/>
            </a:endParaRPr>
          </a:p>
        </p:txBody>
      </p:sp>
      <p:sp>
        <p:nvSpPr>
          <p:cNvPr id="177155" name="Text Box 3"/>
          <p:cNvSpPr txBox="1">
            <a:spLocks noChangeArrowheads="1"/>
          </p:cNvSpPr>
          <p:nvPr/>
        </p:nvSpPr>
        <p:spPr bwMode="auto">
          <a:xfrm>
            <a:off x="8358540" y="41275"/>
            <a:ext cx="712086" cy="457321"/>
          </a:xfrm>
          <a:prstGeom prst="rect">
            <a:avLst/>
          </a:prstGeom>
          <a:noFill/>
          <a:ln w="12700" cap="sq">
            <a:noFill/>
            <a:miter lim="800000"/>
            <a:headEnd type="none" w="sm" len="sm"/>
            <a:tailEnd type="none" w="sm" len="sm"/>
          </a:ln>
        </p:spPr>
        <p:txBody>
          <a:bodyPr wrap="none" lIns="91358" tIns="45679" rIns="91358" bIns="45679">
            <a:spAutoFit/>
          </a:bodyPr>
          <a:lstStyle/>
          <a:p>
            <a:pPr algn="ctr" eaLnBrk="1" hangingPunct="1"/>
            <a:r>
              <a:rPr lang="en-US" altLang="zh-CN" b="1">
                <a:solidFill>
                  <a:srgbClr val="FFFFFF"/>
                </a:solidFill>
                <a:latin typeface="Arial" pitchFamily="34" charset="0"/>
                <a:ea typeface="SimSun" pitchFamily="2" charset="-122"/>
                <a:cs typeface="Arial" pitchFamily="34" charset="0"/>
              </a:rPr>
              <a:t>132</a:t>
            </a:r>
          </a:p>
        </p:txBody>
      </p:sp>
      <p:sp>
        <p:nvSpPr>
          <p:cNvPr id="5" name="TextBox 4"/>
          <p:cNvSpPr txBox="1">
            <a:spLocks noChangeArrowheads="1"/>
          </p:cNvSpPr>
          <p:nvPr/>
        </p:nvSpPr>
        <p:spPr bwMode="auto">
          <a:xfrm>
            <a:off x="168291" y="533400"/>
            <a:ext cx="1338263"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罗马 </a:t>
            </a:r>
            <a:r>
              <a:rPr lang="en-US" altLang="zh-CN" sz="2000" b="1">
                <a:solidFill>
                  <a:srgbClr val="FFFFFF"/>
                </a:solidFill>
                <a:latin typeface="SimSun" pitchFamily="2" charset="-122"/>
                <a:ea typeface="SimSun" pitchFamily="2" charset="-122"/>
                <a:cs typeface="Arial" pitchFamily="34" charset="0"/>
              </a:rPr>
              <a:t>(13)</a:t>
            </a:r>
          </a:p>
        </p:txBody>
      </p:sp>
      <p:sp>
        <p:nvSpPr>
          <p:cNvPr id="6" name="TextBox 5"/>
          <p:cNvSpPr txBox="1">
            <a:spLocks noChangeArrowheads="1"/>
          </p:cNvSpPr>
          <p:nvPr/>
        </p:nvSpPr>
        <p:spPr bwMode="auto">
          <a:xfrm>
            <a:off x="2411413" y="4343402"/>
            <a:ext cx="1593850"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昔兰尼 </a:t>
            </a:r>
            <a:r>
              <a:rPr lang="en-US" altLang="zh-CN" sz="2000" b="1">
                <a:solidFill>
                  <a:srgbClr val="FFFFFF"/>
                </a:solidFill>
                <a:latin typeface="SimSun" pitchFamily="2" charset="-122"/>
                <a:ea typeface="SimSun" pitchFamily="2" charset="-122"/>
                <a:cs typeface="Arial" pitchFamily="34" charset="0"/>
              </a:rPr>
              <a:t>(12)</a:t>
            </a:r>
          </a:p>
        </p:txBody>
      </p:sp>
      <p:sp>
        <p:nvSpPr>
          <p:cNvPr id="7" name="TextBox 6"/>
          <p:cNvSpPr txBox="1">
            <a:spLocks noChangeArrowheads="1"/>
          </p:cNvSpPr>
          <p:nvPr/>
        </p:nvSpPr>
        <p:spPr bwMode="auto">
          <a:xfrm>
            <a:off x="4427538" y="1276350"/>
            <a:ext cx="1465262"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亚细亚 </a:t>
            </a:r>
            <a:r>
              <a:rPr lang="en-US" altLang="zh-CN" sz="2000" b="1">
                <a:solidFill>
                  <a:srgbClr val="FFFFFF"/>
                </a:solidFill>
                <a:latin typeface="SimSun" pitchFamily="2" charset="-122"/>
                <a:ea typeface="SimSun" pitchFamily="2" charset="-122"/>
                <a:cs typeface="Arial" pitchFamily="34" charset="0"/>
              </a:rPr>
              <a:t>(8)</a:t>
            </a:r>
          </a:p>
        </p:txBody>
      </p:sp>
      <p:sp>
        <p:nvSpPr>
          <p:cNvPr id="8" name="TextBox 7"/>
          <p:cNvSpPr txBox="1">
            <a:spLocks noChangeArrowheads="1"/>
          </p:cNvSpPr>
          <p:nvPr/>
        </p:nvSpPr>
        <p:spPr bwMode="auto">
          <a:xfrm>
            <a:off x="5334000" y="1733550"/>
            <a:ext cx="1720850"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弗里及亚 </a:t>
            </a:r>
            <a:r>
              <a:rPr lang="en-US" altLang="zh-CN" sz="2000" b="1">
                <a:solidFill>
                  <a:srgbClr val="FFFFFF"/>
                </a:solidFill>
                <a:latin typeface="SimSun" pitchFamily="2" charset="-122"/>
                <a:ea typeface="SimSun" pitchFamily="2" charset="-122"/>
                <a:cs typeface="Arial" pitchFamily="34" charset="0"/>
              </a:rPr>
              <a:t>(9)</a:t>
            </a:r>
          </a:p>
        </p:txBody>
      </p:sp>
      <p:sp>
        <p:nvSpPr>
          <p:cNvPr id="9" name="TextBox 8"/>
          <p:cNvSpPr txBox="1">
            <a:spLocks noChangeArrowheads="1"/>
          </p:cNvSpPr>
          <p:nvPr/>
        </p:nvSpPr>
        <p:spPr bwMode="auto">
          <a:xfrm>
            <a:off x="5380041" y="2209802"/>
            <a:ext cx="1849437"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旁非利亚 </a:t>
            </a:r>
            <a:r>
              <a:rPr lang="en-US" altLang="zh-CN" sz="2000" b="1">
                <a:solidFill>
                  <a:srgbClr val="FFFFFF"/>
                </a:solidFill>
                <a:latin typeface="SimSun" pitchFamily="2" charset="-122"/>
                <a:ea typeface="SimSun" pitchFamily="2" charset="-122"/>
                <a:cs typeface="Arial" pitchFamily="34" charset="0"/>
              </a:rPr>
              <a:t>(10)</a:t>
            </a:r>
          </a:p>
        </p:txBody>
      </p:sp>
      <p:sp>
        <p:nvSpPr>
          <p:cNvPr id="10" name="TextBox 9"/>
          <p:cNvSpPr txBox="1">
            <a:spLocks noChangeArrowheads="1"/>
          </p:cNvSpPr>
          <p:nvPr/>
        </p:nvSpPr>
        <p:spPr bwMode="auto">
          <a:xfrm>
            <a:off x="6851650" y="1066802"/>
            <a:ext cx="1976438"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卡帕多西亚 </a:t>
            </a:r>
            <a:r>
              <a:rPr lang="en-US" altLang="zh-CN" sz="2000" b="1">
                <a:solidFill>
                  <a:srgbClr val="FFFFFF"/>
                </a:solidFill>
                <a:latin typeface="SimSun" pitchFamily="2" charset="-122"/>
                <a:ea typeface="SimSun" pitchFamily="2" charset="-122"/>
                <a:cs typeface="Arial" pitchFamily="34" charset="0"/>
              </a:rPr>
              <a:t>(6)</a:t>
            </a:r>
          </a:p>
        </p:txBody>
      </p:sp>
      <p:sp>
        <p:nvSpPr>
          <p:cNvPr id="11" name="TextBox 10"/>
          <p:cNvSpPr txBox="1">
            <a:spLocks noChangeArrowheads="1"/>
          </p:cNvSpPr>
          <p:nvPr/>
        </p:nvSpPr>
        <p:spPr bwMode="auto">
          <a:xfrm>
            <a:off x="6335713" y="533400"/>
            <a:ext cx="1465262"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蓬塔斯 </a:t>
            </a:r>
            <a:r>
              <a:rPr lang="en-US" altLang="zh-CN" sz="2000" b="1">
                <a:solidFill>
                  <a:srgbClr val="FFFFFF"/>
                </a:solidFill>
                <a:latin typeface="SimSun" pitchFamily="2" charset="-122"/>
                <a:ea typeface="SimSun" pitchFamily="2" charset="-122"/>
                <a:cs typeface="Arial" pitchFamily="34" charset="0"/>
              </a:rPr>
              <a:t>(7)</a:t>
            </a:r>
          </a:p>
        </p:txBody>
      </p:sp>
      <p:sp>
        <p:nvSpPr>
          <p:cNvPr id="12" name="TextBox 11"/>
          <p:cNvSpPr txBox="1">
            <a:spLocks noChangeArrowheads="1"/>
          </p:cNvSpPr>
          <p:nvPr/>
        </p:nvSpPr>
        <p:spPr bwMode="auto">
          <a:xfrm>
            <a:off x="5068888" y="5334000"/>
            <a:ext cx="1338262"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埃及 </a:t>
            </a:r>
            <a:r>
              <a:rPr lang="en-US" altLang="zh-CN" sz="2000" b="1">
                <a:solidFill>
                  <a:srgbClr val="FFFFFF"/>
                </a:solidFill>
                <a:latin typeface="SimSun" pitchFamily="2" charset="-122"/>
                <a:ea typeface="SimSun" pitchFamily="2" charset="-122"/>
                <a:cs typeface="Arial" pitchFamily="34" charset="0"/>
              </a:rPr>
              <a:t>(11)</a:t>
            </a:r>
          </a:p>
        </p:txBody>
      </p:sp>
      <p:sp>
        <p:nvSpPr>
          <p:cNvPr id="13" name="TextBox 12"/>
          <p:cNvSpPr txBox="1">
            <a:spLocks noChangeArrowheads="1"/>
          </p:cNvSpPr>
          <p:nvPr/>
        </p:nvSpPr>
        <p:spPr bwMode="auto">
          <a:xfrm>
            <a:off x="3149600" y="3048000"/>
            <a:ext cx="1593850"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克里特 </a:t>
            </a:r>
            <a:r>
              <a:rPr lang="en-US" altLang="zh-CN" sz="2000" b="1">
                <a:solidFill>
                  <a:srgbClr val="FFFFFF"/>
                </a:solidFill>
                <a:latin typeface="SimSun" pitchFamily="2" charset="-122"/>
                <a:ea typeface="SimSun" pitchFamily="2" charset="-122"/>
                <a:cs typeface="Arial" pitchFamily="34" charset="0"/>
              </a:rPr>
              <a:t>(14)</a:t>
            </a:r>
          </a:p>
        </p:txBody>
      </p:sp>
      <p:sp>
        <p:nvSpPr>
          <p:cNvPr id="14" name="TextBox 13"/>
          <p:cNvSpPr txBox="1">
            <a:spLocks noChangeArrowheads="1"/>
          </p:cNvSpPr>
          <p:nvPr/>
        </p:nvSpPr>
        <p:spPr bwMode="auto">
          <a:xfrm>
            <a:off x="6434154" y="4600577"/>
            <a:ext cx="1209675"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犹太 </a:t>
            </a:r>
            <a:r>
              <a:rPr lang="en-US" altLang="zh-CN" sz="2000" b="1">
                <a:solidFill>
                  <a:srgbClr val="FFFFFF"/>
                </a:solidFill>
                <a:latin typeface="SimSun" pitchFamily="2" charset="-122"/>
                <a:ea typeface="SimSun" pitchFamily="2" charset="-122"/>
                <a:cs typeface="Arial" pitchFamily="34" charset="0"/>
              </a:rPr>
              <a:t>(5)</a:t>
            </a:r>
          </a:p>
        </p:txBody>
      </p:sp>
      <p:sp>
        <p:nvSpPr>
          <p:cNvPr id="15" name="TextBox 14"/>
          <p:cNvSpPr txBox="1">
            <a:spLocks noChangeArrowheads="1"/>
          </p:cNvSpPr>
          <p:nvPr/>
        </p:nvSpPr>
        <p:spPr bwMode="auto">
          <a:xfrm>
            <a:off x="7497763" y="5800727"/>
            <a:ext cx="1593850"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阿拉伯 </a:t>
            </a:r>
            <a:r>
              <a:rPr lang="en-US" altLang="zh-CN" sz="2000" b="1">
                <a:solidFill>
                  <a:srgbClr val="FFFFFF"/>
                </a:solidFill>
                <a:latin typeface="SimSun" pitchFamily="2" charset="-122"/>
                <a:ea typeface="SimSun" pitchFamily="2" charset="-122"/>
                <a:cs typeface="Arial" pitchFamily="34" charset="0"/>
              </a:rPr>
              <a:t>(15)</a:t>
            </a:r>
          </a:p>
        </p:txBody>
      </p:sp>
      <p:sp>
        <p:nvSpPr>
          <p:cNvPr id="16" name="TextBox 15"/>
          <p:cNvSpPr txBox="1">
            <a:spLocks noChangeArrowheads="1"/>
          </p:cNvSpPr>
          <p:nvPr/>
        </p:nvSpPr>
        <p:spPr bwMode="auto">
          <a:xfrm>
            <a:off x="7864491" y="1981202"/>
            <a:ext cx="1209675"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安息 </a:t>
            </a:r>
            <a:r>
              <a:rPr lang="en-US" altLang="zh-CN" sz="2000" b="1">
                <a:solidFill>
                  <a:srgbClr val="FFFFFF"/>
                </a:solidFill>
                <a:latin typeface="SimSun" pitchFamily="2" charset="-122"/>
                <a:ea typeface="SimSun" pitchFamily="2" charset="-122"/>
                <a:cs typeface="Arial" pitchFamily="34" charset="0"/>
              </a:rPr>
              <a:t>(1)</a:t>
            </a:r>
          </a:p>
        </p:txBody>
      </p:sp>
      <p:sp>
        <p:nvSpPr>
          <p:cNvPr id="17" name="TextBox 16"/>
          <p:cNvSpPr txBox="1">
            <a:spLocks noChangeArrowheads="1"/>
          </p:cNvSpPr>
          <p:nvPr/>
        </p:nvSpPr>
        <p:spPr bwMode="auto">
          <a:xfrm>
            <a:off x="7808913" y="3124202"/>
            <a:ext cx="1465262"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米底亚 </a:t>
            </a:r>
            <a:r>
              <a:rPr lang="en-US" altLang="zh-CN" sz="2000" b="1">
                <a:solidFill>
                  <a:srgbClr val="FFFFFF"/>
                </a:solidFill>
                <a:latin typeface="SimSun" pitchFamily="2" charset="-122"/>
                <a:ea typeface="SimSun" pitchFamily="2" charset="-122"/>
                <a:cs typeface="Arial" pitchFamily="34" charset="0"/>
              </a:rPr>
              <a:t>(2)</a:t>
            </a:r>
          </a:p>
        </p:txBody>
      </p:sp>
      <p:sp>
        <p:nvSpPr>
          <p:cNvPr id="18" name="TextBox 17"/>
          <p:cNvSpPr txBox="1">
            <a:spLocks noChangeArrowheads="1"/>
          </p:cNvSpPr>
          <p:nvPr/>
        </p:nvSpPr>
        <p:spPr bwMode="auto">
          <a:xfrm>
            <a:off x="7993079" y="3581402"/>
            <a:ext cx="1209675"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埃兰 </a:t>
            </a:r>
            <a:r>
              <a:rPr lang="en-US" altLang="zh-CN" sz="2000" b="1">
                <a:solidFill>
                  <a:srgbClr val="FFFFFF"/>
                </a:solidFill>
                <a:latin typeface="SimSun" pitchFamily="2" charset="-122"/>
                <a:ea typeface="SimSun" pitchFamily="2" charset="-122"/>
                <a:cs typeface="Arial" pitchFamily="34" charset="0"/>
              </a:rPr>
              <a:t>(3)</a:t>
            </a:r>
          </a:p>
        </p:txBody>
      </p:sp>
      <p:sp>
        <p:nvSpPr>
          <p:cNvPr id="19" name="TextBox 18"/>
          <p:cNvSpPr txBox="1">
            <a:spLocks noChangeArrowheads="1"/>
          </p:cNvSpPr>
          <p:nvPr/>
        </p:nvSpPr>
        <p:spPr bwMode="auto">
          <a:xfrm>
            <a:off x="6969127" y="2590800"/>
            <a:ext cx="2232025"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ea typeface="SimSun" pitchFamily="2" charset="-122"/>
                <a:cs typeface="Arial" pitchFamily="34" charset="0"/>
              </a:rPr>
              <a:t>美索不达米亚 </a:t>
            </a:r>
            <a:r>
              <a:rPr lang="en-US" altLang="zh-CN" sz="2000" b="1">
                <a:solidFill>
                  <a:srgbClr val="FFFFFF"/>
                </a:solidFill>
                <a:latin typeface="SimSun" pitchFamily="2" charset="-122"/>
                <a:ea typeface="SimSun" pitchFamily="2" charset="-122"/>
                <a:cs typeface="Arial" pitchFamily="34" charset="0"/>
              </a:rPr>
              <a:t>(4)</a:t>
            </a:r>
          </a:p>
        </p:txBody>
      </p:sp>
      <p:sp>
        <p:nvSpPr>
          <p:cNvPr id="177171" name="TextBox 20"/>
          <p:cNvSpPr txBox="1">
            <a:spLocks noChangeArrowheads="1"/>
          </p:cNvSpPr>
          <p:nvPr/>
        </p:nvSpPr>
        <p:spPr bwMode="auto">
          <a:xfrm>
            <a:off x="174940" y="4849817"/>
            <a:ext cx="2518748" cy="369249"/>
          </a:xfrm>
          <a:prstGeom prst="rect">
            <a:avLst/>
          </a:prstGeom>
          <a:solidFill>
            <a:srgbClr val="336600">
              <a:alpha val="39999"/>
            </a:srgbClr>
          </a:solidFill>
          <a:ln w="9525">
            <a:noFill/>
            <a:miter lim="800000"/>
            <a:headEnd/>
            <a:tailEnd/>
          </a:ln>
        </p:spPr>
        <p:txBody>
          <a:bodyPr wrap="none" lIns="91358" tIns="45679" rIns="91358" bIns="45679">
            <a:spAutoFit/>
          </a:bodyPr>
          <a:lstStyle/>
          <a:p>
            <a:pPr algn="ctr" eaLnBrk="1" hangingPunct="1"/>
            <a:r>
              <a:rPr lang="zh-CN" altLang="en-US" sz="1800" b="1">
                <a:solidFill>
                  <a:srgbClr val="CCFF66"/>
                </a:solidFill>
                <a:latin typeface="Arial" pitchFamily="34" charset="0"/>
                <a:ea typeface="SimSun" pitchFamily="2" charset="-122"/>
                <a:cs typeface="Arial" pitchFamily="34" charset="0"/>
              </a:rPr>
              <a:t>亚细亚</a:t>
            </a:r>
            <a:r>
              <a:rPr lang="en-US" altLang="zh-CN" sz="1800" b="1">
                <a:solidFill>
                  <a:srgbClr val="CCFF66"/>
                </a:solidFill>
                <a:latin typeface="Arial" pitchFamily="34" charset="0"/>
                <a:ea typeface="SimSun" pitchFamily="2" charset="-122"/>
                <a:cs typeface="Arial" pitchFamily="34" charset="0"/>
              </a:rPr>
              <a:t>––</a:t>
            </a:r>
            <a:r>
              <a:rPr lang="zh-CN" altLang="en-US" sz="1800" b="1">
                <a:solidFill>
                  <a:srgbClr val="CCFF66"/>
                </a:solidFill>
                <a:latin typeface="Arial" pitchFamily="34" charset="0"/>
                <a:ea typeface="SimSun" pitchFamily="2" charset="-122"/>
                <a:cs typeface="Arial" pitchFamily="34" charset="0"/>
              </a:rPr>
              <a:t>罗马帝国的省</a:t>
            </a:r>
            <a:endParaRPr lang="en-US" altLang="zh-CN" sz="1800" b="1">
              <a:solidFill>
                <a:srgbClr val="CCFF66"/>
              </a:solidFill>
              <a:latin typeface="Arial" pitchFamily="34" charset="0"/>
              <a:ea typeface="SimSun" pitchFamily="2" charset="-122"/>
              <a:cs typeface="Arial" pitchFamily="34" charset="0"/>
            </a:endParaRPr>
          </a:p>
        </p:txBody>
      </p:sp>
      <p:sp>
        <p:nvSpPr>
          <p:cNvPr id="177172" name="TextBox 21"/>
          <p:cNvSpPr txBox="1">
            <a:spLocks noChangeArrowheads="1"/>
          </p:cNvSpPr>
          <p:nvPr/>
        </p:nvSpPr>
        <p:spPr bwMode="auto">
          <a:xfrm>
            <a:off x="178117" y="5126042"/>
            <a:ext cx="2518748" cy="369249"/>
          </a:xfrm>
          <a:prstGeom prst="rect">
            <a:avLst/>
          </a:prstGeom>
          <a:solidFill>
            <a:srgbClr val="336600">
              <a:alpha val="39999"/>
            </a:srgbClr>
          </a:solidFill>
          <a:ln w="9525">
            <a:noFill/>
            <a:miter lim="800000"/>
            <a:headEnd/>
            <a:tailEnd/>
          </a:ln>
        </p:spPr>
        <p:txBody>
          <a:bodyPr wrap="none" lIns="91358" tIns="45679" rIns="91358" bIns="45679">
            <a:spAutoFit/>
          </a:bodyPr>
          <a:lstStyle/>
          <a:p>
            <a:pPr algn="ctr" eaLnBrk="1" hangingPunct="1"/>
            <a:r>
              <a:rPr lang="zh-CN" altLang="en-US" sz="1800" b="1">
                <a:solidFill>
                  <a:srgbClr val="CCFF66"/>
                </a:solidFill>
                <a:latin typeface="Arial" pitchFamily="34" charset="0"/>
                <a:ea typeface="SimSun" pitchFamily="2" charset="-122"/>
                <a:cs typeface="Arial" pitchFamily="34" charset="0"/>
              </a:rPr>
              <a:t>米底亚</a:t>
            </a:r>
            <a:r>
              <a:rPr lang="en-US" altLang="zh-CN" sz="1800" b="1">
                <a:solidFill>
                  <a:srgbClr val="CCFF66"/>
                </a:solidFill>
                <a:latin typeface="Arial" pitchFamily="34" charset="0"/>
                <a:ea typeface="SimSun" pitchFamily="2" charset="-122"/>
                <a:cs typeface="Arial" pitchFamily="34" charset="0"/>
              </a:rPr>
              <a:t>––</a:t>
            </a:r>
            <a:r>
              <a:rPr lang="zh-CN" altLang="en-US" sz="1800" b="1">
                <a:solidFill>
                  <a:srgbClr val="CCFF66"/>
                </a:solidFill>
                <a:latin typeface="Arial" pitchFamily="34" charset="0"/>
                <a:ea typeface="SimSun" pitchFamily="2" charset="-122"/>
                <a:cs typeface="Arial" pitchFamily="34" charset="0"/>
              </a:rPr>
              <a:t>安息帝国的省</a:t>
            </a:r>
            <a:endParaRPr lang="en-US" altLang="zh-CN" sz="1800" b="1">
              <a:solidFill>
                <a:srgbClr val="CCFF66"/>
              </a:solidFill>
              <a:latin typeface="Arial" pitchFamily="34" charset="0"/>
              <a:ea typeface="SimSun" pitchFamily="2" charset="-122"/>
              <a:cs typeface="Arial" pitchFamily="34" charset="0"/>
            </a:endParaRPr>
          </a:p>
        </p:txBody>
      </p:sp>
      <p:sp>
        <p:nvSpPr>
          <p:cNvPr id="177173" name="TextBox 22"/>
          <p:cNvSpPr txBox="1">
            <a:spLocks noChangeArrowheads="1"/>
          </p:cNvSpPr>
          <p:nvPr/>
        </p:nvSpPr>
        <p:spPr bwMode="auto">
          <a:xfrm>
            <a:off x="163855" y="5402269"/>
            <a:ext cx="1364586" cy="369249"/>
          </a:xfrm>
          <a:prstGeom prst="rect">
            <a:avLst/>
          </a:prstGeom>
          <a:solidFill>
            <a:srgbClr val="336600">
              <a:alpha val="39999"/>
            </a:srgbClr>
          </a:solidFill>
          <a:ln w="9525">
            <a:noFill/>
            <a:miter lim="800000"/>
            <a:headEnd/>
            <a:tailEnd/>
          </a:ln>
        </p:spPr>
        <p:txBody>
          <a:bodyPr wrap="none" lIns="91358" tIns="45679" rIns="91358" bIns="45679">
            <a:spAutoFit/>
          </a:bodyPr>
          <a:lstStyle/>
          <a:p>
            <a:pPr algn="ctr" eaLnBrk="1" hangingPunct="1"/>
            <a:r>
              <a:rPr lang="zh-CN" altLang="en-US" sz="1800" b="1">
                <a:solidFill>
                  <a:srgbClr val="CCFF66"/>
                </a:solidFill>
                <a:latin typeface="Arial" pitchFamily="34" charset="0"/>
                <a:ea typeface="SimSun" pitchFamily="2" charset="-122"/>
                <a:cs typeface="Arial" pitchFamily="34" charset="0"/>
              </a:rPr>
              <a:t>罗马</a:t>
            </a:r>
            <a:r>
              <a:rPr lang="en-US" altLang="zh-CN" sz="1800" b="1">
                <a:solidFill>
                  <a:srgbClr val="CCFF66"/>
                </a:solidFill>
                <a:latin typeface="Arial" pitchFamily="34" charset="0"/>
                <a:ea typeface="SimSun" pitchFamily="2" charset="-122"/>
                <a:cs typeface="Arial" pitchFamily="34" charset="0"/>
              </a:rPr>
              <a:t>––</a:t>
            </a:r>
            <a:r>
              <a:rPr lang="zh-CN" altLang="en-US" sz="1800" b="1">
                <a:solidFill>
                  <a:srgbClr val="CCFF66"/>
                </a:solidFill>
                <a:latin typeface="Arial" pitchFamily="34" charset="0"/>
                <a:ea typeface="SimSun" pitchFamily="2" charset="-122"/>
                <a:cs typeface="Arial" pitchFamily="34" charset="0"/>
              </a:rPr>
              <a:t>城市</a:t>
            </a:r>
            <a:endParaRPr lang="en-US" altLang="zh-CN" sz="1800" b="1">
              <a:solidFill>
                <a:srgbClr val="CCFF66"/>
              </a:solidFill>
              <a:latin typeface="Arial" pitchFamily="34" charset="0"/>
              <a:ea typeface="SimSun" pitchFamily="2" charset="-122"/>
              <a:cs typeface="Arial" pitchFamily="34" charset="0"/>
            </a:endParaRPr>
          </a:p>
        </p:txBody>
      </p:sp>
      <p:sp>
        <p:nvSpPr>
          <p:cNvPr id="177174" name="TextBox 23"/>
          <p:cNvSpPr txBox="1">
            <a:spLocks noChangeArrowheads="1"/>
          </p:cNvSpPr>
          <p:nvPr/>
        </p:nvSpPr>
        <p:spPr bwMode="auto">
          <a:xfrm>
            <a:off x="157181" y="5678492"/>
            <a:ext cx="1595418" cy="369249"/>
          </a:xfrm>
          <a:prstGeom prst="rect">
            <a:avLst/>
          </a:prstGeom>
          <a:solidFill>
            <a:srgbClr val="336600">
              <a:alpha val="39999"/>
            </a:srgbClr>
          </a:solidFill>
          <a:ln w="9525">
            <a:noFill/>
            <a:miter lim="800000"/>
            <a:headEnd/>
            <a:tailEnd/>
          </a:ln>
        </p:spPr>
        <p:txBody>
          <a:bodyPr wrap="none" lIns="91358" tIns="45679" rIns="91358" bIns="45679">
            <a:spAutoFit/>
          </a:bodyPr>
          <a:lstStyle/>
          <a:p>
            <a:pPr algn="ctr" eaLnBrk="1" hangingPunct="1"/>
            <a:r>
              <a:rPr lang="zh-CN" altLang="en-US" sz="1800" b="1">
                <a:solidFill>
                  <a:srgbClr val="CCFF66"/>
                </a:solidFill>
                <a:latin typeface="Arial" pitchFamily="34" charset="0"/>
                <a:ea typeface="SimSun" pitchFamily="2" charset="-122"/>
                <a:cs typeface="Arial" pitchFamily="34" charset="0"/>
              </a:rPr>
              <a:t>克里特</a:t>
            </a:r>
            <a:r>
              <a:rPr lang="en-US" altLang="zh-CN" sz="1800" b="1">
                <a:solidFill>
                  <a:srgbClr val="CCFF66"/>
                </a:solidFill>
                <a:latin typeface="Arial" pitchFamily="34" charset="0"/>
                <a:ea typeface="SimSun" pitchFamily="2" charset="-122"/>
                <a:cs typeface="Arial" pitchFamily="34" charset="0"/>
              </a:rPr>
              <a:t>––</a:t>
            </a:r>
            <a:r>
              <a:rPr lang="zh-CN" altLang="en-US" sz="1800" b="1">
                <a:solidFill>
                  <a:srgbClr val="CCFF66"/>
                </a:solidFill>
                <a:latin typeface="Arial" pitchFamily="34" charset="0"/>
                <a:ea typeface="SimSun" pitchFamily="2" charset="-122"/>
                <a:cs typeface="Arial" pitchFamily="34" charset="0"/>
              </a:rPr>
              <a:t>岛屿</a:t>
            </a:r>
            <a:endParaRPr lang="en-US" altLang="zh-CN" sz="1800" b="1">
              <a:solidFill>
                <a:srgbClr val="CCFF66"/>
              </a:solidFill>
              <a:latin typeface="Arial" pitchFamily="34" charset="0"/>
              <a:ea typeface="SimSun" pitchFamily="2" charset="-122"/>
              <a:cs typeface="Arial" pitchFamily="34" charset="0"/>
            </a:endParaRPr>
          </a:p>
        </p:txBody>
      </p:sp>
      <p:sp>
        <p:nvSpPr>
          <p:cNvPr id="25" name="TextBox 24"/>
          <p:cNvSpPr txBox="1"/>
          <p:nvPr/>
        </p:nvSpPr>
        <p:spPr>
          <a:xfrm>
            <a:off x="53915" y="6188091"/>
            <a:ext cx="571625" cy="307958"/>
          </a:xfrm>
          <a:prstGeom prst="rect">
            <a:avLst/>
          </a:prstGeom>
          <a:grpFill/>
        </p:spPr>
        <p:txBody>
          <a:bodyPr wrap="none" lIns="91358" tIns="45679" rIns="91358" bIns="45679">
            <a:spAutoFit/>
          </a:bodyPr>
          <a:lstStyle>
            <a:defPPr>
              <a:defRPr lang="zh-CN"/>
            </a:defPPr>
            <a:lvl1pPr algn="ctr" eaLnBrk="1" hangingPunct="1">
              <a:defRPr sz="1050" b="1">
                <a:solidFill>
                  <a:srgbClr val="FFFFFF"/>
                </a:solidFill>
                <a:effectLst>
                  <a:outerShdw blurRad="38100" dist="38100" dir="2700000" algn="tl">
                    <a:srgbClr val="000000">
                      <a:alpha val="43137"/>
                    </a:srgbClr>
                  </a:outerShdw>
                </a:effectLst>
                <a:latin typeface="+mn-lt"/>
                <a:ea typeface="+mn-ea"/>
                <a:cs typeface="Arial"/>
              </a:defRPr>
            </a:lvl1pPr>
          </a:lstStyle>
          <a:p>
            <a:pPr>
              <a:defRPr/>
            </a:pPr>
            <a:r>
              <a:rPr lang="zh-CN" altLang="en-US" sz="1400" dirty="0"/>
              <a:t>英里</a:t>
            </a:r>
          </a:p>
        </p:txBody>
      </p:sp>
      <p:sp>
        <p:nvSpPr>
          <p:cNvPr id="26" name="TextBox 25"/>
          <p:cNvSpPr txBox="1"/>
          <p:nvPr/>
        </p:nvSpPr>
        <p:spPr>
          <a:xfrm>
            <a:off x="38039" y="6469079"/>
            <a:ext cx="571625" cy="307958"/>
          </a:xfrm>
          <a:prstGeom prst="rect">
            <a:avLst/>
          </a:prstGeom>
          <a:noFill/>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algn="ctr" eaLnBrk="1" hangingPunct="1">
              <a:defRPr/>
            </a:pPr>
            <a:r>
              <a:rPr lang="zh-CN" altLang="en-US" sz="1400" b="1" dirty="0">
                <a:solidFill>
                  <a:srgbClr val="FFFFFF"/>
                </a:solidFill>
                <a:effectLst>
                  <a:outerShdw blurRad="38100" dist="38100" dir="2700000" algn="tl">
                    <a:srgbClr val="000000">
                      <a:alpha val="43137"/>
                    </a:srgbClr>
                  </a:outerShdw>
                </a:effectLst>
                <a:latin typeface="Constantia"/>
                <a:ea typeface="宋体"/>
                <a:cs typeface="Arial"/>
              </a:rPr>
              <a:t>公里</a:t>
            </a:r>
            <a:endParaRPr lang="en-US" altLang="zh-CN" sz="1400" b="1" dirty="0">
              <a:solidFill>
                <a:srgbClr val="FFFFFF"/>
              </a:solidFill>
              <a:effectLst>
                <a:outerShdw blurRad="38100" dist="38100" dir="2700000" algn="tl">
                  <a:srgbClr val="000000">
                    <a:alpha val="43137"/>
                  </a:srgbClr>
                </a:outerShdw>
              </a:effectLst>
              <a:latin typeface="Constantia"/>
              <a:ea typeface="宋体"/>
              <a:cs typeface="Arial"/>
            </a:endParaRPr>
          </a:p>
        </p:txBody>
      </p:sp>
      <p:cxnSp>
        <p:nvCxnSpPr>
          <p:cNvPr id="177177" name="Straight Connector 27"/>
          <p:cNvCxnSpPr>
            <a:cxnSpLocks noChangeShapeType="1"/>
          </p:cNvCxnSpPr>
          <p:nvPr/>
        </p:nvCxnSpPr>
        <p:spPr bwMode="auto">
          <a:xfrm>
            <a:off x="660400" y="6492875"/>
            <a:ext cx="3200400" cy="1588"/>
          </a:xfrm>
          <a:prstGeom prst="line">
            <a:avLst/>
          </a:prstGeom>
          <a:noFill/>
          <a:ln w="12700" cap="sq">
            <a:solidFill>
              <a:srgbClr val="FFFFFF"/>
            </a:solidFill>
            <a:round/>
            <a:headEnd type="none" w="sm" len="sm"/>
            <a:tailEnd type="none" w="sm" len="sm"/>
          </a:ln>
        </p:spPr>
      </p:cxnSp>
      <p:grpSp>
        <p:nvGrpSpPr>
          <p:cNvPr id="2" name="Group 31"/>
          <p:cNvGrpSpPr/>
          <p:nvPr/>
        </p:nvGrpSpPr>
        <p:grpSpPr>
          <a:xfrm>
            <a:off x="1087571" y="6188273"/>
            <a:ext cx="415893" cy="305594"/>
            <a:chOff x="1221266" y="5715000"/>
            <a:chExt cx="415893" cy="305594"/>
          </a:xfrm>
          <a:noFill/>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21266" y="5715000"/>
              <a:ext cx="415893"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200</a:t>
              </a:r>
            </a:p>
          </p:txBody>
        </p:sp>
      </p:grpSp>
      <p:grpSp>
        <p:nvGrpSpPr>
          <p:cNvPr id="3" name="Group 32"/>
          <p:cNvGrpSpPr/>
          <p:nvPr/>
        </p:nvGrpSpPr>
        <p:grpSpPr>
          <a:xfrm>
            <a:off x="1688054" y="6188273"/>
            <a:ext cx="434158" cy="305594"/>
            <a:chOff x="1212136" y="5715000"/>
            <a:chExt cx="434158" cy="305594"/>
          </a:xfrm>
          <a:noFill/>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2136" y="5715000"/>
              <a:ext cx="434158"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400</a:t>
              </a:r>
            </a:p>
          </p:txBody>
        </p:sp>
      </p:grpSp>
      <p:grpSp>
        <p:nvGrpSpPr>
          <p:cNvPr id="4" name="Group 35"/>
          <p:cNvGrpSpPr/>
          <p:nvPr/>
        </p:nvGrpSpPr>
        <p:grpSpPr>
          <a:xfrm>
            <a:off x="2339468" y="6188273"/>
            <a:ext cx="424847" cy="305594"/>
            <a:chOff x="1216791" y="5715000"/>
            <a:chExt cx="424847" cy="305594"/>
          </a:xfrm>
          <a:noFill/>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6791" y="5715000"/>
              <a:ext cx="424847"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600</a:t>
              </a:r>
            </a:p>
          </p:txBody>
        </p:sp>
      </p:grpSp>
      <p:grpSp>
        <p:nvGrpSpPr>
          <p:cNvPr id="20" name="Group 38"/>
          <p:cNvGrpSpPr/>
          <p:nvPr/>
        </p:nvGrpSpPr>
        <p:grpSpPr>
          <a:xfrm>
            <a:off x="3600665" y="6188273"/>
            <a:ext cx="493257" cy="305594"/>
            <a:chOff x="1182585" y="5715000"/>
            <a:chExt cx="493257" cy="305594"/>
          </a:xfrm>
          <a:noFill/>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82585" y="5715000"/>
              <a:ext cx="493257"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1000</a:t>
              </a:r>
            </a:p>
          </p:txBody>
        </p:sp>
      </p:grpSp>
      <p:grpSp>
        <p:nvGrpSpPr>
          <p:cNvPr id="21" name="Group 41"/>
          <p:cNvGrpSpPr/>
          <p:nvPr/>
        </p:nvGrpSpPr>
        <p:grpSpPr>
          <a:xfrm>
            <a:off x="2989061" y="6188273"/>
            <a:ext cx="422919" cy="305594"/>
            <a:chOff x="1217755" y="5715000"/>
            <a:chExt cx="422919" cy="305594"/>
          </a:xfrm>
          <a:noFill/>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7755" y="5715000"/>
              <a:ext cx="422919"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800</a:t>
              </a:r>
            </a:p>
          </p:txBody>
        </p:sp>
      </p:grpSp>
      <p:sp>
        <p:nvSpPr>
          <p:cNvPr id="48" name="TextBox 47"/>
          <p:cNvSpPr txBox="1"/>
          <p:nvPr/>
        </p:nvSpPr>
        <p:spPr>
          <a:xfrm>
            <a:off x="551526" y="6188081"/>
            <a:ext cx="262215" cy="253833"/>
          </a:xfrm>
          <a:prstGeom prst="rect">
            <a:avLst/>
          </a:prstGeom>
          <a:grpFill/>
        </p:spPr>
        <p:txBody>
          <a:bodyPr wrap="none" lIns="91358" tIns="45679" rIns="91358" bIns="45679">
            <a:spAutoFit/>
          </a:bodyPr>
          <a:lstStyle>
            <a:defPPr>
              <a:defRPr lang="zh-CN"/>
            </a:defPPr>
            <a:lvl1pPr algn="ctr" eaLnBrk="1" hangingPunct="1">
              <a:defRPr sz="1050" b="1">
                <a:solidFill>
                  <a:srgbClr val="FFFFFF"/>
                </a:solidFill>
                <a:effectLst>
                  <a:outerShdw blurRad="38100" dist="38100" dir="2700000" algn="tl">
                    <a:srgbClr val="000000">
                      <a:alpha val="43137"/>
                    </a:srgbClr>
                  </a:outerShdw>
                </a:effectLst>
                <a:latin typeface="+mn-lt"/>
                <a:ea typeface="+mn-ea"/>
                <a:cs typeface="Arial"/>
              </a:defRPr>
            </a:lvl1pPr>
          </a:lstStyle>
          <a:p>
            <a:pPr>
              <a:defRPr/>
            </a:pPr>
            <a:r>
              <a:rPr lang="en-US" altLang="zh-CN" dirty="0"/>
              <a:t>0</a:t>
            </a:r>
          </a:p>
        </p:txBody>
      </p:sp>
      <p:sp>
        <p:nvSpPr>
          <p:cNvPr id="49" name="TextBox 48"/>
          <p:cNvSpPr txBox="1"/>
          <p:nvPr/>
        </p:nvSpPr>
        <p:spPr>
          <a:xfrm>
            <a:off x="546762" y="6546857"/>
            <a:ext cx="262215" cy="253833"/>
          </a:xfrm>
          <a:prstGeom prst="rect">
            <a:avLst/>
          </a:prstGeom>
          <a:grpFill/>
        </p:spPr>
        <p:txBody>
          <a:bodyPr wrap="none" lIns="91358" tIns="45679" rIns="91358" bIns="45679">
            <a:spAutoFit/>
          </a:bodyPr>
          <a:lstStyle>
            <a:defPPr>
              <a:defRPr lang="zh-CN"/>
            </a:defPPr>
            <a:lvl1pPr algn="ctr" eaLnBrk="1" hangingPunct="1">
              <a:defRPr sz="1050" b="1">
                <a:solidFill>
                  <a:srgbClr val="FFFFFF"/>
                </a:solidFill>
                <a:effectLst>
                  <a:outerShdw blurRad="38100" dist="38100" dir="2700000" algn="tl">
                    <a:srgbClr val="000000">
                      <a:alpha val="43137"/>
                    </a:srgbClr>
                  </a:outerShdw>
                </a:effectLst>
                <a:latin typeface="+mn-lt"/>
                <a:ea typeface="+mn-ea"/>
                <a:cs typeface="Arial"/>
              </a:defRPr>
            </a:lvl1pPr>
          </a:lstStyle>
          <a:p>
            <a:pPr>
              <a:defRPr/>
            </a:pPr>
            <a:r>
              <a:rPr lang="en-US" altLang="zh-CN" dirty="0"/>
              <a:t>0</a:t>
            </a:r>
          </a:p>
        </p:txBody>
      </p:sp>
      <p:grpSp>
        <p:nvGrpSpPr>
          <p:cNvPr id="22" name="Group 51"/>
          <p:cNvGrpSpPr/>
          <p:nvPr/>
        </p:nvGrpSpPr>
        <p:grpSpPr>
          <a:xfrm>
            <a:off x="1033701" y="6496112"/>
            <a:ext cx="424722" cy="312494"/>
            <a:chOff x="1167397" y="6023571"/>
            <a:chExt cx="424722" cy="312494"/>
          </a:xfrm>
          <a:noFill/>
        </p:grpSpPr>
        <p:sp>
          <p:nvSpPr>
            <p:cNvPr id="50" name="TextBox 49"/>
            <p:cNvSpPr txBox="1"/>
            <p:nvPr/>
          </p:nvSpPr>
          <p:spPr>
            <a:xfrm>
              <a:off x="1167397" y="6074455"/>
              <a:ext cx="424722"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a:spLocks noChangeArrowheads="1"/>
          </p:cNvSpPr>
          <p:nvPr/>
        </p:nvSpPr>
        <p:spPr bwMode="auto">
          <a:xfrm>
            <a:off x="1634215" y="6546865"/>
            <a:ext cx="379646" cy="246217"/>
          </a:xfrm>
          <a:prstGeom prst="rect">
            <a:avLst/>
          </a:prstGeom>
          <a:noFill/>
          <a:ln w="9525">
            <a:noFill/>
            <a:miter lim="800000"/>
            <a:headEnd/>
            <a:tailEnd/>
          </a:ln>
          <a:effectLst>
            <a:outerShdw dist="38100" dir="2700000" rotWithShape="0">
              <a:srgbClr val="808080">
                <a:alpha val="42999"/>
              </a:srgbClr>
            </a:outerShdw>
          </a:effectLst>
        </p:spPr>
        <p:txBody>
          <a:bodyPr wrap="none" lIns="91358" tIns="45679" rIns="91358" bIns="45679">
            <a:spAutoFit/>
          </a:bodyPr>
          <a:lstStyle/>
          <a:p>
            <a:pPr algn="ctr" eaLnBrk="1" hangingPunct="1"/>
            <a:r>
              <a:rPr lang="en-US" altLang="zh-CN" sz="1000" b="1">
                <a:solidFill>
                  <a:srgbClr val="FFFFFF"/>
                </a:solidFill>
                <a:effectLst>
                  <a:outerShdw blurRad="38100" dist="38100" dir="2700000" algn="tl">
                    <a:srgbClr val="C0C0C0"/>
                  </a:outerShdw>
                </a:effectLst>
                <a:latin typeface="Calibri" pitchFamily="34" charset="0"/>
                <a:ea typeface="SimSun" pitchFamily="2" charset="-122"/>
                <a:cs typeface="Arial" pitchFamily="34" charset="0"/>
              </a:rPr>
              <a:t>600</a:t>
            </a:r>
          </a:p>
        </p:txBody>
      </p:sp>
      <p:cxnSp>
        <p:nvCxnSpPr>
          <p:cNvPr id="177187" name="Straight Connector 53"/>
          <p:cNvCxnSpPr>
            <a:cxnSpLocks noChangeShapeType="1"/>
          </p:cNvCxnSpPr>
          <p:nvPr/>
        </p:nvCxnSpPr>
        <p:spPr bwMode="auto">
          <a:xfrm rot="5400000">
            <a:off x="1804194" y="6533357"/>
            <a:ext cx="76200" cy="1588"/>
          </a:xfrm>
          <a:prstGeom prst="line">
            <a:avLst/>
          </a:prstGeom>
          <a:noFill/>
          <a:ln w="12700" cap="sq">
            <a:solidFill>
              <a:srgbClr val="FFFFFF"/>
            </a:solidFill>
            <a:round/>
            <a:headEnd type="none" w="sm" len="sm"/>
            <a:tailEnd type="none" w="sm" len="sm"/>
          </a:ln>
        </p:spPr>
      </p:cxnSp>
      <p:sp>
        <p:nvSpPr>
          <p:cNvPr id="55" name="TextBox 54"/>
          <p:cNvSpPr txBox="1">
            <a:spLocks noChangeArrowheads="1"/>
          </p:cNvSpPr>
          <p:nvPr/>
        </p:nvSpPr>
        <p:spPr bwMode="auto">
          <a:xfrm>
            <a:off x="2243816" y="6546865"/>
            <a:ext cx="379646" cy="246217"/>
          </a:xfrm>
          <a:prstGeom prst="rect">
            <a:avLst/>
          </a:prstGeom>
          <a:noFill/>
          <a:ln w="9525">
            <a:noFill/>
            <a:miter lim="800000"/>
            <a:headEnd/>
            <a:tailEnd/>
          </a:ln>
          <a:effectLst>
            <a:outerShdw dist="38100" dir="2700000" rotWithShape="0">
              <a:srgbClr val="808080">
                <a:alpha val="42999"/>
              </a:srgbClr>
            </a:outerShdw>
          </a:effectLst>
        </p:spPr>
        <p:txBody>
          <a:bodyPr wrap="none" lIns="91358" tIns="45679" rIns="91358" bIns="45679">
            <a:spAutoFit/>
          </a:bodyPr>
          <a:lstStyle/>
          <a:p>
            <a:pPr algn="ctr" eaLnBrk="1" hangingPunct="1"/>
            <a:r>
              <a:rPr lang="en-US" altLang="zh-CN" sz="1000" b="1">
                <a:solidFill>
                  <a:srgbClr val="FFFFFF"/>
                </a:solidFill>
                <a:effectLst>
                  <a:outerShdw blurRad="38100" dist="38100" dir="2700000" algn="tl">
                    <a:srgbClr val="C0C0C0"/>
                  </a:outerShdw>
                </a:effectLst>
                <a:latin typeface="Calibri" pitchFamily="34" charset="0"/>
                <a:ea typeface="SimSun" pitchFamily="2" charset="-122"/>
                <a:cs typeface="Arial" pitchFamily="34" charset="0"/>
              </a:rPr>
              <a:t>900</a:t>
            </a:r>
          </a:p>
        </p:txBody>
      </p:sp>
      <p:cxnSp>
        <p:nvCxnSpPr>
          <p:cNvPr id="177189" name="Straight Connector 55"/>
          <p:cNvCxnSpPr>
            <a:cxnSpLocks noChangeShapeType="1"/>
          </p:cNvCxnSpPr>
          <p:nvPr/>
        </p:nvCxnSpPr>
        <p:spPr bwMode="auto">
          <a:xfrm rot="5400000">
            <a:off x="2413795" y="6533357"/>
            <a:ext cx="76200" cy="1588"/>
          </a:xfrm>
          <a:prstGeom prst="line">
            <a:avLst/>
          </a:prstGeom>
          <a:noFill/>
          <a:ln w="12700" cap="sq">
            <a:solidFill>
              <a:srgbClr val="FFFFFF"/>
            </a:solidFill>
            <a:round/>
            <a:headEnd type="none" w="sm" len="sm"/>
            <a:tailEnd type="none" w="sm" len="sm"/>
          </a:ln>
        </p:spPr>
      </p:cxnSp>
      <p:sp>
        <p:nvSpPr>
          <p:cNvPr id="57" name="TextBox 56"/>
          <p:cNvSpPr txBox="1">
            <a:spLocks noChangeArrowheads="1"/>
          </p:cNvSpPr>
          <p:nvPr/>
        </p:nvSpPr>
        <p:spPr bwMode="auto">
          <a:xfrm>
            <a:off x="2790769" y="6546865"/>
            <a:ext cx="444643" cy="246217"/>
          </a:xfrm>
          <a:prstGeom prst="rect">
            <a:avLst/>
          </a:prstGeom>
          <a:noFill/>
          <a:ln w="9525">
            <a:noFill/>
            <a:miter lim="800000"/>
            <a:headEnd/>
            <a:tailEnd/>
          </a:ln>
          <a:effectLst>
            <a:outerShdw dist="38100" dir="2700000" rotWithShape="0">
              <a:srgbClr val="808080">
                <a:alpha val="42999"/>
              </a:srgbClr>
            </a:outerShdw>
          </a:effectLst>
        </p:spPr>
        <p:txBody>
          <a:bodyPr wrap="none" lIns="91358" tIns="45679" rIns="91358" bIns="45679">
            <a:spAutoFit/>
          </a:bodyPr>
          <a:lstStyle/>
          <a:p>
            <a:pPr algn="ctr" eaLnBrk="1" hangingPunct="1"/>
            <a:r>
              <a:rPr lang="en-US" altLang="zh-CN" sz="1000" b="1">
                <a:solidFill>
                  <a:srgbClr val="FFFFFF"/>
                </a:solidFill>
                <a:effectLst>
                  <a:outerShdw blurRad="38100" dist="38100" dir="2700000" algn="tl">
                    <a:srgbClr val="C0C0C0"/>
                  </a:outerShdw>
                </a:effectLst>
                <a:latin typeface="Calibri" pitchFamily="34" charset="0"/>
                <a:ea typeface="SimSun" pitchFamily="2" charset="-122"/>
                <a:cs typeface="Arial" pitchFamily="34" charset="0"/>
              </a:rPr>
              <a:t>1200</a:t>
            </a:r>
          </a:p>
        </p:txBody>
      </p:sp>
      <p:cxnSp>
        <p:nvCxnSpPr>
          <p:cNvPr id="177191" name="Straight Connector 57"/>
          <p:cNvCxnSpPr>
            <a:cxnSpLocks noChangeShapeType="1"/>
          </p:cNvCxnSpPr>
          <p:nvPr/>
        </p:nvCxnSpPr>
        <p:spPr bwMode="auto">
          <a:xfrm rot="5400000">
            <a:off x="2996408" y="6533372"/>
            <a:ext cx="76200" cy="1587"/>
          </a:xfrm>
          <a:prstGeom prst="line">
            <a:avLst/>
          </a:prstGeom>
          <a:noFill/>
          <a:ln w="12700" cap="sq">
            <a:solidFill>
              <a:srgbClr val="FFFFFF"/>
            </a:solidFill>
            <a:round/>
            <a:headEnd type="none" w="sm" len="sm"/>
            <a:tailEnd type="none" w="sm" len="sm"/>
          </a:ln>
        </p:spPr>
      </p:cxnSp>
      <p:sp>
        <p:nvSpPr>
          <p:cNvPr id="59" name="TextBox 58"/>
          <p:cNvSpPr txBox="1">
            <a:spLocks noChangeArrowheads="1"/>
          </p:cNvSpPr>
          <p:nvPr/>
        </p:nvSpPr>
        <p:spPr bwMode="auto">
          <a:xfrm>
            <a:off x="3400369" y="6546865"/>
            <a:ext cx="444643" cy="246217"/>
          </a:xfrm>
          <a:prstGeom prst="rect">
            <a:avLst/>
          </a:prstGeom>
          <a:noFill/>
          <a:ln w="9525">
            <a:noFill/>
            <a:miter lim="800000"/>
            <a:headEnd/>
            <a:tailEnd/>
          </a:ln>
          <a:effectLst>
            <a:outerShdw dist="38100" dir="2700000" rotWithShape="0">
              <a:srgbClr val="808080">
                <a:alpha val="42999"/>
              </a:srgbClr>
            </a:outerShdw>
          </a:effectLst>
        </p:spPr>
        <p:txBody>
          <a:bodyPr wrap="none" lIns="91358" tIns="45679" rIns="91358" bIns="45679">
            <a:spAutoFit/>
          </a:bodyPr>
          <a:lstStyle/>
          <a:p>
            <a:pPr algn="ctr" eaLnBrk="1" hangingPunct="1"/>
            <a:r>
              <a:rPr lang="en-US" altLang="zh-CN" sz="1000" b="1">
                <a:solidFill>
                  <a:srgbClr val="FFFFFF"/>
                </a:solidFill>
                <a:effectLst>
                  <a:outerShdw blurRad="38100" dist="38100" dir="2700000" algn="tl">
                    <a:srgbClr val="C0C0C0"/>
                  </a:outerShdw>
                </a:effectLst>
                <a:latin typeface="Calibri" pitchFamily="34" charset="0"/>
                <a:ea typeface="SimSun" pitchFamily="2" charset="-122"/>
                <a:cs typeface="Arial" pitchFamily="34" charset="0"/>
              </a:rPr>
              <a:t>1500</a:t>
            </a:r>
          </a:p>
        </p:txBody>
      </p:sp>
      <p:cxnSp>
        <p:nvCxnSpPr>
          <p:cNvPr id="177193" name="Straight Connector 59"/>
          <p:cNvCxnSpPr>
            <a:cxnSpLocks noChangeShapeType="1"/>
          </p:cNvCxnSpPr>
          <p:nvPr/>
        </p:nvCxnSpPr>
        <p:spPr bwMode="auto">
          <a:xfrm rot="5400000">
            <a:off x="3606007" y="6533372"/>
            <a:ext cx="76200" cy="1587"/>
          </a:xfrm>
          <a:prstGeom prst="line">
            <a:avLst/>
          </a:prstGeom>
          <a:noFill/>
          <a:ln w="12700" cap="sq">
            <a:solidFill>
              <a:srgbClr val="FFFFFF"/>
            </a:solidFill>
            <a:round/>
            <a:headEnd type="none" w="sm" len="sm"/>
            <a:tailEnd type="none" w="sm" len="sm"/>
          </a:ln>
        </p:spPr>
      </p:cxnSp>
      <p:sp>
        <p:nvSpPr>
          <p:cNvPr id="61" name="TextBox 60"/>
          <p:cNvSpPr txBox="1">
            <a:spLocks noChangeArrowheads="1"/>
          </p:cNvSpPr>
          <p:nvPr/>
        </p:nvSpPr>
        <p:spPr bwMode="auto">
          <a:xfrm>
            <a:off x="4254501" y="6483352"/>
            <a:ext cx="4916488" cy="341198"/>
          </a:xfrm>
          <a:prstGeom prst="rect">
            <a:avLst/>
          </a:prstGeom>
          <a:solidFill>
            <a:srgbClr val="336600">
              <a:alpha val="50000"/>
            </a:srgbClr>
          </a:solidFill>
          <a:ln w="9525">
            <a:noFill/>
            <a:miter lim="800000"/>
            <a:headEnd/>
            <a:tailEnd/>
          </a:ln>
        </p:spPr>
        <p:txBody>
          <a:bodyPr lIns="91358" tIns="45679" rIns="91358" bIns="45679">
            <a:spAutoFit/>
          </a:bodyPr>
          <a:lstStyle>
            <a:lvl1pPr marL="342900" indent="-342900">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algn="ctr" eaLnBrk="1" hangingPunct="1">
              <a:defRPr/>
            </a:pPr>
            <a:r>
              <a:rPr lang="en-US" altLang="zh-CN" sz="1600" b="1">
                <a:solidFill>
                  <a:srgbClr val="FFFFFF"/>
                </a:solidFill>
                <a:effectLst>
                  <a:outerShdw blurRad="38100" dist="38100" dir="2700000" algn="tl">
                    <a:srgbClr val="000000"/>
                  </a:outerShdw>
                </a:effectLst>
                <a:latin typeface="SimSun" charset="0"/>
                <a:cs typeface="Arial" charset="0"/>
              </a:rPr>
              <a:t>(1)(2)(3)</a:t>
            </a:r>
            <a:r>
              <a:rPr lang="zh-CN" altLang="en-US" sz="1600" b="1">
                <a:solidFill>
                  <a:srgbClr val="FFFFFF"/>
                </a:solidFill>
                <a:effectLst>
                  <a:outerShdw blurRad="38100" dist="38100" dir="2700000" algn="tl">
                    <a:srgbClr val="000000"/>
                  </a:outerShdw>
                </a:effectLst>
                <a:latin typeface="SimSun" charset="0"/>
                <a:cs typeface="Arial" charset="0"/>
              </a:rPr>
              <a:t>等等是指明 使徒行传</a:t>
            </a:r>
            <a:r>
              <a:rPr lang="en-US" altLang="zh-CN" sz="1600" b="1">
                <a:solidFill>
                  <a:srgbClr val="FFFFFF"/>
                </a:solidFill>
                <a:effectLst>
                  <a:outerShdw blurRad="38100" dist="38100" dir="2700000" algn="tl">
                    <a:srgbClr val="000000"/>
                  </a:outerShdw>
                </a:effectLst>
                <a:latin typeface="SimSun" charset="0"/>
                <a:cs typeface="Arial" charset="0"/>
              </a:rPr>
              <a:t>2:9-11 </a:t>
            </a:r>
            <a:r>
              <a:rPr lang="zh-CN" altLang="en-US" sz="1600" b="1">
                <a:solidFill>
                  <a:srgbClr val="FFFFFF"/>
                </a:solidFill>
                <a:effectLst>
                  <a:outerShdw blurRad="38100" dist="38100" dir="2700000" algn="tl">
                    <a:srgbClr val="000000"/>
                  </a:outerShdw>
                </a:effectLst>
                <a:latin typeface="SimSun" charset="0"/>
                <a:cs typeface="Arial" charset="0"/>
              </a:rPr>
              <a:t>中的顺序</a:t>
            </a:r>
          </a:p>
        </p:txBody>
      </p:sp>
      <p:sp>
        <p:nvSpPr>
          <p:cNvPr id="177195" name="TextBox 61"/>
          <p:cNvSpPr txBox="1">
            <a:spLocks noChangeArrowheads="1"/>
          </p:cNvSpPr>
          <p:nvPr/>
        </p:nvSpPr>
        <p:spPr bwMode="auto">
          <a:xfrm>
            <a:off x="6282645" y="4105275"/>
            <a:ext cx="1445990" cy="457321"/>
          </a:xfrm>
          <a:prstGeom prst="rect">
            <a:avLst/>
          </a:prstGeom>
          <a:solidFill>
            <a:srgbClr val="0000CC"/>
          </a:solidFill>
          <a:ln w="9525">
            <a:noFill/>
            <a:miter lim="800000"/>
            <a:headEnd/>
            <a:tailEnd/>
          </a:ln>
        </p:spPr>
        <p:txBody>
          <a:bodyPr wrap="none" lIns="91358" tIns="45679" rIns="91358" bIns="45679">
            <a:spAutoFit/>
          </a:bodyPr>
          <a:lstStyle/>
          <a:p>
            <a:pPr algn="ctr" eaLnBrk="1" hangingPunct="1"/>
            <a:r>
              <a:rPr lang="zh-CN" altLang="en-US" b="1">
                <a:solidFill>
                  <a:srgbClr val="FFFF00"/>
                </a:solidFill>
                <a:latin typeface="SimSun" pitchFamily="2" charset="-122"/>
                <a:ea typeface="SimSun" pitchFamily="2" charset="-122"/>
                <a:cs typeface="Arial" pitchFamily="34" charset="0"/>
              </a:rPr>
              <a:t>耶路撒冷</a:t>
            </a:r>
          </a:p>
        </p:txBody>
      </p:sp>
      <p:cxnSp>
        <p:nvCxnSpPr>
          <p:cNvPr id="60" name="Straight Connector 59"/>
          <p:cNvCxnSpPr>
            <a:cxnSpLocks noChangeShapeType="1"/>
          </p:cNvCxnSpPr>
          <p:nvPr/>
        </p:nvCxnSpPr>
        <p:spPr bwMode="auto">
          <a:xfrm rot="5400000">
            <a:off x="6667500" y="2781301"/>
            <a:ext cx="1676400" cy="838200"/>
          </a:xfrm>
          <a:prstGeom prst="line">
            <a:avLst/>
          </a:prstGeom>
          <a:noFill/>
          <a:ln w="12700" cap="sq">
            <a:solidFill>
              <a:schemeClr val="bg1"/>
            </a:solidFill>
            <a:prstDash val="dash"/>
            <a:round/>
            <a:headEnd type="none" w="sm" len="sm"/>
            <a:tailEnd type="none" w="sm" len="sm"/>
          </a:ln>
        </p:spPr>
      </p:cxnSp>
      <p:cxnSp>
        <p:nvCxnSpPr>
          <p:cNvPr id="63" name="Straight Connector 62"/>
          <p:cNvCxnSpPr>
            <a:cxnSpLocks noChangeShapeType="1"/>
          </p:cNvCxnSpPr>
          <p:nvPr/>
        </p:nvCxnSpPr>
        <p:spPr bwMode="auto">
          <a:xfrm rot="5400000">
            <a:off x="7487445" y="3591720"/>
            <a:ext cx="584200" cy="442912"/>
          </a:xfrm>
          <a:prstGeom prst="line">
            <a:avLst/>
          </a:prstGeom>
          <a:noFill/>
          <a:ln w="12700" cap="sq">
            <a:solidFill>
              <a:schemeClr val="bg1"/>
            </a:solidFill>
            <a:prstDash val="dash"/>
            <a:round/>
            <a:headEnd type="none" w="sm" len="sm"/>
            <a:tailEnd type="none" w="sm" len="sm"/>
          </a:ln>
        </p:spPr>
      </p:cxnSp>
      <p:cxnSp>
        <p:nvCxnSpPr>
          <p:cNvPr id="65" name="Straight Connector 64"/>
          <p:cNvCxnSpPr>
            <a:cxnSpLocks noChangeShapeType="1"/>
          </p:cNvCxnSpPr>
          <p:nvPr/>
        </p:nvCxnSpPr>
        <p:spPr bwMode="auto">
          <a:xfrm rot="10800000" flipV="1">
            <a:off x="7710488" y="3978275"/>
            <a:ext cx="685800" cy="304800"/>
          </a:xfrm>
          <a:prstGeom prst="line">
            <a:avLst/>
          </a:prstGeom>
          <a:noFill/>
          <a:ln w="12700" cap="sq">
            <a:solidFill>
              <a:schemeClr val="bg1"/>
            </a:solidFill>
            <a:prstDash val="dash"/>
            <a:round/>
            <a:headEnd type="none" w="sm" len="sm"/>
            <a:tailEnd type="none" w="sm" len="sm"/>
          </a:ln>
        </p:spPr>
      </p:cxnSp>
      <p:cxnSp>
        <p:nvCxnSpPr>
          <p:cNvPr id="68"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p:spPr>
      </p:cxnSp>
      <p:cxnSp>
        <p:nvCxnSpPr>
          <p:cNvPr id="71" name="Straight Connector 70"/>
          <p:cNvCxnSpPr>
            <a:cxnSpLocks noChangeShapeType="1"/>
          </p:cNvCxnSpPr>
          <p:nvPr/>
        </p:nvCxnSpPr>
        <p:spPr bwMode="auto">
          <a:xfrm rot="5400000">
            <a:off x="7014369" y="4645819"/>
            <a:ext cx="188912" cy="44450"/>
          </a:xfrm>
          <a:prstGeom prst="line">
            <a:avLst/>
          </a:prstGeom>
          <a:noFill/>
          <a:ln w="12700" cap="sq">
            <a:solidFill>
              <a:schemeClr val="bg1"/>
            </a:solidFill>
            <a:prstDash val="dash"/>
            <a:round/>
            <a:headEnd type="none" w="sm" len="sm"/>
            <a:tailEnd type="none" w="sm" len="sm"/>
          </a:ln>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p:spPr>
      </p:cxnSp>
      <p:cxnSp>
        <p:nvCxnSpPr>
          <p:cNvPr id="84"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p:spPr>
      </p:cxnSp>
      <p:cxnSp>
        <p:nvCxnSpPr>
          <p:cNvPr id="88" name="Straight Connector 87"/>
          <p:cNvCxnSpPr>
            <a:cxnSpLocks noChangeShapeType="1"/>
          </p:cNvCxnSpPr>
          <p:nvPr/>
        </p:nvCxnSpPr>
        <p:spPr bwMode="auto">
          <a:xfrm rot="5400000">
            <a:off x="5769769" y="4669631"/>
            <a:ext cx="685800" cy="642938"/>
          </a:xfrm>
          <a:prstGeom prst="line">
            <a:avLst/>
          </a:prstGeom>
          <a:noFill/>
          <a:ln w="12700" cap="sq">
            <a:solidFill>
              <a:schemeClr val="bg1"/>
            </a:solidFill>
            <a:prstDash val="dash"/>
            <a:round/>
            <a:headEnd type="none" w="sm" len="sm"/>
            <a:tailEnd type="none" w="sm" len="sm"/>
          </a:ln>
        </p:spPr>
      </p:cxnSp>
      <p:cxnSp>
        <p:nvCxnSpPr>
          <p:cNvPr id="90"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p:spPr>
      </p:cxnSp>
      <p:cxnSp>
        <p:nvCxnSpPr>
          <p:cNvPr id="92" name="Straight Connector 91"/>
          <p:cNvCxnSpPr>
            <a:cxnSpLocks noChangeShapeType="1"/>
          </p:cNvCxnSpPr>
          <p:nvPr/>
        </p:nvCxnSpPr>
        <p:spPr bwMode="auto">
          <a:xfrm rot="10800000">
            <a:off x="1295401" y="990600"/>
            <a:ext cx="4953000" cy="3124200"/>
          </a:xfrm>
          <a:prstGeom prst="line">
            <a:avLst/>
          </a:prstGeom>
          <a:noFill/>
          <a:ln w="12700" cap="sq">
            <a:solidFill>
              <a:schemeClr val="bg1"/>
            </a:solidFill>
            <a:prstDash val="dash"/>
            <a:round/>
            <a:headEnd type="none" w="sm" len="sm"/>
            <a:tailEnd type="none" w="sm" len="sm"/>
          </a:ln>
        </p:spPr>
      </p:cxnSp>
      <p:cxnSp>
        <p:nvCxnSpPr>
          <p:cNvPr id="95"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p:spPr>
      </p:cxnSp>
      <p:cxnSp>
        <p:nvCxnSpPr>
          <p:cNvPr id="98" name="Straight Connector 97"/>
          <p:cNvCxnSpPr>
            <a:cxnSpLocks noChangeShapeType="1"/>
          </p:cNvCxnSpPr>
          <p:nvPr/>
        </p:nvCxnSpPr>
        <p:spPr bwMode="auto">
          <a:xfrm rot="16200000" flipV="1">
            <a:off x="7291389" y="4840303"/>
            <a:ext cx="1195387" cy="661987"/>
          </a:xfrm>
          <a:prstGeom prst="line">
            <a:avLst/>
          </a:prstGeom>
          <a:noFill/>
          <a:ln w="12700" cap="sq">
            <a:solidFill>
              <a:schemeClr val="bg1"/>
            </a:solidFill>
            <a:prstDash val="dash"/>
            <a:round/>
            <a:headEnd type="none" w="sm" len="sm"/>
            <a:tailEnd type="none" w="sm" len="sm"/>
          </a:ln>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p:spPr>
      </p:cxnSp>
    </p:spTree>
    <p:extLst>
      <p:ext uri="{BB962C8B-B14F-4D97-AF65-F5344CB8AC3E}">
        <p14:creationId xmlns:p14="http://schemas.microsoft.com/office/powerpoint/2010/main" val="2157152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4"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down)">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26305" name="Picture 7" descr="centurion.gif"/>
          <p:cNvPicPr>
            <a:picLocks noChangeAspect="1"/>
          </p:cNvPicPr>
          <p:nvPr/>
        </p:nvPicPr>
        <p:blipFill>
          <a:blip r:embed="rId5" cstate="print"/>
          <a:srcRect/>
          <a:stretch>
            <a:fillRect/>
          </a:stretch>
        </p:blipFill>
        <p:spPr bwMode="auto">
          <a:xfrm>
            <a:off x="1" y="0"/>
            <a:ext cx="8455025" cy="6858000"/>
          </a:xfrm>
          <a:prstGeom prst="rect">
            <a:avLst/>
          </a:prstGeom>
          <a:noFill/>
          <a:ln w="9525">
            <a:noFill/>
            <a:miter lim="800000"/>
            <a:headEnd/>
            <a:tailEnd/>
          </a:ln>
        </p:spPr>
      </p:pic>
      <p:sp>
        <p:nvSpPr>
          <p:cNvPr id="359426" name="Rectangle 2"/>
          <p:cNvSpPr>
            <a:spLocks noGrp="1" noChangeArrowheads="1"/>
          </p:cNvSpPr>
          <p:nvPr>
            <p:ph type="title" idx="4294967295"/>
          </p:nvPr>
        </p:nvSpPr>
        <p:spPr>
          <a:xfrm>
            <a:off x="4038600" y="76200"/>
            <a:ext cx="5105400" cy="1828800"/>
          </a:xfrm>
          <a:effectLst/>
        </p:spPr>
        <p:txBody>
          <a:bodyPr/>
          <a:lstStyle/>
          <a:p>
            <a:pPr eaLnBrk="1" hangingPunct="1"/>
            <a:r>
              <a:rPr lang="zh-CN" altLang="en-US" sz="5400" b="1">
                <a:solidFill>
                  <a:schemeClr val="tx1"/>
                </a:solidFill>
                <a:effectLst>
                  <a:glow rad="139700">
                    <a:srgbClr val="000200"/>
                  </a:glow>
                  <a:outerShdw blurRad="38100" dist="38100" dir="2700000" algn="tl">
                    <a:srgbClr val="C0C0C0"/>
                  </a:outerShdw>
                </a:effectLst>
                <a:latin typeface="SimHei" pitchFamily="49" charset="-122"/>
                <a:ea typeface="SimHei" pitchFamily="49" charset="-122"/>
              </a:rPr>
              <a:t>为哥尼流预备</a:t>
            </a:r>
            <a:r>
              <a:rPr lang="en-US" altLang="ja-JP" sz="5400" b="1">
                <a:solidFill>
                  <a:schemeClr val="tx1"/>
                </a:solidFill>
                <a:effectLst>
                  <a:glow rad="139700">
                    <a:srgbClr val="000200"/>
                  </a:glow>
                  <a:outerShdw blurRad="38100" dist="38100" dir="2700000" algn="tl">
                    <a:srgbClr val="C0C0C0"/>
                  </a:outerShdw>
                </a:effectLst>
                <a:latin typeface="SimHei" pitchFamily="49" charset="-122"/>
                <a:ea typeface="SimHei" pitchFamily="49" charset="-122"/>
              </a:rPr>
              <a:t>   </a:t>
            </a:r>
            <a:endParaRPr lang="en-US" sz="5400" b="1">
              <a:solidFill>
                <a:schemeClr val="tx1"/>
              </a:solidFill>
              <a:effectLst>
                <a:glow rad="139700">
                  <a:srgbClr val="000200"/>
                </a:glow>
                <a:outerShdw blurRad="38100" dist="38100" dir="2700000" algn="tl">
                  <a:srgbClr val="C0C0C0"/>
                </a:outerShdw>
              </a:effectLst>
              <a:latin typeface="SimHei" pitchFamily="49" charset="-122"/>
              <a:ea typeface="SimHei" pitchFamily="49" charset="-122"/>
            </a:endParaRPr>
          </a:p>
        </p:txBody>
      </p:sp>
      <p:sp>
        <p:nvSpPr>
          <p:cNvPr id="359427" name="Rectangle 3"/>
          <p:cNvSpPr>
            <a:spLocks noGrp="1" noChangeArrowheads="1"/>
          </p:cNvSpPr>
          <p:nvPr>
            <p:ph type="body" idx="4294967295"/>
          </p:nvPr>
        </p:nvSpPr>
        <p:spPr>
          <a:xfrm>
            <a:off x="4572000" y="3789363"/>
            <a:ext cx="4572000" cy="2667000"/>
          </a:xfrm>
          <a:effectLst/>
        </p:spPr>
        <p:txBody>
          <a:bodyPr/>
          <a:lstStyle/>
          <a:p>
            <a:pPr eaLnBrk="1" hangingPunct="1">
              <a:buFont typeface="Wingdings" charset="0"/>
              <a:buChar char=""/>
              <a:defRPr/>
            </a:pPr>
            <a:r>
              <a:rPr lang="zh-CN" altLang="en-US" sz="4400" b="1" dirty="0">
                <a:effectLst>
                  <a:glow rad="139700">
                    <a:srgbClr val="000200"/>
                  </a:glow>
                  <a:outerShdw blurRad="38100" dist="38100" dir="2700000" algn="tl">
                    <a:srgbClr val="DDDDDD"/>
                  </a:outerShdw>
                </a:effectLst>
              </a:rPr>
              <a:t>施舍</a:t>
            </a:r>
            <a:r>
              <a:rPr lang="en-US" altLang="ja-JP" sz="4400" b="1" dirty="0">
                <a:effectLst>
                  <a:glow rad="139700">
                    <a:srgbClr val="000200"/>
                  </a:glow>
                  <a:outerShdw blurRad="38100" dist="38100" dir="2700000" algn="tl">
                    <a:srgbClr val="DDDDDD"/>
                  </a:outerShdw>
                </a:effectLst>
              </a:rPr>
              <a:t> </a:t>
            </a:r>
            <a:r>
              <a:rPr lang="zh-CN" altLang="en-US" sz="4400" b="1" dirty="0">
                <a:effectLst>
                  <a:glow rad="139700">
                    <a:srgbClr val="000200"/>
                  </a:glow>
                  <a:outerShdw blurRad="38100" dist="38100" dir="2700000" algn="tl">
                    <a:srgbClr val="DDDDDD"/>
                  </a:outerShdw>
                </a:effectLst>
              </a:rPr>
              <a:t>和 祈祷</a:t>
            </a:r>
            <a:endParaRPr lang="en-US" altLang="ja-JP" sz="4400" b="1" dirty="0">
              <a:effectLst>
                <a:glow rad="139700">
                  <a:srgbClr val="000200"/>
                </a:glow>
                <a:outerShdw blurRad="38100" dist="38100" dir="2700000" algn="tl">
                  <a:srgbClr val="DDDDDD"/>
                </a:outerShdw>
              </a:effectLst>
            </a:endParaRPr>
          </a:p>
          <a:p>
            <a:pPr eaLnBrk="1" hangingPunct="1">
              <a:buFont typeface="Wingdings" charset="0"/>
              <a:buChar char=""/>
              <a:defRPr/>
            </a:pPr>
            <a:r>
              <a:rPr lang="zh-CN" altLang="en-US" sz="4400" b="1" dirty="0">
                <a:effectLst>
                  <a:glow rad="139700">
                    <a:srgbClr val="000200"/>
                  </a:glow>
                  <a:outerShdw blurRad="38100" dist="38100" dir="2700000" algn="tl">
                    <a:srgbClr val="DDDDDD"/>
                  </a:outerShdw>
                </a:effectLst>
              </a:rPr>
              <a:t>异象</a:t>
            </a:r>
            <a:endParaRPr lang="en-US" sz="4400" b="1" dirty="0">
              <a:effectLst>
                <a:glow rad="139700">
                  <a:srgbClr val="000200"/>
                </a:glow>
                <a:outerShdw blurRad="38100" dist="38100" dir="2700000" algn="tl">
                  <a:srgbClr val="DDDDDD"/>
                </a:outerShdw>
              </a:effectLst>
            </a:endParaRPr>
          </a:p>
        </p:txBody>
      </p:sp>
    </p:spTree>
    <p:extLst>
      <p:ext uri="{BB962C8B-B14F-4D97-AF65-F5344CB8AC3E}">
        <p14:creationId xmlns:p14="http://schemas.microsoft.com/office/powerpoint/2010/main" val="19011176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9426"/>
                                        </p:tgtEl>
                                        <p:attrNameLst>
                                          <p:attrName>style.visibility</p:attrName>
                                        </p:attrNameLst>
                                      </p:cBhvr>
                                      <p:to>
                                        <p:strVal val="visible"/>
                                      </p:to>
                                    </p:set>
                                    <p:animEffect transition="in" filter="fade">
                                      <p:cBhvr>
                                        <p:cTn id="7" dur="2000"/>
                                        <p:tgtEl>
                                          <p:spTgt spid="35942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9427">
                                            <p:txEl>
                                              <p:pRg st="0" end="0"/>
                                            </p:txEl>
                                          </p:spTgt>
                                        </p:tgtEl>
                                        <p:attrNameLst>
                                          <p:attrName>style.visibility</p:attrName>
                                        </p:attrNameLst>
                                      </p:cBhvr>
                                      <p:to>
                                        <p:strVal val="visible"/>
                                      </p:to>
                                    </p:set>
                                    <p:animEffect transition="in" filter="fade">
                                      <p:cBhvr>
                                        <p:cTn id="11" dur="2000"/>
                                        <p:tgtEl>
                                          <p:spTgt spid="3594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9427">
                                            <p:txEl>
                                              <p:pRg st="1" end="1"/>
                                            </p:txEl>
                                          </p:spTgt>
                                        </p:tgtEl>
                                        <p:attrNameLst>
                                          <p:attrName>style.visibility</p:attrName>
                                        </p:attrNameLst>
                                      </p:cBhvr>
                                      <p:to>
                                        <p:strVal val="visible"/>
                                      </p:to>
                                    </p:set>
                                    <p:animEffect transition="in" filter="fade">
                                      <p:cBhvr>
                                        <p:cTn id="16" dur="2000"/>
                                        <p:tgtEl>
                                          <p:spTgt spid="3594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p:bldP spid="35942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28353" name="Rectangle 5"/>
          <p:cNvSpPr>
            <a:spLocks noChangeArrowheads="1"/>
          </p:cNvSpPr>
          <p:nvPr/>
        </p:nvSpPr>
        <p:spPr bwMode="auto">
          <a:xfrm>
            <a:off x="3200400" y="0"/>
            <a:ext cx="5943600" cy="6858000"/>
          </a:xfrm>
          <a:prstGeom prst="rect">
            <a:avLst/>
          </a:prstGeom>
          <a:solidFill>
            <a:schemeClr val="accent2"/>
          </a:solidFill>
          <a:ln w="9525">
            <a:noFill/>
            <a:miter lim="800000"/>
            <a:headEnd/>
            <a:tailEnd/>
          </a:ln>
        </p:spPr>
        <p:txBody>
          <a:bodyPr wrap="none" lIns="91358" tIns="45679" rIns="91358" bIns="45679" anchor="ctr"/>
          <a:lstStyle/>
          <a:p>
            <a:endParaRPr lang="en-US" sz="1800">
              <a:solidFill>
                <a:srgbClr val="FFFFFF"/>
              </a:solidFill>
              <a:latin typeface="Tahoma" pitchFamily="34" charset="0"/>
              <a:ea typeface="SimSun" pitchFamily="2" charset="-122"/>
              <a:cs typeface="+mn-cs"/>
            </a:endParaRPr>
          </a:p>
        </p:txBody>
      </p:sp>
      <p:sp>
        <p:nvSpPr>
          <p:cNvPr id="228354" name="Rectangle 2"/>
          <p:cNvSpPr>
            <a:spLocks noGrp="1" noChangeArrowheads="1"/>
          </p:cNvSpPr>
          <p:nvPr>
            <p:ph type="title" idx="4294967295"/>
          </p:nvPr>
        </p:nvSpPr>
        <p:spPr>
          <a:xfrm>
            <a:off x="3443289" y="277814"/>
            <a:ext cx="5700712" cy="1855787"/>
          </a:xfrm>
          <a:solidFill>
            <a:schemeClr val="bg2"/>
          </a:solidFill>
        </p:spPr>
        <p:txBody>
          <a:bodyPr/>
          <a:lstStyle/>
          <a:p>
            <a:pPr eaLnBrk="1" hangingPunct="1"/>
            <a:r>
              <a:rPr lang="en-US" altLang="zh-CN" sz="4000" b="1">
                <a:latin typeface="SimSun" pitchFamily="2" charset="-122"/>
              </a:rPr>
              <a:t>“</a:t>
            </a:r>
            <a:r>
              <a:rPr lang="zh-CN" altLang="en-US" sz="4000" b="1">
                <a:latin typeface="SimSun" pitchFamily="2" charset="-122"/>
              </a:rPr>
              <a:t>上帝要对这些不洁净之人做什么？</a:t>
            </a:r>
            <a:r>
              <a:rPr lang="en-US" altLang="zh-CN" sz="4000" b="1">
                <a:latin typeface="SimSun" pitchFamily="2" charset="-122"/>
              </a:rPr>
              <a:t>”</a:t>
            </a:r>
          </a:p>
        </p:txBody>
      </p:sp>
      <p:grpSp>
        <p:nvGrpSpPr>
          <p:cNvPr id="228355" name="Group 8"/>
          <p:cNvGrpSpPr>
            <a:grpSpLocks/>
          </p:cNvGrpSpPr>
          <p:nvPr/>
        </p:nvGrpSpPr>
        <p:grpSpPr bwMode="auto">
          <a:xfrm>
            <a:off x="3" y="0"/>
            <a:ext cx="3236913" cy="6858000"/>
            <a:chOff x="0" y="0"/>
            <a:chExt cx="2039" cy="4320"/>
          </a:xfrm>
        </p:grpSpPr>
        <p:pic>
          <p:nvPicPr>
            <p:cNvPr id="228357" name="Picture 4" descr="Acts 10"/>
            <p:cNvPicPr>
              <a:picLocks noChangeAspect="1" noChangeArrowheads="1"/>
            </p:cNvPicPr>
            <p:nvPr/>
          </p:nvPicPr>
          <p:blipFill>
            <a:blip r:embed="rId4" cstate="print"/>
            <a:srcRect/>
            <a:stretch>
              <a:fillRect/>
            </a:stretch>
          </p:blipFill>
          <p:spPr bwMode="auto">
            <a:xfrm>
              <a:off x="0" y="0"/>
              <a:ext cx="2039" cy="4320"/>
            </a:xfrm>
            <a:prstGeom prst="rect">
              <a:avLst/>
            </a:prstGeom>
            <a:noFill/>
            <a:ln w="9525">
              <a:noFill/>
              <a:miter lim="800000"/>
              <a:headEnd/>
              <a:tailEnd/>
            </a:ln>
          </p:spPr>
        </p:pic>
        <p:sp>
          <p:nvSpPr>
            <p:cNvPr id="228358" name="Rectangle 6"/>
            <p:cNvSpPr>
              <a:spLocks noChangeArrowheads="1"/>
            </p:cNvSpPr>
            <p:nvPr/>
          </p:nvSpPr>
          <p:spPr bwMode="auto">
            <a:xfrm>
              <a:off x="0" y="0"/>
              <a:ext cx="336" cy="1248"/>
            </a:xfrm>
            <a:prstGeom prst="rect">
              <a:avLst/>
            </a:prstGeom>
            <a:solidFill>
              <a:schemeClr val="tx1"/>
            </a:solidFill>
            <a:ln w="9525">
              <a:noFill/>
              <a:miter lim="800000"/>
              <a:headEnd/>
              <a:tailEnd/>
            </a:ln>
          </p:spPr>
          <p:txBody>
            <a:bodyPr wrap="none" anchor="ctr"/>
            <a:lstStyle/>
            <a:p>
              <a:endParaRPr lang="en-US" sz="1800">
                <a:solidFill>
                  <a:srgbClr val="FFFFFF"/>
                </a:solidFill>
                <a:latin typeface="Tahoma" pitchFamily="34" charset="0"/>
                <a:ea typeface="SimSun" pitchFamily="2" charset="-122"/>
                <a:cs typeface="+mn-cs"/>
              </a:endParaRPr>
            </a:p>
          </p:txBody>
        </p:sp>
      </p:grpSp>
      <p:sp>
        <p:nvSpPr>
          <p:cNvPr id="228356" name="Text Box 7"/>
          <p:cNvSpPr txBox="1">
            <a:spLocks noChangeArrowheads="1"/>
          </p:cNvSpPr>
          <p:nvPr/>
        </p:nvSpPr>
        <p:spPr bwMode="auto">
          <a:xfrm>
            <a:off x="1600200" y="4114802"/>
            <a:ext cx="5029200" cy="957953"/>
          </a:xfrm>
          <a:prstGeom prst="rect">
            <a:avLst/>
          </a:prstGeom>
          <a:solidFill>
            <a:schemeClr val="bg2"/>
          </a:solidFill>
          <a:ln w="9525">
            <a:noFill/>
            <a:miter lim="800000"/>
            <a:headEnd/>
            <a:tailEnd/>
          </a:ln>
        </p:spPr>
        <p:txBody>
          <a:bodyPr lIns="91358" tIns="45679" rIns="91358" bIns="45679">
            <a:spAutoFit/>
          </a:bodyPr>
          <a:lstStyle/>
          <a:p>
            <a:pPr>
              <a:spcBef>
                <a:spcPct val="50000"/>
              </a:spcBef>
            </a:pPr>
            <a:r>
              <a:rPr lang="zh-CN" altLang="en-US" sz="2800" b="1">
                <a:solidFill>
                  <a:srgbClr val="FFFFFF"/>
                </a:solidFill>
                <a:latin typeface="Tahoma" pitchFamily="34" charset="0"/>
                <a:ea typeface="SimSun" pitchFamily="2" charset="-122"/>
                <a:cs typeface="+mn-cs"/>
              </a:rPr>
              <a:t>彼得一定困惑过，上帝为何要让他与哥尼流的仆人同行</a:t>
            </a:r>
            <a:endParaRPr lang="en-US" altLang="zh-CN" sz="2800" b="1">
              <a:solidFill>
                <a:srgbClr val="FFFFFF"/>
              </a:solidFill>
              <a:latin typeface="Tahoma" pitchFamily="34" charset="0"/>
              <a:ea typeface="SimSun" pitchFamily="2" charset="-122"/>
              <a:cs typeface="+mn-cs"/>
            </a:endParaRPr>
          </a:p>
        </p:txBody>
      </p:sp>
    </p:spTree>
    <p:extLst>
      <p:ext uri="{BB962C8B-B14F-4D97-AF65-F5344CB8AC3E}">
        <p14:creationId xmlns:p14="http://schemas.microsoft.com/office/powerpoint/2010/main" val="1012032714"/>
      </p:ext>
    </p:extLst>
  </p:cSld>
  <p:clrMapOvr>
    <a:overrideClrMapping bg1="dk2" tx1="lt1" bg2="dk1"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30402" name="Rectangle 4"/>
          <p:cNvSpPr>
            <a:spLocks noGrp="1" noChangeArrowheads="1"/>
          </p:cNvSpPr>
          <p:nvPr>
            <p:ph type="title" idx="4294967295"/>
          </p:nvPr>
        </p:nvSpPr>
        <p:spPr>
          <a:xfrm>
            <a:off x="4086351" y="0"/>
            <a:ext cx="701675" cy="6858000"/>
          </a:xfrm>
          <a:solidFill>
            <a:srgbClr val="FF0000"/>
          </a:solidFill>
        </p:spPr>
        <p:txBody>
          <a:bodyPr anchor="t"/>
          <a:lstStyle/>
          <a:p>
            <a:pPr algn="ctr" eaLnBrk="1" hangingPunct="1">
              <a:spcBef>
                <a:spcPct val="50000"/>
              </a:spcBef>
            </a:pPr>
            <a:r>
              <a:rPr lang="zh-CN" altLang="en-US" sz="3600" b="1">
                <a:solidFill>
                  <a:srgbClr val="FFFFFF"/>
                </a:solidFill>
                <a:latin typeface="SimSun" pitchFamily="2" charset="-122"/>
              </a:rPr>
              <a:t>站起来</a:t>
            </a:r>
            <a:r>
              <a:rPr lang="en-US" altLang="zh-CN" sz="3600" b="1">
                <a:solidFill>
                  <a:srgbClr val="FFFFFF"/>
                </a:solidFill>
                <a:latin typeface="SimSun" pitchFamily="2" charset="-122"/>
              </a:rPr>
              <a:t> </a:t>
            </a:r>
            <a:r>
              <a:rPr lang="zh-CN" altLang="en-US" sz="3600" b="1">
                <a:solidFill>
                  <a:srgbClr val="FFFFFF"/>
                </a:solidFill>
                <a:latin typeface="SimSun" pitchFamily="2" charset="-122"/>
              </a:rPr>
              <a:t>彼</a:t>
            </a:r>
            <a:br>
              <a:rPr lang="zh-CN" altLang="en-US" sz="3600" b="1">
                <a:solidFill>
                  <a:srgbClr val="FFFFFF"/>
                </a:solidFill>
                <a:latin typeface="SimSun" pitchFamily="2" charset="-122"/>
              </a:rPr>
            </a:br>
            <a:r>
              <a:rPr lang="zh-CN" altLang="en-US" sz="3600" b="1">
                <a:solidFill>
                  <a:srgbClr val="FFFFFF"/>
                </a:solidFill>
                <a:latin typeface="SimSun" pitchFamily="2" charset="-122"/>
              </a:rPr>
              <a:t>得</a:t>
            </a:r>
            <a:br>
              <a:rPr lang="zh-CN" altLang="en-US" sz="3600" b="1">
                <a:solidFill>
                  <a:srgbClr val="FFFFFF"/>
                </a:solidFill>
                <a:latin typeface="SimSun" pitchFamily="2" charset="-122"/>
              </a:rPr>
            </a:br>
            <a:r>
              <a:rPr lang="en-US" altLang="zh-CN" sz="3600" b="1">
                <a:solidFill>
                  <a:srgbClr val="FFFFFF"/>
                </a:solidFill>
                <a:latin typeface="SimSun" pitchFamily="2" charset="-122"/>
              </a:rPr>
              <a:t>! </a:t>
            </a:r>
            <a:r>
              <a:rPr lang="zh-CN" altLang="en-US" sz="3600" b="1">
                <a:solidFill>
                  <a:srgbClr val="FFFFFF"/>
                </a:solidFill>
                <a:latin typeface="SimSun" pitchFamily="2" charset="-122"/>
              </a:rPr>
              <a:t>杀掉并吃吧</a:t>
            </a:r>
            <a:br>
              <a:rPr lang="zh-CN" altLang="en-US" sz="3600" b="1">
                <a:solidFill>
                  <a:srgbClr val="FFFFFF"/>
                </a:solidFill>
                <a:latin typeface="SimSun" pitchFamily="2" charset="-122"/>
              </a:rPr>
            </a:br>
            <a:r>
              <a:rPr lang="en-US" altLang="zh-CN" sz="3600" b="1">
                <a:solidFill>
                  <a:srgbClr val="FFFFFF"/>
                </a:solidFill>
                <a:latin typeface="SimSun" pitchFamily="2" charset="-122"/>
              </a:rPr>
              <a:t>!</a:t>
            </a:r>
          </a:p>
        </p:txBody>
      </p:sp>
      <p:sp>
        <p:nvSpPr>
          <p:cNvPr id="230403" name="Rectangle 3"/>
          <p:cNvSpPr txBox="1">
            <a:spLocks noChangeArrowheads="1"/>
          </p:cNvSpPr>
          <p:nvPr/>
        </p:nvSpPr>
        <p:spPr bwMode="auto">
          <a:xfrm>
            <a:off x="539552" y="-152400"/>
            <a:ext cx="3935412" cy="1905000"/>
          </a:xfrm>
          <a:prstGeom prst="rect">
            <a:avLst/>
          </a:prstGeom>
          <a:noFill/>
          <a:ln w="9525">
            <a:noFill/>
            <a:miter lim="800000"/>
            <a:headEnd/>
            <a:tailEnd/>
          </a:ln>
          <a:effectLst/>
        </p:spPr>
        <p:txBody>
          <a:bodyPr lIns="91358" tIns="45679" rIns="91358" bIns="45679" anchor="ctr"/>
          <a:lstStyle/>
          <a:p>
            <a:pPr eaLnBrk="1" hangingPunct="1"/>
            <a:r>
              <a:rPr lang="zh-CN" altLang="en-US" sz="4800" b="1" dirty="0">
                <a:solidFill>
                  <a:srgbClr val="000000"/>
                </a:solidFill>
                <a:effectLst>
                  <a:glow rad="165100">
                    <a:prstClr val="white"/>
                  </a:glow>
                </a:effectLst>
                <a:latin typeface="SimSun" pitchFamily="2" charset="-122"/>
                <a:ea typeface="SimSun" pitchFamily="2" charset="-122"/>
                <a:cs typeface="+mn-cs"/>
              </a:rPr>
              <a:t>彼得的预备</a:t>
            </a:r>
            <a:r>
              <a:rPr lang="en-US" altLang="zh-CN" sz="4800" b="1" dirty="0">
                <a:solidFill>
                  <a:srgbClr val="000000"/>
                </a:solidFill>
                <a:effectLst>
                  <a:glow rad="165100">
                    <a:prstClr val="white"/>
                  </a:glow>
                </a:effectLst>
                <a:latin typeface="SimSun" pitchFamily="2" charset="-122"/>
                <a:ea typeface="SimSun" pitchFamily="2" charset="-122"/>
                <a:cs typeface="+mn-cs"/>
              </a:rPr>
              <a:t>: </a:t>
            </a:r>
            <a:r>
              <a:rPr lang="zh-CN" altLang="en-US" sz="4800" b="1" dirty="0">
                <a:solidFill>
                  <a:srgbClr val="000000"/>
                </a:solidFill>
                <a:effectLst>
                  <a:glow rad="165100">
                    <a:prstClr val="white"/>
                  </a:glow>
                </a:effectLst>
                <a:latin typeface="SimSun" pitchFamily="2" charset="-122"/>
                <a:ea typeface="SimSun" pitchFamily="2" charset="-122"/>
                <a:cs typeface="+mn-cs"/>
              </a:rPr>
              <a:t>第三步</a:t>
            </a:r>
            <a:endParaRPr lang="en-US" sz="4800" b="1" dirty="0">
              <a:solidFill>
                <a:srgbClr val="000000"/>
              </a:solidFill>
              <a:effectLst>
                <a:glow rad="165100">
                  <a:prstClr val="white"/>
                </a:glow>
              </a:effectLst>
              <a:latin typeface="SimSun" pitchFamily="2" charset="-122"/>
              <a:ea typeface="SimSun" pitchFamily="2" charset="-122"/>
              <a:cs typeface="+mn-cs"/>
            </a:endParaRPr>
          </a:p>
        </p:txBody>
      </p:sp>
      <p:sp>
        <p:nvSpPr>
          <p:cNvPr id="230404" name="Rectangle 2"/>
          <p:cNvSpPr txBox="1">
            <a:spLocks noChangeArrowheads="1"/>
          </p:cNvSpPr>
          <p:nvPr/>
        </p:nvSpPr>
        <p:spPr bwMode="auto">
          <a:xfrm>
            <a:off x="4643440" y="2495551"/>
            <a:ext cx="4249737" cy="5181600"/>
          </a:xfrm>
          <a:prstGeom prst="rect">
            <a:avLst/>
          </a:prstGeom>
          <a:noFill/>
          <a:ln w="9525">
            <a:noFill/>
            <a:miter lim="800000"/>
            <a:headEnd/>
            <a:tailEnd/>
          </a:ln>
          <a:effectLst/>
        </p:spPr>
        <p:txBody>
          <a:bodyPr lIns="91358" tIns="45679" rIns="91358" bIns="45679"/>
          <a:lstStyle/>
          <a:p>
            <a:pPr marL="342600" indent="-342600" algn="ctr" eaLnBrk="1" hangingPunct="1">
              <a:spcBef>
                <a:spcPct val="20000"/>
              </a:spcBef>
            </a:pPr>
            <a:r>
              <a:rPr lang="zh-CN" altLang="en-US" sz="3600" b="1" u="sng" dirty="0">
                <a:solidFill>
                  <a:srgbClr val="000000"/>
                </a:solidFill>
                <a:effectLst>
                  <a:glow rad="165100">
                    <a:prstClr val="white"/>
                  </a:glow>
                </a:effectLst>
                <a:latin typeface="SimHei" pitchFamily="49" charset="-122"/>
                <a:ea typeface="SimHei" pitchFamily="49" charset="-122"/>
                <a:cs typeface="+mn-cs"/>
              </a:rPr>
              <a:t>食用</a:t>
            </a:r>
            <a:r>
              <a:rPr lang="en-US" altLang="zh-CN" sz="3600" b="1" u="sng" dirty="0">
                <a:solidFill>
                  <a:srgbClr val="000000"/>
                </a:solidFill>
                <a:effectLst>
                  <a:glow rad="165100">
                    <a:prstClr val="white"/>
                  </a:glow>
                </a:effectLst>
                <a:latin typeface="SimHei" pitchFamily="49" charset="-122"/>
                <a:ea typeface="SimHei" pitchFamily="49" charset="-122"/>
                <a:cs typeface="+mn-cs"/>
              </a:rPr>
              <a:t>“</a:t>
            </a:r>
            <a:r>
              <a:rPr lang="zh-CN" altLang="en-US" sz="3600" b="1" u="sng" dirty="0">
                <a:solidFill>
                  <a:srgbClr val="000000"/>
                </a:solidFill>
                <a:effectLst>
                  <a:glow rad="165100">
                    <a:prstClr val="white"/>
                  </a:glow>
                </a:effectLst>
                <a:latin typeface="SimHei" pitchFamily="49" charset="-122"/>
                <a:ea typeface="SimHei" pitchFamily="49" charset="-122"/>
                <a:cs typeface="+mn-cs"/>
              </a:rPr>
              <a:t>不洁净的</a:t>
            </a:r>
            <a:r>
              <a:rPr lang="en-US" altLang="zh-CN" sz="3600" b="1" u="sng" dirty="0">
                <a:solidFill>
                  <a:srgbClr val="000000"/>
                </a:solidFill>
                <a:effectLst>
                  <a:glow rad="165100">
                    <a:prstClr val="white"/>
                  </a:glow>
                </a:effectLst>
                <a:latin typeface="SimHei" pitchFamily="49" charset="-122"/>
                <a:ea typeface="SimHei" pitchFamily="49" charset="-122"/>
                <a:cs typeface="+mn-cs"/>
              </a:rPr>
              <a:t>”</a:t>
            </a:r>
            <a:r>
              <a:rPr lang="zh-CN" altLang="en-US" sz="3600" b="1" u="sng" dirty="0">
                <a:solidFill>
                  <a:srgbClr val="000000"/>
                </a:solidFill>
                <a:effectLst>
                  <a:glow rad="165100">
                    <a:prstClr val="white"/>
                  </a:glow>
                </a:effectLst>
                <a:latin typeface="SimHei" pitchFamily="49" charset="-122"/>
                <a:ea typeface="SimHei" pitchFamily="49" charset="-122"/>
                <a:cs typeface="+mn-cs"/>
              </a:rPr>
              <a:t>食物</a:t>
            </a:r>
            <a:r>
              <a:rPr lang="en-US" altLang="zh-CN" sz="3600" b="1" u="sng" dirty="0">
                <a:solidFill>
                  <a:srgbClr val="000000"/>
                </a:solidFill>
                <a:effectLst>
                  <a:glow rad="165100">
                    <a:prstClr val="white"/>
                  </a:glow>
                </a:effectLst>
                <a:latin typeface="SimHei" pitchFamily="49" charset="-122"/>
                <a:ea typeface="SimHei" pitchFamily="49" charset="-122"/>
                <a:cs typeface="+mn-cs"/>
              </a:rPr>
              <a:t> (10:8-16)</a:t>
            </a:r>
            <a:endParaRPr lang="en-US" altLang="zh-CN" sz="3200" b="1" dirty="0">
              <a:solidFill>
                <a:srgbClr val="000000"/>
              </a:solidFill>
              <a:effectLst>
                <a:glow rad="165100">
                  <a:prstClr val="white"/>
                </a:glow>
              </a:effectLst>
              <a:latin typeface="SimHei" pitchFamily="49" charset="-122"/>
              <a:ea typeface="SimHei" pitchFamily="49" charset="-122"/>
              <a:cs typeface="+mn-cs"/>
            </a:endParaRPr>
          </a:p>
          <a:p>
            <a:pPr marL="342600" indent="-342600" algn="ctr" eaLnBrk="1" hangingPunct="1">
              <a:spcBef>
                <a:spcPct val="20000"/>
              </a:spcBef>
            </a:pPr>
            <a:r>
              <a:rPr lang="en-US" altLang="zh-CN" sz="3600" b="1" dirty="0">
                <a:solidFill>
                  <a:srgbClr val="000000"/>
                </a:solidFill>
                <a:effectLst>
                  <a:glow rad="165100">
                    <a:prstClr val="white"/>
                  </a:glow>
                </a:effectLst>
                <a:latin typeface="SimHei" pitchFamily="49" charset="-122"/>
                <a:ea typeface="SimHei" pitchFamily="49" charset="-122"/>
                <a:cs typeface="+mn-cs"/>
              </a:rPr>
              <a:t>	</a:t>
            </a:r>
            <a:r>
              <a:rPr lang="zh-CN" altLang="en-US" sz="3600" b="1" dirty="0">
                <a:solidFill>
                  <a:srgbClr val="000000"/>
                </a:solidFill>
                <a:effectLst>
                  <a:glow rad="165100">
                    <a:prstClr val="white"/>
                  </a:glow>
                </a:effectLst>
                <a:latin typeface="SimHei" pitchFamily="49" charset="-122"/>
                <a:ea typeface="SimHei" pitchFamily="49" charset="-122"/>
                <a:cs typeface="+mn-cs"/>
              </a:rPr>
              <a:t>大布</a:t>
            </a:r>
            <a:r>
              <a:rPr lang="en-US" altLang="zh-CN" sz="3600" b="1" dirty="0">
                <a:solidFill>
                  <a:srgbClr val="000000"/>
                </a:solidFill>
                <a:effectLst>
                  <a:glow rad="165100">
                    <a:prstClr val="white"/>
                  </a:glow>
                </a:effectLst>
                <a:latin typeface="SimHei" pitchFamily="49" charset="-122"/>
                <a:ea typeface="SimHei" pitchFamily="49" charset="-122"/>
                <a:cs typeface="+mn-cs"/>
              </a:rPr>
              <a:t>“</a:t>
            </a:r>
            <a:r>
              <a:rPr lang="zh-CN" altLang="en-US" sz="3600" b="1" dirty="0">
                <a:solidFill>
                  <a:srgbClr val="000000"/>
                </a:solidFill>
                <a:effectLst>
                  <a:glow rad="165100">
                    <a:prstClr val="white"/>
                  </a:glow>
                </a:effectLst>
                <a:latin typeface="SimHei" pitchFamily="49" charset="-122"/>
                <a:ea typeface="SimHei" pitchFamily="49" charset="-122"/>
                <a:cs typeface="+mn-cs"/>
              </a:rPr>
              <a:t>里面有地上各样四足的走兽和昆虫，并天上的飞鸟”</a:t>
            </a:r>
            <a:r>
              <a:rPr lang="en-US" altLang="zh-CN" sz="3600" b="1" dirty="0">
                <a:solidFill>
                  <a:srgbClr val="000000"/>
                </a:solidFill>
                <a:effectLst>
                  <a:glow rad="165100">
                    <a:prstClr val="white"/>
                  </a:glow>
                </a:effectLst>
                <a:latin typeface="SimHei" pitchFamily="49" charset="-122"/>
                <a:ea typeface="SimHei" pitchFamily="49" charset="-122"/>
                <a:cs typeface="+mn-cs"/>
              </a:rPr>
              <a:t>(10:12) </a:t>
            </a:r>
          </a:p>
        </p:txBody>
      </p:sp>
    </p:spTree>
    <p:extLst>
      <p:ext uri="{BB962C8B-B14F-4D97-AF65-F5344CB8AC3E}">
        <p14:creationId xmlns:p14="http://schemas.microsoft.com/office/powerpoint/2010/main" val="16212389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9" descr="Purity%2Ejpg"/>
          <p:cNvPicPr>
            <a:picLocks noGrp="1" noChangeAspect="1" noChangeArrowheads="1"/>
          </p:cNvPicPr>
          <p:nvPr>
            <p:ph sz="half" idx="4294967295"/>
          </p:nvPr>
        </p:nvPicPr>
        <p:blipFill>
          <a:blip r:embed="rId3" cstate="print"/>
          <a:srcRect/>
          <a:stretch>
            <a:fillRect/>
          </a:stretch>
        </p:blipFill>
        <p:spPr>
          <a:xfrm>
            <a:off x="0" y="0"/>
            <a:ext cx="9144000" cy="6980238"/>
          </a:xfrm>
        </p:spPr>
      </p:pic>
      <p:sp>
        <p:nvSpPr>
          <p:cNvPr id="75779" name="Rectangle 6"/>
          <p:cNvSpPr>
            <a:spLocks noGrp="1" noChangeArrowheads="1"/>
          </p:cNvSpPr>
          <p:nvPr>
            <p:ph type="title" idx="4294967295"/>
          </p:nvPr>
        </p:nvSpPr>
        <p:spPr>
          <a:xfrm>
            <a:off x="616024" y="188642"/>
            <a:ext cx="7772400" cy="1069975"/>
          </a:xfrm>
          <a:effectLst/>
        </p:spPr>
        <p:txBody>
          <a:bodyPr/>
          <a:lstStyle/>
          <a:p>
            <a:pPr algn="l" eaLnBrk="1" hangingPunct="1"/>
            <a:r>
              <a:rPr lang="zh-CN" altLang="en-US" sz="6000" b="1" dirty="0">
                <a:solidFill>
                  <a:srgbClr val="000200"/>
                </a:solidFill>
                <a:latin typeface="Scholar" charset="0"/>
              </a:rPr>
              <a:t>上帝</a:t>
            </a:r>
            <a:r>
              <a:rPr lang="zh-CN" altLang="en-US" sz="6000" b="1" dirty="0">
                <a:solidFill>
                  <a:srgbClr val="000200"/>
                </a:solidFill>
              </a:rPr>
              <a:t>主动 </a:t>
            </a:r>
            <a:endParaRPr lang="en-US" altLang="zh-CN" sz="6000" b="1" dirty="0">
              <a:solidFill>
                <a:srgbClr val="000200"/>
              </a:solidFill>
            </a:endParaRPr>
          </a:p>
        </p:txBody>
      </p:sp>
      <p:sp>
        <p:nvSpPr>
          <p:cNvPr id="321540" name="Rectangle 3"/>
          <p:cNvSpPr>
            <a:spLocks noGrp="1" noChangeArrowheads="1"/>
          </p:cNvSpPr>
          <p:nvPr>
            <p:ph type="body" sz="half" idx="4294967295"/>
          </p:nvPr>
        </p:nvSpPr>
        <p:spPr>
          <a:xfrm>
            <a:off x="3561656" y="1268413"/>
            <a:ext cx="5257800" cy="5410200"/>
          </a:xfrm>
          <a:effectLst/>
        </p:spPr>
        <p:txBody>
          <a:bodyPr/>
          <a:lstStyle/>
          <a:p>
            <a:pPr marL="532929" indent="-532929" algn="r">
              <a:lnSpc>
                <a:spcPct val="90000"/>
              </a:lnSpc>
              <a:buFontTx/>
              <a:buAutoNum type="alphaUcPeriod"/>
              <a:defRPr/>
            </a:pPr>
            <a:r>
              <a:rPr lang="zh-CN" altLang="en-US" sz="4800" b="1" dirty="0">
                <a:solidFill>
                  <a:srgbClr val="000200"/>
                </a:solidFill>
                <a:latin typeface="SimSun" pitchFamily="2" charset="-122"/>
              </a:rPr>
              <a:t>上帝让彼得参与哥尼流</a:t>
            </a:r>
            <a:r>
              <a:rPr lang="zh-CN" altLang="en-US" sz="4800" b="1" dirty="0">
                <a:solidFill>
                  <a:srgbClr val="000200"/>
                </a:solidFill>
              </a:rPr>
              <a:t>转信</a:t>
            </a:r>
            <a:r>
              <a:rPr lang="zh-CN" altLang="en-US" sz="4800" b="1" dirty="0">
                <a:solidFill>
                  <a:srgbClr val="000200"/>
                </a:solidFill>
                <a:latin typeface="SimSun" pitchFamily="2" charset="-122"/>
              </a:rPr>
              <a:t>上帝的过程，以此来让犹太人的教会确信上帝是在做一件新的事情</a:t>
            </a:r>
            <a:r>
              <a:rPr lang="en-US" altLang="zh-CN" sz="4800" b="1" dirty="0">
                <a:solidFill>
                  <a:srgbClr val="000200"/>
                </a:solidFill>
                <a:latin typeface="SimSun" pitchFamily="2" charset="-122"/>
              </a:rPr>
              <a:t>(10:17-44)</a:t>
            </a:r>
          </a:p>
        </p:txBody>
      </p:sp>
    </p:spTree>
    <p:extLst>
      <p:ext uri="{BB962C8B-B14F-4D97-AF65-F5344CB8AC3E}">
        <p14:creationId xmlns:p14="http://schemas.microsoft.com/office/powerpoint/2010/main" val="2246708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extLst/>
        </p:spPr>
        <p:txBody>
          <a:bodyPr/>
          <a:lstStyle/>
          <a:p>
            <a:pPr eaLnBrk="1" hangingPunct="1">
              <a:defRPr/>
            </a:pPr>
            <a:r>
              <a:rPr lang="zh-TW" altLang="en-US" dirty="0">
                <a:effectLst>
                  <a:glow rad="101600">
                    <a:schemeClr val="bg1">
                      <a:alpha val="75000"/>
                    </a:schemeClr>
                  </a:glow>
                </a:effectLst>
                <a:latin typeface="Arial Black" charset="0"/>
                <a:cs typeface="Arial" charset="0"/>
              </a:rPr>
              <a:t>定义</a:t>
            </a:r>
            <a:endParaRPr lang="en-US" dirty="0">
              <a:effectLst>
                <a:glow rad="101600">
                  <a:schemeClr val="bg1">
                    <a:alpha val="75000"/>
                  </a:schemeClr>
                </a:glow>
              </a:effectLst>
              <a:latin typeface="Arial Black" charset="0"/>
              <a:cs typeface="Arial" charset="0"/>
            </a:endParaRPr>
          </a:p>
        </p:txBody>
      </p:sp>
      <p:sp>
        <p:nvSpPr>
          <p:cNvPr id="12291" name="Rectangle 3"/>
          <p:cNvSpPr>
            <a:spLocks noGrp="1" noChangeArrowheads="1"/>
          </p:cNvSpPr>
          <p:nvPr>
            <p:ph type="body" idx="1"/>
          </p:nvPr>
        </p:nvSpPr>
        <p:spPr>
          <a:xfrm>
            <a:off x="395536" y="1066800"/>
            <a:ext cx="7200800" cy="5059363"/>
          </a:xfrm>
          <a:extLst/>
        </p:spPr>
        <p:txBody>
          <a:bodyPr/>
          <a:lstStyle/>
          <a:p>
            <a:pPr marL="0" indent="0" algn="ctr" eaLnBrk="1" hangingPunct="1">
              <a:buFontTx/>
              <a:buNone/>
              <a:defRPr/>
            </a:pPr>
            <a:r>
              <a:rPr lang="zh-TW" altLang="en-US" dirty="0">
                <a:effectLst>
                  <a:glow rad="101600">
                    <a:schemeClr val="bg1">
                      <a:alpha val="75000"/>
                    </a:schemeClr>
                  </a:glow>
                </a:effectLst>
                <a:latin typeface="Arial" charset="0"/>
                <a:ea typeface="宋体" charset="0"/>
                <a:cs typeface="宋体" charset="0"/>
              </a:rPr>
              <a:t>通常，“</a:t>
            </a:r>
            <a:r>
              <a:rPr lang="zh-TW" altLang="en-US" dirty="0">
                <a:solidFill>
                  <a:srgbClr val="FF0000"/>
                </a:solidFill>
                <a:effectLst>
                  <a:glow rad="101600">
                    <a:schemeClr val="bg1">
                      <a:alpha val="75000"/>
                    </a:schemeClr>
                  </a:glow>
                </a:effectLst>
                <a:latin typeface="Arial" charset="0"/>
                <a:ea typeface="宋体" charset="0"/>
                <a:cs typeface="宋体" charset="0"/>
              </a:rPr>
              <a:t>奇迹</a:t>
            </a:r>
            <a:r>
              <a:rPr lang="zh-TW" altLang="en-US" dirty="0">
                <a:effectLst>
                  <a:glow rad="101600">
                    <a:schemeClr val="bg1">
                      <a:alpha val="75000"/>
                    </a:schemeClr>
                  </a:glow>
                </a:effectLst>
                <a:latin typeface="Arial" charset="0"/>
                <a:ea typeface="宋体" charset="0"/>
                <a:cs typeface="宋体" charset="0"/>
              </a:rPr>
              <a:t>和</a:t>
            </a:r>
            <a:r>
              <a:rPr lang="zh-TW" altLang="en-US" dirty="0">
                <a:solidFill>
                  <a:srgbClr val="0000FF"/>
                </a:solidFill>
                <a:effectLst>
                  <a:glow rad="101600">
                    <a:schemeClr val="bg1">
                      <a:alpha val="75000"/>
                    </a:schemeClr>
                  </a:glow>
                </a:effectLst>
                <a:latin typeface="Arial" charset="0"/>
                <a:ea typeface="宋体" charset="0"/>
                <a:cs typeface="宋体" charset="0"/>
              </a:rPr>
              <a:t>符号</a:t>
            </a:r>
            <a:r>
              <a:rPr lang="zh-TW" altLang="en-US" dirty="0">
                <a:effectLst>
                  <a:glow rad="101600">
                    <a:schemeClr val="bg1">
                      <a:alpha val="75000"/>
                    </a:schemeClr>
                  </a:glow>
                </a:effectLst>
                <a:latin typeface="Arial" charset="0"/>
                <a:ea typeface="宋体" charset="0"/>
                <a:cs typeface="宋体" charset="0"/>
              </a:rPr>
              <a:t>”被用作股票表达来指代奇迹</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a:t>
            </a:r>
            <a:r>
              <a:rPr lang="zh-TW" altLang="en-US" dirty="0">
                <a:effectLst>
                  <a:glow rad="101600">
                    <a:schemeClr val="bg1">
                      <a:alpha val="75000"/>
                    </a:schemeClr>
                  </a:glow>
                </a:effectLst>
                <a:latin typeface="Arial" charset="0"/>
                <a:ea typeface="宋体" charset="0"/>
                <a:cs typeface="宋体" charset="0"/>
              </a:rPr>
              <a:t>出埃及记</a:t>
            </a:r>
            <a:r>
              <a:rPr lang="en-US" altLang="zh-TW" dirty="0">
                <a:effectLst>
                  <a:glow rad="101600">
                    <a:schemeClr val="bg1">
                      <a:alpha val="75000"/>
                    </a:schemeClr>
                  </a:glow>
                </a:effectLst>
                <a:latin typeface="Arial" charset="0"/>
                <a:ea typeface="宋体" charset="0"/>
                <a:cs typeface="宋体" charset="0"/>
              </a:rPr>
              <a:t>7</a:t>
            </a:r>
            <a:r>
              <a:rPr lang="zh-TW" altLang="en-US" dirty="0">
                <a:effectLst>
                  <a:glow rad="101600">
                    <a:schemeClr val="bg1">
                      <a:alpha val="75000"/>
                    </a:schemeClr>
                  </a:glow>
                </a:effectLst>
                <a:latin typeface="Arial" charset="0"/>
                <a:ea typeface="宋体" charset="0"/>
                <a:cs typeface="宋体" charset="0"/>
              </a:rPr>
              <a:t>：</a:t>
            </a:r>
            <a:r>
              <a:rPr lang="en-US" altLang="zh-TW" dirty="0">
                <a:effectLst>
                  <a:glow rad="101600">
                    <a:schemeClr val="bg1">
                      <a:alpha val="75000"/>
                    </a:schemeClr>
                  </a:glow>
                </a:effectLst>
                <a:latin typeface="Arial" charset="0"/>
                <a:ea typeface="宋体" charset="0"/>
                <a:cs typeface="宋体" charset="0"/>
              </a:rPr>
              <a:t>3</a:t>
            </a:r>
            <a:r>
              <a:rPr lang="zh-TW" altLang="en-US" dirty="0">
                <a:effectLst>
                  <a:glow rad="101600">
                    <a:schemeClr val="bg1">
                      <a:alpha val="75000"/>
                    </a:schemeClr>
                  </a:glow>
                </a:effectLst>
                <a:latin typeface="Arial" charset="0"/>
                <a:ea typeface="宋体" charset="0"/>
                <a:cs typeface="宋体" charset="0"/>
              </a:rPr>
              <a:t>，使徒行传</a:t>
            </a:r>
            <a:r>
              <a:rPr lang="en-US" altLang="zh-TW" dirty="0">
                <a:effectLst>
                  <a:glow rad="101600">
                    <a:schemeClr val="bg1">
                      <a:alpha val="75000"/>
                    </a:schemeClr>
                  </a:glow>
                </a:effectLst>
                <a:latin typeface="Arial" charset="0"/>
                <a:ea typeface="宋体" charset="0"/>
                <a:cs typeface="宋体" charset="0"/>
              </a:rPr>
              <a:t>2:43;4:30; 5:12</a:t>
            </a:r>
            <a:r>
              <a:rPr lang="zh-TW" altLang="en-US" dirty="0">
                <a:effectLst>
                  <a:glow rad="101600">
                    <a:schemeClr val="bg1">
                      <a:alpha val="75000"/>
                    </a:schemeClr>
                  </a:glow>
                </a:effectLst>
                <a:latin typeface="Arial" charset="0"/>
                <a:ea typeface="宋体" charset="0"/>
                <a:cs typeface="宋体" charset="0"/>
              </a:rPr>
              <a:t>等</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endParaRPr lang="en-US" altLang="zh-CN" dirty="0">
              <a:effectLst>
                <a:glow rad="101600">
                  <a:schemeClr val="bg1">
                    <a:alpha val="75000"/>
                  </a:schemeClr>
                </a:glow>
              </a:effectLst>
              <a:latin typeface="Arial" charset="0"/>
              <a:ea typeface="宋体" charset="0"/>
              <a:cs typeface="宋体" charset="0"/>
            </a:endParaRPr>
          </a:p>
          <a:p>
            <a:pPr marL="0" indent="0" algn="ctr" eaLnBrk="1" hangingPunct="1">
              <a:buFontTx/>
              <a:buNone/>
              <a:defRPr/>
            </a:pPr>
            <a:r>
              <a:rPr lang="zh-TW" altLang="en-US" dirty="0">
                <a:effectLst>
                  <a:glow rad="101600">
                    <a:schemeClr val="bg1">
                      <a:alpha val="75000"/>
                    </a:schemeClr>
                  </a:glow>
                </a:effectLst>
                <a:latin typeface="Arial" charset="0"/>
                <a:ea typeface="宋体" charset="0"/>
                <a:cs typeface="宋体" charset="0"/>
              </a:rPr>
              <a:t>有时候所有三个术语都合并在一起，“强大的作品，奇迹和迹象”</a:t>
            </a:r>
            <a:r>
              <a:rPr lang="en-US" altLang="zh-CN" dirty="0">
                <a:effectLst>
                  <a:glow rad="101600">
                    <a:schemeClr val="bg1">
                      <a:alpha val="75000"/>
                    </a:schemeClr>
                  </a:glow>
                </a:effectLst>
                <a:latin typeface="Arial" charset="0"/>
                <a:ea typeface="宋体" charset="0"/>
                <a:cs typeface="宋体" charset="0"/>
              </a:rPr>
              <a:t>(</a:t>
            </a:r>
            <a:r>
              <a:rPr lang="zh-TW" altLang="en-US" dirty="0">
                <a:effectLst>
                  <a:glow rad="101600">
                    <a:schemeClr val="bg1">
                      <a:alpha val="75000"/>
                    </a:schemeClr>
                  </a:glow>
                </a:effectLst>
                <a:latin typeface="Arial" charset="0"/>
                <a:ea typeface="宋体" charset="0"/>
                <a:cs typeface="宋体" charset="0"/>
              </a:rPr>
              <a:t>使徒行传</a:t>
            </a:r>
            <a:r>
              <a:rPr lang="en-US" altLang="zh-TW" dirty="0">
                <a:effectLst>
                  <a:glow rad="101600">
                    <a:schemeClr val="bg1">
                      <a:alpha val="75000"/>
                    </a:schemeClr>
                  </a:glow>
                </a:effectLst>
                <a:latin typeface="Arial" charset="0"/>
                <a:ea typeface="宋体" charset="0"/>
                <a:cs typeface="宋体" charset="0"/>
              </a:rPr>
              <a:t>2:22</a:t>
            </a:r>
            <a:r>
              <a:rPr lang="en-US" altLang="zh-CN" dirty="0">
                <a:effectLst>
                  <a:glow rad="101600">
                    <a:schemeClr val="bg1">
                      <a:alpha val="75000"/>
                    </a:schemeClr>
                  </a:glow>
                </a:effectLst>
                <a:latin typeface="Arial" charset="0"/>
                <a:ea typeface="宋体" charset="0"/>
                <a:cs typeface="宋体" charset="0"/>
              </a:rPr>
              <a:t>) or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a:t>
            </a:r>
            <a:r>
              <a:rPr lang="zh-TW" altLang="en-US" dirty="0">
                <a:solidFill>
                  <a:srgbClr val="040404"/>
                </a:solidFill>
                <a:effectLst>
                  <a:glow rad="101600">
                    <a:schemeClr val="bg1">
                      <a:alpha val="75000"/>
                    </a:schemeClr>
                  </a:glow>
                </a:effectLst>
                <a:latin typeface="Arial" charset="0"/>
                <a:ea typeface="宋体" charset="0"/>
                <a:cs typeface="宋体" charset="0"/>
              </a:rPr>
              <a:t>标志和奇迹以及强大的作品</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a:t>
            </a:r>
            <a:r>
              <a:rPr lang="zh-TW" altLang="en-US" dirty="0">
                <a:effectLst>
                  <a:glow rad="101600">
                    <a:schemeClr val="bg1">
                      <a:alpha val="75000"/>
                    </a:schemeClr>
                  </a:glow>
                </a:effectLst>
                <a:latin typeface="Arial" charset="0"/>
                <a:ea typeface="宋体" charset="0"/>
                <a:cs typeface="宋体" charset="0"/>
              </a:rPr>
              <a:t>哥林多后书</a:t>
            </a:r>
            <a:r>
              <a:rPr lang="en-US" altLang="zh-TW" dirty="0">
                <a:effectLst>
                  <a:glow rad="101600">
                    <a:schemeClr val="bg1">
                      <a:alpha val="75000"/>
                    </a:schemeClr>
                  </a:glow>
                </a:effectLst>
                <a:latin typeface="Arial" charset="0"/>
                <a:ea typeface="宋体" charset="0"/>
                <a:cs typeface="宋体" charset="0"/>
              </a:rPr>
              <a:t>12:12; </a:t>
            </a:r>
            <a:r>
              <a:rPr lang="zh-TW" altLang="en-US" dirty="0">
                <a:effectLst>
                  <a:glow rad="101600">
                    <a:schemeClr val="bg1">
                      <a:alpha val="75000"/>
                    </a:schemeClr>
                  </a:glow>
                </a:effectLst>
                <a:latin typeface="Arial" charset="0"/>
                <a:ea typeface="宋体" charset="0"/>
                <a:cs typeface="宋体" charset="0"/>
              </a:rPr>
              <a:t>希伯来语</a:t>
            </a:r>
            <a:r>
              <a:rPr lang="en-US" altLang="zh-TW" dirty="0">
                <a:effectLst>
                  <a:glow rad="101600">
                    <a:schemeClr val="bg1">
                      <a:alpha val="75000"/>
                    </a:schemeClr>
                  </a:glow>
                </a:effectLst>
                <a:latin typeface="Arial" charset="0"/>
                <a:ea typeface="宋体" charset="0"/>
                <a:cs typeface="宋体" charset="0"/>
              </a:rPr>
              <a:t>2</a:t>
            </a:r>
            <a:r>
              <a:rPr lang="zh-TW" altLang="en-US" dirty="0">
                <a:effectLst>
                  <a:glow rad="101600">
                    <a:schemeClr val="bg1">
                      <a:alpha val="75000"/>
                    </a:schemeClr>
                  </a:glow>
                </a:effectLst>
                <a:latin typeface="Arial" charset="0"/>
                <a:ea typeface="宋体" charset="0"/>
                <a:cs typeface="宋体" charset="0"/>
              </a:rPr>
              <a:t>：</a:t>
            </a:r>
            <a:r>
              <a:rPr lang="en-US" altLang="zh-TW" dirty="0">
                <a:effectLst>
                  <a:glow rad="101600">
                    <a:schemeClr val="bg1">
                      <a:alpha val="75000"/>
                    </a:schemeClr>
                  </a:glow>
                </a:effectLst>
                <a:latin typeface="Arial" charset="0"/>
                <a:ea typeface="宋体" charset="0"/>
                <a:cs typeface="宋体" charset="0"/>
              </a:rPr>
              <a:t>4</a:t>
            </a:r>
            <a:r>
              <a:rPr lang="en-US" altLang="zh-CN" dirty="0">
                <a:effectLst>
                  <a:glow rad="101600">
                    <a:schemeClr val="bg1">
                      <a:alpha val="75000"/>
                    </a:schemeClr>
                  </a:glow>
                </a:effectLst>
                <a:latin typeface="Arial" charset="0"/>
                <a:ea typeface="宋体" charset="0"/>
                <a:cs typeface="宋体" charset="0"/>
              </a:rPr>
              <a:t>) </a:t>
            </a:r>
            <a:endParaRPr lang="en-US" dirty="0">
              <a:effectLst>
                <a:glow rad="101600">
                  <a:schemeClr val="bg1">
                    <a:alpha val="75000"/>
                  </a:schemeClr>
                </a:glow>
              </a:effectLst>
              <a:latin typeface="Arial" charset="0"/>
              <a:cs typeface="Arial" charset="0"/>
            </a:endParaRPr>
          </a:p>
        </p:txBody>
      </p:sp>
      <p:sp>
        <p:nvSpPr>
          <p:cNvPr id="361475"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500" fill="hold"/>
                                        <p:tgtEl>
                                          <p:spTgt spid="1229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229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229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229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2291">
                                            <p:txEl>
                                              <p:pRg st="1" end="1"/>
                                            </p:txEl>
                                          </p:spTgt>
                                        </p:tgtEl>
                                        <p:attrNameLst>
                                          <p:attrName>style.visibility</p:attrName>
                                        </p:attrNameLst>
                                      </p:cBhvr>
                                      <p:to>
                                        <p:strVal val="visible"/>
                                      </p:to>
                                    </p:set>
                                    <p:anim calcmode="lin" valueType="num">
                                      <p:cBhvr>
                                        <p:cTn id="16" dur="500" fill="hold"/>
                                        <p:tgtEl>
                                          <p:spTgt spid="1229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229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229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229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609600"/>
            <a:ext cx="8229600" cy="1143000"/>
          </a:xfrm>
        </p:spPr>
        <p:txBody>
          <a:bodyPr/>
          <a:lstStyle/>
          <a:p>
            <a:pPr eaLnBrk="1" hangingPunct="1"/>
            <a:r>
              <a:rPr lang="zh-CN" altLang="en-US" b="1"/>
              <a:t>西撒利亚</a:t>
            </a:r>
            <a:r>
              <a:rPr lang="en-US" altLang="zh-CN" b="1"/>
              <a:t>: </a:t>
            </a:r>
            <a:r>
              <a:rPr lang="zh-CN" altLang="en-US" b="1"/>
              <a:t>被爱但也被受歧视</a:t>
            </a:r>
            <a:endParaRPr lang="en-US" altLang="zh-CN" b="1"/>
          </a:p>
        </p:txBody>
      </p:sp>
      <p:sp>
        <p:nvSpPr>
          <p:cNvPr id="472068" name="Rectangle 4"/>
          <p:cNvSpPr>
            <a:spLocks noChangeArrowheads="1"/>
          </p:cNvSpPr>
          <p:nvPr/>
        </p:nvSpPr>
        <p:spPr bwMode="auto">
          <a:xfrm>
            <a:off x="0" y="1310438"/>
            <a:ext cx="396752" cy="579526"/>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lIns="91358" tIns="45679" rIns="91358" bIns="45679" anchor="ctr">
            <a:spAutoFit/>
          </a:bodyPr>
          <a:lstStyle/>
          <a:p>
            <a:pPr eaLnBrk="1" hangingPunct="1">
              <a:spcBef>
                <a:spcPct val="20000"/>
              </a:spcBef>
              <a:buClr>
                <a:srgbClr val="86D1EC"/>
              </a:buClr>
              <a:buFontTx/>
              <a:buChar char="•"/>
            </a:pPr>
            <a:endParaRPr lang="en-US" sz="3200">
              <a:solidFill>
                <a:srgbClr val="FFFFFF"/>
              </a:solidFill>
              <a:latin typeface="Arial Black" pitchFamily="34" charset="0"/>
              <a:ea typeface="SimSun" pitchFamily="2" charset="-122"/>
              <a:cs typeface="+mn-cs"/>
            </a:endParaRPr>
          </a:p>
        </p:txBody>
      </p:sp>
      <p:grpSp>
        <p:nvGrpSpPr>
          <p:cNvPr id="242691" name="Group 5"/>
          <p:cNvGrpSpPr>
            <a:grpSpLocks/>
          </p:cNvGrpSpPr>
          <p:nvPr/>
        </p:nvGrpSpPr>
        <p:grpSpPr bwMode="auto">
          <a:xfrm>
            <a:off x="0" y="1752600"/>
            <a:ext cx="9144000" cy="5105400"/>
            <a:chOff x="192" y="1680"/>
            <a:chExt cx="4944" cy="2451"/>
          </a:xfrm>
        </p:grpSpPr>
        <p:pic>
          <p:nvPicPr>
            <p:cNvPr id="242692" name="Picture 6"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w="9525">
              <a:noFill/>
              <a:miter lim="800000"/>
              <a:headEnd/>
              <a:tailEnd/>
            </a:ln>
          </p:spPr>
        </p:pic>
        <p:pic>
          <p:nvPicPr>
            <p:cNvPr id="242693" name="Picture 7" descr="CaesareaDoc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w="9525">
              <a:noFill/>
              <a:miter lim="800000"/>
              <a:headEnd/>
              <a:tailEnd/>
            </a:ln>
          </p:spPr>
        </p:pic>
      </p:grpSp>
    </p:spTree>
    <p:extLst>
      <p:ext uri="{BB962C8B-B14F-4D97-AF65-F5344CB8AC3E}">
        <p14:creationId xmlns:p14="http://schemas.microsoft.com/office/powerpoint/2010/main" val="2751563241"/>
      </p:ext>
    </p:extLst>
  </p:cSld>
  <p:clrMapOvr>
    <a:overrideClrMapping bg1="dk2" tx1="lt1" bg2="dk1"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45588" cy="6859588"/>
          </a:xfrm>
          <a:prstGeom prst="rect">
            <a:avLst/>
          </a:prstGeom>
          <a:noFill/>
          <a:ln w="9525">
            <a:noFill/>
            <a:miter lim="800000"/>
            <a:headEnd/>
            <a:tailEnd/>
          </a:ln>
        </p:spPr>
      </p:pic>
      <p:sp>
        <p:nvSpPr>
          <p:cNvPr id="3" name="Title 2"/>
          <p:cNvSpPr>
            <a:spLocks noGrp="1"/>
          </p:cNvSpPr>
          <p:nvPr>
            <p:ph type="title" idx="4294967295"/>
          </p:nvPr>
        </p:nvSpPr>
        <p:spPr>
          <a:xfrm>
            <a:off x="4788024" y="0"/>
            <a:ext cx="4114800" cy="6858000"/>
          </a:xfrm>
        </p:spPr>
        <p:txBody>
          <a:bodyPr anchor="ctr">
            <a:normAutofit/>
          </a:bodyPr>
          <a:lstStyle/>
          <a:p>
            <a:pPr eaLnBrk="1" hangingPunct="1"/>
            <a:r>
              <a:rPr lang="zh-CN" altLang="en-US" sz="3700" b="1" u="sng" dirty="0">
                <a:solidFill>
                  <a:srgbClr val="000200"/>
                </a:solidFill>
                <a:effectLst>
                  <a:outerShdw blurRad="38100" dist="38100" dir="2700000" algn="tl">
                    <a:srgbClr val="C0C0C0"/>
                  </a:outerShdw>
                </a:effectLst>
                <a:latin typeface="SimSun" pitchFamily="2" charset="-122"/>
                <a:cs typeface="Arial" pitchFamily="34" charset="0"/>
              </a:rPr>
              <a:t>彼得的回答</a:t>
            </a:r>
            <a:r>
              <a:rPr lang="en-US" altLang="zh-CN" sz="3700" b="1" dirty="0">
                <a:solidFill>
                  <a:srgbClr val="000200"/>
                </a:solidFill>
                <a:effectLst>
                  <a:outerShdw blurRad="38100" dist="38100" dir="2700000" algn="tl">
                    <a:srgbClr val="C0C0C0"/>
                  </a:outerShdw>
                </a:effectLst>
                <a:latin typeface="SimSun" pitchFamily="2" charset="-122"/>
                <a:cs typeface="Arial" pitchFamily="34" charset="0"/>
              </a:rPr>
              <a:t>:</a:t>
            </a:r>
            <a:r>
              <a:rPr lang="en-US" altLang="zh-CN" sz="3700" b="1" dirty="0">
                <a:solidFill>
                  <a:srgbClr val="000200"/>
                </a:solidFill>
                <a:latin typeface="SimSun" pitchFamily="2" charset="-122"/>
                <a:cs typeface="Arial" pitchFamily="34" charset="0"/>
              </a:rPr>
              <a:t> </a:t>
            </a:r>
            <a:br>
              <a:rPr lang="en-US" altLang="zh-CN" sz="3700" b="1" dirty="0">
                <a:solidFill>
                  <a:srgbClr val="000200"/>
                </a:solidFill>
                <a:latin typeface="SimSun" pitchFamily="2" charset="-122"/>
                <a:cs typeface="Arial" pitchFamily="34" charset="0"/>
              </a:rPr>
            </a:br>
            <a:br>
              <a:rPr lang="en-US" altLang="zh-CN" sz="3700" b="1" dirty="0">
                <a:solidFill>
                  <a:srgbClr val="000200"/>
                </a:solidFill>
                <a:latin typeface="SimSun" pitchFamily="2" charset="-122"/>
                <a:cs typeface="Arial" pitchFamily="34" charset="0"/>
              </a:rPr>
            </a:br>
            <a:r>
              <a:rPr lang="en-US" altLang="zh-CN" sz="3700" b="1" dirty="0">
                <a:solidFill>
                  <a:srgbClr val="000200"/>
                </a:solidFill>
                <a:effectLst>
                  <a:outerShdw blurRad="38100" dist="38100" dir="2700000" algn="tl">
                    <a:srgbClr val="C0C0C0"/>
                  </a:outerShdw>
                </a:effectLst>
                <a:latin typeface="SimSun" pitchFamily="2" charset="-122"/>
                <a:cs typeface="Arial" pitchFamily="34" charset="0"/>
              </a:rPr>
              <a:t>“</a:t>
            </a:r>
            <a:r>
              <a:rPr lang="zh-CN" altLang="en-US" sz="3700" b="1" dirty="0">
                <a:solidFill>
                  <a:srgbClr val="000200"/>
                </a:solidFill>
                <a:effectLst>
                  <a:outerShdw blurRad="38100" dist="38100" dir="2700000" algn="tl">
                    <a:srgbClr val="C0C0C0"/>
                  </a:outerShdw>
                </a:effectLst>
                <a:latin typeface="SimSun" pitchFamily="2" charset="-122"/>
                <a:cs typeface="Arial" pitchFamily="34" charset="0"/>
              </a:rPr>
              <a:t>我真看出神是不偏待人。原来各国中，那敬畏主、行义的人都为主所悦纳。”</a:t>
            </a:r>
            <a:br>
              <a:rPr lang="en-US" altLang="zh-CN" sz="3700" b="1" dirty="0">
                <a:solidFill>
                  <a:srgbClr val="000200"/>
                </a:solidFill>
                <a:effectLst>
                  <a:outerShdw blurRad="38100" dist="38100" dir="2700000" algn="tl">
                    <a:srgbClr val="C0C0C0"/>
                  </a:outerShdw>
                </a:effectLst>
                <a:latin typeface="SimSun" pitchFamily="2" charset="-122"/>
                <a:cs typeface="Arial" pitchFamily="34" charset="0"/>
              </a:rPr>
            </a:br>
            <a:r>
              <a:rPr lang="en-US" altLang="zh-CN" sz="3700" b="1" dirty="0">
                <a:solidFill>
                  <a:srgbClr val="000200"/>
                </a:solidFill>
                <a:effectLst>
                  <a:outerShdw blurRad="38100" dist="38100" dir="2700000" algn="tl">
                    <a:srgbClr val="C0C0C0"/>
                  </a:outerShdw>
                </a:effectLst>
                <a:latin typeface="SimSun" pitchFamily="2" charset="-122"/>
                <a:cs typeface="Arial" pitchFamily="34" charset="0"/>
              </a:rPr>
              <a:t>(10:34–35)</a:t>
            </a:r>
          </a:p>
        </p:txBody>
      </p:sp>
    </p:spTree>
    <p:extLst>
      <p:ext uri="{BB962C8B-B14F-4D97-AF65-F5344CB8AC3E}">
        <p14:creationId xmlns:p14="http://schemas.microsoft.com/office/powerpoint/2010/main" val="379958326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6"/>
          <p:cNvSpPr>
            <a:spLocks noChangeArrowheads="1"/>
          </p:cNvSpPr>
          <p:nvPr/>
        </p:nvSpPr>
        <p:spPr bwMode="auto">
          <a:xfrm>
            <a:off x="0" y="0"/>
            <a:ext cx="9372600" cy="6858000"/>
          </a:xfrm>
          <a:prstGeom prst="rect">
            <a:avLst/>
          </a:prstGeom>
          <a:solidFill>
            <a:srgbClr val="4E46B2"/>
          </a:solidFill>
          <a:ln w="9525">
            <a:noFill/>
            <a:miter lim="800000"/>
            <a:headEnd/>
            <a:tailEnd/>
          </a:ln>
        </p:spPr>
        <p:txBody>
          <a:bodyPr wrap="none" lIns="91358" tIns="45679" rIns="91358" bIns="45679" anchor="ctr"/>
          <a:lstStyle/>
          <a:p>
            <a:endParaRPr lang="en-US" sz="1800">
              <a:solidFill>
                <a:srgbClr val="FFFFFF"/>
              </a:solidFill>
              <a:latin typeface="Tahoma" pitchFamily="34" charset="0"/>
              <a:ea typeface="SimSun" pitchFamily="2" charset="-122"/>
              <a:cs typeface="+mn-cs"/>
            </a:endParaRPr>
          </a:p>
        </p:txBody>
      </p:sp>
      <p:sp>
        <p:nvSpPr>
          <p:cNvPr id="59394" name="Rectangle 2"/>
          <p:cNvSpPr>
            <a:spLocks noGrp="1" noChangeArrowheads="1"/>
          </p:cNvSpPr>
          <p:nvPr>
            <p:ph type="title" idx="4294967295"/>
          </p:nvPr>
        </p:nvSpPr>
        <p:spPr>
          <a:xfrm>
            <a:off x="0" y="277813"/>
            <a:ext cx="9144000" cy="1143000"/>
          </a:xfrm>
          <a:effectLst>
            <a:outerShdw dist="38099" dir="2700000" algn="ctr" rotWithShape="0">
              <a:schemeClr val="tx1">
                <a:alpha val="74997"/>
              </a:schemeClr>
            </a:outerShdw>
          </a:effectLst>
        </p:spPr>
        <p:txBody>
          <a:bodyPr/>
          <a:lstStyle/>
          <a:p>
            <a:pPr eaLnBrk="1" hangingPunct="1">
              <a:defRPr/>
            </a:pPr>
            <a:r>
              <a:rPr lang="zh-CN" altLang="en-US" b="1">
                <a:solidFill>
                  <a:schemeClr val="bg1"/>
                </a:solidFill>
                <a:effectLst>
                  <a:outerShdw blurRad="38100" dist="38100" dir="2700000" algn="tl">
                    <a:srgbClr val="DDDDDD"/>
                  </a:outerShdw>
                </a:effectLst>
                <a:latin typeface="SimSun" charset="0"/>
              </a:rPr>
              <a:t>上帝将他的灵赐予了哥尼流</a:t>
            </a:r>
            <a:endParaRPr lang="en-US" altLang="zh-CN" b="1">
              <a:solidFill>
                <a:schemeClr val="bg1"/>
              </a:solidFill>
              <a:effectLst>
                <a:outerShdw blurRad="38100" dist="38100" dir="2700000" algn="tl">
                  <a:srgbClr val="DDDDDD"/>
                </a:outerShdw>
              </a:effectLst>
              <a:latin typeface="SimSun" charset="0"/>
            </a:endParaRPr>
          </a:p>
        </p:txBody>
      </p:sp>
      <p:pic>
        <p:nvPicPr>
          <p:cNvPr id="246787"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727200"/>
            <a:ext cx="5627688" cy="5130800"/>
          </a:xfrm>
          <a:prstGeom prst="rect">
            <a:avLst/>
          </a:prstGeom>
          <a:noFill/>
          <a:ln w="9525">
            <a:noFill/>
            <a:miter lim="800000"/>
            <a:headEnd/>
            <a:tailEnd/>
          </a:ln>
        </p:spPr>
      </p:pic>
      <p:pic>
        <p:nvPicPr>
          <p:cNvPr id="246788"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7401" y="1727200"/>
            <a:ext cx="3494088" cy="5130800"/>
          </a:xfrm>
          <a:prstGeom prst="rect">
            <a:avLst/>
          </a:prstGeom>
          <a:noFill/>
          <a:ln w="9525">
            <a:noFill/>
            <a:miter lim="800000"/>
            <a:headEnd/>
            <a:tailEnd/>
          </a:ln>
        </p:spPr>
      </p:pic>
    </p:spTree>
    <p:extLst>
      <p:ext uri="{BB962C8B-B14F-4D97-AF65-F5344CB8AC3E}">
        <p14:creationId xmlns:p14="http://schemas.microsoft.com/office/powerpoint/2010/main" val="32015065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2055866258"/>
              </p:ext>
            </p:extLst>
          </p:nvPr>
        </p:nvGraphicFramePr>
        <p:xfrm>
          <a:off x="16" y="1488762"/>
          <a:ext cx="9143999" cy="5307555"/>
        </p:xfrm>
        <a:graphic>
          <a:graphicData uri="http://schemas.openxmlformats.org/drawingml/2006/table">
            <a:tbl>
              <a:tblPr/>
              <a:tblGrid>
                <a:gridCol w="14036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74977">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经节</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说者</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听者</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mn-ea"/>
                          <a:cs typeface="Arial" charset="0"/>
                        </a:rPr>
                        <a:t>与救赎有关</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目的</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Arial" charset="0"/>
                          <a:cs typeface="Arial" charset="0"/>
                        </a:rPr>
                        <a:t>2:1-4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使徒们</a:t>
                      </a:r>
                      <a:endParaRPr lang="en-US" altLang="zh-CN" sz="2400" b="1" dirty="0">
                        <a:solidFill>
                          <a:srgbClr val="FFFFFF"/>
                        </a:solidFill>
                        <a:latin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未得救的犹太在五旬节里</a:t>
                      </a:r>
                      <a:endParaRPr lang="en-US" altLang="zh-CN" sz="24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Narrow" charset="0"/>
                          <a:ea typeface="SimSun" charset="0"/>
                          <a:cs typeface="SimSun" charset="0"/>
                        </a:rPr>
                        <a:t>救赎后</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dirty="0">
                          <a:solidFill>
                            <a:srgbClr val="FFFFFF"/>
                          </a:solidFill>
                          <a:latin typeface="Arial" charset="0"/>
                          <a:cs typeface="Arial" charset="0"/>
                        </a:rPr>
                        <a:t>验证约珥</a:t>
                      </a:r>
                      <a:r>
                        <a:rPr lang="en-US" altLang="zh-CN" sz="2400" b="1" dirty="0">
                          <a:solidFill>
                            <a:srgbClr val="FFFFFF"/>
                          </a:solidFill>
                          <a:latin typeface="Arial" charset="0"/>
                          <a:cs typeface="Arial" charset="0"/>
                        </a:rPr>
                        <a:t> 2</a:t>
                      </a:r>
                      <a:r>
                        <a:rPr lang="zh-CN" altLang="en-US" sz="2400" b="1" dirty="0">
                          <a:solidFill>
                            <a:srgbClr val="FFFFFF"/>
                          </a:solidFill>
                          <a:latin typeface="Arial" charset="0"/>
                          <a:cs typeface="Arial" charset="0"/>
                        </a:rPr>
                        <a:t>落实犹太人救赎</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20703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Arial" charset="0"/>
                          <a:cs typeface="Arial" charset="0"/>
                        </a:rPr>
                        <a:t>8:14-17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mn-ea"/>
                          <a:cs typeface="Arial" charset="0"/>
                        </a:rPr>
                        <a:t>撒马利亚人</a:t>
                      </a: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得救犹太人对神计划的疑虑</a:t>
                      </a:r>
                      <a:r>
                        <a:rPr lang="en-US" altLang="zh-CN" sz="2400" b="1" dirty="0">
                          <a:solidFill>
                            <a:srgbClr val="FFFFFF"/>
                          </a:solidFill>
                          <a:latin typeface="Arial" charset="0"/>
                          <a:cs typeface="Arial" charset="0"/>
                        </a:rPr>
                        <a:t>(</a:t>
                      </a:r>
                      <a:r>
                        <a:rPr lang="zh-CN" altLang="en-US" sz="2400" b="1" dirty="0">
                          <a:solidFill>
                            <a:srgbClr val="FFFFFF"/>
                          </a:solidFill>
                          <a:latin typeface="Arial" charset="0"/>
                          <a:cs typeface="Arial" charset="0"/>
                        </a:rPr>
                        <a:t>彼得</a:t>
                      </a:r>
                      <a:r>
                        <a:rPr lang="en-US" altLang="zh-CN" sz="2400" b="1" dirty="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Narrow" charset="0"/>
                          <a:ea typeface="SimSun" charset="0"/>
                          <a:cs typeface="SimSun" charset="0"/>
                        </a:rPr>
                        <a:t>救赎后</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验证犹太人的神接受撒马利亚人</a:t>
                      </a:r>
                      <a:r>
                        <a:rPr lang="en-US" altLang="zh-CN" sz="2400" b="1" dirty="0">
                          <a:solidFill>
                            <a:srgbClr val="FFFFFF"/>
                          </a:solidFill>
                          <a:latin typeface="Arial" charset="0"/>
                          <a:cs typeface="Arial"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20703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Arial" charset="0"/>
                          <a:cs typeface="Arial" charset="0"/>
                        </a:rPr>
                        <a:t>10:44-47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外邦</a:t>
                      </a:r>
                      <a:r>
                        <a:rPr lang="en-US" altLang="zh-CN" sz="2400" b="1" dirty="0">
                          <a:solidFill>
                            <a:srgbClr val="FFFFFF"/>
                          </a:solidFill>
                          <a:latin typeface="Arial" charset="0"/>
                          <a:cs typeface="Arial" charset="0"/>
                        </a:rPr>
                        <a:t>(</a:t>
                      </a:r>
                      <a:r>
                        <a:rPr kumimoji="0" lang="zh-CN" altLang="en-US" sz="2400" b="1" kern="1200" dirty="0">
                          <a:solidFill>
                            <a:schemeClr val="bg1"/>
                          </a:solidFill>
                          <a:latin typeface="+mn-lt"/>
                          <a:ea typeface="+mn-ea"/>
                          <a:cs typeface="+mn-cs"/>
                        </a:rPr>
                        <a:t>哥尼流</a:t>
                      </a:r>
                      <a:r>
                        <a:rPr lang="en-US" altLang="zh-CN" sz="2400" b="1" dirty="0">
                          <a:solidFill>
                            <a:srgbClr val="FFFFFF"/>
                          </a:solidFill>
                          <a:latin typeface="Arial" charset="0"/>
                          <a:cs typeface="Arial" charset="0"/>
                        </a:rPr>
                        <a:t>+ </a:t>
                      </a:r>
                      <a:r>
                        <a:rPr lang="zh-CN" altLang="en-US" sz="2400" b="1" dirty="0">
                          <a:solidFill>
                            <a:srgbClr val="FFFFFF"/>
                          </a:solidFill>
                          <a:latin typeface="Arial" charset="0"/>
                          <a:cs typeface="Arial" charset="0"/>
                        </a:rPr>
                        <a:t>其他</a:t>
                      </a:r>
                      <a:r>
                        <a:rPr lang="en-US" altLang="zh-CN" sz="2400" b="1" dirty="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得救犹太人对神计划的疑虑</a:t>
                      </a:r>
                      <a:r>
                        <a:rPr lang="en-US" altLang="zh-CN" sz="2400" b="1" dirty="0">
                          <a:solidFill>
                            <a:srgbClr val="FFFFFF"/>
                          </a:solidFill>
                          <a:latin typeface="Arial" charset="0"/>
                          <a:cs typeface="Arial" charset="0"/>
                        </a:rPr>
                        <a:t>(</a:t>
                      </a:r>
                      <a:r>
                        <a:rPr lang="zh-CN" altLang="en-US" sz="2400" b="1" dirty="0">
                          <a:solidFill>
                            <a:srgbClr val="FFFFFF"/>
                          </a:solidFill>
                          <a:latin typeface="Arial" charset="0"/>
                          <a:cs typeface="Arial" charset="0"/>
                        </a:rPr>
                        <a:t>彼得</a:t>
                      </a:r>
                      <a:r>
                        <a:rPr lang="en-US" altLang="zh-CN" sz="2400" b="1" dirty="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Narrow" charset="0"/>
                          <a:ea typeface="SimSun" charset="0"/>
                          <a:cs typeface="SimSun" charset="0"/>
                        </a:rPr>
                        <a:t>救赎中</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验证犹太人的神接受外邦人</a:t>
                      </a:r>
                      <a:endParaRPr lang="en-US" altLang="zh-CN" sz="24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20703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Arial" charset="0"/>
                          <a:cs typeface="Arial" charset="0"/>
                        </a:rPr>
                        <a:t>19:1-7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旧约信仰弥撒亚</a:t>
                      </a:r>
                      <a:endParaRPr lang="en-US" altLang="zh-CN" sz="24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犹太人要福音信息得以证实</a:t>
                      </a:r>
                      <a:r>
                        <a:rPr lang="en-US" altLang="zh-CN" sz="2400" b="1" dirty="0">
                          <a:solidFill>
                            <a:srgbClr val="FFFFFF"/>
                          </a:solidFill>
                          <a:latin typeface="Arial" charset="0"/>
                          <a:cs typeface="Arial"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Narrow" charset="0"/>
                          <a:ea typeface="SimSun" charset="0"/>
                          <a:cs typeface="SimSun" charset="0"/>
                        </a:rPr>
                        <a:t>救赎中</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验证犹太人的神通过保罗传信息</a:t>
                      </a:r>
                      <a:r>
                        <a:rPr lang="en-US" altLang="zh-CN" sz="2400" b="1" dirty="0">
                          <a:solidFill>
                            <a:srgbClr val="FFFFFF"/>
                          </a:solidFill>
                          <a:latin typeface="Arial" charset="0"/>
                          <a:cs typeface="Arial"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232475" name="Text Box 2"/>
          <p:cNvSpPr txBox="1">
            <a:spLocks noChangeArrowheads="1"/>
          </p:cNvSpPr>
          <p:nvPr/>
        </p:nvSpPr>
        <p:spPr bwMode="auto">
          <a:xfrm>
            <a:off x="0" y="476250"/>
            <a:ext cx="9144000"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58" tIns="45679" rIns="91358" bIns="4567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000" b="1" dirty="0">
                <a:solidFill>
                  <a:srgbClr val="FFFFFF"/>
                </a:solidFill>
                <a:latin typeface="Arial" charset="0"/>
                <a:cs typeface="Arial" charset="0"/>
              </a:rPr>
              <a:t> </a:t>
            </a:r>
            <a:r>
              <a:rPr lang="en-US" altLang="zh-CN" sz="1800" b="1" dirty="0">
                <a:solidFill>
                  <a:srgbClr val="FFFFFF"/>
                </a:solidFill>
                <a:latin typeface="Arial" charset="0"/>
                <a:cs typeface="Arial" charset="0"/>
              </a:rPr>
              <a:t>(Toussaint, </a:t>
            </a:r>
            <a:r>
              <a:rPr lang="en-US" altLang="zh-CN" sz="1800" b="1" i="1" dirty="0">
                <a:solidFill>
                  <a:srgbClr val="FFFFFF"/>
                </a:solidFill>
                <a:latin typeface="Arial" charset="0"/>
                <a:cs typeface="Arial" charset="0"/>
              </a:rPr>
              <a:t>Bible Knowledge Commentary</a:t>
            </a:r>
            <a:r>
              <a:rPr lang="en-US" altLang="zh-CN" sz="1800" b="1" dirty="0">
                <a:solidFill>
                  <a:srgbClr val="FFFFFF"/>
                </a:solidFill>
                <a:latin typeface="Arial" charset="0"/>
                <a:cs typeface="Arial" charset="0"/>
              </a:rPr>
              <a:t>, 2:408, adapted)</a:t>
            </a:r>
            <a:endParaRPr lang="en-US" sz="1800" b="1" dirty="0">
              <a:solidFill>
                <a:srgbClr val="FFFFFF"/>
              </a:solidFill>
              <a:latin typeface="Arial" charset="0"/>
              <a:cs typeface="Arial" charset="0"/>
            </a:endParaRPr>
          </a:p>
        </p:txBody>
      </p:sp>
      <p:sp>
        <p:nvSpPr>
          <p:cNvPr id="787457"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normAutofit fontScale="90000"/>
          </a:bodyPr>
          <a:lstStyle/>
          <a:p>
            <a:pPr>
              <a:defRPr/>
            </a:pPr>
            <a:r>
              <a:rPr lang="zh-CN" altLang="en-US" dirty="0">
                <a:solidFill>
                  <a:srgbClr val="FFFFFF"/>
                </a:solidFill>
                <a:latin typeface="Arial" charset="0"/>
                <a:ea typeface="ＭＳ Ｐゴシック" charset="0"/>
                <a:cs typeface="Arial" charset="0"/>
              </a:rPr>
              <a:t>使徒行传 </a:t>
            </a:r>
            <a:r>
              <a:rPr lang="en-US" altLang="zh-CN" dirty="0">
                <a:solidFill>
                  <a:srgbClr val="FFFFFF"/>
                </a:solidFill>
                <a:latin typeface="Arial" charset="0"/>
                <a:ea typeface="ＭＳ Ｐゴシック" charset="0"/>
                <a:cs typeface="Arial" charset="0"/>
              </a:rPr>
              <a:t>-- </a:t>
            </a:r>
            <a:r>
              <a:rPr lang="zh-CN" altLang="en-US" dirty="0">
                <a:solidFill>
                  <a:srgbClr val="FFFFFF"/>
                </a:solidFill>
                <a:latin typeface="Arial" charset="0"/>
                <a:ea typeface="ＭＳ Ｐゴシック" charset="0"/>
                <a:cs typeface="Arial" charset="0"/>
              </a:rPr>
              <a:t>说方言</a:t>
            </a:r>
            <a:endParaRPr lang="en-US" dirty="0">
              <a:solidFill>
                <a:srgbClr val="FFFFFF"/>
              </a:solidFill>
              <a:effectLst/>
              <a:latin typeface="Arial" charset="0"/>
              <a:ea typeface="ＭＳ Ｐゴシック" charset="0"/>
            </a:endParaRPr>
          </a:p>
        </p:txBody>
      </p:sp>
      <p:sp>
        <p:nvSpPr>
          <p:cNvPr id="232477" name="Rectangle 122"/>
          <p:cNvSpPr>
            <a:spLocks noChangeArrowheads="1"/>
          </p:cNvSpPr>
          <p:nvPr/>
        </p:nvSpPr>
        <p:spPr bwMode="auto">
          <a:xfrm>
            <a:off x="2447933" y="6215066"/>
            <a:ext cx="184500" cy="369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8" tIns="45679" rIns="91358" bIns="45679">
            <a:spAutoFit/>
          </a:bodyPr>
          <a:lstStyle/>
          <a:p>
            <a:endParaRPr lang="en-US" sz="1800">
              <a:solidFill>
                <a:srgbClr val="000000"/>
              </a:solidFill>
              <a:latin typeface="Arial" pitchFamily="34" charset="0"/>
              <a:ea typeface="SimSun" pitchFamily="2" charset="-122"/>
              <a:cs typeface="+mn-cs"/>
            </a:endParaRPr>
          </a:p>
        </p:txBody>
      </p:sp>
      <p:sp>
        <p:nvSpPr>
          <p:cNvPr id="232478" name="Text Box 123"/>
          <p:cNvSpPr txBox="1">
            <a:spLocks noChangeArrowheads="1"/>
          </p:cNvSpPr>
          <p:nvPr/>
        </p:nvSpPr>
        <p:spPr bwMode="auto">
          <a:xfrm>
            <a:off x="8382006" y="5"/>
            <a:ext cx="698012" cy="461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8" tIns="45679" rIns="91358" bIns="4567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123</a:t>
            </a:r>
            <a:endParaRPr lang="en-US">
              <a:solidFill>
                <a:srgbClr val="FFFFFF"/>
              </a:solidFill>
              <a:latin typeface="Arial" charset="0"/>
              <a:cs typeface="Arial" charset="0"/>
            </a:endParaRPr>
          </a:p>
        </p:txBody>
      </p:sp>
      <p:pic>
        <p:nvPicPr>
          <p:cNvPr id="232479" name="Picture 2" descr="dove-holy-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0274" y="-171385"/>
            <a:ext cx="1116013"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0178705"/>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6803" name="Rectangle 2"/>
          <p:cNvSpPr>
            <a:spLocks noGrp="1" noChangeArrowheads="1"/>
          </p:cNvSpPr>
          <p:nvPr>
            <p:ph type="title" idx="4294967295"/>
          </p:nvPr>
        </p:nvSpPr>
        <p:spPr>
          <a:xfrm>
            <a:off x="5148263" y="609600"/>
            <a:ext cx="3671887" cy="4343400"/>
          </a:xfrm>
        </p:spPr>
        <p:txBody>
          <a:bodyPr/>
          <a:lstStyle/>
          <a:p>
            <a:pPr eaLnBrk="1" hangingPunct="1">
              <a:defRPr/>
            </a:pPr>
            <a:r>
              <a:rPr lang="en-US" dirty="0">
                <a:solidFill>
                  <a:schemeClr val="bg1"/>
                </a:solidFill>
                <a:latin typeface="Arial" charset="0"/>
                <a:ea typeface="Osaka" charset="0"/>
                <a:cs typeface="Osaka" charset="0"/>
              </a:rPr>
              <a:t>I. </a:t>
            </a:r>
            <a:r>
              <a:rPr lang="zh-TW" altLang="en-US" dirty="0">
                <a:solidFill>
                  <a:schemeClr val="bg1"/>
                </a:solidFill>
                <a:latin typeface="Arial" charset="0"/>
                <a:ea typeface="Osaka" charset="0"/>
                <a:cs typeface="Osaka" charset="0"/>
              </a:rPr>
              <a:t>预言会使</a:t>
            </a:r>
            <a:r>
              <a:rPr lang="zh-TW" altLang="en-US" dirty="0">
                <a:solidFill>
                  <a:srgbClr val="FFFF00"/>
                </a:solidFill>
                <a:latin typeface="Arial" charset="0"/>
                <a:ea typeface="Osaka" charset="0"/>
                <a:cs typeface="Osaka" charset="0"/>
              </a:rPr>
              <a:t>其他</a:t>
            </a:r>
            <a:r>
              <a:rPr lang="zh-TW" altLang="en-US" dirty="0">
                <a:solidFill>
                  <a:schemeClr val="bg1"/>
                </a:solidFill>
                <a:latin typeface="Arial" charset="0"/>
                <a:ea typeface="Osaka" charset="0"/>
                <a:cs typeface="Osaka" charset="0"/>
              </a:rPr>
              <a:t>信徒受益吗？（哥林多前书</a:t>
            </a:r>
            <a:r>
              <a:rPr lang="en-US" altLang="zh-TW" dirty="0">
                <a:solidFill>
                  <a:schemeClr val="bg1"/>
                </a:solidFill>
                <a:latin typeface="Arial" charset="0"/>
                <a:ea typeface="Osaka" charset="0"/>
                <a:cs typeface="Osaka" charset="0"/>
              </a:rPr>
              <a:t>14</a:t>
            </a:r>
            <a:r>
              <a:rPr lang="zh-TW" altLang="en-US" dirty="0">
                <a:solidFill>
                  <a:schemeClr val="bg1"/>
                </a:solidFill>
                <a:latin typeface="Arial" charset="0"/>
                <a:ea typeface="Osaka" charset="0"/>
                <a:cs typeface="Osaka" charset="0"/>
              </a:rPr>
              <a:t>：</a:t>
            </a:r>
            <a:r>
              <a:rPr lang="en-US" altLang="zh-TW" dirty="0">
                <a:solidFill>
                  <a:schemeClr val="bg1"/>
                </a:solidFill>
                <a:latin typeface="Arial" charset="0"/>
                <a:ea typeface="Osaka" charset="0"/>
                <a:cs typeface="Osaka" charset="0"/>
              </a:rPr>
              <a:t>2-5</a:t>
            </a:r>
            <a:r>
              <a:rPr lang="zh-TW" altLang="en-US" dirty="0">
                <a:solidFill>
                  <a:schemeClr val="bg1"/>
                </a:solidFill>
                <a:latin typeface="Arial" charset="0"/>
                <a:ea typeface="Osaka" charset="0"/>
                <a:cs typeface="Osaka" charset="0"/>
              </a:rPr>
              <a:t>）</a:t>
            </a:r>
            <a:endParaRPr lang="en-US" dirty="0">
              <a:latin typeface="Arial" charset="0"/>
              <a:ea typeface="Osaka" charset="0"/>
              <a:cs typeface="Osaka" charset="0"/>
            </a:endParaRPr>
          </a:p>
        </p:txBody>
      </p:sp>
      <p:sp>
        <p:nvSpPr>
          <p:cNvPr id="475139"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475140" name="Picture 1030" descr="438px-Agab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06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7186"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7187" name="Rectangle 2"/>
          <p:cNvSpPr>
            <a:spLocks noChangeArrowheads="1"/>
          </p:cNvSpPr>
          <p:nvPr/>
        </p:nvSpPr>
        <p:spPr bwMode="auto">
          <a:xfrm>
            <a:off x="0" y="2286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90000"/>
              </a:lnSpc>
            </a:pPr>
            <a:r>
              <a:rPr lang="en-US" altLang="zh-TW" sz="3200" b="1" baseline="30000" dirty="0">
                <a:solidFill>
                  <a:schemeClr val="bg1"/>
                </a:solidFill>
              </a:rPr>
              <a:t>2</a:t>
            </a:r>
            <a:r>
              <a:rPr lang="zh-TW" altLang="en-US" sz="3200" b="1" baseline="30000" dirty="0">
                <a:solidFill>
                  <a:schemeClr val="bg1"/>
                </a:solidFill>
              </a:rPr>
              <a:t>原来那说方言的不是对人说，而是对神说，因为没有人能听得懂</a:t>
            </a:r>
            <a:r>
              <a:rPr lang="en-US" altLang="zh-TW" sz="3200" b="1" baseline="30000" dirty="0">
                <a:solidFill>
                  <a:schemeClr val="bg1"/>
                </a:solidFill>
              </a:rPr>
              <a:t>;</a:t>
            </a:r>
            <a:r>
              <a:rPr lang="zh-TW" altLang="en-US" sz="3200" b="1" baseline="30000" dirty="0">
                <a:solidFill>
                  <a:schemeClr val="bg1"/>
                </a:solidFill>
              </a:rPr>
              <a:t>他是在灵里讲奥秘的事。</a:t>
            </a:r>
            <a:br>
              <a:rPr lang="en-US" sz="3200" b="1" dirty="0">
                <a:solidFill>
                  <a:schemeClr val="bg1"/>
                </a:solidFill>
              </a:rPr>
            </a:br>
            <a:r>
              <a:rPr lang="en-US" altLang="zh-TW" sz="3200" b="1" baseline="30000" dirty="0">
                <a:solidFill>
                  <a:schemeClr val="bg1"/>
                </a:solidFill>
              </a:rPr>
              <a:t>3</a:t>
            </a:r>
            <a:r>
              <a:rPr lang="zh-TW" altLang="en-US" sz="3200" b="1" baseline="30000" dirty="0">
                <a:solidFill>
                  <a:schemeClr val="bg1"/>
                </a:solidFill>
              </a:rPr>
              <a:t>但那讲道的是对人讲说，使他们得着造就，安慰和劝勉</a:t>
            </a:r>
            <a:r>
              <a:rPr lang="en-US" altLang="zh-TW" sz="3200" b="1" baseline="30000" dirty="0">
                <a:solidFill>
                  <a:schemeClr val="bg1"/>
                </a:solidFill>
              </a:rPr>
              <a:t> </a:t>
            </a:r>
            <a:r>
              <a:rPr lang="zh-TW" altLang="en-US" sz="3200" b="1" baseline="30000" dirty="0">
                <a:solidFill>
                  <a:schemeClr val="bg1"/>
                </a:solidFill>
              </a:rPr>
              <a:t>。</a:t>
            </a:r>
            <a:endParaRPr lang="en-GB" altLang="zh-TW" sz="3200" b="1" baseline="30000" dirty="0">
              <a:solidFill>
                <a:schemeClr val="bg1"/>
              </a:solidFill>
            </a:endParaRPr>
          </a:p>
          <a:p>
            <a:pPr algn="ctr">
              <a:lnSpc>
                <a:spcPct val="90000"/>
              </a:lnSpc>
            </a:pPr>
            <a:r>
              <a:rPr lang="zh-TW" altLang="en-US" sz="3200" b="1" baseline="30000" dirty="0">
                <a:solidFill>
                  <a:schemeClr val="bg1"/>
                </a:solidFill>
              </a:rPr>
              <a:t>中文新版（简体）（</a:t>
            </a:r>
            <a:r>
              <a:rPr lang="en-US" altLang="zh-TW" sz="3200" b="1" baseline="30000" dirty="0">
                <a:solidFill>
                  <a:schemeClr val="bg1"/>
                </a:solidFill>
              </a:rPr>
              <a:t>CNVS</a:t>
            </a:r>
            <a:r>
              <a:rPr lang="zh-TW" altLang="en-US" sz="3200" b="1" baseline="30000" dirty="0">
                <a:solidFill>
                  <a:schemeClr val="bg1"/>
                </a:solidFill>
              </a:rPr>
              <a:t>）</a:t>
            </a:r>
            <a:endParaRPr lang="en-US" sz="3200" b="1" dirty="0">
              <a:solidFill>
                <a:schemeClr val="bg1"/>
              </a:solidFill>
            </a:endParaRPr>
          </a:p>
        </p:txBody>
      </p:sp>
      <p:pic>
        <p:nvPicPr>
          <p:cNvPr id="477188" name="Picture 1032"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Rectangle 2"/>
          <p:cNvSpPr>
            <a:spLocks noGrp="1" noChangeArrowheads="1"/>
          </p:cNvSpPr>
          <p:nvPr>
            <p:ph type="title" idx="4294967295"/>
          </p:nvPr>
        </p:nvSpPr>
        <p:spPr>
          <a:xfrm>
            <a:off x="2843213" y="0"/>
            <a:ext cx="6300787" cy="2209800"/>
          </a:xfrm>
          <a:solidFill>
            <a:srgbClr val="CC3300"/>
          </a:solidFill>
        </p:spPr>
        <p:txBody>
          <a:bodyPr/>
          <a:lstStyle/>
          <a:p>
            <a:pPr marL="736600" indent="-736600" algn="l" eaLnBrk="1" hangingPunct="1">
              <a:lnSpc>
                <a:spcPct val="90000"/>
              </a:lnSpc>
              <a:defRPr/>
            </a:pPr>
            <a:r>
              <a:rPr lang="en-US" sz="3600" dirty="0">
                <a:solidFill>
                  <a:schemeClr val="bg1"/>
                </a:solidFill>
                <a:effectLst>
                  <a:outerShdw blurRad="38100" dist="38100" dir="2700000" algn="tl">
                    <a:srgbClr val="000000"/>
                  </a:outerShdw>
                </a:effectLst>
                <a:latin typeface="Arial" charset="0"/>
                <a:ea typeface="Osaka" charset="0"/>
                <a:cs typeface="Osaka" charset="0"/>
              </a:rPr>
              <a:t>A.	</a:t>
            </a:r>
            <a:r>
              <a:rPr lang="zh-TW" altLang="en-US" sz="3600" dirty="0">
                <a:solidFill>
                  <a:schemeClr val="bg1"/>
                </a:solidFill>
                <a:effectLst>
                  <a:outerShdw blurRad="38100" dist="38100" dir="2700000" algn="tl">
                    <a:srgbClr val="000000"/>
                  </a:outerShdw>
                </a:effectLst>
                <a:latin typeface="Arial" charset="0"/>
                <a:ea typeface="Osaka" charset="0"/>
                <a:cs typeface="Osaka" charset="0"/>
              </a:rPr>
              <a:t>他人理解预言，而只有上帝才能理解方言（哥林多前书</a:t>
            </a:r>
            <a:r>
              <a:rPr lang="en-US" altLang="zh-TW" sz="3600" dirty="0">
                <a:solidFill>
                  <a:schemeClr val="bg1"/>
                </a:solidFill>
                <a:effectLst>
                  <a:outerShdw blurRad="38100" dist="38100" dir="2700000" algn="tl">
                    <a:srgbClr val="000000"/>
                  </a:outerShdw>
                </a:effectLst>
                <a:latin typeface="Arial" charset="0"/>
                <a:ea typeface="Osaka" charset="0"/>
                <a:cs typeface="Osaka" charset="0"/>
              </a:rPr>
              <a:t>14</a:t>
            </a:r>
            <a:r>
              <a:rPr lang="zh-TW" altLang="en-US" sz="3600" dirty="0">
                <a:solidFill>
                  <a:schemeClr val="bg1"/>
                </a:solidFill>
                <a:effectLst>
                  <a:outerShdw blurRad="38100" dist="38100" dir="2700000" algn="tl">
                    <a:srgbClr val="000000"/>
                  </a:outerShdw>
                </a:effectLst>
                <a:latin typeface="Arial" charset="0"/>
                <a:ea typeface="Osaka" charset="0"/>
                <a:cs typeface="Osaka" charset="0"/>
              </a:rPr>
              <a:t>：</a:t>
            </a:r>
            <a:r>
              <a:rPr lang="en-US" altLang="zh-TW" sz="3600" dirty="0">
                <a:solidFill>
                  <a:schemeClr val="bg1"/>
                </a:solidFill>
                <a:effectLst>
                  <a:outerShdw blurRad="38100" dist="38100" dir="2700000" algn="tl">
                    <a:srgbClr val="000000"/>
                  </a:outerShdw>
                </a:effectLst>
                <a:latin typeface="Arial" charset="0"/>
                <a:ea typeface="Osaka" charset="0"/>
                <a:cs typeface="Osaka" charset="0"/>
              </a:rPr>
              <a:t>2-3</a:t>
            </a:r>
            <a:r>
              <a:rPr lang="zh-TW" altLang="en-US" sz="3600" dirty="0">
                <a:solidFill>
                  <a:schemeClr val="bg1"/>
                </a:solidFill>
                <a:effectLst>
                  <a:outerShdw blurRad="38100" dist="38100" dir="2700000" algn="tl">
                    <a:srgbClr val="000000"/>
                  </a:outerShdw>
                </a:effectLst>
                <a:latin typeface="Arial" charset="0"/>
                <a:ea typeface="Osaka" charset="0"/>
                <a:cs typeface="Osaka" charset="0"/>
              </a:rPr>
              <a:t>）。</a:t>
            </a:r>
            <a:endParaRPr lang="en-US" sz="3600" dirty="0">
              <a:solidFill>
                <a:schemeClr val="tx1"/>
              </a:solidFill>
              <a:latin typeface="Times" charset="0"/>
              <a:ea typeface="Osaka" charset="0"/>
              <a:cs typeface="Osak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69" tIns="45635" rIns="91269" bIns="45635"/>
          <a:lstStyle/>
          <a:p>
            <a:pPr algn="ctr" eaLnBrk="1" hangingPunct="1"/>
            <a:endParaRPr lang="en-US" b="1">
              <a:solidFill>
                <a:srgbClr val="000000"/>
              </a:solidFill>
            </a:endParaRPr>
          </a:p>
        </p:txBody>
      </p:sp>
      <p:sp>
        <p:nvSpPr>
          <p:cNvPr id="532483" name="Rectangle 173"/>
          <p:cNvSpPr>
            <a:spLocks noGrp="1" noChangeArrowheads="1"/>
          </p:cNvSpPr>
          <p:nvPr>
            <p:ph type="title" idx="4294967295"/>
          </p:nvPr>
        </p:nvSpPr>
        <p:spPr>
          <a:xfrm>
            <a:off x="0" y="1"/>
            <a:ext cx="9144000" cy="525142"/>
          </a:xfrm>
          <a:gradFill rotWithShape="1">
            <a:gsLst>
              <a:gs pos="0">
                <a:srgbClr val="0000FF"/>
              </a:gs>
              <a:gs pos="100000">
                <a:schemeClr val="tx1"/>
              </a:gs>
            </a:gsLst>
            <a:path path="rect">
              <a:fillToRect l="100000" t="100000"/>
            </a:path>
          </a:gra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在使徒行传及哥林多前书的方言</a:t>
            </a:r>
            <a:endParaRPr lang="en-US" sz="2800" b="1" dirty="0">
              <a:solidFill>
                <a:srgbClr val="FFFFFF"/>
              </a:solidFill>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1742394213"/>
              </p:ext>
            </p:extLst>
          </p:nvPr>
        </p:nvGraphicFramePr>
        <p:xfrm>
          <a:off x="0" y="944563"/>
          <a:ext cx="9144000" cy="5120664"/>
        </p:xfrm>
        <a:graphic>
          <a:graphicData uri="http://schemas.openxmlformats.org/drawingml/2006/table">
            <a:tbl>
              <a:tblPr/>
              <a:tblGrid>
                <a:gridCol w="1981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2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Narrow" charset="0"/>
                          <a:ea typeface="SimSun" charset="0"/>
                          <a:cs typeface="SimSun" charset="0"/>
                        </a:rPr>
                        <a:t>对照</a:t>
                      </a: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使徒行传里的方言</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哥林多前书里的方言</a:t>
                      </a: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55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000000"/>
                          </a:solidFill>
                          <a:effectLst/>
                          <a:latin typeface="Arial Narrow" charset="0"/>
                          <a:ea typeface="SimSun" charset="0"/>
                          <a:cs typeface="SimSun" charset="0"/>
                        </a:rPr>
                        <a:t>双方都讲能明白的</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000000"/>
                          </a:solidFill>
                          <a:effectLst/>
                          <a:latin typeface="Arial Narrow" charset="0"/>
                          <a:ea typeface="SimSun" charset="0"/>
                          <a:cs typeface="SimSun" charset="0"/>
                        </a:rPr>
                        <a:t>异国语言</a:t>
                      </a: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说出罗马帝国的语言 </a:t>
                      </a:r>
                      <a:br>
                        <a:rPr kumimoji="0" lang="zh-CN" altLang="en-US" sz="2400" b="1" i="0" u="none" strike="noStrike" cap="none" normalizeH="0" baseline="0" dirty="0">
                          <a:ln>
                            <a:noFill/>
                          </a:ln>
                          <a:solidFill>
                            <a:srgbClr val="000000"/>
                          </a:solidFill>
                          <a:effectLst/>
                          <a:latin typeface="Arial Narrow" charset="0"/>
                          <a:ea typeface="SimSun" charset="0"/>
                          <a:cs typeface="SimSun" charset="0"/>
                        </a:rPr>
                      </a:b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a:t>
                      </a: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徒 </a:t>
                      </a: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2:7-11)</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既然用的是同个名词 </a:t>
                      </a: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a:t>
                      </a:r>
                      <a:r>
                        <a:rPr kumimoji="0" lang="en-US" altLang="zh-CN" sz="2400" b="1" i="0" u="none" strike="noStrike" cap="none" normalizeH="0" baseline="0" dirty="0" err="1">
                          <a:ln>
                            <a:noFill/>
                          </a:ln>
                          <a:solidFill>
                            <a:srgbClr val="000000"/>
                          </a:solidFill>
                          <a:effectLst/>
                          <a:latin typeface="Arial Narrow" charset="0"/>
                          <a:ea typeface="SimSun" charset="0"/>
                          <a:cs typeface="SimSun" charset="0"/>
                        </a:rPr>
                        <a:t>glossa</a:t>
                      </a: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 </a:t>
                      </a: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我们就认定是同个恩赐</a:t>
                      </a: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55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000000"/>
                          </a:solidFill>
                          <a:effectLst/>
                          <a:latin typeface="Arial Narrow" charset="0"/>
                          <a:ea typeface="SimSun" charset="0"/>
                          <a:cs typeface="SimSun" charset="0"/>
                        </a:rPr>
                        <a:t>双方都作为非信徒</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000000"/>
                          </a:solidFill>
                          <a:effectLst/>
                          <a:latin typeface="Arial Narrow" charset="0"/>
                          <a:ea typeface="SimSun" charset="0"/>
                          <a:cs typeface="SimSun" charset="0"/>
                        </a:rPr>
                        <a:t>的象徵</a:t>
                      </a: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听众被劝领受赦免 </a:t>
                      </a:r>
                      <a:br>
                        <a:rPr kumimoji="0" lang="zh-CN" altLang="en-US" sz="2400" b="1" i="0" u="none" strike="noStrike" cap="none" normalizeH="0" baseline="0" dirty="0">
                          <a:ln>
                            <a:noFill/>
                          </a:ln>
                          <a:solidFill>
                            <a:srgbClr val="000000"/>
                          </a:solidFill>
                          <a:effectLst/>
                          <a:latin typeface="Arial Narrow" charset="0"/>
                          <a:ea typeface="SimSun" charset="0"/>
                          <a:cs typeface="SimSun" charset="0"/>
                        </a:rPr>
                      </a:b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a:t>
                      </a: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徒 </a:t>
                      </a: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2:38)</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在场的非信徒需要祝福的翻译 </a:t>
                      </a: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a:t>
                      </a: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林前</a:t>
                      </a: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14:21-22)</a:t>
                      </a: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Narrow" charset="0"/>
                        <a:ea typeface="SimSun" charset="0"/>
                        <a:cs typeface="SimSun"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5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000000"/>
                          </a:solidFill>
                          <a:effectLst/>
                          <a:latin typeface="Arial Narrow" charset="0"/>
                          <a:ea typeface="SimSun" charset="0"/>
                          <a:cs typeface="SimSun" charset="0"/>
                        </a:rPr>
                        <a:t>双方都以神为源点</a:t>
                      </a: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说方言的人没有要获得这恩赐 </a:t>
                      </a: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a:t>
                      </a: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徒 </a:t>
                      </a: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2:2)</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方言是圣灵的恩赐之一 </a:t>
                      </a:r>
                      <a:br>
                        <a:rPr kumimoji="0" lang="zh-CN" altLang="en-US" sz="2400" b="1" i="0" u="none" strike="noStrike" cap="none" normalizeH="0" baseline="0" dirty="0">
                          <a:ln>
                            <a:noFill/>
                          </a:ln>
                          <a:solidFill>
                            <a:srgbClr val="000000"/>
                          </a:solidFill>
                          <a:effectLst/>
                          <a:latin typeface="Arial Narrow" charset="0"/>
                          <a:ea typeface="SimSun" charset="0"/>
                          <a:cs typeface="SimSun" charset="0"/>
                        </a:rPr>
                      </a:b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a:t>
                      </a:r>
                      <a:r>
                        <a:rPr kumimoji="0" lang="zh-CN" altLang="en-US" sz="2400" b="1" i="0" u="none" strike="noStrike" cap="none" normalizeH="0" baseline="0" dirty="0">
                          <a:ln>
                            <a:noFill/>
                          </a:ln>
                          <a:solidFill>
                            <a:srgbClr val="000000"/>
                          </a:solidFill>
                          <a:effectLst/>
                          <a:latin typeface="Arial Narrow" charset="0"/>
                          <a:ea typeface="SimSun" charset="0"/>
                          <a:cs typeface="SimSun" charset="0"/>
                        </a:rPr>
                        <a:t>林前 </a:t>
                      </a: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12–14)</a:t>
                      </a: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bl>
          </a:graphicData>
        </a:graphic>
      </p:graphicFrame>
      <p:sp>
        <p:nvSpPr>
          <p:cNvPr id="532504" name="Text Box 2"/>
          <p:cNvSpPr txBox="1">
            <a:spLocks noChangeArrowheads="1"/>
          </p:cNvSpPr>
          <p:nvPr/>
        </p:nvSpPr>
        <p:spPr bwMode="auto">
          <a:xfrm>
            <a:off x="8245476" y="-19050"/>
            <a:ext cx="898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a:solidFill>
                  <a:srgbClr val="FFFFFF"/>
                </a:solidFill>
              </a:rPr>
              <a:t>161cc</a:t>
            </a:r>
          </a:p>
        </p:txBody>
      </p:sp>
    </p:spTree>
    <p:extLst>
      <p:ext uri="{BB962C8B-B14F-4D97-AF65-F5344CB8AC3E}">
        <p14:creationId xmlns:p14="http://schemas.microsoft.com/office/powerpoint/2010/main" val="12632906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69" tIns="45635" rIns="91269" bIns="45635"/>
          <a:lstStyle/>
          <a:p>
            <a:pPr algn="ctr" eaLnBrk="1" hangingPunct="1"/>
            <a:endParaRPr lang="en-US" b="1">
              <a:solidFill>
                <a:srgbClr val="000000"/>
              </a:solidFill>
            </a:endParaRPr>
          </a:p>
        </p:txBody>
      </p:sp>
      <p:sp>
        <p:nvSpPr>
          <p:cNvPr id="534531" name="Rectangle 173"/>
          <p:cNvSpPr>
            <a:spLocks noGrp="1" noChangeArrowheads="1"/>
          </p:cNvSpPr>
          <p:nvPr>
            <p:ph type="title" idx="4294967295"/>
          </p:nvPr>
        </p:nvSpPr>
        <p:spPr>
          <a:xfrm>
            <a:off x="0" y="1"/>
            <a:ext cx="9144000" cy="525142"/>
          </a:xfrm>
          <a:gradFill rotWithShape="1">
            <a:gsLst>
              <a:gs pos="0">
                <a:srgbClr val="660066"/>
              </a:gs>
              <a:gs pos="100000">
                <a:schemeClr val="tx1"/>
              </a:gs>
            </a:gsLst>
            <a:path path="rect">
              <a:fillToRect l="100000" t="100000"/>
            </a:path>
          </a:gra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在使徒行传及哥林多前书的方言</a:t>
            </a:r>
            <a:endParaRPr lang="en-US" sz="2800" b="1" dirty="0">
              <a:solidFill>
                <a:srgbClr val="FFFFFF"/>
              </a:solidFill>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4150200419"/>
              </p:ext>
            </p:extLst>
          </p:nvPr>
        </p:nvGraphicFramePr>
        <p:xfrm>
          <a:off x="0" y="771542"/>
          <a:ext cx="9144000" cy="5790860"/>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1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Narrow" charset="0"/>
                          <a:ea typeface="SimSun" charset="0"/>
                          <a:cs typeface="SimSun" charset="0"/>
                        </a:rPr>
                        <a:t>Contrasts</a:t>
                      </a:r>
                      <a:endParaRPr kumimoji="0" lang="en-US" sz="24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使徒行传里的方言</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哥林多前书里的方言</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1" u="none" strike="noStrike" cap="none" normalizeH="0" baseline="0" dirty="0">
                          <a:ln>
                            <a:noFill/>
                          </a:ln>
                          <a:solidFill>
                            <a:srgbClr val="000000"/>
                          </a:solidFill>
                          <a:effectLst/>
                          <a:latin typeface="Arial Narrow" charset="0"/>
                          <a:ea typeface="SimSun" charset="0"/>
                          <a:cs typeface="SimSun" charset="0"/>
                        </a:rPr>
                        <a:t>讲员的控制</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能控制</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不能控制</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charset="0"/>
                          <a:ea typeface="SimSun" charset="0"/>
                          <a:cs typeface="SimSun" charset="0"/>
                        </a:rPr>
                        <a:t>给于</a:t>
                      </a:r>
                      <a:r>
                        <a:rPr kumimoji="0" lang="en-US" altLang="zh-CN" sz="1800" b="1" i="0" u="none" strike="noStrike" cap="none" normalizeH="0" baseline="0" dirty="0">
                          <a:ln>
                            <a:noFill/>
                          </a:ln>
                          <a:solidFill>
                            <a:srgbClr val="000000"/>
                          </a:solidFill>
                          <a:effectLst/>
                          <a:latin typeface="Arial Narrow" charset="0"/>
                          <a:ea typeface="SimSun" charset="0"/>
                          <a:cs typeface="SimSun" charset="0"/>
                        </a:rPr>
                        <a:t>…</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一班人而已</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个人的恩赐</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charset="0"/>
                          <a:ea typeface="SimSun" charset="0"/>
                          <a:cs typeface="SimSun" charset="0"/>
                        </a:rPr>
                        <a:t>现象</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风和火 </a:t>
                      </a: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a:t>
                      </a: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徒 </a:t>
                      </a: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2:2)</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没有</a:t>
                      </a: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0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charset="0"/>
                          <a:ea typeface="SimSun" charset="0"/>
                          <a:cs typeface="SimSun" charset="0"/>
                        </a:rPr>
                        <a:t>一个人几次</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一次</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反复</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charset="0"/>
                          <a:ea typeface="SimSun" charset="0"/>
                          <a:cs typeface="SimSun" charset="0"/>
                        </a:rPr>
                        <a:t>谁明白</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本土人</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有翻译恩赐的人</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charset="0"/>
                          <a:ea typeface="SimSun" charset="0"/>
                          <a:cs typeface="SimSun" charset="0"/>
                        </a:rPr>
                        <a:t>翻译</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没有必然结果的恩赐</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有 </a:t>
                      </a: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a:t>
                      </a: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必然结果的翻译恩赐</a:t>
                      </a: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charset="0"/>
                          <a:ea typeface="SimSun" charset="0"/>
                          <a:cs typeface="SimSun" charset="0"/>
                        </a:rPr>
                        <a:t>日期</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AD 33-53 (</a:t>
                      </a: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徒 </a:t>
                      </a: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2–19)</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AD 56</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1" u="none" strike="noStrike" cap="none" normalizeH="0" baseline="0" dirty="0">
                          <a:ln>
                            <a:noFill/>
                          </a:ln>
                          <a:solidFill>
                            <a:srgbClr val="000000"/>
                          </a:solidFill>
                          <a:effectLst/>
                          <a:latin typeface="Arial Narrow" charset="0"/>
                          <a:ea typeface="SimSun" charset="0"/>
                          <a:cs typeface="SimSun" charset="0"/>
                        </a:rPr>
                        <a:t>何时发生</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通常在救恩时</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通常在救恩后</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charset="0"/>
                          <a:ea typeface="SimSun" charset="0"/>
                          <a:cs typeface="SimSun" charset="0"/>
                        </a:rPr>
                        <a:t>用法</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每次都好好用</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每次都滥用</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1" u="none" strike="noStrike" cap="none" normalizeH="0" baseline="0" dirty="0">
                          <a:ln>
                            <a:noFill/>
                          </a:ln>
                          <a:solidFill>
                            <a:srgbClr val="000000"/>
                          </a:solidFill>
                          <a:effectLst/>
                          <a:latin typeface="Arial Narrow" charset="0"/>
                          <a:ea typeface="SimSun" charset="0"/>
                          <a:cs typeface="SimSun" charset="0"/>
                        </a:rPr>
                        <a:t>限制</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没有</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一些</a:t>
                      </a: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 </a:t>
                      </a: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聚会只能两三个人，每个人轮流，需要翻译 </a:t>
                      </a: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a:t>
                      </a:r>
                      <a:r>
                        <a:rPr kumimoji="0" lang="zh-CN" altLang="en-US" sz="2000" b="1" i="0" u="none" strike="noStrike" cap="none" normalizeH="0" baseline="0" dirty="0">
                          <a:ln>
                            <a:noFill/>
                          </a:ln>
                          <a:solidFill>
                            <a:srgbClr val="000000"/>
                          </a:solidFill>
                          <a:effectLst/>
                          <a:latin typeface="Arial Narrow" charset="0"/>
                          <a:ea typeface="SimSun" charset="0"/>
                          <a:cs typeface="SimSun" charset="0"/>
                        </a:rPr>
                        <a:t>林前 </a:t>
                      </a: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14:27)</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534580" name="Text Box 2"/>
          <p:cNvSpPr txBox="1">
            <a:spLocks noChangeArrowheads="1"/>
          </p:cNvSpPr>
          <p:nvPr/>
        </p:nvSpPr>
        <p:spPr bwMode="auto">
          <a:xfrm>
            <a:off x="8321676" y="-76200"/>
            <a:ext cx="898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a:solidFill>
                  <a:srgbClr val="FFFFFF"/>
                </a:solidFill>
              </a:rPr>
              <a:t>161cc</a:t>
            </a:r>
          </a:p>
        </p:txBody>
      </p:sp>
    </p:spTree>
    <p:extLst>
      <p:ext uri="{BB962C8B-B14F-4D97-AF65-F5344CB8AC3E}">
        <p14:creationId xmlns:p14="http://schemas.microsoft.com/office/powerpoint/2010/main" val="10046787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8333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83331" name="Rectangle 2"/>
          <p:cNvSpPr>
            <a:spLocks noChangeArrowheads="1"/>
          </p:cNvSpPr>
          <p:nvPr/>
        </p:nvSpPr>
        <p:spPr bwMode="auto">
          <a:xfrm>
            <a:off x="0" y="2286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36600" indent="-736600" algn="ctr">
              <a:lnSpc>
                <a:spcPct val="90000"/>
              </a:lnSpc>
            </a:pPr>
            <a:r>
              <a:rPr lang="en-US" altLang="zh-TW" sz="3200" baseline="30000" dirty="0">
                <a:solidFill>
                  <a:srgbClr val="FFFFFF"/>
                </a:solidFill>
              </a:rPr>
              <a:t>4</a:t>
            </a:r>
            <a:r>
              <a:rPr lang="zh-TW" altLang="en-US" sz="3200" baseline="30000" dirty="0">
                <a:solidFill>
                  <a:srgbClr val="FFFFFF"/>
                </a:solidFill>
              </a:rPr>
              <a:t>那说方言的是</a:t>
            </a:r>
            <a:r>
              <a:rPr lang="zh-TW" altLang="en-US" sz="3200" baseline="30000" dirty="0">
                <a:solidFill>
                  <a:srgbClr val="FFFF00"/>
                </a:solidFill>
              </a:rPr>
              <a:t>造就自己</a:t>
            </a:r>
            <a:r>
              <a:rPr lang="zh-TW" altLang="en-US" sz="3200" baseline="30000" dirty="0">
                <a:solidFill>
                  <a:srgbClr val="FFFFFF"/>
                </a:solidFill>
              </a:rPr>
              <a:t>，但那讲道的是造就教会。</a:t>
            </a:r>
            <a:endParaRPr lang="en-GB" altLang="zh-TW" sz="3200" baseline="30000" dirty="0">
              <a:solidFill>
                <a:srgbClr val="FFFFFF"/>
              </a:solidFill>
            </a:endParaRPr>
          </a:p>
          <a:p>
            <a:pPr marL="736600" indent="-736600" algn="ctr">
              <a:lnSpc>
                <a:spcPct val="90000"/>
              </a:lnSpc>
            </a:pPr>
            <a:r>
              <a:rPr lang="en-US" altLang="zh-TW" sz="3200" baseline="30000" dirty="0">
                <a:solidFill>
                  <a:srgbClr val="FFFFFF"/>
                </a:solidFill>
              </a:rPr>
              <a:t>5</a:t>
            </a:r>
            <a:r>
              <a:rPr lang="zh-TW" altLang="en-US" sz="3200" baseline="30000" dirty="0">
                <a:solidFill>
                  <a:srgbClr val="FFFFFF"/>
                </a:solidFill>
              </a:rPr>
              <a:t>我愿意你们都说方言，但我更愿意你们都讲道</a:t>
            </a:r>
            <a:r>
              <a:rPr lang="en-US" altLang="zh-TW" sz="3200" baseline="30000" dirty="0">
                <a:solidFill>
                  <a:srgbClr val="FFFFFF"/>
                </a:solidFill>
              </a:rPr>
              <a:t>;</a:t>
            </a:r>
            <a:r>
              <a:rPr lang="zh-TW" altLang="en-US" sz="3200" baseline="30000" dirty="0">
                <a:solidFill>
                  <a:srgbClr val="FFFFFF"/>
                </a:solidFill>
              </a:rPr>
              <a:t>因为那说方言的，如果不翻译出来使教会得着造就，就远不如那讲道的了。</a:t>
            </a:r>
            <a:endParaRPr lang="en-GB" altLang="zh-TW" sz="3200" baseline="30000" dirty="0">
              <a:solidFill>
                <a:srgbClr val="FFFFFF"/>
              </a:solidFill>
            </a:endParaRPr>
          </a:p>
          <a:p>
            <a:pPr marL="736600" indent="-736600" algn="ctr">
              <a:lnSpc>
                <a:spcPct val="90000"/>
              </a:lnSpc>
            </a:pPr>
            <a:r>
              <a:rPr lang="zh-TW" altLang="en-US" sz="3200" b="1" baseline="30000" dirty="0">
                <a:solidFill>
                  <a:schemeClr val="bg1"/>
                </a:solidFill>
              </a:rPr>
              <a:t>中文新版（简体）（</a:t>
            </a:r>
            <a:r>
              <a:rPr lang="en-US" altLang="zh-TW" sz="3200" b="1" baseline="30000" dirty="0">
                <a:solidFill>
                  <a:schemeClr val="bg1"/>
                </a:solidFill>
              </a:rPr>
              <a:t>CNVS</a:t>
            </a:r>
            <a:r>
              <a:rPr lang="en-US" altLang="zh-TW" sz="3200" baseline="30000" dirty="0">
                <a:solidFill>
                  <a:schemeClr val="bg1"/>
                </a:solidFill>
              </a:rPr>
              <a:t>)</a:t>
            </a:r>
            <a:endParaRPr lang="en-US" altLang="zh-TW" sz="3200" dirty="0">
              <a:solidFill>
                <a:srgbClr val="FFFFFF"/>
              </a:solidFill>
            </a:endParaRPr>
          </a:p>
          <a:p>
            <a:pPr marL="736600" indent="-736600" algn="ctr">
              <a:lnSpc>
                <a:spcPct val="90000"/>
              </a:lnSpc>
            </a:pPr>
            <a:endParaRPr lang="en-US" sz="3200" dirty="0">
              <a:solidFill>
                <a:srgbClr val="FFFFFF"/>
              </a:solidFill>
            </a:endParaRPr>
          </a:p>
        </p:txBody>
      </p:sp>
      <p:pic>
        <p:nvPicPr>
          <p:cNvPr id="483332" name="Picture 1029"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6" name="Rectangle 2"/>
          <p:cNvSpPr>
            <a:spLocks noGrp="1" noChangeArrowheads="1"/>
          </p:cNvSpPr>
          <p:nvPr>
            <p:ph type="title" idx="4294967295"/>
          </p:nvPr>
        </p:nvSpPr>
        <p:spPr>
          <a:xfrm>
            <a:off x="2916238" y="0"/>
            <a:ext cx="6227762" cy="2209800"/>
          </a:xfrm>
          <a:solidFill>
            <a:schemeClr val="accent2"/>
          </a:solidFill>
        </p:spPr>
        <p:txBody>
          <a:bodyPr/>
          <a:lstStyle/>
          <a:p>
            <a:pPr marL="736600" indent="-736600" algn="l" eaLnBrk="1" hangingPunct="1">
              <a:lnSpc>
                <a:spcPct val="90000"/>
              </a:lnSpc>
              <a:defRPr/>
            </a:pPr>
            <a:r>
              <a:rPr lang="en-US" sz="3600" b="1" dirty="0">
                <a:solidFill>
                  <a:schemeClr val="bg1"/>
                </a:solidFill>
                <a:effectLst>
                  <a:outerShdw blurRad="38100" dist="38100" dir="2700000" algn="tl">
                    <a:srgbClr val="000000"/>
                  </a:outerShdw>
                </a:effectLst>
                <a:latin typeface="Arial" charset="0"/>
                <a:ea typeface="Osaka" charset="0"/>
                <a:cs typeface="Osaka" charset="0"/>
              </a:rPr>
              <a:t>B.	</a:t>
            </a:r>
            <a:r>
              <a:rPr lang="zh-TW" altLang="en-US" sz="3600" b="1" dirty="0">
                <a:solidFill>
                  <a:schemeClr val="bg1"/>
                </a:solidFill>
                <a:effectLst>
                  <a:outerShdw blurRad="38100" dist="38100" dir="2700000" algn="tl">
                    <a:srgbClr val="000000"/>
                  </a:outerShdw>
                </a:effectLst>
                <a:latin typeface="Arial" charset="0"/>
                <a:ea typeface="Osaka" charset="0"/>
                <a:cs typeface="Osaka" charset="0"/>
              </a:rPr>
              <a:t>预言启示教会，而方言只启发说话者（哥林多前书</a:t>
            </a:r>
            <a:r>
              <a:rPr lang="en-US" altLang="zh-TW" sz="3600" b="1" dirty="0">
                <a:solidFill>
                  <a:schemeClr val="bg1"/>
                </a:solidFill>
                <a:effectLst>
                  <a:outerShdw blurRad="38100" dist="38100" dir="2700000" algn="tl">
                    <a:srgbClr val="000000"/>
                  </a:outerShdw>
                </a:effectLst>
                <a:latin typeface="Arial" charset="0"/>
                <a:ea typeface="Osaka" charset="0"/>
                <a:cs typeface="Osaka" charset="0"/>
              </a:rPr>
              <a:t>14</a:t>
            </a:r>
            <a:r>
              <a:rPr lang="zh-TW" altLang="en-US" sz="3600" b="1" dirty="0">
                <a:solidFill>
                  <a:schemeClr val="bg1"/>
                </a:solidFill>
                <a:effectLst>
                  <a:outerShdw blurRad="38100" dist="38100" dir="2700000" algn="tl">
                    <a:srgbClr val="000000"/>
                  </a:outerShdw>
                </a:effectLst>
                <a:latin typeface="Arial" charset="0"/>
                <a:ea typeface="Osaka" charset="0"/>
                <a:cs typeface="Osaka" charset="0"/>
              </a:rPr>
              <a:t>：</a:t>
            </a:r>
            <a:r>
              <a:rPr lang="en-US" altLang="zh-TW" sz="3600" b="1" dirty="0">
                <a:solidFill>
                  <a:schemeClr val="bg1"/>
                </a:solidFill>
                <a:effectLst>
                  <a:outerShdw blurRad="38100" dist="38100" dir="2700000" algn="tl">
                    <a:srgbClr val="000000"/>
                  </a:outerShdw>
                </a:effectLst>
                <a:latin typeface="Arial" charset="0"/>
                <a:ea typeface="Osaka" charset="0"/>
                <a:cs typeface="Osaka" charset="0"/>
              </a:rPr>
              <a:t>4-5</a:t>
            </a:r>
            <a:r>
              <a:rPr lang="zh-TW" altLang="en-US" sz="3600" b="1" dirty="0">
                <a:solidFill>
                  <a:schemeClr val="bg1"/>
                </a:solidFill>
                <a:effectLst>
                  <a:outerShdw blurRad="38100" dist="38100" dir="2700000" algn="tl">
                    <a:srgbClr val="000000"/>
                  </a:outerShdw>
                </a:effectLst>
                <a:latin typeface="Arial" charset="0"/>
                <a:ea typeface="Osaka" charset="0"/>
                <a:cs typeface="Osaka" charset="0"/>
              </a:rPr>
              <a:t>）。</a:t>
            </a:r>
            <a:endParaRPr lang="en-US" sz="3600" b="1" dirty="0">
              <a:solidFill>
                <a:schemeClr val="bg1"/>
              </a:solidFill>
              <a:latin typeface="Arial" charset="0"/>
              <a:ea typeface="Osaka" charset="0"/>
              <a:cs typeface="Osaka"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ChangeArrowheads="1"/>
          </p:cNvSpPr>
          <p:nvPr/>
        </p:nvSpPr>
        <p:spPr bwMode="auto">
          <a:xfrm>
            <a:off x="0" y="-152400"/>
            <a:ext cx="9396413" cy="7010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5378" name="Rectangle 2"/>
          <p:cNvSpPr>
            <a:spLocks noGrp="1" noChangeArrowheads="1"/>
          </p:cNvSpPr>
          <p:nvPr>
            <p:ph type="title" idx="4294967295"/>
          </p:nvPr>
        </p:nvSpPr>
        <p:spPr>
          <a:xfrm>
            <a:off x="107950" y="274638"/>
            <a:ext cx="9288463" cy="1143000"/>
          </a:xfrm>
        </p:spPr>
        <p:txBody>
          <a:bodyPr/>
          <a:lstStyle/>
          <a:p>
            <a:pPr marL="658813" indent="-658813" algn="l" eaLnBrk="1" hangingPunct="1"/>
            <a:r>
              <a:rPr lang="en-US" sz="4000" b="1" dirty="0">
                <a:solidFill>
                  <a:schemeClr val="bg1"/>
                </a:solidFill>
                <a:latin typeface="Arial" charset="0"/>
                <a:ea typeface="ＭＳ Ｐゴシック" charset="0"/>
                <a:cs typeface="ＭＳ Ｐゴシック" charset="0"/>
              </a:rPr>
              <a:t>II. </a:t>
            </a:r>
            <a:r>
              <a:rPr lang="zh-TW" altLang="en-US" sz="4000" b="1" dirty="0">
                <a:solidFill>
                  <a:schemeClr val="bg1"/>
                </a:solidFill>
                <a:latin typeface="Arial" charset="0"/>
                <a:ea typeface="ＭＳ Ｐゴシック" charset="0"/>
                <a:cs typeface="ＭＳ Ｐゴシック" charset="0"/>
              </a:rPr>
              <a:t>未解释的方言是</a:t>
            </a:r>
            <a:r>
              <a:rPr lang="zh-TW" altLang="en-US" sz="4000" b="1" dirty="0">
                <a:solidFill>
                  <a:srgbClr val="FFFF00"/>
                </a:solidFill>
                <a:latin typeface="Arial" charset="0"/>
                <a:ea typeface="ＭＳ Ｐゴシック" charset="0"/>
                <a:cs typeface="ＭＳ Ｐゴシック" charset="0"/>
              </a:rPr>
              <a:t>不可理解的</a:t>
            </a:r>
            <a:r>
              <a:rPr lang="zh-TW" altLang="en-US" sz="4000" b="1" dirty="0">
                <a:solidFill>
                  <a:schemeClr val="bg1"/>
                </a:solidFill>
                <a:latin typeface="Arial" charset="0"/>
                <a:ea typeface="ＭＳ Ｐゴシック" charset="0"/>
                <a:cs typeface="ＭＳ Ｐゴシック" charset="0"/>
              </a:rPr>
              <a:t>（哥林多前书</a:t>
            </a:r>
            <a:r>
              <a:rPr lang="en-US" altLang="zh-TW" sz="4000" b="1" dirty="0">
                <a:solidFill>
                  <a:schemeClr val="bg1"/>
                </a:solidFill>
                <a:latin typeface="Arial" charset="0"/>
                <a:ea typeface="ＭＳ Ｐゴシック" charset="0"/>
                <a:cs typeface="ＭＳ Ｐゴシック" charset="0"/>
              </a:rPr>
              <a:t>14</a:t>
            </a:r>
            <a:r>
              <a:rPr lang="zh-TW" altLang="en-US" sz="4000" b="1" dirty="0">
                <a:solidFill>
                  <a:schemeClr val="bg1"/>
                </a:solidFill>
                <a:latin typeface="Arial" charset="0"/>
                <a:ea typeface="ＭＳ Ｐゴシック" charset="0"/>
                <a:cs typeface="ＭＳ Ｐゴシック" charset="0"/>
              </a:rPr>
              <a:t>：</a:t>
            </a:r>
            <a:r>
              <a:rPr lang="en-US" altLang="zh-TW" sz="4000" b="1" dirty="0">
                <a:solidFill>
                  <a:schemeClr val="bg1"/>
                </a:solidFill>
                <a:latin typeface="Arial" charset="0"/>
                <a:ea typeface="ＭＳ Ｐゴシック" charset="0"/>
                <a:cs typeface="ＭＳ Ｐゴシック" charset="0"/>
              </a:rPr>
              <a:t>6-19</a:t>
            </a:r>
            <a:r>
              <a:rPr lang="zh-TW" altLang="en-US" sz="4000" b="1" dirty="0">
                <a:solidFill>
                  <a:schemeClr val="bg1"/>
                </a:solidFill>
                <a:latin typeface="Arial" charset="0"/>
                <a:ea typeface="ＭＳ Ｐゴシック" charset="0"/>
                <a:cs typeface="ＭＳ Ｐゴシック" charset="0"/>
              </a:rPr>
              <a:t>）</a:t>
            </a:r>
            <a:endParaRPr lang="en-US" sz="4000" b="1" dirty="0">
              <a:latin typeface="Arial" charset="0"/>
              <a:ea typeface="ＭＳ Ｐゴシック" charset="0"/>
              <a:cs typeface="ＭＳ Ｐゴシック" charset="0"/>
            </a:endParaRPr>
          </a:p>
        </p:txBody>
      </p:sp>
      <p:sp>
        <p:nvSpPr>
          <p:cNvPr id="485379"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485380"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133600"/>
            <a:ext cx="5513388"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title"/>
          </p:nvPr>
        </p:nvSpPr>
        <p:spPr/>
        <p:txBody>
          <a:bodyPr/>
          <a:lstStyle/>
          <a:p>
            <a:pPr eaLnBrk="1" hangingPunct="1"/>
            <a:r>
              <a:rPr lang="zh-TW" altLang="en-US" dirty="0">
                <a:latin typeface="Arial Black" charset="0"/>
              </a:rPr>
              <a:t>定义</a:t>
            </a:r>
            <a:endParaRPr lang="en-US" dirty="0">
              <a:latin typeface="Arial Black" charset="0"/>
            </a:endParaRPr>
          </a:p>
        </p:txBody>
      </p:sp>
      <p:sp>
        <p:nvSpPr>
          <p:cNvPr id="212994" name="Rectangle 3"/>
          <p:cNvSpPr>
            <a:spLocks noGrp="1" noChangeArrowheads="1"/>
          </p:cNvSpPr>
          <p:nvPr>
            <p:ph type="body" idx="1"/>
          </p:nvPr>
        </p:nvSpPr>
        <p:spPr>
          <a:xfrm>
            <a:off x="395536" y="828997"/>
            <a:ext cx="7543800" cy="2239963"/>
          </a:xfrm>
          <a:extLst/>
        </p:spPr>
        <p:txBody>
          <a:bodyPr/>
          <a:lstStyle/>
          <a:p>
            <a:pPr marL="0" indent="0" eaLnBrk="1" hangingPunct="1">
              <a:buFontTx/>
              <a:buNone/>
              <a:defRPr/>
            </a:pPr>
            <a:r>
              <a:rPr lang="en-US" altLang="zh-CN" dirty="0">
                <a:effectLst>
                  <a:glow rad="101600">
                    <a:schemeClr val="bg1">
                      <a:alpha val="75000"/>
                    </a:schemeClr>
                  </a:glow>
                </a:effectLst>
                <a:latin typeface="Arial" charset="0"/>
                <a:ea typeface="宋体" charset="0"/>
                <a:cs typeface="宋体" charset="0"/>
              </a:rPr>
              <a:t>"[</a:t>
            </a:r>
            <a:r>
              <a:rPr lang="zh-TW" altLang="en-US" dirty="0">
                <a:effectLst>
                  <a:glow rad="101600">
                    <a:schemeClr val="bg1">
                      <a:alpha val="75000"/>
                    </a:schemeClr>
                  </a:glow>
                </a:effectLst>
                <a:latin typeface="Arial" charset="0"/>
                <a:ea typeface="宋体" charset="0"/>
                <a:cs typeface="宋体" charset="0"/>
              </a:rPr>
              <a:t>表演的礼物</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zh-TW" altLang="en-US" dirty="0">
                <a:effectLst>
                  <a:glow rad="101600">
                    <a:schemeClr val="bg1">
                      <a:alpha val="75000"/>
                    </a:schemeClr>
                  </a:glow>
                </a:effectLst>
                <a:latin typeface="Arial" charset="0"/>
                <a:ea typeface="宋体" charset="0"/>
                <a:cs typeface="宋体" charset="0"/>
              </a:rPr>
              <a:t>一种</a:t>
            </a:r>
            <a:r>
              <a:rPr lang="zh-TW" altLang="en-US" dirty="0">
                <a:solidFill>
                  <a:srgbClr val="008000"/>
                </a:solidFill>
                <a:effectLst>
                  <a:glow rad="101600">
                    <a:schemeClr val="bg1">
                      <a:alpha val="75000"/>
                    </a:schemeClr>
                  </a:glow>
                </a:effectLst>
                <a:latin typeface="Arial" charset="0"/>
                <a:ea typeface="宋体" charset="0"/>
                <a:cs typeface="宋体" charset="0"/>
              </a:rPr>
              <a:t>超自然力量</a:t>
            </a:r>
            <a:r>
              <a:rPr lang="zh-TW" altLang="en-US" dirty="0">
                <a:solidFill>
                  <a:srgbClr val="040404"/>
                </a:solidFill>
                <a:effectLst>
                  <a:glow rad="101600">
                    <a:schemeClr val="bg1">
                      <a:alpha val="75000"/>
                    </a:schemeClr>
                  </a:glow>
                </a:effectLst>
                <a:latin typeface="Arial" charset="0"/>
                <a:ea typeface="宋体" charset="0"/>
                <a:cs typeface="宋体" charset="0"/>
              </a:rPr>
              <a:t>的</a:t>
            </a:r>
            <a:r>
              <a:rPr lang="zh-TW" altLang="en-US" dirty="0">
                <a:effectLst>
                  <a:glow rad="101600">
                    <a:schemeClr val="bg1">
                      <a:alpha val="75000"/>
                    </a:schemeClr>
                  </a:glow>
                </a:effectLst>
                <a:latin typeface="Arial" charset="0"/>
                <a:ea typeface="宋体" charset="0"/>
                <a:cs typeface="宋体" charset="0"/>
              </a:rPr>
              <a:t>事件 </a:t>
            </a:r>
            <a:r>
              <a:rPr lang="en-US" altLang="zh-CN" dirty="0">
                <a:solidFill>
                  <a:srgbClr val="008000"/>
                </a:solidFill>
                <a:effectLst>
                  <a:glow rad="101600">
                    <a:schemeClr val="bg1">
                      <a:alpha val="75000"/>
                    </a:schemeClr>
                  </a:glow>
                </a:effectLst>
                <a:latin typeface="Arial" charset="0"/>
                <a:ea typeface="宋体" charset="0"/>
                <a:cs typeface="宋体" charset="0"/>
              </a:rPr>
              <a:t>[</a:t>
            </a:r>
            <a:r>
              <a:rPr lang="en-US" altLang="zh-CN" dirty="0" err="1">
                <a:solidFill>
                  <a:srgbClr val="008000"/>
                </a:solidFill>
                <a:effectLst>
                  <a:glow rad="101600">
                    <a:schemeClr val="bg1">
                      <a:alpha val="75000"/>
                    </a:schemeClr>
                  </a:glow>
                </a:effectLst>
                <a:latin typeface="Bwgrki" charset="0"/>
                <a:ea typeface="宋体" charset="0"/>
                <a:cs typeface="宋体" charset="0"/>
              </a:rPr>
              <a:t>du,namij</a:t>
            </a:r>
            <a:r>
              <a:rPr lang="en-US" altLang="zh-CN" dirty="0">
                <a:solidFill>
                  <a:srgbClr val="008000"/>
                </a:solidFill>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zh-TW" altLang="en-US" dirty="0">
                <a:solidFill>
                  <a:srgbClr val="990000"/>
                </a:solidFill>
                <a:effectLst>
                  <a:glow rad="101600">
                    <a:schemeClr val="bg1">
                      <a:alpha val="75000"/>
                    </a:schemeClr>
                  </a:glow>
                </a:effectLst>
                <a:latin typeface="Arial" charset="0"/>
                <a:ea typeface="宋体" charset="0"/>
                <a:cs typeface="宋体" charset="0"/>
              </a:rPr>
              <a:t>感觉很明显 </a:t>
            </a:r>
            <a:r>
              <a:rPr lang="en-US" altLang="zh-CN" dirty="0">
                <a:solidFill>
                  <a:srgbClr val="990000"/>
                </a:solidFill>
                <a:effectLst>
                  <a:glow rad="101600">
                    <a:schemeClr val="bg1">
                      <a:alpha val="75000"/>
                    </a:schemeClr>
                  </a:glow>
                </a:effectLst>
                <a:latin typeface="Arial" charset="0"/>
                <a:ea typeface="宋体" charset="0"/>
                <a:cs typeface="宋体" charset="0"/>
              </a:rPr>
              <a:t>[</a:t>
            </a:r>
            <a:r>
              <a:rPr lang="en-US" altLang="zh-CN" dirty="0" err="1">
                <a:solidFill>
                  <a:srgbClr val="990000"/>
                </a:solidFill>
                <a:effectLst>
                  <a:glow rad="101600">
                    <a:schemeClr val="bg1">
                      <a:alpha val="75000"/>
                    </a:schemeClr>
                  </a:glow>
                </a:effectLst>
                <a:latin typeface="Bwgrki" charset="0"/>
                <a:ea typeface="宋体" charset="0"/>
                <a:cs typeface="宋体" charset="0"/>
              </a:rPr>
              <a:t>te,raj</a:t>
            </a:r>
            <a:r>
              <a:rPr lang="en-US" altLang="zh-CN" dirty="0">
                <a:solidFill>
                  <a:srgbClr val="990000"/>
                </a:solidFill>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zh-TW" altLang="en-US" dirty="0">
                <a:effectLst>
                  <a:glow rad="101600">
                    <a:schemeClr val="bg1">
                      <a:alpha val="75000"/>
                    </a:schemeClr>
                  </a:glow>
                </a:effectLst>
                <a:latin typeface="Arial" charset="0"/>
                <a:ea typeface="宋体" charset="0"/>
                <a:cs typeface="宋体" charset="0"/>
              </a:rPr>
              <a:t>伴随着主的仆人</a:t>
            </a:r>
            <a:br>
              <a:rPr lang="en-US" altLang="zh-CN" dirty="0">
                <a:effectLst>
                  <a:glow rad="101600">
                    <a:schemeClr val="bg1">
                      <a:alpha val="75000"/>
                    </a:schemeClr>
                  </a:glow>
                </a:effectLst>
                <a:latin typeface="Arial" charset="0"/>
                <a:ea typeface="宋体" charset="0"/>
                <a:cs typeface="宋体" charset="0"/>
              </a:rPr>
            </a:br>
            <a:r>
              <a:rPr lang="zh-TW" altLang="en-US" dirty="0">
                <a:solidFill>
                  <a:schemeClr val="accent2"/>
                </a:solidFill>
                <a:effectLst>
                  <a:glow rad="101600">
                    <a:schemeClr val="bg1">
                      <a:alpha val="75000"/>
                    </a:schemeClr>
                  </a:glow>
                </a:effectLst>
                <a:latin typeface="Arial" charset="0"/>
                <a:ea typeface="宋体" charset="0"/>
                <a:cs typeface="宋体" charset="0"/>
              </a:rPr>
              <a:t>验证神圣的委员会 </a:t>
            </a:r>
            <a:r>
              <a:rPr lang="en-US" altLang="zh-CN" dirty="0">
                <a:solidFill>
                  <a:schemeClr val="accent2"/>
                </a:solidFill>
                <a:effectLst>
                  <a:glow rad="101600">
                    <a:schemeClr val="bg1">
                      <a:alpha val="75000"/>
                    </a:schemeClr>
                  </a:glow>
                </a:effectLst>
                <a:latin typeface="Arial" charset="0"/>
                <a:ea typeface="宋体" charset="0"/>
                <a:cs typeface="宋体" charset="0"/>
              </a:rPr>
              <a:t>[</a:t>
            </a:r>
            <a:r>
              <a:rPr lang="en-US" dirty="0" err="1">
                <a:solidFill>
                  <a:schemeClr val="accent2"/>
                </a:solidFill>
                <a:effectLst>
                  <a:glow rad="101600">
                    <a:schemeClr val="bg1">
                      <a:alpha val="75000"/>
                    </a:schemeClr>
                  </a:glow>
                </a:effectLst>
                <a:latin typeface="Bwgrki" charset="0"/>
                <a:ea typeface="宋体" charset="0"/>
                <a:cs typeface="宋体" charset="0"/>
              </a:rPr>
              <a:t>shmei</a:t>
            </a:r>
            <a:r>
              <a:rPr lang="en-US" dirty="0">
                <a:solidFill>
                  <a:schemeClr val="accent2"/>
                </a:solidFill>
                <a:effectLst>
                  <a:glow rad="101600">
                    <a:schemeClr val="bg1">
                      <a:alpha val="75000"/>
                    </a:schemeClr>
                  </a:glow>
                </a:effectLst>
                <a:latin typeface="Bwgrki" charset="0"/>
                <a:ea typeface="宋体" charset="0"/>
                <a:cs typeface="宋体" charset="0"/>
              </a:rPr>
              <a:t>/on</a:t>
            </a:r>
            <a:r>
              <a:rPr lang="en-US" altLang="zh-CN" dirty="0">
                <a:solidFill>
                  <a:schemeClr val="accent2"/>
                </a:solidFill>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a:t>
            </a:r>
            <a:endParaRPr lang="en-US" dirty="0">
              <a:effectLst>
                <a:glow rad="101600">
                  <a:schemeClr val="bg1">
                    <a:alpha val="75000"/>
                  </a:schemeClr>
                </a:glow>
              </a:effectLst>
              <a:latin typeface="Arial" charset="0"/>
            </a:endParaRPr>
          </a:p>
        </p:txBody>
      </p:sp>
      <p:pic>
        <p:nvPicPr>
          <p:cNvPr id="362499" name="Picture 4" descr="flyn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4838" y="3429000"/>
            <a:ext cx="2087562" cy="3336925"/>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62500" name="Text Box 5"/>
          <p:cNvSpPr txBox="1">
            <a:spLocks noChangeArrowheads="1"/>
          </p:cNvSpPr>
          <p:nvPr/>
        </p:nvSpPr>
        <p:spPr bwMode="auto">
          <a:xfrm>
            <a:off x="4067175" y="4419600"/>
            <a:ext cx="468153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sz="4000" b="1">
                <a:solidFill>
                  <a:srgbClr val="000000"/>
                </a:solidFill>
                <a:ea typeface="宋体" charset="0"/>
                <a:cs typeface="宋体" charset="0"/>
              </a:rPr>
              <a:t>Dr. Leslie B. Flynn</a:t>
            </a:r>
            <a:r>
              <a:rPr lang="en-US" altLang="zh-CN" sz="4000" b="1">
                <a:ea typeface="宋体" charset="0"/>
                <a:cs typeface="宋体" charset="0"/>
              </a:rPr>
              <a:t> </a:t>
            </a:r>
            <a:endParaRPr lang="en-US" sz="4000" b="1"/>
          </a:p>
        </p:txBody>
      </p:sp>
      <p:sp>
        <p:nvSpPr>
          <p:cNvPr id="362501"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7426" name="Rectangle 2"/>
          <p:cNvSpPr>
            <a:spLocks noGrp="1" noChangeArrowheads="1"/>
          </p:cNvSpPr>
          <p:nvPr>
            <p:ph type="title" idx="4294967295"/>
          </p:nvPr>
        </p:nvSpPr>
        <p:spPr>
          <a:xfrm>
            <a:off x="0" y="0"/>
            <a:ext cx="9144000" cy="914400"/>
          </a:xfrm>
          <a:solidFill>
            <a:srgbClr val="800000"/>
          </a:solidFill>
        </p:spPr>
        <p:txBody>
          <a:bodyPr/>
          <a:lstStyle/>
          <a:p>
            <a:pPr eaLnBrk="1" hangingPunct="1"/>
            <a:r>
              <a:rPr lang="zh-TW" altLang="en-US" sz="4000" dirty="0">
                <a:solidFill>
                  <a:schemeClr val="bg1"/>
                </a:solidFill>
                <a:latin typeface="Arial" charset="0"/>
                <a:ea typeface="Osaka" charset="0"/>
                <a:cs typeface="Osaka" charset="0"/>
              </a:rPr>
              <a:t>现代语言不是语言</a:t>
            </a:r>
            <a:endParaRPr lang="en-US" dirty="0">
              <a:latin typeface="Arial" charset="0"/>
              <a:ea typeface="Osaka" charset="0"/>
              <a:cs typeface="Osaka" charset="0"/>
            </a:endParaRPr>
          </a:p>
        </p:txBody>
      </p:sp>
      <p:sp>
        <p:nvSpPr>
          <p:cNvPr id="487427"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7428" name="Rectangle 3"/>
          <p:cNvSpPr>
            <a:spLocks noChangeArrowheads="1"/>
          </p:cNvSpPr>
          <p:nvPr/>
        </p:nvSpPr>
        <p:spPr bwMode="auto">
          <a:xfrm>
            <a:off x="685800" y="3200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lang="en-US" sz="3200"/>
          </a:p>
        </p:txBody>
      </p:sp>
      <p:sp>
        <p:nvSpPr>
          <p:cNvPr id="487429" name="Rectangle 3"/>
          <p:cNvSpPr>
            <a:spLocks noChangeArrowheads="1"/>
          </p:cNvSpPr>
          <p:nvPr/>
        </p:nvSpPr>
        <p:spPr bwMode="auto">
          <a:xfrm>
            <a:off x="304800" y="1066800"/>
            <a:ext cx="5943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zh-TW" altLang="en-US" sz="2800" b="1" dirty="0">
                <a:solidFill>
                  <a:schemeClr val="bg1"/>
                </a:solidFill>
                <a:latin typeface="Arial Bold" charset="0"/>
              </a:rPr>
              <a:t>“据我所知，语言学家普遍认同，他们录制并分析了成千上万的现代语言例子 </a:t>
            </a:r>
            <a:r>
              <a:rPr lang="en-US" altLang="zh-TW" sz="2800" b="1" dirty="0">
                <a:solidFill>
                  <a:schemeClr val="bg1"/>
                </a:solidFill>
                <a:latin typeface="Arial Bold" charset="0"/>
              </a:rPr>
              <a:t>- </a:t>
            </a:r>
            <a:r>
              <a:rPr lang="zh-TW" altLang="en-US" sz="2800" b="1" dirty="0">
                <a:solidFill>
                  <a:schemeClr val="bg1"/>
                </a:solidFill>
                <a:latin typeface="Arial Bold" charset="0"/>
              </a:rPr>
              <a:t>说现代现象不是任何人类语言。</a:t>
            </a:r>
            <a:endParaRPr lang="en-US" sz="2800" b="1" dirty="0">
              <a:solidFill>
                <a:schemeClr val="bg1"/>
              </a:solidFill>
              <a:latin typeface="Arial Bold" charset="0"/>
            </a:endParaRPr>
          </a:p>
        </p:txBody>
      </p:sp>
      <p:sp>
        <p:nvSpPr>
          <p:cNvPr id="487430" name="Rectangle 3"/>
          <p:cNvSpPr>
            <a:spLocks noChangeArrowheads="1"/>
          </p:cNvSpPr>
          <p:nvPr/>
        </p:nvSpPr>
        <p:spPr bwMode="auto">
          <a:xfrm>
            <a:off x="304800" y="4267200"/>
            <a:ext cx="8534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zh-TW" altLang="en-US" sz="2800" b="1" dirty="0">
                <a:solidFill>
                  <a:schemeClr val="bg1"/>
                </a:solidFill>
                <a:latin typeface="Arial Bold" charset="0"/>
              </a:rPr>
              <a:t>“所有已知语言所需的模式和结构根本就不存在。 偶尔会出现一个可识别的单词</a:t>
            </a:r>
            <a:r>
              <a:rPr lang="en-US" altLang="zh-TW" sz="2800" b="1" dirty="0">
                <a:solidFill>
                  <a:schemeClr val="bg1"/>
                </a:solidFill>
                <a:latin typeface="Arial Bold" charset="0"/>
              </a:rPr>
              <a:t>; </a:t>
            </a:r>
            <a:r>
              <a:rPr lang="zh-TW" altLang="en-US" sz="2800" b="1" dirty="0">
                <a:solidFill>
                  <a:schemeClr val="bg1"/>
                </a:solidFill>
                <a:latin typeface="Arial Bold" charset="0"/>
              </a:rPr>
              <a:t>但考虑到言语化的绝对数量，这在统计上是可能的。“</a:t>
            </a:r>
            <a:endParaRPr lang="en-US" sz="2800" b="1" dirty="0">
              <a:solidFill>
                <a:schemeClr val="bg1"/>
              </a:solidFill>
              <a:latin typeface="Arial Bold" charset="0"/>
            </a:endParaRPr>
          </a:p>
        </p:txBody>
      </p:sp>
      <p:pic>
        <p:nvPicPr>
          <p:cNvPr id="487431" name="Picture 9" descr="Ca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295400"/>
            <a:ext cx="18288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7432" name="Text Box 10"/>
          <p:cNvSpPr txBox="1">
            <a:spLocks noChangeArrowheads="1"/>
          </p:cNvSpPr>
          <p:nvPr/>
        </p:nvSpPr>
        <p:spPr bwMode="auto">
          <a:xfrm>
            <a:off x="3702050" y="6324600"/>
            <a:ext cx="536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latin typeface="Arial Bold" charset="0"/>
                <a:ea typeface="Osaka" charset="0"/>
                <a:cs typeface="Osaka" charset="0"/>
              </a:rPr>
              <a:t>D. A. Carson, </a:t>
            </a:r>
            <a:r>
              <a:rPr lang="en-US" i="1">
                <a:solidFill>
                  <a:schemeClr val="bg1"/>
                </a:solidFill>
                <a:latin typeface="Arial Bold" charset="0"/>
                <a:ea typeface="Osaka" charset="0"/>
                <a:cs typeface="Osaka" charset="0"/>
              </a:rPr>
              <a:t>Showing the Spirit</a:t>
            </a:r>
            <a:r>
              <a:rPr lang="en-US">
                <a:solidFill>
                  <a:schemeClr val="bg1"/>
                </a:solidFill>
                <a:latin typeface="Arial Bold" charset="0"/>
                <a:ea typeface="Osaka" charset="0"/>
                <a:cs typeface="Osaka" charset="0"/>
              </a:rPr>
              <a:t>, 83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tonguesabstr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9474" name="Rectangle 2"/>
          <p:cNvSpPr>
            <a:spLocks noGrp="1" noChangeArrowheads="1"/>
          </p:cNvSpPr>
          <p:nvPr>
            <p:ph type="title" idx="4294967295"/>
          </p:nvPr>
        </p:nvSpPr>
        <p:spPr>
          <a:xfrm>
            <a:off x="685800" y="304800"/>
            <a:ext cx="7772400" cy="914400"/>
          </a:xfrm>
        </p:spPr>
        <p:txBody>
          <a:bodyPr/>
          <a:lstStyle/>
          <a:p>
            <a:r>
              <a:rPr lang="en-US">
                <a:solidFill>
                  <a:schemeClr val="bg1"/>
                </a:solidFill>
                <a:latin typeface="Arial" charset="0"/>
                <a:ea typeface="Osaka" charset="0"/>
                <a:cs typeface="Osaka" charset="0"/>
              </a:rPr>
              <a:t>I once knew a little Greek…</a:t>
            </a:r>
            <a:endParaRPr lang="en-US">
              <a:latin typeface="Arial" charset="0"/>
              <a:ea typeface="Osaka" charset="0"/>
              <a:cs typeface="Osaka" charset="0"/>
            </a:endParaRPr>
          </a:p>
        </p:txBody>
      </p:sp>
      <p:sp>
        <p:nvSpPr>
          <p:cNvPr id="489475" name="Rectangle 6"/>
          <p:cNvSpPr>
            <a:spLocks noChangeArrowheads="1"/>
          </p:cNvSpPr>
          <p:nvPr/>
        </p:nvSpPr>
        <p:spPr bwMode="auto">
          <a:xfrm>
            <a:off x="152400" y="1981200"/>
            <a:ext cx="8763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b="1">
                <a:solidFill>
                  <a:schemeClr val="bg1"/>
                </a:solidFill>
                <a:latin typeface="Bwgrkl" charset="0"/>
              </a:rPr>
              <a:t>VEn avrch/| h=n o` lo,goj( kai. o` lo,goj h=n pro.j to.n qeo,n( kai. qeo.j h=n o` lo,gojÅ </a:t>
            </a:r>
            <a:br>
              <a:rPr lang="en-US" b="1">
                <a:solidFill>
                  <a:schemeClr val="bg1"/>
                </a:solidFill>
                <a:latin typeface="Bwgrkl" charset="0"/>
              </a:rPr>
            </a:br>
            <a:r>
              <a:rPr lang="en-US" b="1" baseline="30000">
                <a:solidFill>
                  <a:schemeClr val="bg1"/>
                </a:solidFill>
                <a:latin typeface="Bwgrkl" charset="0"/>
              </a:rPr>
              <a:t>2</a:t>
            </a:r>
            <a:r>
              <a:rPr lang="en-US" b="1">
                <a:solidFill>
                  <a:schemeClr val="bg1"/>
                </a:solidFill>
                <a:latin typeface="Bwgrkl" charset="0"/>
              </a:rPr>
              <a:t>ou-toj h=n evn avrch/| pro.j to.n qeo,nÅ </a:t>
            </a:r>
            <a:br>
              <a:rPr lang="en-US" b="1">
                <a:solidFill>
                  <a:schemeClr val="bg1"/>
                </a:solidFill>
                <a:latin typeface="Bwgrkl" charset="0"/>
              </a:rPr>
            </a:br>
            <a:r>
              <a:rPr lang="en-US" b="1" baseline="30000">
                <a:solidFill>
                  <a:schemeClr val="bg1"/>
                </a:solidFill>
                <a:latin typeface="Bwgrkl" charset="0"/>
              </a:rPr>
              <a:t>3</a:t>
            </a:r>
            <a:r>
              <a:rPr lang="en-US" b="1">
                <a:solidFill>
                  <a:schemeClr val="bg1"/>
                </a:solidFill>
                <a:latin typeface="Bwgrkl" charset="0"/>
              </a:rPr>
              <a:t>pa,nta diV auvtou/ evge,neto( kai. cwri.j auvtou/ evge,neto ouvde. e[nÅ o] ge,gonen </a:t>
            </a:r>
            <a:br>
              <a:rPr lang="en-US" b="1">
                <a:solidFill>
                  <a:schemeClr val="bg1"/>
                </a:solidFill>
                <a:latin typeface="Bwgrkl" charset="0"/>
              </a:rPr>
            </a:br>
            <a:r>
              <a:rPr lang="en-US" b="1" baseline="30000">
                <a:solidFill>
                  <a:schemeClr val="bg1"/>
                </a:solidFill>
                <a:latin typeface="Bwgrkl" charset="0"/>
              </a:rPr>
              <a:t>4</a:t>
            </a:r>
            <a:r>
              <a:rPr lang="en-US" b="1">
                <a:solidFill>
                  <a:schemeClr val="bg1"/>
                </a:solidFill>
                <a:latin typeface="Bwgrkl" charset="0"/>
              </a:rPr>
              <a:t>evn auvtw/| zwh. h=n( kai. h` zwh. h=n to. fw/j tw/n avnqrw,pwn\</a:t>
            </a:r>
          </a:p>
        </p:txBody>
      </p:sp>
      <p:pic>
        <p:nvPicPr>
          <p:cNvPr id="489476" name="Picture 8" descr="Greek John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050" y="-177800"/>
            <a:ext cx="9436100" cy="721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95536" y="188640"/>
            <a:ext cx="8136904" cy="648072"/>
          </a:xfrm>
          <a:prstGeom prst="rect">
            <a:avLst/>
          </a:prstGeom>
          <a:solidFill>
            <a:schemeClr val="tx1"/>
          </a:solidFill>
        </p:spPr>
        <p:txBody>
          <a:bodyPr wrap="square" rtlCol="0">
            <a:spAutoFit/>
          </a:bodyPr>
          <a:lstStyle/>
          <a:p>
            <a:endParaRPr lang="en-GB" dirty="0"/>
          </a:p>
        </p:txBody>
      </p:sp>
      <p:sp>
        <p:nvSpPr>
          <p:cNvPr id="2" name="TextBox 1"/>
          <p:cNvSpPr txBox="1"/>
          <p:nvPr/>
        </p:nvSpPr>
        <p:spPr>
          <a:xfrm>
            <a:off x="971600" y="260648"/>
            <a:ext cx="7272808" cy="784830"/>
          </a:xfrm>
          <a:prstGeom prst="rect">
            <a:avLst/>
          </a:prstGeom>
          <a:noFill/>
        </p:spPr>
        <p:txBody>
          <a:bodyPr wrap="square" rtlCol="0">
            <a:spAutoFit/>
          </a:bodyPr>
          <a:lstStyle/>
          <a:p>
            <a:pPr algn="ctr"/>
            <a:r>
              <a:rPr lang="zh-TW" altLang="en-US" sz="4500" dirty="0">
                <a:solidFill>
                  <a:schemeClr val="bg1"/>
                </a:solidFill>
              </a:rPr>
              <a:t>我曾经很少知道希腊语</a:t>
            </a:r>
            <a:r>
              <a:rPr lang="en-US" altLang="zh-TW" sz="4500" dirty="0">
                <a:solidFill>
                  <a:schemeClr val="bg1"/>
                </a:solidFill>
              </a:rPr>
              <a:t>......</a:t>
            </a:r>
            <a:endParaRPr lang="en-GB" sz="4500" dirty="0">
              <a:solidFill>
                <a:schemeClr val="bg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522" name="Rectangle 2"/>
          <p:cNvSpPr>
            <a:spLocks noGrp="1" noChangeArrowheads="1"/>
          </p:cNvSpPr>
          <p:nvPr>
            <p:ph type="title" idx="4294967295"/>
          </p:nvPr>
        </p:nvSpPr>
        <p:spPr>
          <a:xfrm>
            <a:off x="179388" y="274638"/>
            <a:ext cx="8964612" cy="1641475"/>
          </a:xfrm>
        </p:spPr>
        <p:txBody>
          <a:bodyPr/>
          <a:lstStyle/>
          <a:p>
            <a:pPr marL="779463" indent="-779463" algn="l" eaLnBrk="1" hangingPunct="1"/>
            <a:r>
              <a:rPr lang="en-US" sz="4000" b="1" dirty="0">
                <a:solidFill>
                  <a:schemeClr val="bg1"/>
                </a:solidFill>
                <a:latin typeface="Arial" charset="0"/>
                <a:ea typeface="ＭＳ Ｐゴシック" charset="0"/>
                <a:cs typeface="ＭＳ Ｐゴシック" charset="0"/>
              </a:rPr>
              <a:t>III. </a:t>
            </a:r>
            <a:r>
              <a:rPr lang="zh-TW" altLang="en-US" sz="4000" b="1" dirty="0">
                <a:solidFill>
                  <a:schemeClr val="bg1"/>
                </a:solidFill>
                <a:latin typeface="Arial" charset="0"/>
                <a:ea typeface="ＭＳ Ｐゴシック" charset="0"/>
                <a:cs typeface="ＭＳ Ｐゴシック" charset="0"/>
              </a:rPr>
              <a:t>预言具有卓越的</a:t>
            </a:r>
            <a:r>
              <a:rPr lang="zh-TW" altLang="en-US" sz="4000" b="1" dirty="0">
                <a:solidFill>
                  <a:srgbClr val="FFFF00"/>
                </a:solidFill>
                <a:latin typeface="Arial" charset="0"/>
                <a:ea typeface="ＭＳ Ｐゴシック" charset="0"/>
                <a:cs typeface="ＭＳ Ｐゴシック" charset="0"/>
              </a:rPr>
              <a:t>目的</a:t>
            </a:r>
            <a:r>
              <a:rPr lang="zh-TW" altLang="en-US" sz="4000" b="1" dirty="0">
                <a:solidFill>
                  <a:schemeClr val="bg1"/>
                </a:solidFill>
                <a:latin typeface="Arial" charset="0"/>
                <a:ea typeface="ＭＳ Ｐゴシック" charset="0"/>
                <a:cs typeface="ＭＳ Ｐゴシック" charset="0"/>
              </a:rPr>
              <a:t>和</a:t>
            </a:r>
            <a:r>
              <a:rPr lang="zh-TW" altLang="en-US" sz="4000" b="1" dirty="0">
                <a:solidFill>
                  <a:srgbClr val="FFFF00"/>
                </a:solidFill>
                <a:latin typeface="Arial" charset="0"/>
                <a:ea typeface="ＭＳ Ｐゴシック" charset="0"/>
                <a:cs typeface="ＭＳ Ｐゴシック" charset="0"/>
              </a:rPr>
              <a:t>结果</a:t>
            </a:r>
            <a:r>
              <a:rPr lang="zh-TW" altLang="en-US" sz="4000" b="1" dirty="0">
                <a:solidFill>
                  <a:schemeClr val="bg1"/>
                </a:solidFill>
                <a:latin typeface="Arial" charset="0"/>
                <a:ea typeface="ＭＳ Ｐゴシック" charset="0"/>
                <a:cs typeface="ＭＳ Ｐゴシック" charset="0"/>
              </a:rPr>
              <a:t>（哥林多前书</a:t>
            </a:r>
            <a:r>
              <a:rPr lang="en-US" altLang="zh-TW" sz="4000" b="1" dirty="0">
                <a:solidFill>
                  <a:schemeClr val="bg1"/>
                </a:solidFill>
                <a:latin typeface="Arial" charset="0"/>
                <a:ea typeface="ＭＳ Ｐゴシック" charset="0"/>
                <a:cs typeface="ＭＳ Ｐゴシック" charset="0"/>
              </a:rPr>
              <a:t>14</a:t>
            </a:r>
            <a:r>
              <a:rPr lang="zh-TW" altLang="en-US" sz="4000" b="1" dirty="0">
                <a:solidFill>
                  <a:schemeClr val="bg1"/>
                </a:solidFill>
                <a:latin typeface="Arial" charset="0"/>
                <a:ea typeface="ＭＳ Ｐゴシック" charset="0"/>
                <a:cs typeface="ＭＳ Ｐゴシック" charset="0"/>
              </a:rPr>
              <a:t>：</a:t>
            </a:r>
            <a:r>
              <a:rPr lang="en-US" altLang="zh-TW" sz="4000" b="1" dirty="0">
                <a:solidFill>
                  <a:schemeClr val="bg1"/>
                </a:solidFill>
                <a:latin typeface="Arial" charset="0"/>
                <a:ea typeface="ＭＳ Ｐゴシック" charset="0"/>
                <a:cs typeface="ＭＳ Ｐゴシック" charset="0"/>
              </a:rPr>
              <a:t>20-25</a:t>
            </a:r>
            <a:r>
              <a:rPr lang="zh-TW" altLang="en-US" sz="4000" b="1" dirty="0">
                <a:solidFill>
                  <a:schemeClr val="bg1"/>
                </a:solidFill>
                <a:latin typeface="Arial" charset="0"/>
                <a:ea typeface="ＭＳ Ｐゴシック" charset="0"/>
                <a:cs typeface="ＭＳ Ｐゴシック" charset="0"/>
              </a:rPr>
              <a:t>）。</a:t>
            </a:r>
            <a:endParaRPr lang="en-US" sz="4000" b="1" dirty="0">
              <a:latin typeface="Arial" charset="0"/>
              <a:ea typeface="ＭＳ Ｐゴシック" charset="0"/>
              <a:cs typeface="ＭＳ Ｐゴシック" charset="0"/>
            </a:endParaRPr>
          </a:p>
        </p:txBody>
      </p:sp>
      <p:sp>
        <p:nvSpPr>
          <p:cNvPr id="491523"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491524" name="Picture 7" descr="prophecylionART-PB001_450pixels_3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362200"/>
            <a:ext cx="5294313" cy="362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357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zh-TW" altLang="en-US" sz="3200" b="1" dirty="0">
                <a:solidFill>
                  <a:schemeClr val="bg1"/>
                </a:solidFill>
                <a:latin typeface="Arial Bold" charset="0"/>
              </a:rPr>
              <a:t>远远超出预言，因为</a:t>
            </a:r>
            <a:r>
              <a:rPr lang="zh-TW" altLang="en-US" sz="3200" b="1" dirty="0">
                <a:solidFill>
                  <a:srgbClr val="FFFF00"/>
                </a:solidFill>
                <a:latin typeface="Arial Bold" charset="0"/>
              </a:rPr>
              <a:t>预言使信徒受到启迪</a:t>
            </a:r>
            <a:r>
              <a:rPr lang="zh-TW" altLang="en-US" sz="3200" b="1" dirty="0">
                <a:solidFill>
                  <a:schemeClr val="bg1"/>
                </a:solidFill>
                <a:latin typeface="Arial Bold" charset="0"/>
              </a:rPr>
              <a:t>（</a:t>
            </a:r>
            <a:r>
              <a:rPr lang="en-US" altLang="zh-TW" sz="3200" b="1" dirty="0">
                <a:solidFill>
                  <a:schemeClr val="bg1"/>
                </a:solidFill>
                <a:latin typeface="Arial Bold" charset="0"/>
              </a:rPr>
              <a:t>22b</a:t>
            </a:r>
            <a:r>
              <a:rPr lang="zh-TW" altLang="en-US" sz="3200" b="1" dirty="0">
                <a:solidFill>
                  <a:schemeClr val="bg1"/>
                </a:solidFill>
                <a:latin typeface="Arial Bold" charset="0"/>
              </a:rPr>
              <a:t>）</a:t>
            </a:r>
            <a:endParaRPr lang="en-US" sz="3200" b="1" dirty="0">
              <a:solidFill>
                <a:schemeClr val="bg1"/>
              </a:solidFill>
              <a:latin typeface="Arial Bold" charset="0"/>
            </a:endParaRPr>
          </a:p>
        </p:txBody>
      </p:sp>
      <p:grpSp>
        <p:nvGrpSpPr>
          <p:cNvPr id="2" name="Group 14"/>
          <p:cNvGrpSpPr>
            <a:grpSpLocks/>
          </p:cNvGrpSpPr>
          <p:nvPr/>
        </p:nvGrpSpPr>
        <p:grpSpPr bwMode="auto">
          <a:xfrm>
            <a:off x="381000" y="1066800"/>
            <a:ext cx="4343400" cy="5791200"/>
            <a:chOff x="240" y="672"/>
            <a:chExt cx="2736" cy="3648"/>
          </a:xfrm>
        </p:grpSpPr>
        <p:pic>
          <p:nvPicPr>
            <p:cNvPr id="49357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3575" name="Rectangle 3"/>
            <p:cNvSpPr>
              <a:spLocks noChangeArrowheads="1"/>
            </p:cNvSpPr>
            <p:nvPr/>
          </p:nvSpPr>
          <p:spPr bwMode="auto">
            <a:xfrm>
              <a:off x="240" y="2928"/>
              <a:ext cx="2736" cy="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zh-TW" altLang="en-US" sz="3200" b="1" dirty="0">
                  <a:solidFill>
                    <a:schemeClr val="bg1"/>
                  </a:solidFill>
                  <a:latin typeface="Arial Bold" charset="0"/>
                </a:rPr>
                <a:t>舌头向</a:t>
              </a:r>
              <a:r>
                <a:rPr lang="zh-TW" altLang="en-US" sz="3200" b="1" dirty="0">
                  <a:solidFill>
                    <a:srgbClr val="FFFF00"/>
                  </a:solidFill>
                  <a:latin typeface="Arial Bold" charset="0"/>
                </a:rPr>
                <a:t>不信的人证明</a:t>
              </a:r>
              <a:r>
                <a:rPr lang="zh-TW" altLang="en-US" sz="3200" b="1" dirty="0">
                  <a:solidFill>
                    <a:schemeClr val="bg1"/>
                  </a:solidFill>
                  <a:latin typeface="Arial Bold" charset="0"/>
                </a:rPr>
                <a:t>上帝的工作（</a:t>
              </a:r>
              <a:r>
                <a:rPr lang="en-US" altLang="zh-TW" sz="3200" b="1" dirty="0">
                  <a:solidFill>
                    <a:schemeClr val="bg1"/>
                  </a:solidFill>
                  <a:latin typeface="Arial Bold" charset="0"/>
                </a:rPr>
                <a:t>21-22a</a:t>
              </a:r>
              <a:r>
                <a:rPr lang="zh-TW" altLang="en-US" sz="3200" b="1" dirty="0">
                  <a:solidFill>
                    <a:schemeClr val="bg1"/>
                  </a:solidFill>
                  <a:latin typeface="Arial Bold" charset="0"/>
                </a:rPr>
                <a:t>）</a:t>
              </a:r>
              <a:endParaRPr lang="en-US" sz="3200" b="1" dirty="0">
                <a:solidFill>
                  <a:schemeClr val="bg1"/>
                </a:solidFill>
                <a:latin typeface="Arial Bold" charset="0"/>
              </a:endParaRPr>
            </a:p>
          </p:txBody>
        </p:sp>
      </p:grpSp>
      <p:sp>
        <p:nvSpPr>
          <p:cNvPr id="130051" name="Rectangle 2"/>
          <p:cNvSpPr>
            <a:spLocks noGrp="1" noChangeArrowheads="1"/>
          </p:cNvSpPr>
          <p:nvPr>
            <p:ph type="title" idx="4294967295"/>
          </p:nvPr>
        </p:nvSpPr>
        <p:spPr>
          <a:xfrm>
            <a:off x="109736" y="228600"/>
            <a:ext cx="8638728" cy="1143000"/>
          </a:xfrm>
          <a:extLs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marL="719138" indent="-719138" algn="l" eaLnBrk="1" hangingPunct="1">
              <a:defRPr/>
            </a:pPr>
            <a:r>
              <a:rPr lang="en-US" b="1" dirty="0">
                <a:solidFill>
                  <a:schemeClr val="bg1"/>
                </a:solidFill>
                <a:effectLst>
                  <a:glow rad="101600">
                    <a:schemeClr val="tx1"/>
                  </a:glow>
                </a:effectLst>
              </a:rPr>
              <a:t>A. </a:t>
            </a:r>
            <a:r>
              <a:rPr lang="zh-TW" altLang="en-US" b="1" dirty="0">
                <a:solidFill>
                  <a:schemeClr val="bg1"/>
                </a:solidFill>
                <a:effectLst>
                  <a:glow rad="101600">
                    <a:schemeClr val="tx1"/>
                  </a:glow>
                </a:effectLst>
              </a:rPr>
              <a:t>预言具有更高的</a:t>
            </a:r>
            <a:r>
              <a:rPr lang="zh-TW" altLang="en-US" b="1" dirty="0">
                <a:solidFill>
                  <a:srgbClr val="FFFF00"/>
                </a:solidFill>
                <a:effectLst>
                  <a:glow rad="101600">
                    <a:schemeClr val="tx1"/>
                  </a:glow>
                </a:effectLst>
              </a:rPr>
              <a:t>目的</a:t>
            </a:r>
            <a:r>
              <a:rPr lang="zh-TW" altLang="en-US" b="1" dirty="0">
                <a:solidFill>
                  <a:schemeClr val="bg1"/>
                </a:solidFill>
                <a:effectLst>
                  <a:glow rad="101600">
                    <a:schemeClr val="tx1"/>
                  </a:glow>
                </a:effectLst>
              </a:rPr>
              <a:t>（哥林多前书</a:t>
            </a:r>
            <a:r>
              <a:rPr lang="en-US" altLang="zh-TW" b="1" dirty="0">
                <a:solidFill>
                  <a:schemeClr val="bg1"/>
                </a:solidFill>
                <a:effectLst>
                  <a:glow rad="101600">
                    <a:schemeClr val="tx1"/>
                  </a:glow>
                </a:effectLst>
              </a:rPr>
              <a:t>14</a:t>
            </a:r>
            <a:r>
              <a:rPr lang="zh-TW" altLang="en-US" b="1" dirty="0">
                <a:solidFill>
                  <a:schemeClr val="bg1"/>
                </a:solidFill>
                <a:effectLst>
                  <a:glow rad="101600">
                    <a:schemeClr val="tx1"/>
                  </a:glow>
                </a:effectLst>
              </a:rPr>
              <a:t>：</a:t>
            </a:r>
            <a:r>
              <a:rPr lang="en-US" altLang="zh-TW" b="1" dirty="0">
                <a:solidFill>
                  <a:schemeClr val="bg1"/>
                </a:solidFill>
                <a:effectLst>
                  <a:glow rad="101600">
                    <a:schemeClr val="tx1"/>
                  </a:glow>
                </a:effectLst>
              </a:rPr>
              <a:t>20-22</a:t>
            </a:r>
            <a:r>
              <a:rPr lang="zh-TW" altLang="en-US" b="1" dirty="0">
                <a:solidFill>
                  <a:schemeClr val="bg1"/>
                </a:solidFill>
                <a:effectLst>
                  <a:glow rad="101600">
                    <a:schemeClr val="tx1"/>
                  </a:glow>
                </a:effectLst>
              </a:rPr>
              <a:t>）。</a:t>
            </a:r>
            <a:endParaRPr lang="en-US" b="1" dirty="0">
              <a:solidFill>
                <a:schemeClr val="tx1"/>
              </a:solidFill>
              <a:effectLst>
                <a:glow rad="101600">
                  <a:schemeClr val="tx1"/>
                </a:glow>
              </a:effectLst>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Grp="1" noChangeArrowheads="1"/>
          </p:cNvSpPr>
          <p:nvPr>
            <p:ph type="ctrTitle" idx="4294967295"/>
          </p:nvPr>
        </p:nvSpPr>
        <p:spPr>
          <a:xfrm>
            <a:off x="685800" y="0"/>
            <a:ext cx="8458200" cy="609600"/>
          </a:xfrm>
          <a:solidFill>
            <a:srgbClr val="800000"/>
          </a:solidFill>
        </p:spPr>
        <p:txBody>
          <a:bodyPr/>
          <a:lstStyle/>
          <a:p>
            <a:pPr algn="ctr" eaLnBrk="1" hangingPunct="1"/>
            <a:r>
              <a:rPr lang="zh-TW" altLang="en-US" sz="3200" b="1" dirty="0">
                <a:solidFill>
                  <a:schemeClr val="bg1"/>
                </a:solidFill>
                <a:latin typeface="Arial" charset="0"/>
                <a:ea typeface="ＭＳ Ｐゴシック" charset="0"/>
                <a:cs typeface="ＭＳ Ｐゴシック" charset="0"/>
              </a:rPr>
              <a:t>非信徒（特别是犹太人）的目的</a:t>
            </a:r>
            <a:endParaRPr lang="en-US" sz="4000" b="1" dirty="0">
              <a:solidFill>
                <a:schemeClr val="bg1"/>
              </a:solidFill>
              <a:latin typeface="Times New Roman" charset="0"/>
              <a:ea typeface="ＭＳ Ｐゴシック" charset="0"/>
              <a:cs typeface="ＭＳ Ｐゴシック" charset="0"/>
            </a:endParaRPr>
          </a:p>
        </p:txBody>
      </p:sp>
      <p:sp>
        <p:nvSpPr>
          <p:cNvPr id="495618" name="TextBox 5"/>
          <p:cNvSpPr txBox="1">
            <a:spLocks noChangeArrowheads="1"/>
          </p:cNvSpPr>
          <p:nvPr/>
        </p:nvSpPr>
        <p:spPr bwMode="auto">
          <a:xfrm>
            <a:off x="2692359" y="6216650"/>
            <a:ext cx="441809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600" b="1" dirty="0">
                <a:solidFill>
                  <a:srgbClr val="482400"/>
                </a:solidFill>
                <a:ea typeface="Osaka" charset="0"/>
                <a:cs typeface="Osaka" charset="0"/>
              </a:rPr>
              <a:t>哥林多前书</a:t>
            </a:r>
            <a:r>
              <a:rPr lang="en-US" altLang="zh-TW" sz="3600" b="1" dirty="0">
                <a:solidFill>
                  <a:srgbClr val="482400"/>
                </a:solidFill>
                <a:ea typeface="Osaka" charset="0"/>
                <a:cs typeface="Osaka" charset="0"/>
              </a:rPr>
              <a:t>14</a:t>
            </a:r>
            <a:r>
              <a:rPr lang="zh-TW" altLang="en-US" sz="3600" b="1" dirty="0">
                <a:solidFill>
                  <a:srgbClr val="482400"/>
                </a:solidFill>
                <a:ea typeface="Osaka" charset="0"/>
                <a:cs typeface="Osaka" charset="0"/>
              </a:rPr>
              <a:t>：</a:t>
            </a:r>
            <a:r>
              <a:rPr lang="en-US" altLang="zh-TW" sz="3600" b="1" dirty="0">
                <a:solidFill>
                  <a:srgbClr val="482400"/>
                </a:solidFill>
                <a:ea typeface="Osaka" charset="0"/>
                <a:cs typeface="Osaka" charset="0"/>
              </a:rPr>
              <a:t>21-22</a:t>
            </a:r>
            <a:endParaRPr lang="en-US" sz="3600" b="1" dirty="0">
              <a:solidFill>
                <a:srgbClr val="482400"/>
              </a:solidFill>
              <a:ea typeface="Osaka" charset="0"/>
              <a:cs typeface="Osaka" charset="0"/>
            </a:endParaRPr>
          </a:p>
        </p:txBody>
      </p:sp>
      <p:sp>
        <p:nvSpPr>
          <p:cNvPr id="495619" name="Rectangle 3"/>
          <p:cNvSpPr>
            <a:spLocks noChangeArrowheads="1"/>
          </p:cNvSpPr>
          <p:nvPr/>
        </p:nvSpPr>
        <p:spPr bwMode="auto">
          <a:xfrm>
            <a:off x="685800" y="685800"/>
            <a:ext cx="8458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zh-TW" altLang="en-US" sz="3200" b="1" dirty="0">
                <a:solidFill>
                  <a:srgbClr val="000000"/>
                </a:solidFill>
              </a:rPr>
              <a:t>在法律中写道：</a:t>
            </a:r>
            <a:endParaRPr lang="en-GB" altLang="zh-TW" sz="3200" b="1" dirty="0">
              <a:solidFill>
                <a:srgbClr val="000000"/>
              </a:solidFill>
            </a:endParaRPr>
          </a:p>
          <a:p>
            <a:pPr algn="ctr" eaLnBrk="1" hangingPunct="1">
              <a:spcBef>
                <a:spcPct val="20000"/>
              </a:spcBef>
            </a:pPr>
            <a:r>
              <a:rPr lang="zh-TW" altLang="en-US" sz="3200" b="1" dirty="0">
                <a:solidFill>
                  <a:srgbClr val="000000"/>
                </a:solidFill>
              </a:rPr>
              <a:t>“通过奇怪的方言，通过外国人的嘴唇，</a:t>
            </a:r>
            <a:r>
              <a:rPr lang="zh-TW" altLang="en-US" sz="3200" b="1" dirty="0">
                <a:solidFill>
                  <a:srgbClr val="0000FF"/>
                </a:solidFill>
              </a:rPr>
              <a:t>我会对这些人（犹太人）说话</a:t>
            </a:r>
            <a:r>
              <a:rPr lang="zh-TW" altLang="en-US" sz="3200" b="1" dirty="0">
                <a:solidFill>
                  <a:srgbClr val="000000"/>
                </a:solidFill>
              </a:rPr>
              <a:t>，但即便如此，他们也不会听我的话，”主说？</a:t>
            </a:r>
            <a:endParaRPr lang="en-GB" altLang="zh-TW" sz="3200" b="1" dirty="0">
              <a:solidFill>
                <a:srgbClr val="000000"/>
              </a:solidFill>
            </a:endParaRPr>
          </a:p>
          <a:p>
            <a:pPr algn="ctr" eaLnBrk="1" hangingPunct="1">
              <a:spcBef>
                <a:spcPct val="20000"/>
              </a:spcBef>
            </a:pPr>
            <a:r>
              <a:rPr lang="en-US" altLang="zh-TW" sz="3200" b="1" dirty="0">
                <a:solidFill>
                  <a:srgbClr val="000000"/>
                </a:solidFill>
              </a:rPr>
              <a:t>[</a:t>
            </a:r>
            <a:r>
              <a:rPr lang="zh-TW" altLang="en-US" sz="3200" b="1" dirty="0">
                <a:solidFill>
                  <a:srgbClr val="000000"/>
                </a:solidFill>
              </a:rPr>
              <a:t>以赛亚书</a:t>
            </a:r>
            <a:r>
              <a:rPr lang="en-US" altLang="zh-TW" sz="3200" b="1" dirty="0">
                <a:solidFill>
                  <a:srgbClr val="000000"/>
                </a:solidFill>
              </a:rPr>
              <a:t>28:11]</a:t>
            </a:r>
            <a:r>
              <a:rPr lang="zh-TW" altLang="en-US" sz="3200" b="1" dirty="0">
                <a:solidFill>
                  <a:srgbClr val="000000"/>
                </a:solidFill>
              </a:rPr>
              <a:t>。</a:t>
            </a:r>
            <a:endParaRPr lang="en-US" sz="2000" b="1" dirty="0">
              <a:solidFill>
                <a:srgbClr val="000000"/>
              </a:solidFill>
            </a:endParaRPr>
          </a:p>
          <a:p>
            <a:pPr algn="ctr" eaLnBrk="1" hangingPunct="1">
              <a:spcBef>
                <a:spcPct val="20000"/>
              </a:spcBef>
            </a:pPr>
            <a:r>
              <a:rPr lang="zh-TW" altLang="en-US" sz="3200" b="1" dirty="0"/>
              <a:t>那时，</a:t>
            </a:r>
            <a:r>
              <a:rPr lang="zh-TW" altLang="en-US" sz="3200" b="1" dirty="0">
                <a:solidFill>
                  <a:srgbClr val="800000"/>
                </a:solidFill>
              </a:rPr>
              <a:t>舌头</a:t>
            </a:r>
            <a:r>
              <a:rPr lang="zh-TW" altLang="en-US" sz="3200" b="1" dirty="0"/>
              <a:t>是一个标志，不是信徒，而是</a:t>
            </a:r>
            <a:r>
              <a:rPr lang="zh-TW" altLang="en-US" sz="3200" b="1" dirty="0">
                <a:solidFill>
                  <a:srgbClr val="800000"/>
                </a:solidFill>
              </a:rPr>
              <a:t>非信徒</a:t>
            </a:r>
            <a:r>
              <a:rPr lang="en-US" altLang="zh-TW" sz="3200" b="1" dirty="0"/>
              <a:t>; </a:t>
            </a:r>
            <a:r>
              <a:rPr lang="zh-TW" altLang="en-US" sz="3200" b="1" dirty="0"/>
              <a:t>然而，</a:t>
            </a:r>
            <a:r>
              <a:rPr lang="zh-TW" altLang="en-US" sz="3200" b="1" dirty="0">
                <a:solidFill>
                  <a:srgbClr val="800000"/>
                </a:solidFill>
              </a:rPr>
              <a:t>预言</a:t>
            </a:r>
            <a:r>
              <a:rPr lang="zh-TW" altLang="en-US" sz="3200" b="1" dirty="0"/>
              <a:t>是为了</a:t>
            </a:r>
            <a:r>
              <a:rPr lang="zh-TW" altLang="en-US" sz="3200" b="1" dirty="0">
                <a:solidFill>
                  <a:srgbClr val="800000"/>
                </a:solidFill>
              </a:rPr>
              <a:t>信徒</a:t>
            </a:r>
            <a:r>
              <a:rPr lang="zh-TW" altLang="en-US" sz="3200" b="1" dirty="0"/>
              <a:t>，而不是为了不信的人。</a:t>
            </a:r>
            <a:endParaRPr lang="en-US" sz="3200" b="1" dirty="0">
              <a:solidFill>
                <a:srgbClr val="000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descr="bibleking_james_bible7"/>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209800" y="-26988"/>
            <a:ext cx="6934200"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906" name="Rectangle 2"/>
          <p:cNvSpPr>
            <a:spLocks noGrp="1" noChangeArrowheads="1"/>
          </p:cNvSpPr>
          <p:nvPr>
            <p:ph type="ctrTitle" idx="4294967295"/>
          </p:nvPr>
        </p:nvSpPr>
        <p:spPr>
          <a:xfrm rot="16200000">
            <a:off x="-2324100" y="2324100"/>
            <a:ext cx="6858000" cy="2209800"/>
          </a:xfrm>
          <a:solidFill>
            <a:srgbClr val="000000"/>
          </a:solidFill>
          <a:effectLst>
            <a:outerShdw blurRad="38100" dist="38099" dir="2700000" algn="ctr" rotWithShape="0">
              <a:srgbClr val="0A0A0A">
                <a:alpha val="99962"/>
              </a:srgbClr>
            </a:outerShdw>
          </a:effectLst>
        </p:spPr>
        <p:txBody>
          <a:bodyPr/>
          <a:lstStyle/>
          <a:p>
            <a:pPr eaLnBrk="1" hangingPunct="1">
              <a:defRPr/>
            </a:pPr>
            <a:r>
              <a:rPr lang="zh-TW" altLang="en-US" sz="5400" dirty="0">
                <a:latin typeface="Trebuchet MS" charset="0"/>
                <a:ea typeface="Osaka" charset="0"/>
                <a:cs typeface="Osaka" charset="0"/>
              </a:rPr>
              <a:t>言语中的圣经定义</a:t>
            </a:r>
            <a:endParaRPr lang="en-US" dirty="0">
              <a:latin typeface="Trebuchet MS" charset="0"/>
              <a:ea typeface="Osaka" charset="0"/>
              <a:cs typeface="Osaka" charset="0"/>
            </a:endParaRPr>
          </a:p>
        </p:txBody>
      </p:sp>
      <p:sp>
        <p:nvSpPr>
          <p:cNvPr id="635908" name="Text Box 4"/>
          <p:cNvSpPr txBox="1">
            <a:spLocks noChangeArrowheads="1"/>
          </p:cNvSpPr>
          <p:nvPr/>
        </p:nvSpPr>
        <p:spPr bwMode="auto">
          <a:xfrm>
            <a:off x="8534400" y="0"/>
            <a:ext cx="565150" cy="457200"/>
          </a:xfrm>
          <a:prstGeom prst="rect">
            <a:avLst/>
          </a:prstGeom>
          <a:solidFill>
            <a:srgbClr val="0A0A0A"/>
          </a:solidFill>
          <a:ln w="9525">
            <a:noFill/>
            <a:miter lim="800000"/>
            <a:headEnd/>
            <a:tailEnd/>
          </a:ln>
          <a:effectLst/>
        </p:spPr>
        <p:txBody>
          <a:bodyPr anchor="b">
            <a:spAutoFit/>
          </a:bodyPr>
          <a:lstStyle>
            <a:lvl1pPr eaLnBrk="0" hangingPunct="0">
              <a:defRPr sz="4400">
                <a:solidFill>
                  <a:schemeClr val="tx2"/>
                </a:solidFill>
                <a:latin typeface="Times New Roman" charset="0"/>
                <a:ea typeface="Osaka" charset="0"/>
                <a:cs typeface="Osaka" charset="0"/>
              </a:defRPr>
            </a:lvl1pPr>
            <a:lvl2pPr marL="37931725" indent="-37474525" eaLnBrk="0" hangingPunct="0">
              <a:defRPr sz="4400">
                <a:solidFill>
                  <a:schemeClr val="tx2"/>
                </a:solidFill>
                <a:latin typeface="Times New Roman" charset="0"/>
                <a:ea typeface="Osaka" charset="0"/>
                <a:cs typeface="Osaka" charset="0"/>
              </a:defRPr>
            </a:lvl2pPr>
            <a:lvl3pPr eaLnBrk="0" hangingPunct="0">
              <a:defRPr sz="4400">
                <a:solidFill>
                  <a:schemeClr val="tx2"/>
                </a:solidFill>
                <a:latin typeface="Times New Roman" charset="0"/>
                <a:ea typeface="Osaka" charset="0"/>
                <a:cs typeface="Osaka" charset="0"/>
              </a:defRPr>
            </a:lvl3pPr>
            <a:lvl4pPr eaLnBrk="0" hangingPunct="0">
              <a:defRPr sz="4400">
                <a:solidFill>
                  <a:schemeClr val="tx2"/>
                </a:solidFill>
                <a:latin typeface="Times New Roman" charset="0"/>
                <a:ea typeface="Osaka" charset="0"/>
                <a:cs typeface="Osaka" charset="0"/>
              </a:defRPr>
            </a:lvl4pPr>
            <a:lvl5pPr eaLnBrk="0" hangingPunct="0">
              <a:defRPr sz="4400">
                <a:solidFill>
                  <a:schemeClr val="tx2"/>
                </a:solidFill>
                <a:latin typeface="Times New Roman" charset="0"/>
                <a:ea typeface="Osaka" charset="0"/>
                <a:cs typeface="Osaka" charset="0"/>
              </a:defRPr>
            </a:lvl5pPr>
            <a:lvl6pPr marL="457200" eaLnBrk="0" fontAlgn="base" hangingPunct="0">
              <a:spcBef>
                <a:spcPct val="0"/>
              </a:spcBef>
              <a:spcAft>
                <a:spcPct val="0"/>
              </a:spcAft>
              <a:defRPr sz="4400">
                <a:solidFill>
                  <a:schemeClr val="tx2"/>
                </a:solidFill>
                <a:latin typeface="Times New Roman" charset="0"/>
                <a:ea typeface="Osaka" charset="0"/>
                <a:cs typeface="Osaka" charset="0"/>
              </a:defRPr>
            </a:lvl6pPr>
            <a:lvl7pPr marL="914400" eaLnBrk="0" fontAlgn="base" hangingPunct="0">
              <a:spcBef>
                <a:spcPct val="0"/>
              </a:spcBef>
              <a:spcAft>
                <a:spcPct val="0"/>
              </a:spcAft>
              <a:defRPr sz="4400">
                <a:solidFill>
                  <a:schemeClr val="tx2"/>
                </a:solidFill>
                <a:latin typeface="Times New Roman" charset="0"/>
                <a:ea typeface="Osaka" charset="0"/>
                <a:cs typeface="Osaka" charset="0"/>
              </a:defRPr>
            </a:lvl7pPr>
            <a:lvl8pPr marL="1371600" eaLnBrk="0" fontAlgn="base" hangingPunct="0">
              <a:spcBef>
                <a:spcPct val="0"/>
              </a:spcBef>
              <a:spcAft>
                <a:spcPct val="0"/>
              </a:spcAft>
              <a:defRPr sz="4400">
                <a:solidFill>
                  <a:schemeClr val="tx2"/>
                </a:solidFill>
                <a:latin typeface="Times New Roman" charset="0"/>
                <a:ea typeface="Osaka" charset="0"/>
                <a:cs typeface="Osaka" charset="0"/>
              </a:defRPr>
            </a:lvl8pPr>
            <a:lvl9pPr marL="18288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defRPr/>
            </a:pPr>
            <a:r>
              <a:rPr lang="en-US" sz="2400" b="1" dirty="0">
                <a:solidFill>
                  <a:srgbClr val="FFFF66"/>
                </a:solidFill>
                <a:effectLst>
                  <a:glow rad="266700">
                    <a:srgbClr val="040404">
                      <a:alpha val="91000"/>
                    </a:srgbClr>
                  </a:glow>
                </a:effectLst>
                <a:latin typeface="Arial"/>
                <a:cs typeface="Arial"/>
              </a:rPr>
              <a:t>29</a:t>
            </a:r>
          </a:p>
        </p:txBody>
      </p:sp>
      <p:sp>
        <p:nvSpPr>
          <p:cNvPr id="635907" name="Rectangle 3"/>
          <p:cNvSpPr>
            <a:spLocks noChangeArrowheads="1"/>
          </p:cNvSpPr>
          <p:nvPr/>
        </p:nvSpPr>
        <p:spPr bwMode="auto">
          <a:xfrm>
            <a:off x="2286000" y="1143000"/>
            <a:ext cx="6705600" cy="5334000"/>
          </a:xfrm>
          <a:prstGeom prst="rect">
            <a:avLst/>
          </a:prstGeom>
          <a:noFill/>
          <a:ln w="9525">
            <a:noFill/>
            <a:miter lim="800000"/>
            <a:headEnd/>
            <a:tailEnd/>
          </a:ln>
          <a:effectLst/>
        </p:spPr>
        <p:txBody>
          <a:bodyPr/>
          <a:lstStyle/>
          <a:p>
            <a:pPr algn="ctr" eaLnBrk="1" hangingPunct="1">
              <a:spcBef>
                <a:spcPct val="20000"/>
              </a:spcBef>
              <a:buFont typeface="Times" charset="0"/>
              <a:buNone/>
              <a:defRPr/>
            </a:pPr>
            <a:r>
              <a:rPr lang="zh-TW" altLang="en-US" sz="4000" b="1" dirty="0">
                <a:solidFill>
                  <a:srgbClr val="FFFF66"/>
                </a:solidFill>
                <a:effectLst>
                  <a:glow rad="266700">
                    <a:srgbClr val="040404">
                      <a:alpha val="91000"/>
                    </a:srgbClr>
                  </a:glow>
                </a:effectLst>
                <a:latin typeface="Arial"/>
                <a:ea typeface="Osaka" charset="0"/>
                <a:cs typeface="Arial"/>
              </a:rPr>
              <a:t>“</a:t>
            </a:r>
            <a:r>
              <a:rPr lang="zh-TW" altLang="en-US" sz="4000" b="1" dirty="0">
                <a:solidFill>
                  <a:srgbClr val="FFFF00"/>
                </a:solidFill>
                <a:effectLst>
                  <a:glow rad="266700">
                    <a:srgbClr val="040404">
                      <a:alpha val="91000"/>
                    </a:srgbClr>
                  </a:glow>
                </a:effectLst>
                <a:latin typeface="Arial"/>
                <a:ea typeface="Osaka" charset="0"/>
                <a:cs typeface="Arial"/>
              </a:rPr>
              <a:t>上帝赐予上帝的能力</a:t>
            </a:r>
            <a:r>
              <a:rPr lang="zh-TW" altLang="en-US" sz="4000" b="1" dirty="0">
                <a:solidFill>
                  <a:srgbClr val="F3FFF9"/>
                </a:solidFill>
                <a:effectLst>
                  <a:glow rad="266700">
                    <a:srgbClr val="040404">
                      <a:alpha val="91000"/>
                    </a:srgbClr>
                  </a:glow>
                </a:effectLst>
                <a:latin typeface="Arial"/>
                <a:ea typeface="Osaka" charset="0"/>
                <a:cs typeface="Arial"/>
              </a:rPr>
              <a:t>，通过发言人向</a:t>
            </a:r>
            <a:r>
              <a:rPr lang="zh-TW" altLang="en-US" sz="4000" b="1" dirty="0">
                <a:solidFill>
                  <a:srgbClr val="FFFF00"/>
                </a:solidFill>
                <a:effectLst>
                  <a:glow rad="266700">
                    <a:srgbClr val="040404">
                      <a:alpha val="91000"/>
                    </a:srgbClr>
                  </a:glow>
                </a:effectLst>
                <a:latin typeface="Arial"/>
                <a:ea typeface="Osaka" charset="0"/>
                <a:cs typeface="Arial"/>
              </a:rPr>
              <a:t>外语</a:t>
            </a:r>
            <a:r>
              <a:rPr lang="zh-TW" altLang="en-US" sz="4000" b="1" dirty="0">
                <a:solidFill>
                  <a:srgbClr val="F3FFF9"/>
                </a:solidFill>
                <a:effectLst>
                  <a:glow rad="266700">
                    <a:srgbClr val="040404">
                      <a:alpha val="91000"/>
                    </a:srgbClr>
                  </a:glow>
                </a:effectLst>
                <a:latin typeface="Arial"/>
                <a:ea typeface="Osaka" charset="0"/>
                <a:cs typeface="Arial"/>
              </a:rPr>
              <a:t>讲述神圣的启示，用不语言的犹太人</a:t>
            </a:r>
            <a:r>
              <a:rPr lang="zh-TW" altLang="en-US" sz="4000" b="1" dirty="0">
                <a:solidFill>
                  <a:srgbClr val="FFFF00"/>
                </a:solidFill>
                <a:effectLst>
                  <a:glow rad="266700">
                    <a:srgbClr val="040404">
                      <a:alpha val="91000"/>
                    </a:srgbClr>
                  </a:glow>
                </a:effectLst>
                <a:latin typeface="Arial"/>
                <a:ea typeface="Osaka" charset="0"/>
                <a:cs typeface="Arial"/>
              </a:rPr>
              <a:t>用他们的语言</a:t>
            </a:r>
            <a:r>
              <a:rPr lang="zh-TW" altLang="en-US" sz="4000" b="1" dirty="0">
                <a:solidFill>
                  <a:srgbClr val="F3FFF9"/>
                </a:solidFill>
                <a:effectLst>
                  <a:glow rad="266700">
                    <a:srgbClr val="040404">
                      <a:alpha val="91000"/>
                    </a:srgbClr>
                  </a:glow>
                </a:effectLst>
                <a:latin typeface="Arial"/>
                <a:ea typeface="Osaka" charset="0"/>
                <a:cs typeface="Arial"/>
              </a:rPr>
              <a:t>（作为一个标志），</a:t>
            </a:r>
            <a:r>
              <a:rPr lang="zh-TW" altLang="en-US" sz="4000" b="1" dirty="0">
                <a:solidFill>
                  <a:srgbClr val="FFFF00"/>
                </a:solidFill>
                <a:effectLst>
                  <a:glow rad="266700">
                    <a:srgbClr val="040404">
                      <a:alpha val="91000"/>
                    </a:srgbClr>
                  </a:glow>
                </a:effectLst>
                <a:latin typeface="Arial"/>
                <a:ea typeface="Osaka" charset="0"/>
                <a:cs typeface="Arial"/>
              </a:rPr>
              <a:t>一个有天赋的翻译</a:t>
            </a:r>
            <a:r>
              <a:rPr lang="zh-TW" altLang="en-US" sz="4000" b="1" dirty="0">
                <a:solidFill>
                  <a:srgbClr val="F3FFF9"/>
                </a:solidFill>
                <a:effectLst>
                  <a:glow rad="266700">
                    <a:srgbClr val="040404">
                      <a:alpha val="91000"/>
                    </a:srgbClr>
                  </a:glow>
                </a:effectLst>
                <a:latin typeface="Arial"/>
                <a:ea typeface="Osaka" charset="0"/>
                <a:cs typeface="Arial"/>
              </a:rPr>
              <a:t>可以翻译为教会</a:t>
            </a:r>
            <a:r>
              <a:rPr lang="zh-TW" altLang="en-US" sz="4000" b="1" dirty="0">
                <a:solidFill>
                  <a:srgbClr val="FFFF66"/>
                </a:solidFill>
                <a:effectLst>
                  <a:glow rad="266700">
                    <a:srgbClr val="040404">
                      <a:alpha val="91000"/>
                    </a:srgbClr>
                  </a:glow>
                </a:effectLst>
                <a:latin typeface="Arial"/>
                <a:ea typeface="Osaka" charset="0"/>
                <a:cs typeface="Arial"/>
              </a:rPr>
              <a:t>”</a:t>
            </a:r>
            <a:endParaRPr lang="en-US" sz="4000" b="1" dirty="0">
              <a:solidFill>
                <a:srgbClr val="FFFF66"/>
              </a:solidFill>
              <a:effectLst>
                <a:glow rad="266700">
                  <a:srgbClr val="040404">
                    <a:alpha val="91000"/>
                  </a:srgbClr>
                </a:glow>
              </a:effectLst>
              <a:latin typeface="Arial"/>
              <a:ea typeface="Osaka" charset="0"/>
              <a:cs typeface="Arial"/>
            </a:endParaRPr>
          </a:p>
          <a:p>
            <a:pPr algn="ctr" eaLnBrk="1" hangingPunct="1">
              <a:spcBef>
                <a:spcPct val="20000"/>
              </a:spcBef>
              <a:buFont typeface="Times" charset="0"/>
              <a:buNone/>
              <a:defRPr/>
            </a:pPr>
            <a:endParaRPr lang="en-US" sz="4000" b="1" dirty="0">
              <a:solidFill>
                <a:srgbClr val="FFFF66"/>
              </a:solidFill>
              <a:effectLst>
                <a:glow rad="266700">
                  <a:srgbClr val="040404">
                    <a:alpha val="91000"/>
                  </a:srgbClr>
                </a:glow>
              </a:effectLst>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5907"/>
                                        </p:tgtEl>
                                        <p:attrNameLst>
                                          <p:attrName>style.visibility</p:attrName>
                                        </p:attrNameLst>
                                      </p:cBhvr>
                                      <p:to>
                                        <p:strVal val="visible"/>
                                      </p:to>
                                    </p:set>
                                    <p:animEffect transition="in" filter="dissolve">
                                      <p:cBhvr>
                                        <p:cTn id="7" dur="500"/>
                                        <p:tgtEl>
                                          <p:spTgt spid="63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499715" name="Rectangle 2"/>
          <p:cNvSpPr>
            <a:spLocks noGrp="1" noChangeArrowheads="1"/>
          </p:cNvSpPr>
          <p:nvPr>
            <p:ph type="title" idx="4294967295"/>
          </p:nvPr>
        </p:nvSpPr>
        <p:spPr>
          <a:xfrm>
            <a:off x="3962400" y="3886200"/>
            <a:ext cx="5181600" cy="2133600"/>
          </a:xfrm>
        </p:spPr>
        <p:txBody>
          <a:bodyPr/>
          <a:lstStyle/>
          <a:p>
            <a:pPr eaLnBrk="1" hangingPunct="1"/>
            <a:r>
              <a:rPr lang="zh-TW" altLang="en-US" sz="4000" b="1" dirty="0">
                <a:solidFill>
                  <a:schemeClr val="bg1"/>
                </a:solidFill>
                <a:latin typeface="Arial" charset="0"/>
                <a:ea typeface="Osaka" charset="0"/>
                <a:cs typeface="Osaka" charset="0"/>
              </a:rPr>
              <a:t>今天：</a:t>
            </a:r>
            <a:br>
              <a:rPr lang="en-GB" altLang="zh-TW" sz="4000" b="1" dirty="0">
                <a:solidFill>
                  <a:schemeClr val="bg1"/>
                </a:solidFill>
                <a:latin typeface="Arial" charset="0"/>
                <a:ea typeface="Osaka" charset="0"/>
                <a:cs typeface="Osaka" charset="0"/>
              </a:rPr>
            </a:br>
            <a:r>
              <a:rPr lang="zh-TW" altLang="en-US" sz="4000" b="1" dirty="0">
                <a:solidFill>
                  <a:schemeClr val="bg1"/>
                </a:solidFill>
                <a:latin typeface="Arial" charset="0"/>
                <a:ea typeface="Osaka" charset="0"/>
                <a:cs typeface="Osaka" charset="0"/>
              </a:rPr>
              <a:t>真正的语言？ </a:t>
            </a:r>
            <a:br>
              <a:rPr lang="en-GB" altLang="zh-TW" sz="4000" b="1" dirty="0">
                <a:solidFill>
                  <a:schemeClr val="bg1"/>
                </a:solidFill>
                <a:latin typeface="Arial" charset="0"/>
                <a:ea typeface="Osaka" charset="0"/>
                <a:cs typeface="Osaka" charset="0"/>
              </a:rPr>
            </a:br>
            <a:r>
              <a:rPr lang="zh-TW" altLang="en-US" sz="4000" b="1" dirty="0">
                <a:solidFill>
                  <a:schemeClr val="bg1"/>
                </a:solidFill>
                <a:latin typeface="Arial" charset="0"/>
                <a:ea typeface="Osaka" charset="0"/>
                <a:cs typeface="Osaka" charset="0"/>
              </a:rPr>
              <a:t>对于不信的人？</a:t>
            </a:r>
            <a:endParaRPr lang="en-US" sz="4000" b="1" dirty="0">
              <a:latin typeface="Arial" charset="0"/>
              <a:ea typeface="Osaka" charset="0"/>
              <a:cs typeface="Osaka" charset="0"/>
            </a:endParaRPr>
          </a:p>
        </p:txBody>
      </p:sp>
      <p:sp>
        <p:nvSpPr>
          <p:cNvPr id="499716"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pic>
        <p:nvPicPr>
          <p:cNvPr id="499717" name="Picture 1030" descr="tongues200303_018_Ess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38909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9718" name="Picture 1031" descr="Crouch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8000" y="0"/>
            <a:ext cx="4826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9719" name="Picture 1032" descr="tonguesHead on fire paint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0"/>
            <a:ext cx="2689225"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1026" descr="glowhand">
            <a:hlinkClick r:id="rId3" action="ppaction://hlinkpres?slideindex=22&amp;slidetitle=Open Hands"/>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3" name="Rectangle 1027"/>
          <p:cNvSpPr>
            <a:spLocks noGrp="1" noChangeArrowheads="1"/>
          </p:cNvSpPr>
          <p:nvPr>
            <p:ph type="title"/>
          </p:nvPr>
        </p:nvSpPr>
        <p:spPr>
          <a:xfrm>
            <a:off x="533400" y="152400"/>
            <a:ext cx="7772400" cy="1371600"/>
          </a:xfrm>
          <a:solidFill>
            <a:schemeClr val="bg1"/>
          </a:solidFill>
          <a:effectLst>
            <a:outerShdw blurRad="63500" dist="35921" dir="2700000" algn="ctr" rotWithShape="0">
              <a:schemeClr val="bg1">
                <a:alpha val="74997"/>
              </a:schemeClr>
            </a:outerShdw>
          </a:effectLst>
        </p:spPr>
        <p:txBody>
          <a:bodyPr/>
          <a:lstStyle/>
          <a:p>
            <a:pPr eaLnBrk="1" hangingPunct="1">
              <a:defRPr/>
            </a:pPr>
            <a:r>
              <a:rPr lang="zh-TW" altLang="en-US" b="1" dirty="0">
                <a:latin typeface="Arial" charset="0"/>
                <a:ea typeface="ＭＳ Ｐゴシック" charset="0"/>
                <a:cs typeface="ＭＳ Ｐゴシック" charset="0"/>
              </a:rPr>
              <a:t>为什么说方言不能成为一种特殊的祷告语言？</a:t>
            </a:r>
            <a:endParaRPr lang="en-US" dirty="0">
              <a:latin typeface="Arial" charset="0"/>
              <a:ea typeface="ＭＳ Ｐゴシック" charset="0"/>
              <a:cs typeface="ＭＳ Ｐゴシック" charset="0"/>
            </a:endParaRPr>
          </a:p>
        </p:txBody>
      </p:sp>
      <p:sp>
        <p:nvSpPr>
          <p:cNvPr id="501763" name="Text Box 1029"/>
          <p:cNvSpPr txBox="1">
            <a:spLocks noChangeArrowheads="1"/>
          </p:cNvSpPr>
          <p:nvPr/>
        </p:nvSpPr>
        <p:spPr bwMode="auto">
          <a:xfrm>
            <a:off x="85471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ea typeface="Osaka" charset="0"/>
                <a:cs typeface="Osaka" charset="0"/>
              </a:rPr>
              <a:t>31</a:t>
            </a:r>
            <a:endParaRPr lang="en-US">
              <a:solidFill>
                <a:srgbClr val="FFFFFF"/>
              </a:solidFill>
              <a:ea typeface="Osaka" charset="0"/>
              <a:cs typeface="Osaka" charset="0"/>
            </a:endParaRPr>
          </a:p>
        </p:txBody>
      </p:sp>
      <p:sp>
        <p:nvSpPr>
          <p:cNvPr id="640004" name="Rectangle 1028"/>
          <p:cNvSpPr>
            <a:spLocks noChangeArrowheads="1"/>
          </p:cNvSpPr>
          <p:nvPr/>
        </p:nvSpPr>
        <p:spPr bwMode="auto">
          <a:xfrm>
            <a:off x="1691680" y="1988840"/>
            <a:ext cx="7452320" cy="3887688"/>
          </a:xfrm>
          <a:prstGeom prst="rect">
            <a:avLst/>
          </a:prstGeom>
          <a:noFill/>
          <a:ln w="9525">
            <a:noFill/>
            <a:miter lim="800000"/>
            <a:headEnd/>
            <a:tailEnd/>
          </a:ln>
          <a:effectLst/>
        </p:spPr>
        <p:txBody>
          <a:bodyPr/>
          <a:lstStyle/>
          <a:p>
            <a:pPr marL="455613" indent="-455613" eaLnBrk="1" hangingPunct="1">
              <a:lnSpc>
                <a:spcPct val="90000"/>
              </a:lnSpc>
              <a:spcBef>
                <a:spcPct val="20000"/>
              </a:spcBef>
              <a:buFont typeface="Arial" charset="0"/>
              <a:buAutoNum type="alphaLcParenR"/>
              <a:defRPr/>
            </a:pPr>
            <a:r>
              <a:rPr lang="zh-TW" altLang="en-US" sz="3200" b="1" dirty="0">
                <a:solidFill>
                  <a:srgbClr val="000000"/>
                </a:solidFill>
                <a:effectLst>
                  <a:glow rad="127000">
                    <a:srgbClr val="FFFFFF"/>
                  </a:glow>
                </a:effectLst>
                <a:ea typeface="Osaka" pitchFamily="-128" charset="-128"/>
                <a:cs typeface="Osaka" charset="0"/>
              </a:rPr>
              <a:t>教化他人</a:t>
            </a:r>
            <a:r>
              <a:rPr lang="en-US" sz="3200" b="1" dirty="0">
                <a:solidFill>
                  <a:srgbClr val="000000"/>
                </a:solidFill>
                <a:effectLst>
                  <a:glow rad="127000">
                    <a:srgbClr val="FFFFFF"/>
                  </a:glow>
                </a:effectLst>
                <a:ea typeface="Osaka" pitchFamily="-128" charset="-128"/>
                <a:cs typeface="Osaka" charset="0"/>
              </a:rPr>
              <a:t>(1 Cor. 14:26)</a:t>
            </a:r>
          </a:p>
          <a:p>
            <a:pPr marL="455613" indent="-455613" eaLnBrk="1" hangingPunct="1">
              <a:lnSpc>
                <a:spcPct val="90000"/>
              </a:lnSpc>
              <a:spcBef>
                <a:spcPct val="20000"/>
              </a:spcBef>
              <a:buFont typeface="Arial" charset="0"/>
              <a:buAutoNum type="alphaLcParenR"/>
              <a:defRPr/>
            </a:pPr>
            <a:r>
              <a:rPr lang="zh-TW" altLang="en-US" sz="3200" b="1" dirty="0">
                <a:solidFill>
                  <a:srgbClr val="000000"/>
                </a:solidFill>
                <a:effectLst>
                  <a:glow rad="127000">
                    <a:srgbClr val="FFFFFF"/>
                  </a:glow>
                </a:effectLst>
                <a:ea typeface="Osaka" pitchFamily="-128" charset="-128"/>
                <a:cs typeface="Osaka" charset="0"/>
              </a:rPr>
              <a:t>对于不信的人</a:t>
            </a:r>
            <a:r>
              <a:rPr lang="en-US" sz="3200" b="1" dirty="0">
                <a:solidFill>
                  <a:srgbClr val="000000"/>
                </a:solidFill>
                <a:effectLst>
                  <a:glow rad="127000">
                    <a:srgbClr val="FFFFFF"/>
                  </a:glow>
                </a:effectLst>
                <a:ea typeface="Osaka" pitchFamily="-128" charset="-128"/>
                <a:cs typeface="Osaka" charset="0"/>
              </a:rPr>
              <a:t>(14:22)</a:t>
            </a:r>
          </a:p>
          <a:p>
            <a:pPr marL="455613" indent="-455613" eaLnBrk="1" hangingPunct="1">
              <a:lnSpc>
                <a:spcPct val="90000"/>
              </a:lnSpc>
              <a:spcBef>
                <a:spcPct val="20000"/>
              </a:spcBef>
              <a:buFont typeface="Arial" charset="0"/>
              <a:buAutoNum type="alphaLcParenR"/>
              <a:defRPr/>
            </a:pPr>
            <a:r>
              <a:rPr lang="zh-CHT" altLang="en-US" sz="3200" b="1" dirty="0">
                <a:solidFill>
                  <a:srgbClr val="000000"/>
                </a:solidFill>
                <a:effectLst>
                  <a:glow rad="127000">
                    <a:srgbClr val="FFFFFF"/>
                  </a:glow>
                </a:effectLst>
                <a:ea typeface="Osaka" pitchFamily="-128" charset="-128"/>
                <a:cs typeface="Osaka" charset="0"/>
              </a:rPr>
              <a:t>不明白</a:t>
            </a:r>
            <a:r>
              <a:rPr lang="en-US" sz="3200" b="1" dirty="0">
                <a:solidFill>
                  <a:srgbClr val="000000"/>
                </a:solidFill>
                <a:effectLst>
                  <a:glow rad="127000">
                    <a:srgbClr val="FFFFFF"/>
                  </a:glow>
                </a:effectLst>
                <a:ea typeface="Osaka" pitchFamily="-128" charset="-128"/>
                <a:cs typeface="Osaka" charset="0"/>
              </a:rPr>
              <a:t>(14:14-15)</a:t>
            </a:r>
          </a:p>
          <a:p>
            <a:pPr marL="455613" indent="-455613" eaLnBrk="1" hangingPunct="1">
              <a:lnSpc>
                <a:spcPct val="90000"/>
              </a:lnSpc>
              <a:spcBef>
                <a:spcPct val="20000"/>
              </a:spcBef>
              <a:buFont typeface="Arial" charset="0"/>
              <a:buAutoNum type="alphaLcParenR"/>
              <a:defRPr/>
            </a:pPr>
            <a:r>
              <a:rPr lang="zh-TW" altLang="en-US" sz="3200" b="1" dirty="0">
                <a:solidFill>
                  <a:srgbClr val="000000"/>
                </a:solidFill>
                <a:effectLst>
                  <a:glow rad="127000">
                    <a:srgbClr val="FFFFFF"/>
                  </a:glow>
                </a:effectLst>
                <a:ea typeface="Osaka" pitchFamily="-128" charset="-128"/>
                <a:cs typeface="Osaka" charset="0"/>
              </a:rPr>
              <a:t>限于一些</a:t>
            </a:r>
            <a:r>
              <a:rPr lang="en-US" sz="3200" b="1" dirty="0">
                <a:solidFill>
                  <a:srgbClr val="000000"/>
                </a:solidFill>
                <a:effectLst>
                  <a:glow rad="127000">
                    <a:srgbClr val="FFFFFF"/>
                  </a:glow>
                </a:effectLst>
                <a:ea typeface="Osaka" pitchFamily="-128" charset="-128"/>
                <a:cs typeface="Osaka" charset="0"/>
              </a:rPr>
              <a:t>(12:30)</a:t>
            </a:r>
          </a:p>
          <a:p>
            <a:pPr marL="455613" indent="-455613" eaLnBrk="1" hangingPunct="1">
              <a:lnSpc>
                <a:spcPct val="90000"/>
              </a:lnSpc>
              <a:spcBef>
                <a:spcPct val="20000"/>
              </a:spcBef>
              <a:buFont typeface="Arial" charset="0"/>
              <a:buAutoNum type="alphaLcParenR"/>
              <a:defRPr/>
            </a:pPr>
            <a:r>
              <a:rPr lang="zh-TW" altLang="en-US" sz="3200" b="1" dirty="0">
                <a:solidFill>
                  <a:srgbClr val="000000"/>
                </a:solidFill>
                <a:effectLst>
                  <a:glow rad="127000">
                    <a:srgbClr val="FFFFFF"/>
                  </a:glow>
                </a:effectLst>
                <a:ea typeface="Osaka" pitchFamily="-128" charset="-128"/>
                <a:cs typeface="Osaka" charset="0"/>
              </a:rPr>
              <a:t>需要解释</a:t>
            </a:r>
            <a:r>
              <a:rPr lang="en-US" sz="3200" b="1" dirty="0">
                <a:solidFill>
                  <a:srgbClr val="000000"/>
                </a:solidFill>
                <a:effectLst>
                  <a:glow rad="127000">
                    <a:srgbClr val="FFFFFF"/>
                  </a:glow>
                </a:effectLst>
                <a:ea typeface="Osaka" pitchFamily="-128" charset="-128"/>
                <a:cs typeface="Osaka" charset="0"/>
              </a:rPr>
              <a:t>(14:26-28)</a:t>
            </a:r>
          </a:p>
          <a:p>
            <a:pPr marL="455613" indent="-455613" eaLnBrk="1" hangingPunct="1">
              <a:lnSpc>
                <a:spcPct val="90000"/>
              </a:lnSpc>
              <a:spcBef>
                <a:spcPct val="20000"/>
              </a:spcBef>
              <a:buFont typeface="Arial" charset="0"/>
              <a:buAutoNum type="alphaLcParenR"/>
              <a:defRPr/>
            </a:pPr>
            <a:r>
              <a:rPr lang="zh-TW" altLang="en-US" sz="3200" b="1" dirty="0">
                <a:solidFill>
                  <a:srgbClr val="000000"/>
                </a:solidFill>
                <a:effectLst>
                  <a:glow rad="127000">
                    <a:srgbClr val="FFFFFF"/>
                  </a:glow>
                </a:effectLst>
                <a:ea typeface="Osaka" pitchFamily="-128" charset="-128"/>
                <a:cs typeface="Osaka" charset="0"/>
              </a:rPr>
              <a:t>在教堂里保持安静</a:t>
            </a:r>
            <a:r>
              <a:rPr lang="en-US" sz="3200" b="1" dirty="0">
                <a:solidFill>
                  <a:srgbClr val="000000"/>
                </a:solidFill>
                <a:effectLst>
                  <a:glow rad="127000">
                    <a:srgbClr val="FFFFFF"/>
                  </a:glow>
                </a:effectLst>
                <a:ea typeface="Osaka" pitchFamily="-128" charset="-128"/>
                <a:cs typeface="Osaka" charset="0"/>
              </a:rPr>
              <a:t>(14:28)</a:t>
            </a:r>
          </a:p>
          <a:p>
            <a:pPr marL="455613" indent="-455613" eaLnBrk="1" hangingPunct="1">
              <a:lnSpc>
                <a:spcPct val="90000"/>
              </a:lnSpc>
              <a:spcBef>
                <a:spcPct val="20000"/>
              </a:spcBef>
              <a:buFont typeface="Arial" charset="0"/>
              <a:buAutoNum type="alphaLcParenR"/>
              <a:defRPr/>
            </a:pPr>
            <a:r>
              <a:rPr lang="zh-TW" altLang="en-US" sz="3200" b="1" dirty="0">
                <a:solidFill>
                  <a:srgbClr val="000000"/>
                </a:solidFill>
                <a:effectLst>
                  <a:glow rad="127000">
                    <a:srgbClr val="FFFFFF"/>
                  </a:glow>
                </a:effectLst>
                <a:ea typeface="Osaka" pitchFamily="-128" charset="-128"/>
                <a:cs typeface="Osaka" charset="0"/>
              </a:rPr>
              <a:t>外面教会作为标志</a:t>
            </a:r>
            <a:r>
              <a:rPr lang="en-US" sz="3200" b="1" dirty="0">
                <a:solidFill>
                  <a:srgbClr val="000000"/>
                </a:solidFill>
                <a:effectLst>
                  <a:glow rad="127000">
                    <a:srgbClr val="FFFFFF"/>
                  </a:glow>
                </a:effectLst>
                <a:ea typeface="Osaka" pitchFamily="-128" charset="-128"/>
                <a:cs typeface="Osaka" charset="0"/>
              </a:rPr>
              <a:t>(14:20)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4">
                                            <p:txEl>
                                              <p:pRg st="0" end="0"/>
                                            </p:txEl>
                                          </p:spTgt>
                                        </p:tgtEl>
                                        <p:attrNameLst>
                                          <p:attrName>style.visibility</p:attrName>
                                        </p:attrNameLst>
                                      </p:cBhvr>
                                      <p:to>
                                        <p:strVal val="visible"/>
                                      </p:to>
                                    </p:set>
                                    <p:animEffect transition="in" filter="dissolve">
                                      <p:cBhvr>
                                        <p:cTn id="7" dur="500"/>
                                        <p:tgtEl>
                                          <p:spTgt spid="6400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04">
                                            <p:txEl>
                                              <p:pRg st="1" end="1"/>
                                            </p:txEl>
                                          </p:spTgt>
                                        </p:tgtEl>
                                        <p:attrNameLst>
                                          <p:attrName>style.visibility</p:attrName>
                                        </p:attrNameLst>
                                      </p:cBhvr>
                                      <p:to>
                                        <p:strVal val="visible"/>
                                      </p:to>
                                    </p:set>
                                    <p:animEffect transition="in" filter="dissolve">
                                      <p:cBhvr>
                                        <p:cTn id="12" dur="500"/>
                                        <p:tgtEl>
                                          <p:spTgt spid="6400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0004">
                                            <p:txEl>
                                              <p:pRg st="2" end="2"/>
                                            </p:txEl>
                                          </p:spTgt>
                                        </p:tgtEl>
                                        <p:attrNameLst>
                                          <p:attrName>style.visibility</p:attrName>
                                        </p:attrNameLst>
                                      </p:cBhvr>
                                      <p:to>
                                        <p:strVal val="visible"/>
                                      </p:to>
                                    </p:set>
                                    <p:animEffect transition="in" filter="dissolve">
                                      <p:cBhvr>
                                        <p:cTn id="17" dur="500"/>
                                        <p:tgtEl>
                                          <p:spTgt spid="6400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0004">
                                            <p:txEl>
                                              <p:pRg st="3" end="3"/>
                                            </p:txEl>
                                          </p:spTgt>
                                        </p:tgtEl>
                                        <p:attrNameLst>
                                          <p:attrName>style.visibility</p:attrName>
                                        </p:attrNameLst>
                                      </p:cBhvr>
                                      <p:to>
                                        <p:strVal val="visible"/>
                                      </p:to>
                                    </p:set>
                                    <p:animEffect transition="in" filter="dissolve">
                                      <p:cBhvr>
                                        <p:cTn id="22" dur="500"/>
                                        <p:tgtEl>
                                          <p:spTgt spid="6400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0004">
                                            <p:txEl>
                                              <p:pRg st="4" end="4"/>
                                            </p:txEl>
                                          </p:spTgt>
                                        </p:tgtEl>
                                        <p:attrNameLst>
                                          <p:attrName>style.visibility</p:attrName>
                                        </p:attrNameLst>
                                      </p:cBhvr>
                                      <p:to>
                                        <p:strVal val="visible"/>
                                      </p:to>
                                    </p:set>
                                    <p:animEffect transition="in" filter="dissolve">
                                      <p:cBhvr>
                                        <p:cTn id="27" dur="500"/>
                                        <p:tgtEl>
                                          <p:spTgt spid="6400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40004">
                                            <p:txEl>
                                              <p:pRg st="5" end="5"/>
                                            </p:txEl>
                                          </p:spTgt>
                                        </p:tgtEl>
                                        <p:attrNameLst>
                                          <p:attrName>style.visibility</p:attrName>
                                        </p:attrNameLst>
                                      </p:cBhvr>
                                      <p:to>
                                        <p:strVal val="visible"/>
                                      </p:to>
                                    </p:set>
                                    <p:animEffect transition="in" filter="dissolve">
                                      <p:cBhvr>
                                        <p:cTn id="32" dur="500"/>
                                        <p:tgtEl>
                                          <p:spTgt spid="6400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40004">
                                            <p:txEl>
                                              <p:pRg st="6" end="6"/>
                                            </p:txEl>
                                          </p:spTgt>
                                        </p:tgtEl>
                                        <p:attrNameLst>
                                          <p:attrName>style.visibility</p:attrName>
                                        </p:attrNameLst>
                                      </p:cBhvr>
                                      <p:to>
                                        <p:strVal val="visible"/>
                                      </p:to>
                                    </p:set>
                                    <p:animEffect transition="in" filter="dissolve">
                                      <p:cBhvr>
                                        <p:cTn id="37" dur="500"/>
                                        <p:tgtEl>
                                          <p:spTgt spid="6400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0381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FontTx/>
              <a:buChar char="•"/>
            </a:pPr>
            <a:r>
              <a:rPr lang="zh-TW" altLang="en-US" sz="3200" b="1" dirty="0">
                <a:solidFill>
                  <a:srgbClr val="FFFFFF"/>
                </a:solidFill>
                <a:latin typeface="Arial Bold" charset="0"/>
                <a:ea typeface="Osaka" charset="0"/>
                <a:cs typeface="Osaka" charset="0"/>
              </a:rPr>
              <a:t>远远超出预言，因为</a:t>
            </a:r>
            <a:r>
              <a:rPr lang="zh-TW" altLang="en-US" sz="3200" b="1" dirty="0">
                <a:solidFill>
                  <a:srgbClr val="FFFF00"/>
                </a:solidFill>
                <a:latin typeface="Arial Bold" charset="0"/>
                <a:ea typeface="Osaka" charset="0"/>
                <a:cs typeface="Osaka" charset="0"/>
              </a:rPr>
              <a:t>预言使信徒受到启迪</a:t>
            </a:r>
            <a:r>
              <a:rPr lang="zh-TW" altLang="en-US" sz="3200" b="1" dirty="0">
                <a:solidFill>
                  <a:srgbClr val="FFFFFF"/>
                </a:solidFill>
                <a:latin typeface="Arial Bold" charset="0"/>
                <a:ea typeface="Osaka" charset="0"/>
                <a:cs typeface="Osaka" charset="0"/>
              </a:rPr>
              <a:t>（</a:t>
            </a:r>
            <a:r>
              <a:rPr lang="en-US" altLang="zh-TW" sz="3200" b="1" dirty="0">
                <a:solidFill>
                  <a:srgbClr val="FFFFFF"/>
                </a:solidFill>
                <a:latin typeface="Arial Bold" charset="0"/>
                <a:ea typeface="Osaka" charset="0"/>
                <a:cs typeface="Osaka" charset="0"/>
              </a:rPr>
              <a:t>22b</a:t>
            </a:r>
            <a:r>
              <a:rPr lang="zh-TW" altLang="en-US" sz="3200" b="1" dirty="0">
                <a:solidFill>
                  <a:srgbClr val="FFFFFF"/>
                </a:solidFill>
                <a:latin typeface="Arial Bold" charset="0"/>
                <a:ea typeface="Osaka" charset="0"/>
                <a:cs typeface="Osaka" charset="0"/>
              </a:rPr>
              <a:t>）</a:t>
            </a:r>
            <a:endParaRPr lang="en-US" sz="3200" b="1" dirty="0">
              <a:solidFill>
                <a:srgbClr val="FFFFFF"/>
              </a:solidFill>
              <a:latin typeface="Arial Bold" charset="0"/>
              <a:ea typeface="Osaka" charset="0"/>
              <a:cs typeface="Osaka" charset="0"/>
            </a:endParaRPr>
          </a:p>
        </p:txBody>
      </p:sp>
      <p:grpSp>
        <p:nvGrpSpPr>
          <p:cNvPr id="2" name="Group 14"/>
          <p:cNvGrpSpPr>
            <a:grpSpLocks/>
          </p:cNvGrpSpPr>
          <p:nvPr/>
        </p:nvGrpSpPr>
        <p:grpSpPr bwMode="auto">
          <a:xfrm>
            <a:off x="381000" y="1066800"/>
            <a:ext cx="4343400" cy="5791200"/>
            <a:chOff x="240" y="672"/>
            <a:chExt cx="2736" cy="3648"/>
          </a:xfrm>
        </p:grpSpPr>
        <p:pic>
          <p:nvPicPr>
            <p:cNvPr id="50381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5" name="Rectangle 3"/>
            <p:cNvSpPr>
              <a:spLocks noChangeArrowheads="1"/>
            </p:cNvSpPr>
            <p:nvPr/>
          </p:nvSpPr>
          <p:spPr bwMode="auto">
            <a:xfrm>
              <a:off x="240" y="2928"/>
              <a:ext cx="2736" cy="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FontTx/>
                <a:buChar char="•"/>
              </a:pPr>
              <a:r>
                <a:rPr lang="zh-TW" altLang="en-US" sz="3200" b="1" dirty="0">
                  <a:solidFill>
                    <a:schemeClr val="bg1"/>
                  </a:solidFill>
                  <a:latin typeface="Arial Bold" charset="0"/>
                  <a:ea typeface="Osaka" charset="0"/>
                  <a:cs typeface="Osaka" charset="0"/>
                </a:rPr>
                <a:t>在舌头中说话，向不信的人</a:t>
              </a:r>
              <a:r>
                <a:rPr lang="zh-TW" altLang="en-US" sz="3200" b="1" dirty="0">
                  <a:solidFill>
                    <a:srgbClr val="FFFF00"/>
                  </a:solidFill>
                  <a:latin typeface="Arial Bold" charset="0"/>
                  <a:ea typeface="Osaka" charset="0"/>
                  <a:cs typeface="Osaka" charset="0"/>
                </a:rPr>
                <a:t>证明上帝的工作</a:t>
              </a:r>
              <a:r>
                <a:rPr lang="zh-TW" altLang="en-US" sz="3200" b="1" dirty="0">
                  <a:solidFill>
                    <a:schemeClr val="bg1"/>
                  </a:solidFill>
                  <a:latin typeface="Arial Bold" charset="0"/>
                  <a:ea typeface="Osaka" charset="0"/>
                  <a:cs typeface="Osaka" charset="0"/>
                </a:rPr>
                <a:t>（</a:t>
              </a:r>
              <a:r>
                <a:rPr lang="en-US" altLang="zh-TW" sz="3200" b="1" dirty="0">
                  <a:solidFill>
                    <a:schemeClr val="bg1"/>
                  </a:solidFill>
                  <a:latin typeface="Arial Bold" charset="0"/>
                  <a:ea typeface="Osaka" charset="0"/>
                  <a:cs typeface="Osaka" charset="0"/>
                </a:rPr>
                <a:t>21-22a</a:t>
              </a:r>
              <a:r>
                <a:rPr lang="zh-TW" altLang="en-US" sz="3200" b="1" dirty="0">
                  <a:solidFill>
                    <a:schemeClr val="bg1"/>
                  </a:solidFill>
                  <a:latin typeface="Arial Bold" charset="0"/>
                  <a:ea typeface="Osaka" charset="0"/>
                  <a:cs typeface="Osaka" charset="0"/>
                </a:rPr>
                <a:t>）</a:t>
              </a:r>
              <a:endParaRPr lang="en-US" sz="3200" b="1" dirty="0">
                <a:solidFill>
                  <a:schemeClr val="bg1"/>
                </a:solidFill>
                <a:latin typeface="Arial Bold" charset="0"/>
                <a:ea typeface="Osaka" charset="0"/>
                <a:cs typeface="Osaka" charset="0"/>
              </a:endParaRPr>
            </a:p>
          </p:txBody>
        </p:sp>
      </p:grpSp>
      <p:sp>
        <p:nvSpPr>
          <p:cNvPr id="130051" name="Rectangle 2"/>
          <p:cNvSpPr>
            <a:spLocks noGrp="1" noChangeArrowheads="1"/>
          </p:cNvSpPr>
          <p:nvPr>
            <p:ph type="title" idx="4294967295"/>
          </p:nvPr>
        </p:nvSpPr>
        <p:spPr>
          <a:xfrm>
            <a:off x="109736" y="228600"/>
            <a:ext cx="8638728" cy="1143000"/>
          </a:xfrm>
          <a:extLs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marL="719138" indent="-719138" algn="l" eaLnBrk="1" hangingPunct="1">
              <a:defRPr/>
            </a:pPr>
            <a:r>
              <a:rPr lang="en-US" b="1" dirty="0">
                <a:solidFill>
                  <a:schemeClr val="bg1"/>
                </a:solidFill>
                <a:effectLst>
                  <a:glow rad="101600">
                    <a:schemeClr val="tx1"/>
                  </a:glow>
                </a:effectLst>
                <a:cs typeface="+mj-cs"/>
              </a:rPr>
              <a:t>A. </a:t>
            </a:r>
            <a:r>
              <a:rPr lang="zh-TW" altLang="en-US" b="1" dirty="0">
                <a:solidFill>
                  <a:schemeClr val="bg1"/>
                </a:solidFill>
                <a:effectLst>
                  <a:glow rad="101600">
                    <a:schemeClr val="tx1"/>
                  </a:glow>
                </a:effectLst>
                <a:cs typeface="+mj-cs"/>
              </a:rPr>
              <a:t>预言具有更高的</a:t>
            </a:r>
            <a:r>
              <a:rPr lang="zh-TW" altLang="en-US" b="1" dirty="0">
                <a:solidFill>
                  <a:srgbClr val="FFFF00"/>
                </a:solidFill>
                <a:effectLst>
                  <a:glow rad="101600">
                    <a:schemeClr val="tx1"/>
                  </a:glow>
                </a:effectLst>
                <a:cs typeface="+mj-cs"/>
              </a:rPr>
              <a:t>目的</a:t>
            </a:r>
            <a:r>
              <a:rPr lang="zh-TW" altLang="en-US" b="1" dirty="0">
                <a:solidFill>
                  <a:schemeClr val="bg1"/>
                </a:solidFill>
                <a:effectLst>
                  <a:glow rad="101600">
                    <a:schemeClr val="tx1"/>
                  </a:glow>
                </a:effectLst>
                <a:cs typeface="+mj-cs"/>
              </a:rPr>
              <a:t>（哥林多前书</a:t>
            </a:r>
            <a:r>
              <a:rPr lang="en-US" altLang="zh-TW" b="1" dirty="0">
                <a:solidFill>
                  <a:schemeClr val="bg1"/>
                </a:solidFill>
                <a:effectLst>
                  <a:glow rad="101600">
                    <a:schemeClr val="tx1"/>
                  </a:glow>
                </a:effectLst>
                <a:cs typeface="+mj-cs"/>
              </a:rPr>
              <a:t>14</a:t>
            </a:r>
            <a:r>
              <a:rPr lang="zh-TW" altLang="en-US" b="1" dirty="0">
                <a:solidFill>
                  <a:schemeClr val="bg1"/>
                </a:solidFill>
                <a:effectLst>
                  <a:glow rad="101600">
                    <a:schemeClr val="tx1"/>
                  </a:glow>
                </a:effectLst>
                <a:cs typeface="+mj-cs"/>
              </a:rPr>
              <a:t>：</a:t>
            </a:r>
            <a:r>
              <a:rPr lang="en-US" altLang="zh-TW" b="1" dirty="0">
                <a:solidFill>
                  <a:schemeClr val="bg1"/>
                </a:solidFill>
                <a:effectLst>
                  <a:glow rad="101600">
                    <a:schemeClr val="tx1"/>
                  </a:glow>
                </a:effectLst>
                <a:cs typeface="+mj-cs"/>
              </a:rPr>
              <a:t>20-22</a:t>
            </a:r>
            <a:r>
              <a:rPr lang="zh-TW" altLang="en-US" b="1" dirty="0">
                <a:solidFill>
                  <a:schemeClr val="bg1"/>
                </a:solidFill>
                <a:effectLst>
                  <a:glow rad="101600">
                    <a:schemeClr val="tx1"/>
                  </a:glow>
                </a:effectLst>
                <a:cs typeface="+mj-cs"/>
              </a:rPr>
              <a:t>）。</a:t>
            </a:r>
            <a:endParaRPr lang="en-US" b="1" dirty="0">
              <a:solidFill>
                <a:schemeClr val="tx1"/>
              </a:solidFill>
              <a:effectLst>
                <a:glow rad="101600">
                  <a:schemeClr val="tx1"/>
                </a:glow>
              </a:effectLst>
              <a:latin typeface="Times" pitchFamily="18"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585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134147" name="Rectangle 2"/>
          <p:cNvSpPr>
            <a:spLocks noGrp="1" noChangeArrowheads="1"/>
          </p:cNvSpPr>
          <p:nvPr>
            <p:ph type="title" idx="4294967295"/>
          </p:nvPr>
        </p:nvSpPr>
        <p:spPr>
          <a:xfrm>
            <a:off x="467544" y="228600"/>
            <a:ext cx="7990656" cy="1143000"/>
          </a:xfrm>
          <a:extLs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marL="719138" indent="-719138" algn="l" eaLnBrk="1" hangingPunct="1">
              <a:defRPr/>
            </a:pPr>
            <a:r>
              <a:rPr lang="en-US" b="1" dirty="0">
                <a:solidFill>
                  <a:schemeClr val="bg1"/>
                </a:solidFill>
                <a:effectLst>
                  <a:glow rad="101600">
                    <a:schemeClr val="tx1"/>
                  </a:glow>
                </a:effectLst>
              </a:rPr>
              <a:t>B. </a:t>
            </a:r>
            <a:r>
              <a:rPr lang="zh-TW" altLang="en-US" b="1" dirty="0">
                <a:solidFill>
                  <a:schemeClr val="bg1"/>
                </a:solidFill>
                <a:effectLst>
                  <a:glow rad="101600">
                    <a:schemeClr val="tx1"/>
                  </a:glow>
                </a:effectLst>
              </a:rPr>
              <a:t>预言具有更好的</a:t>
            </a:r>
            <a:r>
              <a:rPr lang="zh-TW" altLang="en-US" b="1" dirty="0">
                <a:solidFill>
                  <a:srgbClr val="FFFF00"/>
                </a:solidFill>
                <a:effectLst>
                  <a:glow rad="101600">
                    <a:schemeClr val="tx1"/>
                  </a:glow>
                </a:effectLst>
              </a:rPr>
              <a:t>结果</a:t>
            </a:r>
            <a:r>
              <a:rPr lang="zh-TW" altLang="en-US" b="1" dirty="0">
                <a:solidFill>
                  <a:schemeClr val="bg1"/>
                </a:solidFill>
                <a:effectLst>
                  <a:glow rad="101600">
                    <a:schemeClr val="tx1"/>
                  </a:glow>
                </a:effectLst>
              </a:rPr>
              <a:t>（哥林多前书</a:t>
            </a:r>
            <a:r>
              <a:rPr lang="en-US" altLang="zh-TW" b="1" dirty="0">
                <a:solidFill>
                  <a:schemeClr val="bg1"/>
                </a:solidFill>
                <a:effectLst>
                  <a:glow rad="101600">
                    <a:schemeClr val="tx1"/>
                  </a:glow>
                </a:effectLst>
              </a:rPr>
              <a:t>14</a:t>
            </a:r>
            <a:r>
              <a:rPr lang="zh-TW" altLang="en-US" b="1" dirty="0">
                <a:solidFill>
                  <a:schemeClr val="bg1"/>
                </a:solidFill>
                <a:effectLst>
                  <a:glow rad="101600">
                    <a:schemeClr val="tx1"/>
                  </a:glow>
                </a:effectLst>
              </a:rPr>
              <a:t>：</a:t>
            </a:r>
            <a:r>
              <a:rPr lang="en-US" altLang="zh-TW" b="1" dirty="0">
                <a:solidFill>
                  <a:schemeClr val="bg1"/>
                </a:solidFill>
                <a:effectLst>
                  <a:glow rad="101600">
                    <a:schemeClr val="tx1"/>
                  </a:glow>
                </a:effectLst>
              </a:rPr>
              <a:t>23-25</a:t>
            </a:r>
            <a:r>
              <a:rPr lang="zh-TW" altLang="en-US" b="1" dirty="0">
                <a:solidFill>
                  <a:schemeClr val="bg1"/>
                </a:solidFill>
                <a:effectLst>
                  <a:glow rad="101600">
                    <a:schemeClr val="tx1"/>
                  </a:glow>
                </a:effectLst>
              </a:rPr>
              <a:t>）。</a:t>
            </a:r>
            <a:endParaRPr lang="en-US" b="1" dirty="0">
              <a:solidFill>
                <a:schemeClr val="bg1"/>
              </a:solidFill>
              <a:effectLst>
                <a:glow rad="101600">
                  <a:schemeClr val="tx1"/>
                </a:glow>
              </a:effectLst>
            </a:endParaRPr>
          </a:p>
        </p:txBody>
      </p:sp>
      <p:sp>
        <p:nvSpPr>
          <p:cNvPr id="50586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05861" name="Rectangle 3"/>
          <p:cNvSpPr>
            <a:spLocks noChangeArrowheads="1"/>
          </p:cNvSpPr>
          <p:nvPr/>
        </p:nvSpPr>
        <p:spPr bwMode="auto">
          <a:xfrm>
            <a:off x="381000" y="4267200"/>
            <a:ext cx="3886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FontTx/>
              <a:buChar char="•"/>
            </a:pPr>
            <a:r>
              <a:rPr lang="zh-TW" altLang="en-US" sz="3200" dirty="0">
                <a:solidFill>
                  <a:srgbClr val="FFFFFF"/>
                </a:solidFill>
                <a:latin typeface="Arial Bold" charset="0"/>
                <a:ea typeface="Osaka" charset="0"/>
                <a:cs typeface="Osaka" charset="0"/>
              </a:rPr>
              <a:t>未解释的方言</a:t>
            </a:r>
            <a:r>
              <a:rPr lang="zh-TW" altLang="en-US" sz="3200" dirty="0">
                <a:solidFill>
                  <a:srgbClr val="FFFF00"/>
                </a:solidFill>
                <a:latin typeface="Arial Bold" charset="0"/>
                <a:ea typeface="Osaka" charset="0"/>
                <a:cs typeface="Osaka" charset="0"/>
              </a:rPr>
              <a:t>关闭</a:t>
            </a:r>
            <a:r>
              <a:rPr lang="zh-TW" altLang="en-US" sz="3200" dirty="0">
                <a:solidFill>
                  <a:srgbClr val="FFFFFF"/>
                </a:solidFill>
                <a:latin typeface="Arial Bold" charset="0"/>
                <a:ea typeface="Osaka" charset="0"/>
                <a:cs typeface="Osaka" charset="0"/>
              </a:rPr>
              <a:t>了装配中的不信者（</a:t>
            </a:r>
            <a:r>
              <a:rPr lang="en-US" altLang="zh-TW" sz="3200" dirty="0">
                <a:solidFill>
                  <a:srgbClr val="FFFFFF"/>
                </a:solidFill>
                <a:latin typeface="Arial Bold" charset="0"/>
                <a:ea typeface="Osaka" charset="0"/>
                <a:cs typeface="Osaka" charset="0"/>
              </a:rPr>
              <a:t>23</a:t>
            </a:r>
            <a:r>
              <a:rPr lang="zh-TW" altLang="en-US" sz="3200" dirty="0">
                <a:solidFill>
                  <a:srgbClr val="FFFFFF"/>
                </a:solidFill>
                <a:latin typeface="Arial Bold" charset="0"/>
                <a:ea typeface="Osaka" charset="0"/>
                <a:cs typeface="Osaka" charset="0"/>
              </a:rPr>
              <a:t>）</a:t>
            </a:r>
            <a:endParaRPr lang="en-US" sz="3200" dirty="0">
              <a:solidFill>
                <a:srgbClr val="FFFFFF"/>
              </a:solidFill>
              <a:latin typeface="Arial Bold" charset="0"/>
              <a:ea typeface="Osaka" charset="0"/>
              <a:cs typeface="Osaka" charset="0"/>
            </a:endParaRPr>
          </a:p>
        </p:txBody>
      </p:sp>
      <p:sp>
        <p:nvSpPr>
          <p:cNvPr id="253959" name="Rectangle 3"/>
          <p:cNvSpPr>
            <a:spLocks noChangeArrowheads="1"/>
          </p:cNvSpPr>
          <p:nvPr/>
        </p:nvSpPr>
        <p:spPr bwMode="auto">
          <a:xfrm>
            <a:off x="4572000" y="1600200"/>
            <a:ext cx="4572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FontTx/>
              <a:buChar char="•"/>
            </a:pPr>
            <a:r>
              <a:rPr lang="zh-TW" altLang="en-US" sz="3200" dirty="0">
                <a:solidFill>
                  <a:srgbClr val="FFFFFF"/>
                </a:solidFill>
                <a:latin typeface="Arial Bold" charset="0"/>
                <a:ea typeface="Osaka" charset="0"/>
                <a:cs typeface="Osaka" charset="0"/>
              </a:rPr>
              <a:t>但是</a:t>
            </a:r>
            <a:r>
              <a:rPr lang="zh-TW" altLang="en-US" sz="3200" dirty="0">
                <a:solidFill>
                  <a:srgbClr val="FFFF00"/>
                </a:solidFill>
                <a:latin typeface="Arial Bold" charset="0"/>
                <a:ea typeface="Osaka" charset="0"/>
                <a:cs typeface="Osaka" charset="0"/>
              </a:rPr>
              <a:t>预言</a:t>
            </a:r>
            <a:r>
              <a:rPr lang="zh-TW" altLang="en-US" sz="3200" dirty="0">
                <a:solidFill>
                  <a:srgbClr val="FFFFFF"/>
                </a:solidFill>
                <a:latin typeface="Arial Bold" charset="0"/>
                <a:ea typeface="Osaka" charset="0"/>
                <a:cs typeface="Osaka" charset="0"/>
              </a:rPr>
              <a:t>会给大会中的不信者带</a:t>
            </a:r>
            <a:r>
              <a:rPr lang="zh-TW" altLang="en-US" sz="3200" dirty="0">
                <a:solidFill>
                  <a:srgbClr val="FFFF00"/>
                </a:solidFill>
                <a:latin typeface="Arial Bold" charset="0"/>
                <a:ea typeface="Osaka" charset="0"/>
                <a:cs typeface="Osaka" charset="0"/>
              </a:rPr>
              <a:t>来信念</a:t>
            </a:r>
            <a:r>
              <a:rPr lang="zh-TW" altLang="en-US" sz="3200" dirty="0">
                <a:solidFill>
                  <a:srgbClr val="FFFFFF"/>
                </a:solidFill>
                <a:latin typeface="Arial Bold" charset="0"/>
                <a:ea typeface="Osaka" charset="0"/>
                <a:cs typeface="Osaka" charset="0"/>
              </a:rPr>
              <a:t>，悔改和敬拜（</a:t>
            </a:r>
            <a:r>
              <a:rPr lang="en-US" altLang="zh-TW" sz="3200" dirty="0">
                <a:solidFill>
                  <a:srgbClr val="FFFFFF"/>
                </a:solidFill>
                <a:latin typeface="Arial Bold" charset="0"/>
                <a:ea typeface="Osaka" charset="0"/>
                <a:cs typeface="Osaka" charset="0"/>
              </a:rPr>
              <a:t>24-25</a:t>
            </a:r>
            <a:r>
              <a:rPr lang="zh-TW" altLang="en-US" sz="3200" dirty="0">
                <a:solidFill>
                  <a:srgbClr val="FFFFFF"/>
                </a:solidFill>
                <a:latin typeface="Arial Bold" charset="0"/>
                <a:ea typeface="Osaka" charset="0"/>
                <a:cs typeface="Osaka" charset="0"/>
              </a:rPr>
              <a:t>）</a:t>
            </a:r>
            <a:endParaRPr lang="en-US" sz="3200" dirty="0">
              <a:solidFill>
                <a:srgbClr val="FFFFFF"/>
              </a:solidFill>
              <a:latin typeface="Arial Bold" charset="0"/>
              <a:ea typeface="Osaka" charset="0"/>
              <a:cs typeface="Osaka" charset="0"/>
            </a:endParaRPr>
          </a:p>
        </p:txBody>
      </p:sp>
      <p:pic>
        <p:nvPicPr>
          <p:cNvPr id="253961" name="Picture 9" descr="Jesusworship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638675"/>
            <a:ext cx="3552825" cy="221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5864" name="Picture 10" descr="tonguesholy-spir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1524000"/>
            <a:ext cx="3365500" cy="251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39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5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9" grpId="0" build="p" autoUpdateAnimBg="0"/>
    </p:bldLst>
  </p:timing>
</p:sld>
</file>

<file path=ppt/theme/_rels/theme30.xml.rels><?xml version="1.0" encoding="UTF-8" standalone="yes"?>
<Relationships xmlns="http://schemas.openxmlformats.org/package/2006/relationships"><Relationship Id="rId1" Type="http://schemas.openxmlformats.org/officeDocument/2006/relationships/image" Target="../media/image24.jpeg"/></Relationships>
</file>

<file path=ppt/theme/_rels/theme31.xml.rels><?xml version="1.0" encoding="UTF-8" standalone="yes"?>
<Relationships xmlns="http://schemas.openxmlformats.org/package/2006/relationships"><Relationship Id="rId1" Type="http://schemas.openxmlformats.org/officeDocument/2006/relationships/image" Target="../media/image24.jpeg"/></Relationships>
</file>

<file path=ppt/theme/_rels/theme34.xml.rels><?xml version="1.0" encoding="UTF-8" standalone="yes"?>
<Relationships xmlns="http://schemas.openxmlformats.org/package/2006/relationships"><Relationship Id="rId1" Type="http://schemas.openxmlformats.org/officeDocument/2006/relationships/image" Target="../media/image24.jpeg"/></Relationships>
</file>

<file path=ppt/theme/_rels/theme35.xml.rels><?xml version="1.0" encoding="UTF-8" standalone="yes"?>
<Relationships xmlns="http://schemas.openxmlformats.org/package/2006/relationships"><Relationship Id="rId1" Type="http://schemas.openxmlformats.org/officeDocument/2006/relationships/image" Target="../media/image24.jpeg"/></Relationships>
</file>

<file path=ppt/theme/_rels/theme39.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Office 主题">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2.xml><?xml version="1.0" encoding="utf-8"?>
<a:theme xmlns:a="http://schemas.openxmlformats.org/drawingml/2006/main" name="1_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5.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3.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1667</TotalTime>
  <Words>5615</Words>
  <Application>Microsoft Macintosh PowerPoint</Application>
  <PresentationFormat>On-screen Show (4:3)</PresentationFormat>
  <Paragraphs>822</Paragraphs>
  <Slides>125</Slides>
  <Notes>85</Notes>
  <HiddenSlides>0</HiddenSlides>
  <MMClips>0</MMClips>
  <ScaleCrop>false</ScaleCrop>
  <HeadingPairs>
    <vt:vector size="6" baseType="variant">
      <vt:variant>
        <vt:lpstr>Fonts Used</vt:lpstr>
      </vt:variant>
      <vt:variant>
        <vt:i4>30</vt:i4>
      </vt:variant>
      <vt:variant>
        <vt:lpstr>Theme</vt:lpstr>
      </vt:variant>
      <vt:variant>
        <vt:i4>39</vt:i4>
      </vt:variant>
      <vt:variant>
        <vt:lpstr>Slide Titles</vt:lpstr>
      </vt:variant>
      <vt:variant>
        <vt:i4>125</vt:i4>
      </vt:variant>
    </vt:vector>
  </HeadingPairs>
  <TitlesOfParts>
    <vt:vector size="194" baseType="lpstr">
      <vt:lpstr>Arial Bold</vt:lpstr>
      <vt:lpstr>Bwgrkl</vt:lpstr>
      <vt:lpstr>隶书</vt:lpstr>
      <vt:lpstr>ＭＳ Ｐゴシック</vt:lpstr>
      <vt:lpstr>ＭＳ Ｐゴシック</vt:lpstr>
      <vt:lpstr>MS Pゴシック</vt:lpstr>
      <vt:lpstr>Osaka</vt:lpstr>
      <vt:lpstr>PMingLiU</vt:lpstr>
      <vt:lpstr>Scholar</vt:lpstr>
      <vt:lpstr>SimHei</vt:lpstr>
      <vt:lpstr>宋体</vt:lpstr>
      <vt:lpstr>宋体</vt:lpstr>
      <vt:lpstr>ヒラギノ角ゴ Pro W3</vt:lpstr>
      <vt:lpstr>Arial</vt:lpstr>
      <vt:lpstr>Arial Black</vt:lpstr>
      <vt:lpstr>Arial Narrow</vt:lpstr>
      <vt:lpstr>Bwgrki</vt:lpstr>
      <vt:lpstr>Calibri</vt:lpstr>
      <vt:lpstr>Century Gothic</vt:lpstr>
      <vt:lpstr>Constantia</vt:lpstr>
      <vt:lpstr>Geneva</vt:lpstr>
      <vt:lpstr>Helvetica</vt:lpstr>
      <vt:lpstr>Monotype Sorts</vt:lpstr>
      <vt:lpstr>Tahoma</vt:lpstr>
      <vt:lpstr>Times</vt:lpstr>
      <vt:lpstr>Times New Roman</vt:lpstr>
      <vt:lpstr>Trebuchet MS</vt:lpstr>
      <vt:lpstr>Verdana</vt:lpstr>
      <vt:lpstr>Wingdings</vt:lpstr>
      <vt:lpstr>Wingdings 2</vt:lpstr>
      <vt:lpstr>Blank Presentation</vt:lpstr>
      <vt:lpstr>Chocolate</vt:lpstr>
      <vt:lpstr>Medicine</vt:lpstr>
      <vt:lpstr>Expedition</vt:lpstr>
      <vt:lpstr>Schmooze</vt:lpstr>
      <vt:lpstr>Starfish</vt:lpstr>
      <vt:lpstr>Skyline</vt:lpstr>
      <vt:lpstr>Default Design</vt:lpstr>
      <vt:lpstr>1_Blank Presentation</vt:lpstr>
      <vt:lpstr>1_Expedition</vt:lpstr>
      <vt:lpstr>Crumple</vt:lpstr>
      <vt:lpstr>1_Default Design</vt:lpstr>
      <vt:lpstr>3_Default Design</vt:lpstr>
      <vt:lpstr>3_Blank Presentation</vt:lpstr>
      <vt:lpstr>4_Default Design</vt:lpstr>
      <vt:lpstr>5_Default Design</vt:lpstr>
      <vt:lpstr>4_Blank Presentation</vt:lpstr>
      <vt:lpstr>6_Default Design</vt:lpstr>
      <vt:lpstr>Orbit</vt:lpstr>
      <vt:lpstr>1_Medical Glass</vt:lpstr>
      <vt:lpstr>1_Refined</vt:lpstr>
      <vt:lpstr>1_Fireball</vt:lpstr>
      <vt:lpstr>1_Zig Zag</vt:lpstr>
      <vt:lpstr>7_Default Design</vt:lpstr>
      <vt:lpstr>1_Twinkle</vt:lpstr>
      <vt:lpstr>2_Fireball</vt:lpstr>
      <vt:lpstr>3_Fireball</vt:lpstr>
      <vt:lpstr>2_Medicine</vt:lpstr>
      <vt:lpstr>9_Office 主题</vt:lpstr>
      <vt:lpstr>Flow</vt:lpstr>
      <vt:lpstr>1_Flow</vt:lpstr>
      <vt:lpstr>1_Columns</vt:lpstr>
      <vt:lpstr>4_Balance</vt:lpstr>
      <vt:lpstr>2_Flow</vt:lpstr>
      <vt:lpstr>3_Flow</vt:lpstr>
      <vt:lpstr>2_Beam</vt:lpstr>
      <vt:lpstr>4_Expedition</vt:lpstr>
      <vt:lpstr>8_Default Design</vt:lpstr>
      <vt:lpstr>4_Flow</vt:lpstr>
      <vt:lpstr>奇迹 医治 方言 翻译方言 </vt:lpstr>
      <vt:lpstr>什么是奇迹？</vt:lpstr>
      <vt:lpstr>奇迹 与 奇迹的礼物</vt:lpstr>
      <vt:lpstr>要解决奇迹的问题</vt:lpstr>
      <vt:lpstr>奇迹的圣经礼物</vt:lpstr>
      <vt:lpstr>定义</vt:lpstr>
      <vt:lpstr>定义</vt:lpstr>
      <vt:lpstr>定义</vt:lpstr>
      <vt:lpstr>定义</vt:lpstr>
      <vt:lpstr>定义</vt:lpstr>
      <vt:lpstr>定义</vt:lpstr>
      <vt:lpstr>目的</vt:lpstr>
      <vt:lpstr>例子</vt:lpstr>
      <vt:lpstr>三个观点</vt:lpstr>
      <vt:lpstr>三个观点</vt:lpstr>
      <vt:lpstr>今天奇迹发生了吗？</vt:lpstr>
      <vt:lpstr>三个观点</vt:lpstr>
      <vt:lpstr>今天奇迹发生了吗？</vt:lpstr>
      <vt:lpstr>凯瑟琳库尔曼</vt:lpstr>
      <vt:lpstr>三个观点</vt:lpstr>
      <vt:lpstr>今天奇迹发生了吗？</vt:lpstr>
      <vt:lpstr>三个观点</vt:lpstr>
      <vt:lpstr>三个观点</vt:lpstr>
      <vt:lpstr>三个观点</vt:lpstr>
      <vt:lpstr>三个观点</vt:lpstr>
      <vt:lpstr>三个观点</vt:lpstr>
      <vt:lpstr>我们现代需要奇迹吗？</vt:lpstr>
      <vt:lpstr>批判</vt:lpstr>
      <vt:lpstr>批判</vt:lpstr>
      <vt:lpstr>批判</vt:lpstr>
      <vt:lpstr>批判</vt:lpstr>
      <vt:lpstr>批判</vt:lpstr>
      <vt:lpstr>批判</vt:lpstr>
      <vt:lpstr>我的位置</vt:lpstr>
      <vt:lpstr>结论</vt:lpstr>
      <vt:lpstr>结论</vt:lpstr>
      <vt:lpstr>结论</vt:lpstr>
      <vt:lpstr>警告</vt:lpstr>
      <vt:lpstr>结论</vt:lpstr>
      <vt:lpstr>结论</vt:lpstr>
      <vt:lpstr>一些奇迹可以伪造吗？</vt:lpstr>
      <vt:lpstr>治愈的礼物</vt:lpstr>
      <vt:lpstr>今日神的医治</vt:lpstr>
      <vt:lpstr>神召会的教导</vt:lpstr>
      <vt:lpstr>James 2:17</vt:lpstr>
      <vt:lpstr>有关怀的分享，雅各5章</vt:lpstr>
      <vt:lpstr>祷告，祷告，祷告</vt:lpstr>
      <vt:lpstr>五个问题 雅各书 5:14-15…</vt:lpstr>
      <vt:lpstr>什么疾病？</vt:lpstr>
      <vt:lpstr>什么是膏抹？</vt:lpstr>
      <vt:lpstr>祷告有效吗？</vt:lpstr>
      <vt:lpstr>痛苦的问题</vt:lpstr>
      <vt:lpstr>痛苦显现神的爱 </vt:lpstr>
      <vt:lpstr>Pain Food</vt:lpstr>
      <vt:lpstr>基督了解痛苦</vt:lpstr>
      <vt:lpstr>医治的路程是什么？</vt:lpstr>
      <vt:lpstr>我们的儿子 Stephen 有这病 –  强直性脊柱炎 (岁 7-11)</vt:lpstr>
      <vt:lpstr>借着雅各书 5章的程序，神医治了他。</vt:lpstr>
      <vt:lpstr>你该怎么做？</vt:lpstr>
      <vt:lpstr>Joni Eareckson</vt:lpstr>
      <vt:lpstr>Joni Eareckson Tada</vt:lpstr>
      <vt:lpstr>Joni Eareckson Tada</vt:lpstr>
      <vt:lpstr>Joni Eareckson Tada</vt:lpstr>
      <vt:lpstr>Joni Eareckson Tada</vt:lpstr>
      <vt:lpstr>Joni和Ken于1982年在加利福尼亚州太阳谷的格雷斯社区教堂结婚。</vt:lpstr>
      <vt:lpstr>Joni Eareckson Tada</vt:lpstr>
      <vt:lpstr>作为信徒治愈我们的权利吗？</vt:lpstr>
      <vt:lpstr>精神礼物......</vt:lpstr>
      <vt:lpstr>今天的读物如何改变你对舌头的思考？</vt:lpstr>
      <vt:lpstr>用方言说天堂语言？</vt:lpstr>
      <vt:lpstr>在五旬节时犹太人的散居地</vt:lpstr>
      <vt:lpstr>五旬节时圣灵降临（使徒行传 2）</vt:lpstr>
      <vt:lpstr>使徒们用他们从未学过的语言赞美上帝（使徒行传2章）</vt:lpstr>
      <vt:lpstr>PowerPoint Presentation</vt:lpstr>
      <vt:lpstr>五旬时的犹太人–使徒行传 2:9-11</vt:lpstr>
      <vt:lpstr>为哥尼流预备   </vt:lpstr>
      <vt:lpstr>“上帝要对这些不洁净之人做什么？”</vt:lpstr>
      <vt:lpstr>站起来 彼 得 ! 杀掉并吃吧 !</vt:lpstr>
      <vt:lpstr>上帝主动 </vt:lpstr>
      <vt:lpstr>西撒利亚: 被爱但也被受歧视</vt:lpstr>
      <vt:lpstr>彼得的回答:   “我真看出神是不偏待人。原来各国中，那敬畏主、行义的人都为主所悦纳。” (10:34–35)</vt:lpstr>
      <vt:lpstr>上帝将他的灵赐予了哥尼流</vt:lpstr>
      <vt:lpstr>使徒行传 -- 说方言</vt:lpstr>
      <vt:lpstr>I. 预言会使其他信徒受益吗？（哥林多前书14：2-5）</vt:lpstr>
      <vt:lpstr>A. 他人理解预言，而只有上帝才能理解方言（哥林多前书14：2-3）。</vt:lpstr>
      <vt:lpstr>在使徒行传及哥林多前书的方言</vt:lpstr>
      <vt:lpstr>在使徒行传及哥林多前书的方言</vt:lpstr>
      <vt:lpstr>B. 预言启示教会，而方言只启发说话者（哥林多前书14：4-5）。</vt:lpstr>
      <vt:lpstr>II. 未解释的方言是不可理解的（哥林多前书14：6-19）</vt:lpstr>
      <vt:lpstr>现代语言不是语言</vt:lpstr>
      <vt:lpstr>I once knew a little Greek…</vt:lpstr>
      <vt:lpstr>III. 预言具有卓越的目的和结果（哥林多前书14：20-25）。</vt:lpstr>
      <vt:lpstr>A. 预言具有更高的目的（哥林多前书14：20-22）。</vt:lpstr>
      <vt:lpstr>非信徒（特别是犹太人）的目的</vt:lpstr>
      <vt:lpstr>言语中的圣经定义</vt:lpstr>
      <vt:lpstr>今天： 真正的语言？  对于不信的人？</vt:lpstr>
      <vt:lpstr>为什么说方言不能成为一种特殊的祷告语言？</vt:lpstr>
      <vt:lpstr>A. 预言具有更高的目的（哥林多前书14：20-22）。</vt:lpstr>
      <vt:lpstr>B. 预言具有更好的结果（哥林多前书14：23-25）。</vt:lpstr>
      <vt:lpstr>上帝的话必须在公众崇拜中具有最高优先级（主要观点）</vt:lpstr>
      <vt:lpstr>说方言的精神参照</vt:lpstr>
      <vt:lpstr>六项一般性意见：</vt:lpstr>
      <vt:lpstr>救恩的迹象（续）</vt:lpstr>
      <vt:lpstr>2. 说方言是圣灵的表现和赋权。</vt:lpstr>
      <vt:lpstr>3. 说方言高举上帝和向他祈祷。</vt:lpstr>
      <vt:lpstr>4. 这是为了教会/信徒的共同利益。</vt:lpstr>
      <vt:lpstr>5. 它支持传福音作为指导别人归向基督的标志。</vt:lpstr>
      <vt:lpstr>6. 它不是每个信徒会有的礼物。</vt:lpstr>
      <vt:lpstr>7. 这是一个标志，以非基督徒</vt:lpstr>
      <vt:lpstr>8. 它是为数不多的限制礼物之一 (哥林多前书14).</vt:lpstr>
      <vt:lpstr>方言 对比预言</vt:lpstr>
      <vt:lpstr>方言 对比预言</vt:lpstr>
      <vt:lpstr>用于说方言的短语: </vt:lpstr>
      <vt:lpstr>用于说方言的短语:</vt:lpstr>
      <vt:lpstr>不同观点：</vt:lpstr>
      <vt:lpstr>停止所有超自然的礼物</vt:lpstr>
      <vt:lpstr>真与假的对比: By J. Hurt, Steve Rudd (http://www.bible.ca/su-tongues-today.htm)</vt:lpstr>
      <vt:lpstr>真与假的对比</vt:lpstr>
      <vt:lpstr>一个澄清：</vt:lpstr>
      <vt:lpstr>结论</vt:lpstr>
      <vt:lpstr>Black</vt:lpstr>
      <vt:lpstr>PowerPoint Presentation</vt:lpstr>
      <vt:lpstr>精神礼物......</vt:lpstr>
      <vt:lpstr>圣灵论链接地址 BibleStudyDownloads.org</vt:lpstr>
      <vt:lpstr>Black</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miracles needed in our modern age?</dc:title>
  <dc:creator>Rick Griffith</dc:creator>
  <cp:lastModifiedBy>Rick Griffith</cp:lastModifiedBy>
  <cp:revision>102</cp:revision>
  <dcterms:created xsi:type="dcterms:W3CDTF">2006-01-18T04:40:08Z</dcterms:created>
  <dcterms:modified xsi:type="dcterms:W3CDTF">2018-11-12T12:28:38Z</dcterms:modified>
</cp:coreProperties>
</file>