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4.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8.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9.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20.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1.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2.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3.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4.xml" ContentType="application/vnd.openxmlformats-officedocument.theme+xml"/>
  <Override PartName="/ppt/slideLayouts/slideLayout250.xml" ContentType="application/vnd.openxmlformats-officedocument.presentationml.slideLayout+xml"/>
  <Override PartName="/ppt/theme/theme25.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6.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7.xml" ContentType="application/vnd.openxmlformats-officedocument.theme+xml"/>
  <Override PartName="/ppt/slideLayouts/slideLayout273.xml" ContentType="application/vnd.openxmlformats-officedocument.presentationml.slideLayout+xml"/>
  <Override PartName="/ppt/theme/theme28.xml" ContentType="application/vnd.openxmlformats-officedocument.theme+xml"/>
  <Override PartName="/ppt/slideLayouts/slideLayout274.xml" ContentType="application/vnd.openxmlformats-officedocument.presentationml.slideLayout+xml"/>
  <Override PartName="/ppt/theme/theme29.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30.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31.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32.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33.xml" ContentType="application/vnd.openxmlformats-officedocument.theme+xml"/>
  <Override PartName="/ppt/slideLayouts/slideLayout321.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720" r:id="rId3"/>
    <p:sldMasterId id="2147483792" r:id="rId4"/>
    <p:sldMasterId id="2147483830" r:id="rId5"/>
    <p:sldMasterId id="2147483854" r:id="rId6"/>
    <p:sldMasterId id="2147484091" r:id="rId7"/>
    <p:sldMasterId id="2147484104" r:id="rId8"/>
    <p:sldMasterId id="2147484140" r:id="rId9"/>
    <p:sldMasterId id="2147484445" r:id="rId10"/>
    <p:sldMasterId id="2147484772" r:id="rId11"/>
    <p:sldMasterId id="2147484784" r:id="rId12"/>
    <p:sldMasterId id="2147484796" r:id="rId13"/>
    <p:sldMasterId id="2147484808" r:id="rId14"/>
    <p:sldMasterId id="2147484814" r:id="rId15"/>
    <p:sldMasterId id="2147484826" r:id="rId16"/>
    <p:sldMasterId id="2147484838" r:id="rId17"/>
    <p:sldMasterId id="2147484850" r:id="rId18"/>
    <p:sldMasterId id="2147484862" r:id="rId19"/>
    <p:sldMasterId id="2147484874" r:id="rId20"/>
    <p:sldMasterId id="2147484886" r:id="rId21"/>
    <p:sldMasterId id="2147484898" r:id="rId22"/>
    <p:sldMasterId id="2147484910" r:id="rId23"/>
    <p:sldMasterId id="2147484922" r:id="rId24"/>
    <p:sldMasterId id="2147484934" r:id="rId25"/>
    <p:sldMasterId id="2147484936" r:id="rId26"/>
    <p:sldMasterId id="2147484948" r:id="rId27"/>
    <p:sldMasterId id="2147484960" r:id="rId28"/>
    <p:sldMasterId id="2147484962" r:id="rId29"/>
    <p:sldMasterId id="2147484964" r:id="rId30"/>
    <p:sldMasterId id="2147484976" r:id="rId31"/>
    <p:sldMasterId id="2147484988" r:id="rId32"/>
    <p:sldMasterId id="2147485000" r:id="rId33"/>
    <p:sldMasterId id="2147485014" r:id="rId34"/>
  </p:sldMasterIdLst>
  <p:notesMasterIdLst>
    <p:notesMasterId r:id="rId97"/>
  </p:notesMasterIdLst>
  <p:sldIdLst>
    <p:sldId id="263" r:id="rId35"/>
    <p:sldId id="364" r:id="rId36"/>
    <p:sldId id="361" r:id="rId37"/>
    <p:sldId id="363" r:id="rId38"/>
    <p:sldId id="362" r:id="rId39"/>
    <p:sldId id="373" r:id="rId40"/>
    <p:sldId id="377" r:id="rId41"/>
    <p:sldId id="365" r:id="rId42"/>
    <p:sldId id="376" r:id="rId43"/>
    <p:sldId id="368" r:id="rId44"/>
    <p:sldId id="369" r:id="rId45"/>
    <p:sldId id="366" r:id="rId46"/>
    <p:sldId id="343" r:id="rId47"/>
    <p:sldId id="344" r:id="rId48"/>
    <p:sldId id="367" r:id="rId49"/>
    <p:sldId id="273" r:id="rId50"/>
    <p:sldId id="342" r:id="rId51"/>
    <p:sldId id="339" r:id="rId52"/>
    <p:sldId id="340" r:id="rId53"/>
    <p:sldId id="346" r:id="rId54"/>
    <p:sldId id="345" r:id="rId55"/>
    <p:sldId id="347" r:id="rId56"/>
    <p:sldId id="371" r:id="rId57"/>
    <p:sldId id="293" r:id="rId58"/>
    <p:sldId id="294" r:id="rId59"/>
    <p:sldId id="295" r:id="rId60"/>
    <p:sldId id="296" r:id="rId61"/>
    <p:sldId id="328" r:id="rId62"/>
    <p:sldId id="348" r:id="rId63"/>
    <p:sldId id="341" r:id="rId64"/>
    <p:sldId id="372" r:id="rId65"/>
    <p:sldId id="309" r:id="rId66"/>
    <p:sldId id="375" r:id="rId67"/>
    <p:sldId id="312" r:id="rId68"/>
    <p:sldId id="313" r:id="rId69"/>
    <p:sldId id="329" r:id="rId70"/>
    <p:sldId id="330" r:id="rId71"/>
    <p:sldId id="331" r:id="rId72"/>
    <p:sldId id="332" r:id="rId73"/>
    <p:sldId id="333" r:id="rId74"/>
    <p:sldId id="334" r:id="rId75"/>
    <p:sldId id="315" r:id="rId76"/>
    <p:sldId id="316" r:id="rId77"/>
    <p:sldId id="324" r:id="rId78"/>
    <p:sldId id="325" r:id="rId79"/>
    <p:sldId id="349" r:id="rId80"/>
    <p:sldId id="350" r:id="rId81"/>
    <p:sldId id="351" r:id="rId82"/>
    <p:sldId id="352" r:id="rId83"/>
    <p:sldId id="353" r:id="rId84"/>
    <p:sldId id="354" r:id="rId85"/>
    <p:sldId id="326" r:id="rId86"/>
    <p:sldId id="355" r:id="rId87"/>
    <p:sldId id="356" r:id="rId88"/>
    <p:sldId id="357" r:id="rId89"/>
    <p:sldId id="358" r:id="rId90"/>
    <p:sldId id="359" r:id="rId91"/>
    <p:sldId id="261" r:id="rId92"/>
    <p:sldId id="292" r:id="rId93"/>
    <p:sldId id="360" r:id="rId94"/>
    <p:sldId id="336" r:id="rId95"/>
    <p:sldId id="370" r:id="rId9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73"/>
    <p:restoredTop sz="63155"/>
  </p:normalViewPr>
  <p:slideViewPr>
    <p:cSldViewPr>
      <p:cViewPr varScale="1">
        <p:scale>
          <a:sx n="91" d="100"/>
          <a:sy n="91" d="100"/>
        </p:scale>
        <p:origin x="192" y="26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11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80" Type="http://schemas.openxmlformats.org/officeDocument/2006/relationships/slide" Target="slides/slide46.xml"/><Relationship Id="rId85" Type="http://schemas.openxmlformats.org/officeDocument/2006/relationships/slide" Target="slides/slide5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93" Type="http://schemas.openxmlformats.org/officeDocument/2006/relationships/slide" Target="slides/slide59.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9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84BF74D-8E42-4E49-BBDC-73835B083D44}" type="slidenum">
              <a:rPr lang="en-US"/>
              <a:pPr>
                <a:defRPr/>
              </a:pPr>
              <a:t>‹#›</a:t>
            </a:fld>
            <a:endParaRPr lang="en-US"/>
          </a:p>
        </p:txBody>
      </p:sp>
    </p:spTree>
    <p:extLst>
      <p:ext uri="{BB962C8B-B14F-4D97-AF65-F5344CB8AC3E}">
        <p14:creationId xmlns:p14="http://schemas.microsoft.com/office/powerpoint/2010/main" val="1394682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zh-CN" altLang="en-US" dirty="0"/>
              <a:t>什么意思？</a:t>
            </a:r>
            <a:endParaRPr lang="en-SG" altLang="zh-CN" dirty="0"/>
          </a:p>
          <a:p>
            <a:pPr marL="171450" indent="-171450">
              <a:buFontTx/>
              <a:buChar char="-"/>
            </a:pPr>
            <a:r>
              <a:rPr lang="zh-CN" altLang="en-US" dirty="0"/>
              <a:t>现今是否存在吗？</a:t>
            </a:r>
            <a:endParaRPr lang="en-SG" altLang="zh-CN" dirty="0"/>
          </a:p>
          <a:p>
            <a:pPr marL="171450" indent="-171450">
              <a:buFontTx/>
              <a:buChar char="-"/>
            </a:pPr>
            <a:endParaRPr lang="en-SG"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984BF74D-8E42-4E49-BBDC-73835B083D44}" type="slidenum">
              <a:rPr lang="en-US" smtClean="0"/>
              <a:pPr>
                <a:defRPr/>
              </a:pPr>
              <a:t>1</a:t>
            </a:fld>
            <a:endParaRPr lang="en-US"/>
          </a:p>
        </p:txBody>
      </p:sp>
    </p:spTree>
    <p:extLst>
      <p:ext uri="{BB962C8B-B14F-4D97-AF65-F5344CB8AC3E}">
        <p14:creationId xmlns:p14="http://schemas.microsoft.com/office/powerpoint/2010/main" val="84117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64DCF-BBAD-9A45-85EF-9DAEA8B17A13}" type="slidenum">
              <a:rPr lang="en-US" sz="1200">
                <a:solidFill>
                  <a:prstClr val="black"/>
                </a:solidFill>
              </a:rPr>
              <a:pPr/>
              <a:t>11</a:t>
            </a:fld>
            <a:endParaRPr lang="en-US" sz="1200">
              <a:solidFill>
                <a:prstClr val="black"/>
              </a:solidFill>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EAD6E5B0-77B3-4F4D-8ED5-9E9FC0C39783}" type="slidenum">
              <a:rPr lang="en-US" altLang="en-US" sz="1200">
                <a:solidFill>
                  <a:prstClr val="white"/>
                </a:solidFill>
              </a:rPr>
              <a:pPr eaLnBrk="1" hangingPunct="1"/>
              <a:t>12</a:t>
            </a:fld>
            <a:endParaRPr lang="en-US" altLang="en-US" sz="1200">
              <a:solidFill>
                <a:prstClr val="white"/>
              </a:solidFill>
            </a:endParaRPr>
          </a:p>
        </p:txBody>
      </p:sp>
      <p:sp>
        <p:nvSpPr>
          <p:cNvPr id="50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2B9AEEE8-7160-4065-A00B-D1352B077CE6}" type="slidenum">
              <a:rPr lang="en-US" altLang="en-US" sz="1200">
                <a:solidFill>
                  <a:prstClr val="white"/>
                </a:solidFill>
              </a:rPr>
              <a:pPr eaLnBrk="1" hangingPunct="1"/>
              <a:t>13</a:t>
            </a:fld>
            <a:endParaRPr lang="en-US" altLang="en-US" sz="1200">
              <a:solidFill>
                <a:prstClr val="white"/>
              </a:solidFill>
            </a:endParaRPr>
          </a:p>
        </p:txBody>
      </p:sp>
      <p:sp>
        <p:nvSpPr>
          <p:cNvPr id="39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5932CC9F-1365-4000-9660-294E9A267501}" type="slidenum">
              <a:rPr lang="en-US" altLang="en-US" sz="1200">
                <a:solidFill>
                  <a:prstClr val="white"/>
                </a:solidFill>
              </a:rPr>
              <a:pPr eaLnBrk="1" hangingPunct="1"/>
              <a:t>14</a:t>
            </a:fld>
            <a:endParaRPr lang="en-US" altLang="en-US" sz="1200">
              <a:solidFill>
                <a:prstClr val="white"/>
              </a:solidFill>
            </a:endParaRPr>
          </a:p>
        </p:txBody>
      </p:sp>
      <p:sp>
        <p:nvSpPr>
          <p:cNvPr id="40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AE667670-BD1A-46AE-9E86-363A19554828}" type="slidenum">
              <a:rPr lang="en-US" altLang="en-US" sz="1200">
                <a:solidFill>
                  <a:prstClr val="white"/>
                </a:solidFill>
              </a:rPr>
              <a:pPr eaLnBrk="1" hangingPunct="1"/>
              <a:t>15</a:t>
            </a:fld>
            <a:endParaRPr lang="en-US" altLang="en-US" sz="1200">
              <a:solidFill>
                <a:prstClr val="white"/>
              </a:solidFill>
            </a:endParaRPr>
          </a:p>
        </p:txBody>
      </p:sp>
      <p:sp>
        <p:nvSpPr>
          <p:cNvPr id="234498"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34499" name="Rectangle 1027"/>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29B619-A7E1-9341-A5FD-3504FD25FFEC}" type="slidenum">
              <a:rPr lang="en-US" sz="1200">
                <a:solidFill>
                  <a:srgbClr val="FFFFFF"/>
                </a:solidFill>
              </a:rPr>
              <a:pPr eaLnBrk="1" hangingPunct="1"/>
              <a:t>16</a:t>
            </a:fld>
            <a:endParaRPr lang="en-US" sz="1200">
              <a:solidFill>
                <a:srgbClr val="FFFFFF"/>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200" b="1" dirty="0">
                <a:latin typeface="Arial" charset="0"/>
                <a:ea typeface="ＭＳ Ｐゴシック" charset="0"/>
                <a:cs typeface="Arial" charset="0"/>
              </a:rPr>
              <a:t>Prophecy of a Prophet given through Moses (Deut. 18:15)</a:t>
            </a:r>
          </a:p>
          <a:p>
            <a:pPr eaLnBrk="1" hangingPunct="1"/>
            <a:endParaRPr lang="en-US" sz="1200" b="1" dirty="0">
              <a:latin typeface="Arial" charset="0"/>
              <a:ea typeface="ＭＳ Ｐゴシック" charset="0"/>
              <a:cs typeface="Arial" charset="0"/>
            </a:endParaRPr>
          </a:p>
          <a:p>
            <a:pPr eaLnBrk="1" hangingPunct="1"/>
            <a:r>
              <a:rPr lang="zh-CN" altLang="en-US" b="0" dirty="0">
                <a:latin typeface="Arial" charset="0"/>
                <a:ea typeface="ＭＳ Ｐゴシック" charset="0"/>
                <a:cs typeface="ＭＳ Ｐゴシック" charset="0"/>
              </a:rPr>
              <a:t>先知的预言透过摩西 （申 </a:t>
            </a:r>
            <a:r>
              <a:rPr lang="en-US" altLang="zh-CN" b="0" dirty="0">
                <a:latin typeface="Arial" charset="0"/>
                <a:ea typeface="ＭＳ Ｐゴシック" charset="0"/>
                <a:cs typeface="ＭＳ Ｐゴシック" charset="0"/>
              </a:rPr>
              <a:t>18:15</a:t>
            </a:r>
            <a:r>
              <a:rPr lang="zh-CN" altLang="en-US" b="0" dirty="0">
                <a:latin typeface="Arial" charset="0"/>
                <a:ea typeface="ＭＳ Ｐゴシック" charset="0"/>
                <a:cs typeface="ＭＳ Ｐゴシック" charset="0"/>
              </a:rPr>
              <a:t>）</a:t>
            </a:r>
            <a:endParaRPr lang="en-SG" altLang="zh-CN" b="0" dirty="0">
              <a:latin typeface="Arial" charset="0"/>
              <a:ea typeface="ＭＳ Ｐゴシック" charset="0"/>
              <a:cs typeface="ＭＳ Ｐゴシック" charset="0"/>
            </a:endParaRPr>
          </a:p>
          <a:p>
            <a:pPr eaLnBrk="1" hangingPunct="1"/>
            <a:endParaRPr lang="en-US" b="1"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C0FC53B5-4BAE-4B8F-88B4-E4A4C75F29C3}" type="slidenum">
              <a:rPr lang="en-US" altLang="en-US" sz="1200">
                <a:solidFill>
                  <a:prstClr val="white"/>
                </a:solidFill>
              </a:rPr>
              <a:pPr eaLnBrk="1" hangingPunct="1"/>
              <a:t>17</a:t>
            </a:fld>
            <a:endParaRPr lang="en-US" altLang="en-US" sz="1200">
              <a:solidFill>
                <a:prstClr val="white"/>
              </a:solidFill>
            </a:endParaRPr>
          </a:p>
        </p:txBody>
      </p:sp>
      <p:sp>
        <p:nvSpPr>
          <p:cNvPr id="90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txBox="1">
            <a:spLocks noGrp="1" noChangeArrowheads="1"/>
          </p:cNvSpPr>
          <p:nvPr/>
        </p:nvSpPr>
        <p:spPr bwMode="auto">
          <a:xfrm>
            <a:off x="3885453" y="8686726"/>
            <a:ext cx="2972547" cy="457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r"/>
            <a:fld id="{AAEC9B0E-169D-564A-AB6F-24D163B356BB}" type="slidenum">
              <a:rPr lang="en-US" sz="1200" b="0" smtClean="0">
                <a:solidFill>
                  <a:srgbClr val="000000"/>
                </a:solidFill>
                <a:cs typeface="ＭＳ Ｐゴシック" charset="0"/>
              </a:rPr>
              <a:pPr algn="r"/>
              <a:t>18</a:t>
            </a:fld>
            <a:endParaRPr lang="en-US" sz="1200" b="0">
              <a:solidFill>
                <a:srgbClr val="000000"/>
              </a:solidFill>
              <a:cs typeface="ＭＳ Ｐゴシック" charset="0"/>
            </a:endParaRPr>
          </a:p>
        </p:txBody>
      </p:sp>
      <p:sp>
        <p:nvSpPr>
          <p:cNvPr id="567299" name="Rectangle 2"/>
          <p:cNvSpPr>
            <a:spLocks noGrp="1" noRot="1" noChangeAspect="1" noChangeArrowheads="1" noTextEdit="1"/>
          </p:cNvSpPr>
          <p:nvPr>
            <p:ph type="sldImg"/>
          </p:nvPr>
        </p:nvSpPr>
        <p:spPr>
          <a:xfrm>
            <a:off x="1143000" y="685800"/>
            <a:ext cx="4573588" cy="3429000"/>
          </a:xfrm>
          <a:ln/>
        </p:spPr>
      </p:sp>
      <p:sp>
        <p:nvSpPr>
          <p:cNvPr id="567300" name="Rectangle 3"/>
          <p:cNvSpPr>
            <a:spLocks noGrp="1" noChangeArrowheads="1"/>
          </p:cNvSpPr>
          <p:nvPr>
            <p:ph type="body" idx="1"/>
          </p:nvPr>
        </p:nvSpPr>
        <p:spPr>
          <a:xfrm>
            <a:off x="914508" y="4343363"/>
            <a:ext cx="5028986" cy="41154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txBox="1">
            <a:spLocks noGrp="1" noChangeArrowheads="1"/>
          </p:cNvSpPr>
          <p:nvPr/>
        </p:nvSpPr>
        <p:spPr bwMode="auto">
          <a:xfrm>
            <a:off x="3885453" y="8686726"/>
            <a:ext cx="2972547" cy="457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r"/>
            <a:fld id="{7367AFD2-EC9C-4643-AB1A-A7DA03838ED4}" type="slidenum">
              <a:rPr lang="en-US" sz="1200" b="0" smtClean="0">
                <a:solidFill>
                  <a:srgbClr val="000000"/>
                </a:solidFill>
                <a:cs typeface="ＭＳ Ｐゴシック" charset="0"/>
              </a:rPr>
              <a:pPr algn="r"/>
              <a:t>19</a:t>
            </a:fld>
            <a:endParaRPr lang="en-US" sz="1200" b="0">
              <a:solidFill>
                <a:srgbClr val="000000"/>
              </a:solidFill>
              <a:cs typeface="ＭＳ Ｐゴシック" charset="0"/>
            </a:endParaRPr>
          </a:p>
        </p:txBody>
      </p:sp>
      <p:sp>
        <p:nvSpPr>
          <p:cNvPr id="569347" name="Rectangle 2"/>
          <p:cNvSpPr>
            <a:spLocks noGrp="1" noRot="1" noChangeAspect="1" noChangeArrowheads="1" noTextEdit="1"/>
          </p:cNvSpPr>
          <p:nvPr>
            <p:ph type="sldImg"/>
          </p:nvPr>
        </p:nvSpPr>
        <p:spPr>
          <a:xfrm>
            <a:off x="1143000" y="685800"/>
            <a:ext cx="4573588" cy="3429000"/>
          </a:xfrm>
          <a:ln/>
        </p:spPr>
      </p:sp>
      <p:sp>
        <p:nvSpPr>
          <p:cNvPr id="569348" name="Rectangle 3"/>
          <p:cNvSpPr>
            <a:spLocks noGrp="1" noChangeArrowheads="1"/>
          </p:cNvSpPr>
          <p:nvPr>
            <p:ph type="body" idx="1"/>
          </p:nvPr>
        </p:nvSpPr>
        <p:spPr>
          <a:xfrm>
            <a:off x="914508" y="4343363"/>
            <a:ext cx="5028986" cy="41154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993A60EA-9BEB-4CA0-BAA1-A83EE5CEE9D5}" type="slidenum">
              <a:rPr lang="en-US" altLang="en-US" sz="1200">
                <a:solidFill>
                  <a:prstClr val="white"/>
                </a:solidFill>
              </a:rPr>
              <a:pPr eaLnBrk="1" hangingPunct="1"/>
              <a:t>20</a:t>
            </a:fld>
            <a:endParaRPr lang="en-US" altLang="en-US" sz="1200">
              <a:solidFill>
                <a:prstClr val="white"/>
              </a:solidFill>
            </a:endParaRPr>
          </a:p>
        </p:txBody>
      </p:sp>
      <p:sp>
        <p:nvSpPr>
          <p:cNvPr id="88066"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8067" name="Rectangle 1027"/>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430B087-04EB-44AC-AEF7-3EA5BFE43B2C}" type="slidenum">
              <a:rPr lang="en-US" altLang="en-US" sz="1200">
                <a:solidFill>
                  <a:srgbClr val="000000"/>
                </a:solidFill>
                <a:latin typeface="Arial" pitchFamily="34" charset="0"/>
              </a:rPr>
              <a:pPr eaLnBrk="1" hangingPunct="1"/>
              <a:t>2</a:t>
            </a:fld>
            <a:endParaRPr lang="en-US" altLang="en-US" sz="1200">
              <a:solidFill>
                <a:srgbClr val="000000"/>
              </a:solidFill>
              <a:latin typeface="Arial" pitchFamily="34"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itchFamily="18"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06719061-A0CC-4C06-9B34-F47C8F8C4A59}" type="slidenum">
              <a:rPr lang="en-US" altLang="en-US" sz="1200">
                <a:solidFill>
                  <a:prstClr val="white"/>
                </a:solidFill>
              </a:rPr>
              <a:pPr eaLnBrk="1" hangingPunct="1"/>
              <a:t>21</a:t>
            </a:fld>
            <a:endParaRPr lang="en-US" altLang="en-US" sz="1200">
              <a:solidFill>
                <a:prstClr val="white"/>
              </a:solidFill>
            </a:endParaRPr>
          </a:p>
        </p:txBody>
      </p:sp>
      <p:sp>
        <p:nvSpPr>
          <p:cNvPr id="4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7BF16F97-7BD2-4916-AD99-8A6D11A6C312}" type="slidenum">
              <a:rPr lang="en-US" altLang="en-US" sz="1200">
                <a:solidFill>
                  <a:prstClr val="white"/>
                </a:solidFill>
              </a:rPr>
              <a:pPr eaLnBrk="1" hangingPunct="1"/>
              <a:t>22</a:t>
            </a:fld>
            <a:endParaRPr lang="en-US" altLang="en-US" sz="1200">
              <a:solidFill>
                <a:prstClr val="white"/>
              </a:solidFill>
            </a:endParaRPr>
          </a:p>
        </p:txBody>
      </p:sp>
      <p:sp>
        <p:nvSpPr>
          <p:cNvPr id="44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00357F12-2E24-4A18-BD5A-853C5E018339}" type="slidenum">
              <a:rPr lang="en-US" altLang="en-US" sz="1200">
                <a:solidFill>
                  <a:prstClr val="white"/>
                </a:solidFill>
              </a:rPr>
              <a:pPr eaLnBrk="1" hangingPunct="1"/>
              <a:t>23</a:t>
            </a:fld>
            <a:endParaRPr lang="en-US" altLang="en-US" sz="1200">
              <a:solidFill>
                <a:prstClr val="white"/>
              </a:solidFill>
            </a:endParaRPr>
          </a:p>
        </p:txBody>
      </p:sp>
      <p:sp>
        <p:nvSpPr>
          <p:cNvPr id="471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ChangeArrowheads="1" noTextEdit="1"/>
          </p:cNvSpPr>
          <p:nvPr>
            <p:ph type="sldImg"/>
          </p:nvPr>
        </p:nvSpPr>
        <p:spPr>
          <a:solidFill>
            <a:srgbClr val="FFFFFF"/>
          </a:solidFill>
          <a:ln/>
        </p:spPr>
      </p:sp>
      <p:sp>
        <p:nvSpPr>
          <p:cNvPr id="2826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8876B1C-4A04-8F41-8E16-3DD5A3EC2F42}" type="slidenum">
              <a:rPr lang="en-US" sz="1200">
                <a:solidFill>
                  <a:srgbClr val="1F497D"/>
                </a:solidFill>
                <a:latin typeface="Times New Roman" charset="0"/>
                <a:ea typeface="Osaka" charset="0"/>
                <a:cs typeface="Osaka" charset="0"/>
              </a:rPr>
              <a:pPr algn="r" eaLnBrk="1" hangingPunct="1"/>
              <a:t>25</a:t>
            </a:fld>
            <a:endParaRPr lang="en-US" sz="1200">
              <a:solidFill>
                <a:srgbClr val="1F497D"/>
              </a:solidFill>
              <a:latin typeface="Times New Roman" charset="0"/>
              <a:ea typeface="Osaka" charset="0"/>
              <a:cs typeface="Osaka" charset="0"/>
            </a:endParaRPr>
          </a:p>
        </p:txBody>
      </p:sp>
      <p:sp>
        <p:nvSpPr>
          <p:cNvPr id="284674" name="Rectangle 2"/>
          <p:cNvSpPr>
            <a:spLocks noGrp="1" noRot="1" noChangeAspect="1" noChangeArrowheads="1" noTextEdit="1"/>
          </p:cNvSpPr>
          <p:nvPr>
            <p:ph type="sldImg"/>
          </p:nvPr>
        </p:nvSpPr>
        <p:spPr>
          <a:solidFill>
            <a:srgbClr val="FFFFFF"/>
          </a:solidFill>
          <a:ln/>
        </p:spPr>
      </p:sp>
      <p:sp>
        <p:nvSpPr>
          <p:cNvPr id="28467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0"/>
                <a:cs typeface="ＭＳ Ｐゴシック" charset="0"/>
              </a:rPr>
              <a:t>为什么要注重预言过于方言？ </a:t>
            </a:r>
            <a:endParaRPr lang="en-SG" altLang="zh-CN" dirty="0">
              <a:latin typeface="Times New Roman" charset="0"/>
              <a:ea typeface="ＭＳ Ｐゴシック" charset="0"/>
              <a:cs typeface="ＭＳ Ｐゴシック" charset="0"/>
            </a:endParaRPr>
          </a:p>
          <a:p>
            <a:r>
              <a:rPr lang="zh-CN" altLang="en-US" dirty="0">
                <a:latin typeface="Times New Roman" charset="0"/>
                <a:ea typeface="ＭＳ Ｐゴシック" charset="0"/>
                <a:cs typeface="ＭＳ Ｐゴシック" charset="0"/>
              </a:rPr>
              <a:t>（有三个理由，林前 </a:t>
            </a:r>
            <a:r>
              <a:rPr lang="en-US" altLang="zh-CN" dirty="0">
                <a:latin typeface="Times New Roman" charset="0"/>
                <a:ea typeface="ＭＳ Ｐゴシック" charset="0"/>
                <a:cs typeface="ＭＳ Ｐゴシック" charset="0"/>
              </a:rPr>
              <a:t>14</a:t>
            </a:r>
            <a:r>
              <a:rPr lang="zh-CN" altLang="en-US"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9443CB6-3BCB-A149-8704-5AC1230A0F70}" type="slidenum">
              <a:rPr lang="en-US" sz="1200">
                <a:solidFill>
                  <a:srgbClr val="1F497D"/>
                </a:solidFill>
                <a:latin typeface="Times New Roman" charset="0"/>
                <a:ea typeface="Osaka" charset="0"/>
                <a:cs typeface="Osaka" charset="0"/>
              </a:rPr>
              <a:pPr algn="r" eaLnBrk="1" hangingPunct="1"/>
              <a:t>26</a:t>
            </a:fld>
            <a:endParaRPr lang="en-US" sz="1200">
              <a:solidFill>
                <a:srgbClr val="1F497D"/>
              </a:solidFill>
              <a:latin typeface="Times New Roman" charset="0"/>
              <a:ea typeface="Osaka" charset="0"/>
              <a:cs typeface="Osaka" charset="0"/>
            </a:endParaRPr>
          </a:p>
        </p:txBody>
      </p:sp>
      <p:sp>
        <p:nvSpPr>
          <p:cNvPr id="286722" name="Rectangle 2"/>
          <p:cNvSpPr>
            <a:spLocks noGrp="1" noRot="1" noChangeAspect="1" noChangeArrowheads="1" noTextEdit="1"/>
          </p:cNvSpPr>
          <p:nvPr>
            <p:ph type="sldImg"/>
          </p:nvPr>
        </p:nvSpPr>
        <p:spPr>
          <a:solidFill>
            <a:srgbClr val="FFFFFF"/>
          </a:solidFill>
          <a:ln/>
        </p:spPr>
      </p:sp>
      <p:sp>
        <p:nvSpPr>
          <p:cNvPr id="286723"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0"/>
                <a:cs typeface="ＭＳ Ｐゴシック" charset="0"/>
              </a:rPr>
              <a:t>预言对其他信徒有好处 （林前 </a:t>
            </a:r>
            <a:r>
              <a:rPr lang="en-US" altLang="zh-CN" dirty="0">
                <a:latin typeface="Times New Roman" charset="0"/>
                <a:ea typeface="ＭＳ Ｐゴシック" charset="0"/>
                <a:cs typeface="ＭＳ Ｐゴシック" charset="0"/>
              </a:rPr>
              <a:t>14:2-5</a:t>
            </a:r>
            <a:r>
              <a:rPr lang="zh-CN" altLang="en-US"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8CAF83-6F0A-004A-A0E8-877485F60281}" type="slidenum">
              <a:rPr lang="en-US" sz="1200">
                <a:solidFill>
                  <a:srgbClr val="1F497D"/>
                </a:solidFill>
                <a:latin typeface="Times New Roman" charset="0"/>
                <a:ea typeface="Osaka" charset="0"/>
                <a:cs typeface="Osaka" charset="0"/>
              </a:rPr>
              <a:pPr algn="r" eaLnBrk="1" hangingPunct="1"/>
              <a:t>27</a:t>
            </a:fld>
            <a:endParaRPr lang="en-US" sz="1200">
              <a:solidFill>
                <a:srgbClr val="1F497D"/>
              </a:solidFill>
              <a:latin typeface="Times New Roman" charset="0"/>
              <a:ea typeface="Osaka" charset="0"/>
              <a:cs typeface="Osaka" charset="0"/>
            </a:endParaRPr>
          </a:p>
        </p:txBody>
      </p:sp>
      <p:sp>
        <p:nvSpPr>
          <p:cNvPr id="288770" name="Rectangle 2"/>
          <p:cNvSpPr>
            <a:spLocks noGrp="1" noRot="1" noChangeAspect="1" noChangeArrowheads="1" noTextEdit="1"/>
          </p:cNvSpPr>
          <p:nvPr>
            <p:ph type="sldImg"/>
          </p:nvPr>
        </p:nvSpPr>
        <p:spPr>
          <a:solidFill>
            <a:srgbClr val="FFFFFF"/>
          </a:solidFill>
          <a:ln/>
        </p:spPr>
      </p:sp>
      <p:sp>
        <p:nvSpPr>
          <p:cNvPr id="28877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en-US" sz="1200" dirty="0">
                <a:solidFill>
                  <a:schemeClr val="bg1"/>
                </a:solidFill>
                <a:effectLst>
                  <a:outerShdw blurRad="38100" dist="38100" dir="2700000" algn="tl">
                    <a:srgbClr val="000000"/>
                  </a:outerShdw>
                </a:effectLst>
                <a:latin typeface="Arial" charset="0"/>
                <a:ea typeface="Osaka" charset="0"/>
                <a:cs typeface="Osaka" charset="0"/>
              </a:rPr>
              <a:t>Prophecy is understood by others while tongues is understood only by God (1 Cor 14:2-3).</a:t>
            </a:r>
            <a:endParaRPr lang="en-SG" altLang="zh-CN" dirty="0">
              <a:latin typeface="Times New Roman" charset="0"/>
              <a:ea typeface="ＭＳ Ｐゴシック" charset="0"/>
              <a:cs typeface="ＭＳ Ｐゴシック" charset="0"/>
            </a:endParaRPr>
          </a:p>
          <a:p>
            <a:r>
              <a:rPr lang="zh-CN" altLang="en-US" dirty="0">
                <a:latin typeface="Times New Roman" charset="0"/>
                <a:ea typeface="ＭＳ Ｐゴシック" charset="0"/>
                <a:cs typeface="ＭＳ Ｐゴシック" charset="0"/>
              </a:rPr>
              <a:t>大家都能够明白预言但只有神能够明白方言 （林前 </a:t>
            </a:r>
            <a:r>
              <a:rPr lang="en-US" altLang="zh-CN" dirty="0">
                <a:latin typeface="Times New Roman" charset="0"/>
                <a:ea typeface="ＭＳ Ｐゴシック" charset="0"/>
                <a:cs typeface="ＭＳ Ｐゴシック" charset="0"/>
              </a:rPr>
              <a:t>14:2-3</a:t>
            </a:r>
            <a:r>
              <a:rPr lang="zh-CN" altLang="en-US" dirty="0">
                <a:latin typeface="Times New Roman" charset="0"/>
                <a:ea typeface="ＭＳ Ｐゴシック" charset="0"/>
                <a:cs typeface="ＭＳ Ｐゴシック" charset="0"/>
              </a:rPr>
              <a:t>）</a:t>
            </a:r>
            <a:endParaRPr lang="en-SG" altLang="zh-CN"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a:p>
            <a:r>
              <a:rPr lang="en-US" altLang="zh-CN" dirty="0">
                <a:latin typeface="Times New Roman" charset="0"/>
                <a:ea typeface="ＭＳ Ｐゴシック" charset="0"/>
                <a:cs typeface="ＭＳ Ｐゴシック" charset="0"/>
              </a:rPr>
              <a:t>“</a:t>
            </a:r>
            <a:r>
              <a:rPr lang="zh-CN" altLang="en-US" dirty="0">
                <a:latin typeface="Times New Roman" charset="0"/>
                <a:ea typeface="ＭＳ Ｐゴシック" charset="0"/>
                <a:cs typeface="ＭＳ Ｐゴシック" charset="0"/>
              </a:rPr>
              <a:t>那说方言的原不是对人说，乃是对神说，因为没有人听出来，然而他在心灵里却是讲说各样的奥秘。 但做先知讲道的是对人说，要造就、安慰、劝勉人。</a:t>
            </a:r>
            <a:r>
              <a:rPr lang="en-US" altLang="zh-CN"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ChangeArrowheads="1" noTextEdit="1"/>
          </p:cNvSpPr>
          <p:nvPr>
            <p:ph type="sldImg"/>
          </p:nvPr>
        </p:nvSpPr>
        <p:spPr>
          <a:solidFill>
            <a:srgbClr val="FFFFFF"/>
          </a:solidFill>
          <a:ln/>
        </p:spPr>
      </p:sp>
      <p:sp>
        <p:nvSpPr>
          <p:cNvPr id="2908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0"/>
                <a:cs typeface="ＭＳ Ｐゴシック" charset="0"/>
              </a:rPr>
              <a:t>预言</a:t>
            </a:r>
            <a:endParaRPr lang="en-SG" altLang="zh-CN" dirty="0">
              <a:latin typeface="Times New Roman" charset="0"/>
              <a:ea typeface="ＭＳ Ｐゴシック" charset="0"/>
              <a:cs typeface="ＭＳ Ｐゴシック" charset="0"/>
            </a:endParaRPr>
          </a:p>
          <a:p>
            <a:endParaRPr lang="en-SG" dirty="0">
              <a:latin typeface="Times New Roman"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b="0" dirty="0">
                <a:solidFill>
                  <a:srgbClr val="FFFFFF"/>
                </a:solidFill>
                <a:latin typeface="Arial"/>
                <a:cs typeface="Arial"/>
              </a:rPr>
              <a:t>"</a:t>
            </a:r>
            <a:r>
              <a:rPr lang="en-US" b="0" dirty="0">
                <a:solidFill>
                  <a:srgbClr val="FFFFFF"/>
                </a:solidFill>
                <a:latin typeface="Arial"/>
                <a:cs typeface="Arial"/>
              </a:rPr>
              <a:t>The God-given ability to receive divine </a:t>
            </a:r>
            <a:r>
              <a:rPr lang="en-US" b="0" dirty="0">
                <a:solidFill>
                  <a:srgbClr val="FFFF00"/>
                </a:solidFill>
                <a:latin typeface="Arial"/>
                <a:cs typeface="Arial"/>
              </a:rPr>
              <a:t>revelation</a:t>
            </a:r>
            <a:r>
              <a:rPr lang="en-US" b="0" dirty="0">
                <a:solidFill>
                  <a:srgbClr val="FFFFFF"/>
                </a:solidFill>
                <a:latin typeface="Arial"/>
                <a:cs typeface="Arial"/>
              </a:rPr>
              <a:t> and declare it to God</a:t>
            </a:r>
            <a:r>
              <a:rPr lang="uk-UA" b="0" dirty="0">
                <a:solidFill>
                  <a:srgbClr val="FFFFFF"/>
                </a:solidFill>
                <a:latin typeface="Arial"/>
                <a:cs typeface="Arial"/>
              </a:rPr>
              <a:t>'</a:t>
            </a:r>
            <a:r>
              <a:rPr lang="en-US" b="0" dirty="0">
                <a:solidFill>
                  <a:srgbClr val="FFFFFF"/>
                </a:solidFill>
                <a:latin typeface="Arial"/>
                <a:cs typeface="Arial"/>
              </a:rPr>
              <a:t>s people in their own language </a:t>
            </a:r>
            <a:r>
              <a:rPr lang="en-US" b="0" dirty="0">
                <a:solidFill>
                  <a:srgbClr val="FFFF00"/>
                </a:solidFill>
                <a:latin typeface="Arial"/>
                <a:cs typeface="Arial"/>
              </a:rPr>
              <a:t>without error</a:t>
            </a:r>
            <a:r>
              <a:rPr lang="ru-RU" b="0" dirty="0">
                <a:solidFill>
                  <a:srgbClr val="FFFFFF"/>
                </a:solidFill>
                <a:latin typeface="Arial"/>
                <a:cs typeface="Arial"/>
              </a:rPr>
              <a:t>"</a:t>
            </a:r>
            <a:endParaRPr lang="en-SG" b="0" dirty="0">
              <a:latin typeface="Times New Roman" charset="0"/>
              <a:ea typeface="ＭＳ Ｐゴシック" charset="0"/>
              <a:cs typeface="ＭＳ Ｐゴシック" charset="0"/>
            </a:endParaRPr>
          </a:p>
          <a:p>
            <a:r>
              <a:rPr lang="zh-CN" altLang="en-US" dirty="0">
                <a:latin typeface="Times New Roman" charset="0"/>
                <a:ea typeface="ＭＳ Ｐゴシック" charset="0"/>
                <a:cs typeface="ＭＳ Ｐゴシック" charset="0"/>
              </a:rPr>
              <a:t>“神赐下的能力来领受神圣的</a:t>
            </a:r>
            <a:r>
              <a:rPr lang="zh-CN" altLang="en-US" b="1" dirty="0">
                <a:latin typeface="Times New Roman" charset="0"/>
                <a:ea typeface="ＭＳ Ｐゴシック" charset="0"/>
                <a:cs typeface="ＭＳ Ｐゴシック" charset="0"/>
              </a:rPr>
              <a:t>启示</a:t>
            </a:r>
            <a:r>
              <a:rPr lang="zh-CN" altLang="en-US" dirty="0">
                <a:latin typeface="Times New Roman" charset="0"/>
                <a:ea typeface="ＭＳ Ｐゴシック" charset="0"/>
                <a:cs typeface="ＭＳ Ｐゴシック" charset="0"/>
              </a:rPr>
              <a:t>及按照</a:t>
            </a:r>
            <a:r>
              <a:rPr lang="zh-CN" altLang="en-SG" dirty="0">
                <a:latin typeface="Times New Roman" charset="0"/>
                <a:ea typeface="ＭＳ Ｐゴシック" charset="0"/>
                <a:cs typeface="ＭＳ Ｐゴシック" charset="0"/>
              </a:rPr>
              <a:t>神</a:t>
            </a:r>
            <a:r>
              <a:rPr lang="zh-CN" altLang="en-US" dirty="0">
                <a:latin typeface="Times New Roman" charset="0"/>
                <a:ea typeface="ＭＳ Ｐゴシック" charset="0"/>
                <a:cs typeface="ＭＳ Ｐゴシック" charset="0"/>
              </a:rPr>
              <a:t>百姓的语言</a:t>
            </a:r>
            <a:r>
              <a:rPr lang="zh-CN" altLang="en-US" b="1" dirty="0">
                <a:latin typeface="Times New Roman" charset="0"/>
                <a:ea typeface="ＭＳ Ｐゴシック" charset="0"/>
                <a:cs typeface="ＭＳ Ｐゴシック" charset="0"/>
              </a:rPr>
              <a:t>无误</a:t>
            </a:r>
            <a:r>
              <a:rPr lang="zh-CN" altLang="en-US" b="0" dirty="0">
                <a:latin typeface="Times New Roman" charset="0"/>
                <a:ea typeface="ＭＳ Ｐゴシック" charset="0"/>
                <a:cs typeface="ＭＳ Ｐゴシック" charset="0"/>
              </a:rPr>
              <a:t>的向他们宣讲</a:t>
            </a:r>
            <a:r>
              <a:rPr lang="zh-CN" altLang="en-US"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ED1862D1-8EF5-4287-8CBE-8BFBDE34FF9C}" type="slidenum">
              <a:rPr lang="en-US" altLang="en-US" sz="1200">
                <a:solidFill>
                  <a:prstClr val="white"/>
                </a:solidFill>
              </a:rPr>
              <a:pPr eaLnBrk="1" hangingPunct="1"/>
              <a:t>29</a:t>
            </a:fld>
            <a:endParaRPr lang="en-US" altLang="en-US" sz="1200">
              <a:solidFill>
                <a:prstClr val="white"/>
              </a:solidFill>
            </a:endParaRPr>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80EA69E-96FF-4D5C-B87C-4C506BDB4143}" type="slidenum">
              <a:rPr lang="en-US" altLang="en-US" sz="1200">
                <a:solidFill>
                  <a:srgbClr val="000000"/>
                </a:solidFill>
              </a:rPr>
              <a:pPr eaLnBrk="1" hangingPunct="1"/>
              <a:t>30</a:t>
            </a:fld>
            <a:endParaRPr lang="en-US" altLang="en-US" sz="1200">
              <a:solidFill>
                <a:srgbClr val="000000"/>
              </a:solidFill>
            </a:endParaRPr>
          </a:p>
        </p:txBody>
      </p:sp>
      <p:sp>
        <p:nvSpPr>
          <p:cNvPr id="365570" name="Rectangle 2"/>
          <p:cNvSpPr>
            <a:spLocks noGrp="1" noRot="1" noChangeAspect="1" noChangeArrowheads="1"/>
          </p:cNvSpPr>
          <p:nvPr>
            <p:ph type="sldImg"/>
          </p:nvPr>
        </p:nvSpPr>
        <p:spPr>
          <a:solidFill>
            <a:srgbClr val="FFFFFF"/>
          </a:solidFill>
          <a:ln/>
        </p:spPr>
      </p:sp>
      <p:sp>
        <p:nvSpPr>
          <p:cNvPr id="365571" name="Rectangle 3"/>
          <p:cNvSpPr>
            <a:spLocks noGrp="1" noChangeArrowheads="1"/>
          </p:cNvSpPr>
          <p:nvPr>
            <p:ph type="body" idx="1"/>
          </p:nvPr>
        </p:nvSpPr>
        <p:spPr>
          <a:solidFill>
            <a:srgbClr val="FFFFFF"/>
          </a:solidFill>
          <a:ln>
            <a:solidFill>
              <a:srgbClr val="000000"/>
            </a:solidFill>
          </a:ln>
        </p:spPr>
        <p:txBody>
          <a:bodyPr/>
          <a:lstStyle/>
          <a:p>
            <a:pPr lvl="3" algn="just">
              <a:spcBef>
                <a:spcPts val="1200"/>
              </a:spcBef>
              <a:spcAft>
                <a:spcPts val="300"/>
              </a:spcAft>
            </a:pPr>
            <a:r>
              <a:rPr lang="en-US" altLang="en-US">
                <a:latin typeface="Times New Roman" pitchFamily="18" charset="0"/>
                <a:ea typeface="Times New Roman" pitchFamily="18" charset="0"/>
                <a:cs typeface="Times New Roman" pitchFamily="18" charset="0"/>
              </a:rPr>
              <a:t>Since prophets ended with the last prophecy of John in Revelation 22:18-19, any prophecy today would be adding to Scripture, so we need not concern ourselves with this gift either.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69AC3CE-A662-4D20-B63E-2E83B47CCD8D}" type="slidenum">
              <a:rPr lang="en-US" altLang="en-US" sz="1200">
                <a:solidFill>
                  <a:srgbClr val="000000"/>
                </a:solidFill>
                <a:latin typeface="Arial" pitchFamily="34" charset="0"/>
              </a:rPr>
              <a:pPr eaLnBrk="1" hangingPunct="1"/>
              <a:t>3</a:t>
            </a:fld>
            <a:endParaRPr lang="en-US" altLang="en-US" sz="1200">
              <a:solidFill>
                <a:srgbClr val="000000"/>
              </a:solidFill>
              <a:latin typeface="Arial" pitchFamily="34" charset="0"/>
            </a:endParaRPr>
          </a:p>
        </p:txBody>
      </p:sp>
      <p:sp>
        <p:nvSpPr>
          <p:cNvPr id="334850" name="Rectangle 2"/>
          <p:cNvSpPr>
            <a:spLocks noGrp="1" noRot="1" noChangeAspect="1" noChangeArrowheads="1"/>
          </p:cNvSpPr>
          <p:nvPr>
            <p:ph type="sldImg"/>
          </p:nvPr>
        </p:nvSpPr>
        <p:spPr>
          <a:solidFill>
            <a:srgbClr val="FFFFFF"/>
          </a:solidFill>
          <a:ln/>
        </p:spPr>
      </p:sp>
      <p:sp>
        <p:nvSpPr>
          <p:cNvPr id="3348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Times New Roman"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43E85A9-C72B-9E49-8EF2-25156B006237}" type="slidenum">
              <a:rPr lang="en-GB" sz="1200">
                <a:solidFill>
                  <a:prstClr val="white"/>
                </a:solidFill>
              </a:rPr>
              <a:pPr/>
              <a:t>31</a:t>
            </a:fld>
            <a:endParaRPr lang="en-GB" sz="1200">
              <a:solidFill>
                <a:prstClr val="white"/>
              </a:solidFill>
            </a:endParaRPr>
          </a:p>
        </p:txBody>
      </p:sp>
      <p:sp>
        <p:nvSpPr>
          <p:cNvPr id="921602" name="Rectangle 2"/>
          <p:cNvSpPr>
            <a:spLocks noGrp="1" noRot="1" noChangeAspect="1" noChangeArrowheads="1"/>
          </p:cNvSpPr>
          <p:nvPr>
            <p:ph type="sldImg"/>
          </p:nvPr>
        </p:nvSpPr>
        <p:spPr>
          <a:solidFill>
            <a:srgbClr val="FFFFFF"/>
          </a:solidFill>
          <a:ln/>
        </p:spPr>
      </p:sp>
      <p:sp>
        <p:nvSpPr>
          <p:cNvPr id="921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Rot="1" noChangeAspect="1" noChangeArrowheads="1" noTextEdit="1"/>
          </p:cNvSpPr>
          <p:nvPr>
            <p:ph type="sldImg"/>
          </p:nvPr>
        </p:nvSpPr>
        <p:spPr>
          <a:solidFill>
            <a:srgbClr val="FFFFFF"/>
          </a:solidFill>
          <a:ln/>
        </p:spPr>
      </p:sp>
      <p:sp>
        <p:nvSpPr>
          <p:cNvPr id="29901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0"/>
                <a:cs typeface="ＭＳ Ｐゴシック" charset="0"/>
              </a:rPr>
              <a:t>使徒们使用他们未曾学习的语言来赞美神。（徒 </a:t>
            </a:r>
            <a:r>
              <a:rPr lang="en-US" altLang="zh-CN" dirty="0">
                <a:latin typeface="Times New Roman" charset="0"/>
                <a:ea typeface="ＭＳ Ｐゴシック" charset="0"/>
                <a:cs typeface="ＭＳ Ｐゴシック" charset="0"/>
              </a:rPr>
              <a:t>2</a:t>
            </a:r>
            <a:r>
              <a:rPr lang="zh-CN" altLang="en-US" dirty="0">
                <a:latin typeface="Times New Roman" charset="0"/>
                <a:ea typeface="ＭＳ Ｐゴシック" charset="0"/>
                <a:cs typeface="ＭＳ Ｐゴシック" charset="0"/>
              </a:rPr>
              <a:t>）</a:t>
            </a:r>
            <a:endParaRPr lang="en-SG" altLang="zh-CN" dirty="0">
              <a:latin typeface="Times New Roman" charset="0"/>
              <a:ea typeface="ＭＳ Ｐゴシック" charset="0"/>
              <a:cs typeface="ＭＳ Ｐゴシック" charset="0"/>
            </a:endParaRPr>
          </a:p>
          <a:p>
            <a:endParaRPr lang="en-SG" dirty="0">
              <a:latin typeface="Times New Roman" charset="0"/>
              <a:ea typeface="ＭＳ Ｐゴシック" charset="0"/>
              <a:cs typeface="ＭＳ Ｐゴシック" charset="0"/>
            </a:endParaRPr>
          </a:p>
          <a:p>
            <a:r>
              <a:rPr lang="en-US" altLang="zh-CN" dirty="0">
                <a:latin typeface="Times New Roman" charset="0"/>
                <a:ea typeface="ＭＳ Ｐゴシック" charset="0"/>
                <a:cs typeface="ＭＳ Ｐゴシック" charset="0"/>
              </a:rPr>
              <a:t>Egyptian</a:t>
            </a:r>
            <a:r>
              <a:rPr lang="zh-CN" altLang="en-US" dirty="0">
                <a:latin typeface="Times New Roman" charset="0"/>
                <a:ea typeface="ＭＳ Ｐゴシック" charset="0"/>
                <a:cs typeface="ＭＳ Ｐゴシック" charset="0"/>
              </a:rPr>
              <a:t> 埃及</a:t>
            </a:r>
            <a:endParaRPr lang="en-SG" altLang="zh-CN" dirty="0">
              <a:latin typeface="Times New Roman" charset="0"/>
              <a:ea typeface="ＭＳ Ｐゴシック" charset="0"/>
              <a:cs typeface="ＭＳ Ｐゴシック" charset="0"/>
            </a:endParaRPr>
          </a:p>
          <a:p>
            <a:r>
              <a:rPr lang="en-US" altLang="zh-CN" dirty="0">
                <a:latin typeface="Times New Roman" charset="0"/>
                <a:ea typeface="ＭＳ Ｐゴシック" charset="0"/>
                <a:cs typeface="ＭＳ Ｐゴシック" charset="0"/>
              </a:rPr>
              <a:t>Arabic</a:t>
            </a:r>
            <a:r>
              <a:rPr lang="zh-CN" altLang="en-US" dirty="0">
                <a:latin typeface="Times New Roman" charset="0"/>
                <a:ea typeface="ＭＳ Ｐゴシック" charset="0"/>
                <a:cs typeface="ＭＳ Ｐゴシック" charset="0"/>
              </a:rPr>
              <a:t> 亚拉伯</a:t>
            </a:r>
            <a:endParaRPr lang="en-SG" altLang="zh-CN" dirty="0">
              <a:latin typeface="Times New Roman" charset="0"/>
              <a:ea typeface="ＭＳ Ｐゴシック" charset="0"/>
              <a:cs typeface="ＭＳ Ｐゴシック" charset="0"/>
            </a:endParaRPr>
          </a:p>
          <a:p>
            <a:r>
              <a:rPr lang="en-US" altLang="zh-CN" dirty="0">
                <a:latin typeface="Times New Roman" charset="0"/>
                <a:ea typeface="ＭＳ Ｐゴシック" charset="0"/>
                <a:cs typeface="ＭＳ Ｐゴシック" charset="0"/>
              </a:rPr>
              <a:t>Latin</a:t>
            </a:r>
            <a:r>
              <a:rPr lang="zh-CN" altLang="en-US" dirty="0">
                <a:latin typeface="Times New Roman" charset="0"/>
                <a:ea typeface="ＭＳ Ｐゴシック" charset="0"/>
                <a:cs typeface="ＭＳ Ｐゴシック" charset="0"/>
              </a:rPr>
              <a:t> 拉丁</a:t>
            </a:r>
            <a:r>
              <a:rPr lang="en-US" altLang="zh-CN" dirty="0">
                <a:latin typeface="Times New Roman" charset="0"/>
                <a:ea typeface="ＭＳ Ｐゴシック" charset="0"/>
                <a:cs typeface="ＭＳ Ｐゴシック" charset="0"/>
              </a:rPr>
              <a:t>/</a:t>
            </a:r>
            <a:r>
              <a:rPr lang="zh-CN" altLang="en-US" dirty="0">
                <a:latin typeface="Times New Roman" charset="0"/>
                <a:ea typeface="ＭＳ Ｐゴシック" charset="0"/>
                <a:cs typeface="ＭＳ Ｐゴシック" charset="0"/>
              </a:rPr>
              <a:t>罗马</a:t>
            </a:r>
            <a:endParaRPr lang="en-SG" altLang="zh-CN" dirty="0">
              <a:latin typeface="Times New Roman" charset="0"/>
              <a:ea typeface="ＭＳ Ｐゴシック" charset="0"/>
              <a:cs typeface="ＭＳ Ｐゴシック" charset="0"/>
            </a:endParaRPr>
          </a:p>
          <a:p>
            <a:r>
              <a:rPr lang="en-US" altLang="zh-CN" dirty="0">
                <a:latin typeface="Times New Roman" charset="0"/>
                <a:ea typeface="ＭＳ Ｐゴシック" charset="0"/>
                <a:cs typeface="ＭＳ Ｐゴシック" charset="0"/>
              </a:rPr>
              <a:t>Persian</a:t>
            </a:r>
            <a:r>
              <a:rPr lang="zh-CN" altLang="en-US" dirty="0">
                <a:latin typeface="Times New Roman" charset="0"/>
                <a:ea typeface="ＭＳ Ｐゴシック" charset="0"/>
                <a:cs typeface="ＭＳ Ｐゴシック" charset="0"/>
              </a:rPr>
              <a:t> 波斯</a:t>
            </a:r>
            <a:endParaRPr lang="en-SG" altLang="zh-CN" dirty="0">
              <a:latin typeface="Times New Roman" charset="0"/>
              <a:ea typeface="ＭＳ Ｐゴシック" charset="0"/>
              <a:cs typeface="ＭＳ Ｐゴシック" charset="0"/>
            </a:endParaRPr>
          </a:p>
          <a:p>
            <a:r>
              <a:rPr lang="en-US" altLang="zh-CN" dirty="0">
                <a:latin typeface="Times New Roman" charset="0"/>
                <a:ea typeface="ＭＳ Ｐゴシック" charset="0"/>
                <a:cs typeface="ＭＳ Ｐゴシック" charset="0"/>
              </a:rPr>
              <a:t>Median</a:t>
            </a:r>
            <a:r>
              <a:rPr lang="zh-CN" altLang="en-US" dirty="0">
                <a:latin typeface="Times New Roman" charset="0"/>
                <a:ea typeface="ＭＳ Ｐゴシック" charset="0"/>
                <a:cs typeface="ＭＳ Ｐゴシック" charset="0"/>
              </a:rPr>
              <a:t> </a:t>
            </a:r>
            <a:r>
              <a:rPr lang="zh-CN" altLang="en-SG" dirty="0">
                <a:latin typeface="Times New Roman" charset="0"/>
                <a:ea typeface="ＭＳ Ｐゴシック" charset="0"/>
                <a:cs typeface="ＭＳ Ｐゴシック" charset="0"/>
              </a:rPr>
              <a:t>米甸</a:t>
            </a:r>
            <a:endParaRPr lang="en-SG" altLang="zh-CN" dirty="0">
              <a:latin typeface="Times New Roman" charset="0"/>
              <a:ea typeface="ＭＳ Ｐゴシック" charset="0"/>
              <a:cs typeface="ＭＳ Ｐゴシック" charset="0"/>
            </a:endParaRPr>
          </a:p>
          <a:p>
            <a:r>
              <a:rPr lang="en-US" altLang="zh-CN" dirty="0" err="1">
                <a:latin typeface="Times New Roman" charset="0"/>
                <a:ea typeface="ＭＳ Ｐゴシック" charset="0"/>
                <a:cs typeface="ＭＳ Ｐゴシック" charset="0"/>
              </a:rPr>
              <a:t>Etc</a:t>
            </a:r>
            <a:r>
              <a:rPr lang="zh-CN" altLang="en-US" dirty="0">
                <a:latin typeface="Times New Roman" charset="0"/>
                <a:ea typeface="ＭＳ Ｐゴシック" charset="0"/>
                <a:cs typeface="ＭＳ Ｐゴシック" charset="0"/>
              </a:rPr>
              <a:t> 等等</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8CAF83-6F0A-004A-A0E8-877485F60281}" type="slidenum">
              <a:rPr lang="en-US" sz="1200">
                <a:solidFill>
                  <a:srgbClr val="1F497D"/>
                </a:solidFill>
                <a:latin typeface="Times New Roman" charset="0"/>
                <a:ea typeface="Osaka" charset="0"/>
                <a:cs typeface="Osaka" charset="0"/>
              </a:rPr>
              <a:pPr algn="r" eaLnBrk="1" hangingPunct="1"/>
              <a:t>33</a:t>
            </a:fld>
            <a:endParaRPr lang="en-US" sz="1200">
              <a:solidFill>
                <a:srgbClr val="1F497D"/>
              </a:solidFill>
              <a:latin typeface="Times New Roman" charset="0"/>
              <a:ea typeface="Osaka" charset="0"/>
              <a:cs typeface="Osaka" charset="0"/>
            </a:endParaRPr>
          </a:p>
        </p:txBody>
      </p:sp>
      <p:sp>
        <p:nvSpPr>
          <p:cNvPr id="288770" name="Rectangle 2"/>
          <p:cNvSpPr>
            <a:spLocks noGrp="1" noRot="1" noChangeAspect="1" noChangeArrowheads="1" noTextEdit="1"/>
          </p:cNvSpPr>
          <p:nvPr>
            <p:ph type="sldImg"/>
          </p:nvPr>
        </p:nvSpPr>
        <p:spPr>
          <a:solidFill>
            <a:srgbClr val="FFFFFF"/>
          </a:solidFill>
          <a:ln/>
        </p:spPr>
      </p:sp>
      <p:sp>
        <p:nvSpPr>
          <p:cNvPr id="28877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en-US" sz="1200" dirty="0">
                <a:solidFill>
                  <a:schemeClr val="bg1"/>
                </a:solidFill>
                <a:effectLst>
                  <a:outerShdw blurRad="38100" dist="38100" dir="2700000" algn="tl">
                    <a:srgbClr val="000000"/>
                  </a:outerShdw>
                </a:effectLst>
                <a:latin typeface="Arial" charset="0"/>
                <a:ea typeface="Osaka" charset="0"/>
                <a:cs typeface="Osaka" charset="0"/>
              </a:rPr>
              <a:t>Prophecy is understood by others while tongues is understood only by God (1 Cor 14:2-3).</a:t>
            </a:r>
            <a:endParaRPr lang="en-SG" altLang="zh-CN" dirty="0">
              <a:latin typeface="Times New Roman" charset="0"/>
              <a:ea typeface="ＭＳ Ｐゴシック" charset="0"/>
              <a:cs typeface="ＭＳ Ｐゴシック" charset="0"/>
            </a:endParaRPr>
          </a:p>
          <a:p>
            <a:r>
              <a:rPr lang="zh-CN" altLang="en-US" dirty="0">
                <a:latin typeface="Times New Roman" charset="0"/>
                <a:ea typeface="ＭＳ Ｐゴシック" charset="0"/>
                <a:cs typeface="ＭＳ Ｐゴシック" charset="0"/>
              </a:rPr>
              <a:t>大家都能够明白预言但只有神能够明白方言 （林前 </a:t>
            </a:r>
            <a:r>
              <a:rPr lang="en-US" altLang="zh-CN" dirty="0">
                <a:latin typeface="Times New Roman" charset="0"/>
                <a:ea typeface="ＭＳ Ｐゴシック" charset="0"/>
                <a:cs typeface="ＭＳ Ｐゴシック" charset="0"/>
              </a:rPr>
              <a:t>14:2-3</a:t>
            </a:r>
            <a:r>
              <a:rPr lang="zh-CN" altLang="en-US" dirty="0">
                <a:latin typeface="Times New Roman" charset="0"/>
                <a:ea typeface="ＭＳ Ｐゴシック" charset="0"/>
                <a:cs typeface="ＭＳ Ｐゴシック" charset="0"/>
              </a:rPr>
              <a:t>）</a:t>
            </a:r>
            <a:endParaRPr lang="en-SG" altLang="zh-CN"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a:p>
            <a:r>
              <a:rPr lang="en-US" altLang="zh-CN" dirty="0">
                <a:latin typeface="Times New Roman" charset="0"/>
                <a:ea typeface="ＭＳ Ｐゴシック" charset="0"/>
                <a:cs typeface="ＭＳ Ｐゴシック" charset="0"/>
              </a:rPr>
              <a:t>“</a:t>
            </a:r>
            <a:r>
              <a:rPr lang="zh-CN" altLang="en-US" dirty="0">
                <a:latin typeface="Times New Roman" charset="0"/>
                <a:ea typeface="ＭＳ Ｐゴシック" charset="0"/>
                <a:cs typeface="ＭＳ Ｐゴシック" charset="0"/>
              </a:rPr>
              <a:t>那说方言的原不是对人说，乃是对神说，因为没有人听出来，然而他在心灵里却是讲说各样的奥秘。 但做先知讲道的是对人说，要造就、安慰、劝勉人。</a:t>
            </a:r>
            <a:r>
              <a:rPr lang="en-US" altLang="zh-CN"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61828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BF9B4A0-0119-5D41-AC9D-97819219FE62}" type="slidenum">
              <a:rPr lang="en-US" sz="1200">
                <a:solidFill>
                  <a:srgbClr val="1F497D"/>
                </a:solidFill>
                <a:latin typeface="Times New Roman" charset="0"/>
                <a:ea typeface="Osaka" charset="0"/>
                <a:cs typeface="Osaka" charset="0"/>
              </a:rPr>
              <a:pPr algn="r" eaLnBrk="1" hangingPunct="1"/>
              <a:t>34</a:t>
            </a:fld>
            <a:endParaRPr lang="en-US" sz="1200">
              <a:solidFill>
                <a:srgbClr val="1F497D"/>
              </a:solidFill>
              <a:latin typeface="Times New Roman" charset="0"/>
              <a:ea typeface="Osaka" charset="0"/>
              <a:cs typeface="Osaka" charset="0"/>
            </a:endParaRPr>
          </a:p>
        </p:txBody>
      </p:sp>
      <p:sp>
        <p:nvSpPr>
          <p:cNvPr id="303106" name="Rectangle 2"/>
          <p:cNvSpPr>
            <a:spLocks noGrp="1" noRot="1" noChangeAspect="1" noChangeArrowheads="1" noTextEdit="1"/>
          </p:cNvSpPr>
          <p:nvPr>
            <p:ph type="sldImg"/>
          </p:nvPr>
        </p:nvSpPr>
        <p:spPr>
          <a:solidFill>
            <a:srgbClr val="FFFFFF"/>
          </a:solidFill>
          <a:ln/>
        </p:spPr>
      </p:sp>
      <p:sp>
        <p:nvSpPr>
          <p:cNvPr id="303107"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en-US" sz="1200" dirty="0">
                <a:solidFill>
                  <a:schemeClr val="bg1"/>
                </a:solidFill>
                <a:effectLst>
                  <a:outerShdw blurRad="38100" dist="38100" dir="2700000" algn="tl">
                    <a:srgbClr val="000000"/>
                  </a:outerShdw>
                </a:effectLst>
                <a:latin typeface="Arial" charset="0"/>
                <a:ea typeface="Osaka" charset="0"/>
                <a:cs typeface="Osaka" charset="0"/>
              </a:rPr>
              <a:t>Prophecy edifies the church while tongues only edifies the speaker (1 Cor 14:4-5).</a:t>
            </a:r>
          </a:p>
          <a:p>
            <a:r>
              <a:rPr lang="zh-CN" altLang="en-US" sz="1200" dirty="0">
                <a:solidFill>
                  <a:schemeClr val="bg1"/>
                </a:solidFill>
                <a:effectLst>
                  <a:outerShdw blurRad="38100" dist="38100" dir="2700000" algn="tl">
                    <a:srgbClr val="000000"/>
                  </a:outerShdw>
                </a:effectLst>
                <a:latin typeface="Arial" charset="0"/>
                <a:ea typeface="Osaka" charset="0"/>
                <a:cs typeface="ＭＳ Ｐゴシック" charset="0"/>
              </a:rPr>
              <a:t>预言造就教会然而方言造就说方言者 （林前 </a:t>
            </a:r>
            <a:r>
              <a:rPr lang="en-US" altLang="zh-CN" sz="1200" dirty="0">
                <a:solidFill>
                  <a:schemeClr val="bg1"/>
                </a:solidFill>
                <a:effectLst>
                  <a:outerShdw blurRad="38100" dist="38100" dir="2700000" algn="tl">
                    <a:srgbClr val="000000"/>
                  </a:outerShdw>
                </a:effectLst>
                <a:latin typeface="Arial" charset="0"/>
                <a:ea typeface="Osaka" charset="0"/>
                <a:cs typeface="ＭＳ Ｐゴシック" charset="0"/>
              </a:rPr>
              <a:t>14:4-5</a:t>
            </a:r>
            <a:r>
              <a:rPr lang="zh-CN" altLang="en-US" sz="1200" dirty="0">
                <a:solidFill>
                  <a:schemeClr val="bg1"/>
                </a:solidFill>
                <a:effectLst>
                  <a:outerShdw blurRad="38100" dist="38100" dir="2700000" algn="tl">
                    <a:srgbClr val="000000"/>
                  </a:outerShdw>
                </a:effectLst>
                <a:latin typeface="Arial" charset="0"/>
                <a:ea typeface="Osaka" charset="0"/>
                <a:cs typeface="ＭＳ Ｐゴシック" charset="0"/>
              </a:rPr>
              <a:t>）</a:t>
            </a:r>
            <a:endParaRPr lang="en-US" altLang="zh-CN" sz="1200" dirty="0">
              <a:solidFill>
                <a:schemeClr val="bg1"/>
              </a:solidFill>
              <a:effectLst>
                <a:outerShdw blurRad="38100" dist="38100" dir="2700000" algn="tl">
                  <a:srgbClr val="000000"/>
                </a:outerShdw>
              </a:effectLst>
              <a:latin typeface="Arial" charset="0"/>
              <a:ea typeface="Osaka" charset="0"/>
              <a:cs typeface="ＭＳ Ｐゴシック" charset="0"/>
            </a:endParaRPr>
          </a:p>
          <a:p>
            <a:endParaRPr lang="en-US" sz="1200" dirty="0">
              <a:solidFill>
                <a:schemeClr val="bg1"/>
              </a:solidFill>
              <a:effectLst>
                <a:outerShdw blurRad="38100" dist="38100" dir="2700000" algn="tl">
                  <a:srgbClr val="000000"/>
                </a:outerShdw>
              </a:effectLst>
              <a:latin typeface="Arial" charset="0"/>
              <a:ea typeface="Osaka" charset="0"/>
              <a:cs typeface="ＭＳ Ｐゴシック" charset="0"/>
            </a:endParaRPr>
          </a:p>
          <a:p>
            <a:r>
              <a:rPr lang="zh-CN" altLang="en-US" dirty="0">
                <a:latin typeface="Times New Roman" charset="0"/>
                <a:ea typeface="ＭＳ Ｐゴシック" charset="0"/>
                <a:cs typeface="ＭＳ Ｐゴシック" charset="0"/>
              </a:rPr>
              <a:t>“说方言的是</a:t>
            </a:r>
            <a:r>
              <a:rPr lang="zh-CN" altLang="en-US" b="1" dirty="0">
                <a:latin typeface="Times New Roman" charset="0"/>
                <a:ea typeface="ＭＳ Ｐゴシック" charset="0"/>
                <a:cs typeface="ＭＳ Ｐゴシック" charset="0"/>
              </a:rPr>
              <a:t>造就自己</a:t>
            </a:r>
            <a:r>
              <a:rPr lang="zh-CN" altLang="en-US" dirty="0">
                <a:latin typeface="Times New Roman" charset="0"/>
                <a:ea typeface="ＭＳ Ｐゴシック" charset="0"/>
                <a:cs typeface="ＭＳ Ｐゴシック" charset="0"/>
              </a:rPr>
              <a:t>，做先知讲道的乃是造就教会。 我愿意你们都说方言，更愿意你们做先知讲道；因为说方言的若不翻出来，使教会被造就，那做先知讲道的就比他强了。”</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787B15A-D1C2-A344-BAEF-56EFB572ABDF}" type="slidenum">
              <a:rPr lang="en-US" sz="1200">
                <a:solidFill>
                  <a:srgbClr val="1F497D"/>
                </a:solidFill>
                <a:latin typeface="Times New Roman" charset="0"/>
                <a:ea typeface="Osaka" charset="0"/>
                <a:cs typeface="Osaka" charset="0"/>
              </a:rPr>
              <a:pPr algn="r" eaLnBrk="1" hangingPunct="1"/>
              <a:t>35</a:t>
            </a:fld>
            <a:endParaRPr lang="en-US" sz="1200">
              <a:solidFill>
                <a:srgbClr val="1F497D"/>
              </a:solidFill>
              <a:latin typeface="Times New Roman" charset="0"/>
              <a:ea typeface="Osaka" charset="0"/>
              <a:cs typeface="Osaka" charset="0"/>
            </a:endParaRPr>
          </a:p>
        </p:txBody>
      </p:sp>
      <p:sp>
        <p:nvSpPr>
          <p:cNvPr id="305154" name="Rectangle 2"/>
          <p:cNvSpPr>
            <a:spLocks noGrp="1" noRot="1" noChangeAspect="1" noChangeArrowheads="1" noTextEdit="1"/>
          </p:cNvSpPr>
          <p:nvPr>
            <p:ph type="sldImg"/>
          </p:nvPr>
        </p:nvSpPr>
        <p:spPr>
          <a:solidFill>
            <a:srgbClr val="FFFFFF"/>
          </a:solidFill>
          <a:ln/>
        </p:spPr>
      </p:sp>
      <p:sp>
        <p:nvSpPr>
          <p:cNvPr id="30515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en-US" sz="1200" b="1" dirty="0">
                <a:solidFill>
                  <a:schemeClr val="bg1"/>
                </a:solidFill>
                <a:latin typeface="Arial" charset="0"/>
                <a:ea typeface="ＭＳ Ｐゴシック" charset="0"/>
              </a:rPr>
              <a:t>Uninterpreted tongues are </a:t>
            </a:r>
            <a:r>
              <a:rPr lang="en-US" sz="1200" b="1" dirty="0">
                <a:solidFill>
                  <a:srgbClr val="FFFF00"/>
                </a:solidFill>
                <a:latin typeface="Arial" charset="0"/>
                <a:ea typeface="ＭＳ Ｐゴシック" charset="0"/>
              </a:rPr>
              <a:t>incomprehensible</a:t>
            </a:r>
            <a:r>
              <a:rPr lang="en-US" sz="1200" b="1" dirty="0">
                <a:solidFill>
                  <a:schemeClr val="bg1"/>
                </a:solidFill>
                <a:latin typeface="Arial" charset="0"/>
                <a:ea typeface="ＭＳ Ｐゴシック" charset="0"/>
              </a:rPr>
              <a:t> (</a:t>
            </a:r>
            <a:r>
              <a:rPr lang="en-US" sz="1200" b="1" dirty="0">
                <a:solidFill>
                  <a:schemeClr val="bg1"/>
                </a:solidFill>
                <a:effectLst>
                  <a:outerShdw blurRad="38100" dist="38100" dir="2700000" algn="tl">
                    <a:srgbClr val="000000"/>
                  </a:outerShdw>
                </a:effectLst>
                <a:latin typeface="Arial" charset="0"/>
                <a:ea typeface="Osaka" charset="0"/>
                <a:cs typeface="Osaka" charset="0"/>
              </a:rPr>
              <a:t>1 Cor 14:</a:t>
            </a:r>
            <a:r>
              <a:rPr lang="en-US" sz="1200" b="1" dirty="0">
                <a:solidFill>
                  <a:schemeClr val="bg1"/>
                </a:solidFill>
                <a:latin typeface="Arial" charset="0"/>
                <a:ea typeface="ＭＳ Ｐゴシック" charset="0"/>
              </a:rPr>
              <a:t>6-19)</a:t>
            </a:r>
            <a:endParaRPr lang="en-US" sz="1200" b="0" dirty="0">
              <a:solidFill>
                <a:schemeClr val="bg1"/>
              </a:solidFill>
              <a:latin typeface="Arial" charset="0"/>
              <a:ea typeface="ＭＳ Ｐゴシック" charset="0"/>
            </a:endParaRPr>
          </a:p>
          <a:p>
            <a:r>
              <a:rPr lang="zh-CN" altLang="en-US" sz="1200" b="0" dirty="0">
                <a:solidFill>
                  <a:schemeClr val="bg1"/>
                </a:solidFill>
                <a:latin typeface="Arial" charset="0"/>
                <a:ea typeface="ＭＳ Ｐゴシック" charset="0"/>
                <a:cs typeface="ＭＳ Ｐゴシック" charset="0"/>
              </a:rPr>
              <a:t>没有翻译的方言是不能理解的 （林前 </a:t>
            </a:r>
            <a:r>
              <a:rPr lang="en-US" altLang="zh-CN" sz="1200" b="0" dirty="0">
                <a:solidFill>
                  <a:schemeClr val="bg1"/>
                </a:solidFill>
                <a:latin typeface="Arial" charset="0"/>
                <a:ea typeface="ＭＳ Ｐゴシック" charset="0"/>
                <a:cs typeface="ＭＳ Ｐゴシック" charset="0"/>
              </a:rPr>
              <a:t>14:6-19</a:t>
            </a:r>
            <a:r>
              <a:rPr lang="zh-CN" altLang="en-US" sz="1200" b="0" dirty="0">
                <a:solidFill>
                  <a:schemeClr val="bg1"/>
                </a:solidFill>
                <a:latin typeface="Arial"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方言如果不说明神的旨意，就对人没有益处。</a:t>
            </a:r>
            <a:endParaRPr lang="en-US" dirty="0"/>
          </a:p>
        </p:txBody>
      </p:sp>
      <p:sp>
        <p:nvSpPr>
          <p:cNvPr id="4" name="Slide Number Placeholder 3"/>
          <p:cNvSpPr>
            <a:spLocks noGrp="1"/>
          </p:cNvSpPr>
          <p:nvPr>
            <p:ph type="sldNum" sz="quarter" idx="10"/>
          </p:nvPr>
        </p:nvSpPr>
        <p:spPr/>
        <p:txBody>
          <a:bodyPr/>
          <a:lstStyle/>
          <a:p>
            <a:pPr>
              <a:defRPr/>
            </a:pPr>
            <a:fld id="{984BF74D-8E42-4E49-BBDC-73835B083D44}" type="slidenum">
              <a:rPr lang="en-US" smtClean="0"/>
              <a:pPr>
                <a:defRPr/>
              </a:pPr>
              <a:t>36</a:t>
            </a:fld>
            <a:endParaRPr lang="en-US"/>
          </a:p>
        </p:txBody>
      </p:sp>
    </p:spTree>
    <p:extLst>
      <p:ext uri="{BB962C8B-B14F-4D97-AF65-F5344CB8AC3E}">
        <p14:creationId xmlns:p14="http://schemas.microsoft.com/office/powerpoint/2010/main" val="3240200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FF"/>
                </a:solidFill>
                <a:latin typeface="Candara" charset="0"/>
              </a:rPr>
              <a:t>Tongues without interpretation don</a:t>
            </a:r>
            <a:r>
              <a:rPr lang="uk-UA" b="1" dirty="0">
                <a:solidFill>
                  <a:srgbClr val="FFFFFF"/>
                </a:solidFill>
                <a:latin typeface="Candara" charset="0"/>
              </a:rPr>
              <a:t>'</a:t>
            </a:r>
            <a:r>
              <a:rPr lang="en-US" b="1" dirty="0">
                <a:solidFill>
                  <a:srgbClr val="FFFFFF"/>
                </a:solidFill>
                <a:latin typeface="Candara" charset="0"/>
              </a:rPr>
              <a:t>t communicate like musical instruments that don</a:t>
            </a:r>
            <a:r>
              <a:rPr lang="uk-UA" b="1" dirty="0">
                <a:solidFill>
                  <a:srgbClr val="FFFFFF"/>
                </a:solidFill>
                <a:latin typeface="Candara" charset="0"/>
              </a:rPr>
              <a:t>'</a:t>
            </a:r>
            <a:r>
              <a:rPr lang="en-US" b="1" dirty="0">
                <a:solidFill>
                  <a:srgbClr val="FFFFFF"/>
                </a:solidFill>
                <a:latin typeface="Candara" charset="0"/>
              </a:rPr>
              <a:t>t distinguish notes (14:7-9 </a:t>
            </a:r>
            <a:r>
              <a:rPr lang="en-US" altLang="zh-CN" b="1" dirty="0">
                <a:solidFill>
                  <a:srgbClr val="FFFFFF"/>
                </a:solidFill>
                <a:latin typeface="Candara" charset="0"/>
              </a:rPr>
              <a:t>CNV</a:t>
            </a:r>
            <a:r>
              <a:rPr lang="en-US" b="1" dirty="0">
                <a:solidFill>
                  <a:srgbClr val="FFFFFF"/>
                </a:solidFill>
                <a:latin typeface="Candara" charset="0"/>
              </a:rPr>
              <a:t>).</a:t>
            </a:r>
            <a:endParaRPr lang="en-US" b="0" dirty="0">
              <a:solidFill>
                <a:srgbClr val="FFFFFF"/>
              </a:solidFill>
              <a:latin typeface="Candara" charset="0"/>
            </a:endParaRPr>
          </a:p>
          <a:p>
            <a:endParaRPr lang="en-US" b="0" dirty="0">
              <a:solidFill>
                <a:srgbClr val="FFFFFF"/>
              </a:solidFill>
              <a:latin typeface="Candara" charset="0"/>
            </a:endParaRPr>
          </a:p>
          <a:p>
            <a:r>
              <a:rPr lang="zh-CN" altLang="en-US" b="0" dirty="0">
                <a:solidFill>
                  <a:srgbClr val="FFFFFF"/>
                </a:solidFill>
                <a:latin typeface="Candara" charset="0"/>
              </a:rPr>
              <a:t>没有翻译的方言就如没有曲子的乐器。</a:t>
            </a:r>
            <a:endParaRPr lang="en-US" dirty="0"/>
          </a:p>
        </p:txBody>
      </p:sp>
      <p:sp>
        <p:nvSpPr>
          <p:cNvPr id="4" name="Slide Number Placeholder 3"/>
          <p:cNvSpPr>
            <a:spLocks noGrp="1"/>
          </p:cNvSpPr>
          <p:nvPr>
            <p:ph type="sldNum" sz="quarter" idx="10"/>
          </p:nvPr>
        </p:nvSpPr>
        <p:spPr/>
        <p:txBody>
          <a:bodyPr/>
          <a:lstStyle/>
          <a:p>
            <a:pPr>
              <a:defRPr/>
            </a:pPr>
            <a:fld id="{984BF74D-8E42-4E49-BBDC-73835B083D44}" type="slidenum">
              <a:rPr lang="en-US" smtClean="0"/>
              <a:pPr>
                <a:defRPr/>
              </a:pPr>
              <a:t>37</a:t>
            </a:fld>
            <a:endParaRPr lang="en-US"/>
          </a:p>
        </p:txBody>
      </p:sp>
    </p:spTree>
    <p:extLst>
      <p:ext uri="{BB962C8B-B14F-4D97-AF65-F5344CB8AC3E}">
        <p14:creationId xmlns:p14="http://schemas.microsoft.com/office/powerpoint/2010/main" val="1157914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强调能理解的恩赐过于没有翻译的方言。 （</a:t>
            </a:r>
            <a:r>
              <a:rPr lang="en-US" altLang="zh-CN" dirty="0"/>
              <a:t>14:10-12</a:t>
            </a:r>
            <a:r>
              <a:rPr lang="zh-CN" altLang="en-US" dirty="0"/>
              <a:t>）</a:t>
            </a:r>
            <a:endParaRPr lang="en-US" dirty="0"/>
          </a:p>
        </p:txBody>
      </p:sp>
      <p:sp>
        <p:nvSpPr>
          <p:cNvPr id="4" name="Slide Number Placeholder 3"/>
          <p:cNvSpPr>
            <a:spLocks noGrp="1"/>
          </p:cNvSpPr>
          <p:nvPr>
            <p:ph type="sldNum" sz="quarter" idx="10"/>
          </p:nvPr>
        </p:nvSpPr>
        <p:spPr/>
        <p:txBody>
          <a:bodyPr/>
          <a:lstStyle/>
          <a:p>
            <a:pPr>
              <a:defRPr/>
            </a:pPr>
            <a:fld id="{984BF74D-8E42-4E49-BBDC-73835B083D44}" type="slidenum">
              <a:rPr lang="en-US" smtClean="0"/>
              <a:pPr>
                <a:defRPr/>
              </a:pPr>
              <a:t>38</a:t>
            </a:fld>
            <a:endParaRPr lang="en-US"/>
          </a:p>
        </p:txBody>
      </p:sp>
    </p:spTree>
    <p:extLst>
      <p:ext uri="{BB962C8B-B14F-4D97-AF65-F5344CB8AC3E}">
        <p14:creationId xmlns:p14="http://schemas.microsoft.com/office/powerpoint/2010/main" val="1351843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能理解祷告与歌颂是更优越因为这些能造就人。 </a:t>
            </a:r>
            <a:endParaRPr lang="en-US" dirty="0"/>
          </a:p>
        </p:txBody>
      </p:sp>
      <p:sp>
        <p:nvSpPr>
          <p:cNvPr id="4" name="Slide Number Placeholder 3"/>
          <p:cNvSpPr>
            <a:spLocks noGrp="1"/>
          </p:cNvSpPr>
          <p:nvPr>
            <p:ph type="sldNum" sz="quarter" idx="10"/>
          </p:nvPr>
        </p:nvSpPr>
        <p:spPr/>
        <p:txBody>
          <a:bodyPr/>
          <a:lstStyle/>
          <a:p>
            <a:pPr>
              <a:defRPr/>
            </a:pPr>
            <a:fld id="{984BF74D-8E42-4E49-BBDC-73835B083D44}" type="slidenum">
              <a:rPr lang="en-US" smtClean="0"/>
              <a:pPr>
                <a:defRPr/>
              </a:pPr>
              <a:t>39</a:t>
            </a:fld>
            <a:endParaRPr lang="en-US"/>
          </a:p>
        </p:txBody>
      </p:sp>
    </p:spTree>
    <p:extLst>
      <p:ext uri="{BB962C8B-B14F-4D97-AF65-F5344CB8AC3E}">
        <p14:creationId xmlns:p14="http://schemas.microsoft.com/office/powerpoint/2010/main" val="1071728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能理解祷告与歌颂是更优越因为这些能造就人。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84BF74D-8E42-4E49-BBDC-73835B083D44}" type="slidenum">
              <a:rPr lang="en-US" smtClean="0"/>
              <a:pPr>
                <a:defRPr/>
              </a:pPr>
              <a:t>40</a:t>
            </a:fld>
            <a:endParaRPr lang="en-US"/>
          </a:p>
        </p:txBody>
      </p:sp>
    </p:spTree>
    <p:extLst>
      <p:ext uri="{BB962C8B-B14F-4D97-AF65-F5344CB8AC3E}">
        <p14:creationId xmlns:p14="http://schemas.microsoft.com/office/powerpoint/2010/main" val="106574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430B087-04EB-44AC-AEF7-3EA5BFE43B2C}" type="slidenum">
              <a:rPr lang="en-US" altLang="en-US" sz="1200">
                <a:solidFill>
                  <a:srgbClr val="000000"/>
                </a:solidFill>
                <a:latin typeface="Arial" pitchFamily="34" charset="0"/>
              </a:rPr>
              <a:pPr eaLnBrk="1" hangingPunct="1"/>
              <a:t>4</a:t>
            </a:fld>
            <a:endParaRPr lang="en-US" altLang="en-US" sz="1200">
              <a:solidFill>
                <a:srgbClr val="000000"/>
              </a:solidFill>
              <a:latin typeface="Arial" pitchFamily="34"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itchFamily="18" charset="0"/>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少数能明白的预言比许多不能明白的方言更好。</a:t>
            </a:r>
            <a:endParaRPr lang="en-US" dirty="0"/>
          </a:p>
        </p:txBody>
      </p:sp>
      <p:sp>
        <p:nvSpPr>
          <p:cNvPr id="4" name="Slide Number Placeholder 3"/>
          <p:cNvSpPr>
            <a:spLocks noGrp="1"/>
          </p:cNvSpPr>
          <p:nvPr>
            <p:ph type="sldNum" sz="quarter" idx="10"/>
          </p:nvPr>
        </p:nvSpPr>
        <p:spPr/>
        <p:txBody>
          <a:bodyPr/>
          <a:lstStyle/>
          <a:p>
            <a:pPr>
              <a:defRPr/>
            </a:pPr>
            <a:fld id="{984BF74D-8E42-4E49-BBDC-73835B083D44}" type="slidenum">
              <a:rPr lang="en-US" smtClean="0"/>
              <a:pPr>
                <a:defRPr/>
              </a:pPr>
              <a:t>41</a:t>
            </a:fld>
            <a:endParaRPr lang="en-US"/>
          </a:p>
        </p:txBody>
      </p:sp>
    </p:spTree>
    <p:extLst>
      <p:ext uri="{BB962C8B-B14F-4D97-AF65-F5344CB8AC3E}">
        <p14:creationId xmlns:p14="http://schemas.microsoft.com/office/powerpoint/2010/main" val="2156326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B8E1AF-AEC1-F840-B0BB-F9400FA8A901}" type="slidenum">
              <a:rPr lang="en-US" sz="1200">
                <a:solidFill>
                  <a:srgbClr val="1F497D"/>
                </a:solidFill>
                <a:latin typeface="Times New Roman" charset="0"/>
                <a:ea typeface="Osaka" charset="0"/>
                <a:cs typeface="Osaka" charset="0"/>
              </a:rPr>
              <a:pPr algn="r" eaLnBrk="1" hangingPunct="1"/>
              <a:t>42</a:t>
            </a:fld>
            <a:endParaRPr lang="en-US" sz="1200">
              <a:solidFill>
                <a:srgbClr val="1F497D"/>
              </a:solidFill>
              <a:latin typeface="Times New Roman" charset="0"/>
              <a:ea typeface="Osaka" charset="0"/>
              <a:cs typeface="Osaka" charset="0"/>
            </a:endParaRPr>
          </a:p>
        </p:txBody>
      </p:sp>
      <p:sp>
        <p:nvSpPr>
          <p:cNvPr id="313346" name="Rectangle 2"/>
          <p:cNvSpPr>
            <a:spLocks noGrp="1" noRot="1" noChangeAspect="1" noChangeArrowheads="1" noTextEdit="1"/>
          </p:cNvSpPr>
          <p:nvPr>
            <p:ph type="sldImg"/>
          </p:nvPr>
        </p:nvSpPr>
        <p:spPr>
          <a:solidFill>
            <a:srgbClr val="FFFFFF"/>
          </a:solidFill>
          <a:ln/>
        </p:spPr>
      </p:sp>
      <p:sp>
        <p:nvSpPr>
          <p:cNvPr id="313347"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0"/>
                <a:cs typeface="ＭＳ Ｐゴシック" charset="0"/>
              </a:rPr>
              <a:t>预言有更优越的</a:t>
            </a:r>
            <a:r>
              <a:rPr lang="zh-CN" altLang="en-US" b="1" dirty="0">
                <a:latin typeface="Times New Roman" charset="0"/>
                <a:ea typeface="ＭＳ Ｐゴシック" charset="0"/>
                <a:cs typeface="ＭＳ Ｐゴシック" charset="0"/>
              </a:rPr>
              <a:t>意义</a:t>
            </a:r>
            <a:r>
              <a:rPr lang="zh-CN" altLang="en-US" b="0" dirty="0">
                <a:latin typeface="Times New Roman" charset="0"/>
                <a:ea typeface="ＭＳ Ｐゴシック" charset="0"/>
                <a:cs typeface="ＭＳ Ｐゴシック" charset="0"/>
              </a:rPr>
              <a:t>及</a:t>
            </a:r>
            <a:r>
              <a:rPr lang="zh-CN" altLang="en-US" b="1" dirty="0">
                <a:latin typeface="Times New Roman" charset="0"/>
                <a:ea typeface="ＭＳ Ｐゴシック" charset="0"/>
                <a:cs typeface="ＭＳ Ｐゴシック" charset="0"/>
              </a:rPr>
              <a:t>效果</a:t>
            </a:r>
            <a:r>
              <a:rPr lang="zh-CN" altLang="en-US" b="0" dirty="0">
                <a:latin typeface="Times New Roman" charset="0"/>
                <a:ea typeface="ＭＳ Ｐゴシック" charset="0"/>
                <a:cs typeface="ＭＳ Ｐゴシック" charset="0"/>
              </a:rPr>
              <a:t>。</a:t>
            </a:r>
            <a:endParaRPr lang="en-US" b="1" dirty="0">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29A2DBA-6997-DA46-85DB-92AD55094EB2}" type="slidenum">
              <a:rPr lang="en-US" sz="1200">
                <a:solidFill>
                  <a:srgbClr val="1F497D"/>
                </a:solidFill>
                <a:latin typeface="Times New Roman" charset="0"/>
                <a:ea typeface="Osaka" charset="0"/>
                <a:cs typeface="Osaka" charset="0"/>
              </a:rPr>
              <a:pPr algn="r" eaLnBrk="1" hangingPunct="1"/>
              <a:t>43</a:t>
            </a:fld>
            <a:endParaRPr lang="en-US" sz="1200">
              <a:solidFill>
                <a:srgbClr val="1F497D"/>
              </a:solidFill>
              <a:latin typeface="Times New Roman" charset="0"/>
              <a:ea typeface="Osaka" charset="0"/>
              <a:cs typeface="Osaka" charset="0"/>
            </a:endParaRPr>
          </a:p>
        </p:txBody>
      </p:sp>
      <p:sp>
        <p:nvSpPr>
          <p:cNvPr id="315394" name="Rectangle 2"/>
          <p:cNvSpPr>
            <a:spLocks noGrp="1" noRot="1" noChangeAspect="1" noChangeArrowheads="1" noTextEdit="1"/>
          </p:cNvSpPr>
          <p:nvPr>
            <p:ph type="sldImg"/>
          </p:nvPr>
        </p:nvSpPr>
        <p:spPr>
          <a:solidFill>
            <a:srgbClr val="FFFFFF"/>
          </a:solidFill>
          <a:ln/>
        </p:spPr>
      </p:sp>
      <p:sp>
        <p:nvSpPr>
          <p:cNvPr id="31539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0"/>
                <a:cs typeface="ＭＳ Ｐゴシック" charset="0"/>
              </a:rPr>
              <a:t>预言有更优越的</a:t>
            </a:r>
            <a:r>
              <a:rPr lang="zh-CN" altLang="en-US" b="1" dirty="0">
                <a:latin typeface="Times New Roman" charset="0"/>
                <a:ea typeface="ＭＳ Ｐゴシック" charset="0"/>
                <a:cs typeface="ＭＳ Ｐゴシック" charset="0"/>
              </a:rPr>
              <a:t>意义 （</a:t>
            </a:r>
            <a:r>
              <a:rPr lang="en-US" altLang="zh-CN" b="1" dirty="0">
                <a:latin typeface="Times New Roman" charset="0"/>
                <a:ea typeface="ＭＳ Ｐゴシック" charset="0"/>
                <a:cs typeface="ＭＳ Ｐゴシック" charset="0"/>
              </a:rPr>
              <a:t>20-22</a:t>
            </a:r>
            <a:r>
              <a:rPr lang="zh-CN" altLang="en-US" b="1" dirty="0">
                <a:latin typeface="Times New Roman" charset="0"/>
                <a:ea typeface="ＭＳ Ｐゴシック" charset="0"/>
                <a:cs typeface="ＭＳ Ｐゴシック" charset="0"/>
              </a:rPr>
              <a:t>）</a:t>
            </a:r>
            <a:endParaRPr lang="en-SG" altLang="zh-CN" b="0" dirty="0">
              <a:latin typeface="Times New Roman" charset="0"/>
              <a:ea typeface="ＭＳ Ｐゴシック" charset="0"/>
              <a:cs typeface="ＭＳ Ｐゴシック" charset="0"/>
            </a:endParaRPr>
          </a:p>
          <a:p>
            <a:endParaRPr lang="en-SG" b="0" dirty="0">
              <a:latin typeface="Times New Roman"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FFFF"/>
                </a:solidFill>
                <a:latin typeface="Arial Bold" charset="0"/>
                <a:ea typeface="Osaka" charset="0"/>
                <a:cs typeface="Osaka" charset="0"/>
              </a:rPr>
              <a:t>Far superior is prophecy, for </a:t>
            </a:r>
            <a:r>
              <a:rPr lang="en-US" sz="1200" dirty="0">
                <a:solidFill>
                  <a:srgbClr val="FFFF00"/>
                </a:solidFill>
                <a:latin typeface="Arial Bold" charset="0"/>
                <a:ea typeface="Osaka" charset="0"/>
                <a:cs typeface="Osaka" charset="0"/>
              </a:rPr>
              <a:t>prophecy edifies believers</a:t>
            </a:r>
            <a:r>
              <a:rPr lang="en-US" sz="1200" dirty="0">
                <a:solidFill>
                  <a:srgbClr val="FFFFFF"/>
                </a:solidFill>
                <a:latin typeface="Arial Bold" charset="0"/>
                <a:ea typeface="Osaka" charset="0"/>
                <a:cs typeface="Osaka" charset="0"/>
              </a:rPr>
              <a:t> (22b)</a:t>
            </a:r>
          </a:p>
          <a:p>
            <a:r>
              <a:rPr lang="zh-CN" altLang="en-US" dirty="0">
                <a:latin typeface="Times New Roman" charset="0"/>
                <a:ea typeface="ＭＳ Ｐゴシック" charset="0"/>
                <a:cs typeface="ＭＳ Ｐゴシック" charset="0"/>
              </a:rPr>
              <a:t>预言更有好处，因预言造就信徒。</a:t>
            </a:r>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FF00"/>
                </a:solidFill>
                <a:latin typeface="Arial Bold" charset="0"/>
                <a:ea typeface="Osaka" charset="0"/>
                <a:cs typeface="Osaka" charset="0"/>
              </a:rPr>
              <a:t>Tongues</a:t>
            </a:r>
            <a:r>
              <a:rPr lang="en-US" sz="1200" dirty="0">
                <a:solidFill>
                  <a:srgbClr val="FFFFFF"/>
                </a:solidFill>
                <a:latin typeface="Arial Bold" charset="0"/>
                <a:ea typeface="Osaka" charset="0"/>
                <a:cs typeface="Osaka" charset="0"/>
              </a:rPr>
              <a:t> </a:t>
            </a:r>
            <a:r>
              <a:rPr lang="en-US" sz="1200" dirty="0">
                <a:solidFill>
                  <a:srgbClr val="FFFF00"/>
                </a:solidFill>
                <a:latin typeface="Arial Bold" charset="0"/>
                <a:ea typeface="Osaka" charset="0"/>
                <a:cs typeface="Osaka" charset="0"/>
              </a:rPr>
              <a:t>authenticate</a:t>
            </a:r>
            <a:r>
              <a:rPr lang="en-US" sz="1200" dirty="0">
                <a:solidFill>
                  <a:srgbClr val="FFFFFF"/>
                </a:solidFill>
                <a:latin typeface="Arial Bold" charset="0"/>
                <a:ea typeface="Osaka" charset="0"/>
                <a:cs typeface="Osaka" charset="0"/>
              </a:rPr>
              <a:t> God</a:t>
            </a:r>
            <a:r>
              <a:rPr lang="uk-UA" sz="1200" dirty="0">
                <a:solidFill>
                  <a:srgbClr val="FFFFFF"/>
                </a:solidFill>
                <a:latin typeface="Arial Bold" charset="0"/>
                <a:ea typeface="Osaka" charset="0"/>
                <a:cs typeface="Osaka" charset="0"/>
              </a:rPr>
              <a:t>'</a:t>
            </a:r>
            <a:r>
              <a:rPr lang="en-US" sz="1200" dirty="0">
                <a:solidFill>
                  <a:srgbClr val="FFFFFF"/>
                </a:solidFill>
                <a:latin typeface="Arial Bold" charset="0"/>
                <a:ea typeface="Osaka" charset="0"/>
                <a:cs typeface="Osaka" charset="0"/>
              </a:rPr>
              <a:t>s work </a:t>
            </a:r>
            <a:r>
              <a:rPr lang="en-US" sz="1200" dirty="0">
                <a:solidFill>
                  <a:srgbClr val="FFFF00"/>
                </a:solidFill>
                <a:latin typeface="Arial Bold" charset="0"/>
                <a:ea typeface="Osaka" charset="0"/>
                <a:cs typeface="Osaka" charset="0"/>
              </a:rPr>
              <a:t>to unbelievers</a:t>
            </a:r>
            <a:r>
              <a:rPr lang="en-US" sz="1200" dirty="0">
                <a:solidFill>
                  <a:srgbClr val="FFFFFF"/>
                </a:solidFill>
                <a:latin typeface="Arial Bold" charset="0"/>
                <a:ea typeface="Osaka" charset="0"/>
                <a:cs typeface="Osaka" charset="0"/>
              </a:rPr>
              <a:t> (21-22a)</a:t>
            </a:r>
          </a:p>
          <a:p>
            <a:r>
              <a:rPr lang="zh-CN" altLang="en-US" dirty="0">
                <a:latin typeface="Times New Roman" charset="0"/>
                <a:ea typeface="ＭＳ Ｐゴシック" charset="0"/>
                <a:cs typeface="ＭＳ Ｐゴシック" charset="0"/>
              </a:rPr>
              <a:t>方言向未信者认证神的工作。</a:t>
            </a:r>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9A1F163-5327-6B40-898A-3C8AFDA72B2B}" type="slidenum">
              <a:rPr lang="en-US" sz="1200">
                <a:solidFill>
                  <a:srgbClr val="1F497D"/>
                </a:solidFill>
                <a:latin typeface="Times New Roman" charset="0"/>
                <a:ea typeface="Osaka" charset="0"/>
                <a:cs typeface="Osaka" charset="0"/>
              </a:rPr>
              <a:pPr algn="r" eaLnBrk="1" hangingPunct="1"/>
              <a:t>44</a:t>
            </a:fld>
            <a:endParaRPr lang="en-US" sz="1200">
              <a:solidFill>
                <a:srgbClr val="1F497D"/>
              </a:solidFill>
              <a:latin typeface="Times New Roman" charset="0"/>
              <a:ea typeface="Osaka" charset="0"/>
              <a:cs typeface="Osaka" charset="0"/>
            </a:endParaRPr>
          </a:p>
        </p:txBody>
      </p:sp>
      <p:sp>
        <p:nvSpPr>
          <p:cNvPr id="319490" name="Rectangle 2"/>
          <p:cNvSpPr>
            <a:spLocks noGrp="1" noRot="1" noChangeAspect="1" noChangeArrowheads="1" noTextEdit="1"/>
          </p:cNvSpPr>
          <p:nvPr>
            <p:ph type="sldImg"/>
          </p:nvPr>
        </p:nvSpPr>
        <p:spPr>
          <a:solidFill>
            <a:srgbClr val="FFFFFF"/>
          </a:solidFill>
          <a:ln/>
        </p:spPr>
      </p:sp>
      <p:sp>
        <p:nvSpPr>
          <p:cNvPr id="31949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latin typeface="Times New Roman" charset="0"/>
                <a:ea typeface="ＭＳ Ｐゴシック" charset="0"/>
                <a:cs typeface="ＭＳ Ｐゴシック" charset="0"/>
              </a:rPr>
              <a:t>预言有更优越的</a:t>
            </a:r>
            <a:r>
              <a:rPr lang="zh-CN" altLang="en-US" b="1" dirty="0">
                <a:latin typeface="Times New Roman" charset="0"/>
                <a:ea typeface="ＭＳ Ｐゴシック" charset="0"/>
                <a:cs typeface="ＭＳ Ｐゴシック" charset="0"/>
              </a:rPr>
              <a:t>效果</a:t>
            </a:r>
            <a:r>
              <a:rPr lang="zh-CN" altLang="en-US" b="0" dirty="0">
                <a:latin typeface="Times New Roman" charset="0"/>
                <a:ea typeface="ＭＳ Ｐゴシック" charset="0"/>
                <a:cs typeface="ＭＳ Ｐゴシック" charset="0"/>
              </a:rPr>
              <a:t>。</a:t>
            </a:r>
            <a:endParaRPr lang="en-US" b="1" dirty="0">
              <a:latin typeface="Times New Roman" charset="0"/>
              <a:ea typeface="ＭＳ Ｐゴシック" charset="0"/>
              <a:cs typeface="ＭＳ Ｐゴシック" charset="0"/>
            </a:endParaRPr>
          </a:p>
          <a:p>
            <a:endParaRPr lang="en-SG" altLang="zh-CN" dirty="0">
              <a:latin typeface="Times New Roman"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FFFF"/>
                </a:solidFill>
                <a:latin typeface="Arial Bold" charset="0"/>
                <a:ea typeface="Osaka" charset="0"/>
                <a:cs typeface="Osaka" charset="0"/>
              </a:rPr>
              <a:t>Uninterpreted </a:t>
            </a:r>
            <a:r>
              <a:rPr lang="en-US" sz="1200" dirty="0">
                <a:solidFill>
                  <a:srgbClr val="FFFF00"/>
                </a:solidFill>
                <a:latin typeface="Arial Bold" charset="0"/>
                <a:ea typeface="Osaka" charset="0"/>
                <a:cs typeface="Osaka" charset="0"/>
              </a:rPr>
              <a:t>tongues turns off</a:t>
            </a:r>
            <a:r>
              <a:rPr lang="en-US" sz="1200" dirty="0">
                <a:solidFill>
                  <a:srgbClr val="FFFFFF"/>
                </a:solidFill>
                <a:latin typeface="Arial Bold" charset="0"/>
                <a:ea typeface="Osaka" charset="0"/>
                <a:cs typeface="Osaka" charset="0"/>
              </a:rPr>
              <a:t> unbelievers in the assembly (23)</a:t>
            </a:r>
          </a:p>
          <a:p>
            <a:r>
              <a:rPr lang="zh-CN" altLang="en-SG" dirty="0">
                <a:latin typeface="Times New Roman" charset="0"/>
                <a:ea typeface="ＭＳ Ｐゴシック" charset="0"/>
                <a:cs typeface="ＭＳ Ｐゴシック" charset="0"/>
              </a:rPr>
              <a:t>没有翻译</a:t>
            </a:r>
            <a:r>
              <a:rPr lang="zh-CN" altLang="en-US" dirty="0">
                <a:latin typeface="Times New Roman" charset="0"/>
                <a:ea typeface="ＭＳ Ｐゴシック" charset="0"/>
                <a:cs typeface="ＭＳ Ｐゴシック" charset="0"/>
              </a:rPr>
              <a:t>的方言使教会中的</a:t>
            </a:r>
            <a:r>
              <a:rPr lang="zh-CN" altLang="en-SG" dirty="0">
                <a:latin typeface="Times New Roman" charset="0"/>
                <a:ea typeface="ＭＳ Ｐゴシック" charset="0"/>
                <a:cs typeface="ＭＳ Ｐゴシック" charset="0"/>
              </a:rPr>
              <a:t>未信者</a:t>
            </a:r>
            <a:r>
              <a:rPr lang="zh-CN" altLang="en-US" dirty="0">
                <a:latin typeface="Times New Roman" charset="0"/>
                <a:ea typeface="ＭＳ Ｐゴシック" charset="0"/>
                <a:cs typeface="ＭＳ Ｐゴシック" charset="0"/>
              </a:rPr>
              <a:t>感到反感。</a:t>
            </a:r>
            <a:endParaRPr lang="en-US" altLang="zh-CN"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FFFF"/>
                </a:solidFill>
                <a:latin typeface="Arial Bold" charset="0"/>
                <a:ea typeface="Osaka" charset="0"/>
                <a:cs typeface="Osaka" charset="0"/>
              </a:rPr>
              <a:t>But </a:t>
            </a:r>
            <a:r>
              <a:rPr lang="en-US" sz="1200" dirty="0">
                <a:solidFill>
                  <a:srgbClr val="FFFF00"/>
                </a:solidFill>
                <a:latin typeface="Arial Bold" charset="0"/>
                <a:ea typeface="Osaka" charset="0"/>
                <a:cs typeface="Osaka" charset="0"/>
              </a:rPr>
              <a:t>prophecy brings conviction</a:t>
            </a:r>
            <a:r>
              <a:rPr lang="en-US" sz="1200" dirty="0">
                <a:solidFill>
                  <a:srgbClr val="FFFFFF"/>
                </a:solidFill>
                <a:latin typeface="Arial Bold" charset="0"/>
                <a:ea typeface="Osaka" charset="0"/>
                <a:cs typeface="Osaka" charset="0"/>
              </a:rPr>
              <a:t>, repentance, and worship for unbelievers in the assembly (24-25)</a:t>
            </a:r>
            <a:endParaRPr lang="en-US" dirty="0">
              <a:latin typeface="Times New Roman" charset="0"/>
              <a:ea typeface="ＭＳ Ｐゴシック" charset="0"/>
              <a:cs typeface="ＭＳ Ｐゴシック" charset="0"/>
            </a:endParaRPr>
          </a:p>
          <a:p>
            <a:r>
              <a:rPr lang="zh-CN" altLang="en-US" dirty="0">
                <a:latin typeface="Times New Roman" charset="0"/>
                <a:ea typeface="ＭＳ Ｐゴシック" charset="0"/>
                <a:cs typeface="ＭＳ Ｐゴシック" charset="0"/>
              </a:rPr>
              <a:t>预言在教会中</a:t>
            </a:r>
            <a:r>
              <a:rPr lang="zh-CN" altLang="en-US" b="1" dirty="0">
                <a:latin typeface="Times New Roman" charset="0"/>
                <a:ea typeface="ＭＳ Ｐゴシック" charset="0"/>
                <a:cs typeface="ＭＳ Ｐゴシック" charset="0"/>
              </a:rPr>
              <a:t>带给</a:t>
            </a:r>
            <a:r>
              <a:rPr lang="zh-CN" altLang="en-SG" b="1" dirty="0">
                <a:latin typeface="Times New Roman" charset="0"/>
                <a:ea typeface="ＭＳ Ｐゴシック" charset="0"/>
                <a:cs typeface="ＭＳ Ｐゴシック" charset="0"/>
              </a:rPr>
              <a:t>未信者</a:t>
            </a:r>
            <a:r>
              <a:rPr lang="zh-CN" altLang="en-US" b="1" dirty="0">
                <a:latin typeface="Times New Roman" charset="0"/>
                <a:ea typeface="ＭＳ Ｐゴシック" charset="0"/>
                <a:cs typeface="ＭＳ Ｐゴシック" charset="0"/>
              </a:rPr>
              <a:t>信心</a:t>
            </a:r>
            <a:r>
              <a:rPr lang="zh-CN" altLang="en-US" dirty="0">
                <a:latin typeface="Times New Roman" charset="0"/>
                <a:ea typeface="ＭＳ Ｐゴシック" charset="0"/>
                <a:cs typeface="ＭＳ Ｐゴシック" charset="0"/>
              </a:rPr>
              <a:t>，悔改及敬拜。</a:t>
            </a:r>
            <a:endParaRPr lang="en-SG" altLang="zh-CN" dirty="0">
              <a:latin typeface="Times New Roman" charset="0"/>
              <a:ea typeface="ＭＳ Ｐゴシック" charset="0"/>
              <a:cs typeface="ＭＳ Ｐゴシック" charset="0"/>
            </a:endParaRPr>
          </a:p>
          <a:p>
            <a:endParaRPr lang="en-SG" altLang="zh-CN" dirty="0">
              <a:latin typeface="Times New Roman" charset="0"/>
              <a:ea typeface="ＭＳ Ｐゴシック" charset="0"/>
              <a:cs typeface="ＭＳ Ｐゴシック" charset="0"/>
            </a:endParaRPr>
          </a:p>
          <a:p>
            <a:endParaRPr lang="en-SG"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1026"/>
          <p:cNvSpPr>
            <a:spLocks noGrp="1" noRot="1" noChangeAspect="1" noChangeArrowheads="1" noTextEdit="1"/>
          </p:cNvSpPr>
          <p:nvPr>
            <p:ph type="sldImg"/>
          </p:nvPr>
        </p:nvSpPr>
        <p:spPr>
          <a:solidFill>
            <a:srgbClr val="FFFFFF"/>
          </a:solidFill>
          <a:ln/>
        </p:spPr>
      </p:sp>
      <p:sp>
        <p:nvSpPr>
          <p:cNvPr id="32153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0"/>
                <a:cs typeface="ＭＳ Ｐゴシック" charset="0"/>
              </a:rPr>
              <a:t>神的话要在公众崇拜占最优先的地位</a:t>
            </a:r>
            <a:endParaRPr lang="en-SG" altLang="zh-CN" dirty="0">
              <a:latin typeface="Times New Roman" charset="0"/>
              <a:ea typeface="ＭＳ Ｐゴシック" charset="0"/>
              <a:cs typeface="ＭＳ Ｐゴシック" charset="0"/>
            </a:endParaRPr>
          </a:p>
          <a:p>
            <a:endParaRPr lang="en-SG" altLang="zh-CN" dirty="0">
              <a:latin typeface="Times New Roman" charset="0"/>
              <a:ea typeface="ＭＳ Ｐゴシック" charset="0"/>
              <a:cs typeface="ＭＳ Ｐゴシック" charset="0"/>
            </a:endParaRPr>
          </a:p>
          <a:p>
            <a:pPr marL="342900" indent="-342900">
              <a:spcBef>
                <a:spcPct val="20000"/>
              </a:spcBef>
              <a:buFontTx/>
              <a:buChar char="•"/>
            </a:pPr>
            <a:r>
              <a:rPr lang="en-US" sz="1200" b="1" dirty="0">
                <a:solidFill>
                  <a:srgbClr val="FFFFFF"/>
                </a:solidFill>
              </a:rPr>
              <a:t>Home group</a:t>
            </a:r>
            <a:r>
              <a:rPr lang="zh-CN" altLang="en-US" sz="1200" b="1" dirty="0">
                <a:solidFill>
                  <a:srgbClr val="FFFFFF"/>
                </a:solidFill>
              </a:rPr>
              <a:t> 家庭小组</a:t>
            </a:r>
            <a:endParaRPr lang="en-US" sz="1200" b="1" dirty="0">
              <a:solidFill>
                <a:srgbClr val="FFFFFF"/>
              </a:solidFill>
            </a:endParaRPr>
          </a:p>
          <a:p>
            <a:pPr marL="342900" indent="-342900">
              <a:spcBef>
                <a:spcPct val="20000"/>
              </a:spcBef>
              <a:buFontTx/>
              <a:buChar char="•"/>
            </a:pPr>
            <a:r>
              <a:rPr lang="en-US" sz="1200" b="1" dirty="0">
                <a:solidFill>
                  <a:srgbClr val="FFFFFF"/>
                </a:solidFill>
              </a:rPr>
              <a:t>CSB</a:t>
            </a:r>
            <a:r>
              <a:rPr lang="zh-CN" altLang="en-US" sz="1200" b="1" dirty="0">
                <a:solidFill>
                  <a:srgbClr val="FFFFFF"/>
                </a:solidFill>
              </a:rPr>
              <a:t> ？</a:t>
            </a:r>
            <a:endParaRPr lang="en-US" sz="1200" b="1" dirty="0">
              <a:solidFill>
                <a:srgbClr val="FFFFFF"/>
              </a:solidFill>
            </a:endParaRPr>
          </a:p>
          <a:p>
            <a:pPr marL="342900" indent="-342900">
              <a:spcBef>
                <a:spcPct val="20000"/>
              </a:spcBef>
              <a:buFontTx/>
              <a:buChar char="•"/>
            </a:pPr>
            <a:r>
              <a:rPr lang="en-US" sz="1200" b="1" dirty="0">
                <a:solidFill>
                  <a:srgbClr val="FFFFFF"/>
                </a:solidFill>
              </a:rPr>
              <a:t>Take notes</a:t>
            </a:r>
            <a:r>
              <a:rPr lang="zh-CN" altLang="en-US" sz="1200" b="1" dirty="0">
                <a:solidFill>
                  <a:srgbClr val="FFFFFF"/>
                </a:solidFill>
              </a:rPr>
              <a:t> ？</a:t>
            </a:r>
            <a:endParaRPr lang="en-US" sz="1200" b="1" dirty="0">
              <a:solidFill>
                <a:srgbClr val="FFFFFF"/>
              </a:solidFill>
            </a:endParaRPr>
          </a:p>
          <a:p>
            <a:pPr marL="342900" indent="-342900">
              <a:spcBef>
                <a:spcPct val="20000"/>
              </a:spcBef>
              <a:buFontTx/>
              <a:buChar char="•"/>
            </a:pPr>
            <a:r>
              <a:rPr lang="en-US" sz="1200" b="1" dirty="0">
                <a:solidFill>
                  <a:srgbClr val="FFFFFF"/>
                </a:solidFill>
              </a:rPr>
              <a:t>Bring a Bible</a:t>
            </a:r>
            <a:r>
              <a:rPr lang="zh-CN" altLang="en-US" sz="1200" b="1" dirty="0">
                <a:solidFill>
                  <a:srgbClr val="FFFFFF"/>
                </a:solidFill>
              </a:rPr>
              <a:t> </a:t>
            </a:r>
            <a:r>
              <a:rPr lang="zh-CN" altLang="en-SG" sz="1200" b="1" dirty="0">
                <a:solidFill>
                  <a:srgbClr val="FFFFFF"/>
                </a:solidFill>
              </a:rPr>
              <a:t>袭</a:t>
            </a:r>
            <a:r>
              <a:rPr lang="zh-CN" altLang="en-US" sz="1200" b="1" dirty="0">
                <a:solidFill>
                  <a:srgbClr val="FFFFFF"/>
                </a:solidFill>
              </a:rPr>
              <a:t>带圣经</a:t>
            </a:r>
            <a:endParaRPr lang="en-US" sz="1200" b="1" dirty="0">
              <a:solidFill>
                <a:srgbClr val="FFFFFF"/>
              </a:solidFill>
            </a:endParaRPr>
          </a:p>
          <a:p>
            <a:pPr marL="342900" indent="-342900">
              <a:spcBef>
                <a:spcPct val="20000"/>
              </a:spcBef>
              <a:buFontTx/>
              <a:buChar char="•"/>
            </a:pPr>
            <a:r>
              <a:rPr lang="ru-RU" sz="1200" b="1" dirty="0">
                <a:solidFill>
                  <a:srgbClr val="FFFFFF"/>
                </a:solidFill>
              </a:rPr>
              <a:t>“</a:t>
            </a:r>
            <a:r>
              <a:rPr lang="en-US" sz="1200" b="1" dirty="0">
                <a:solidFill>
                  <a:srgbClr val="FFFFFF"/>
                </a:solidFill>
              </a:rPr>
              <a:t>No Bible, </a:t>
            </a:r>
            <a:br>
              <a:rPr lang="en-US" sz="1200" b="1" dirty="0">
                <a:solidFill>
                  <a:srgbClr val="FFFFFF"/>
                </a:solidFill>
              </a:rPr>
            </a:br>
            <a:r>
              <a:rPr lang="en-US" sz="1200" b="1" dirty="0">
                <a:solidFill>
                  <a:srgbClr val="FFFFFF"/>
                </a:solidFill>
              </a:rPr>
              <a:t>  no breakfast</a:t>
            </a:r>
            <a:r>
              <a:rPr lang="ru-RU" sz="1200" b="1" dirty="0">
                <a:solidFill>
                  <a:srgbClr val="FFFFFF"/>
                </a:solidFill>
              </a:rPr>
              <a:t>”</a:t>
            </a:r>
            <a:r>
              <a:rPr lang="zh-CN" altLang="en-US" sz="1200" b="1" dirty="0">
                <a:solidFill>
                  <a:srgbClr val="FFFFFF"/>
                </a:solidFill>
              </a:rPr>
              <a:t> “没有读经，没有早餐”</a:t>
            </a:r>
            <a:endParaRPr lang="en-US" sz="1200" b="1" dirty="0">
              <a:solidFill>
                <a:srgbClr val="FFFFFF"/>
              </a:solidFill>
            </a:endParaRP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6193666E-26EA-4765-872E-11A8858A6589}" type="slidenum">
              <a:rPr lang="en-US" altLang="en-US" sz="1200">
                <a:solidFill>
                  <a:prstClr val="white"/>
                </a:solidFill>
              </a:rPr>
              <a:pPr eaLnBrk="1" hangingPunct="1"/>
              <a:t>46</a:t>
            </a:fld>
            <a:endParaRPr lang="en-US" altLang="en-US" sz="1200">
              <a:solidFill>
                <a:prstClr val="white"/>
              </a:solidFill>
            </a:endParaRPr>
          </a:p>
        </p:txBody>
      </p:sp>
      <p:sp>
        <p:nvSpPr>
          <p:cNvPr id="48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p:txBody>
          <a:bodyPr/>
          <a:lstStyle/>
          <a:p>
            <a:pPr eaLnBrk="1" hangingPunct="1"/>
            <a:endParaRPr lang="en-GB" altLang="en-US" dirty="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57921488-C145-4169-BEE6-F78CE226DF89}" type="slidenum">
              <a:rPr lang="en-US" altLang="en-US" sz="1200">
                <a:solidFill>
                  <a:prstClr val="white"/>
                </a:solidFill>
              </a:rPr>
              <a:pPr eaLnBrk="1" hangingPunct="1"/>
              <a:t>47</a:t>
            </a:fld>
            <a:endParaRPr lang="en-US" altLang="en-US" sz="1200">
              <a:solidFill>
                <a:prstClr val="white"/>
              </a:solidFill>
            </a:endParaRPr>
          </a:p>
        </p:txBody>
      </p:sp>
      <p:sp>
        <p:nvSpPr>
          <p:cNvPr id="52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93617A9F-B9E8-42C5-8773-124A13B9EC9A}" type="slidenum">
              <a:rPr lang="en-US" altLang="en-US" sz="1200">
                <a:solidFill>
                  <a:prstClr val="white"/>
                </a:solidFill>
              </a:rPr>
              <a:pPr eaLnBrk="1" hangingPunct="1"/>
              <a:t>48</a:t>
            </a:fld>
            <a:endParaRPr lang="en-US" altLang="en-US" sz="1200">
              <a:solidFill>
                <a:prstClr val="white"/>
              </a:solidFill>
            </a:endParaRPr>
          </a:p>
        </p:txBody>
      </p:sp>
      <p:sp>
        <p:nvSpPr>
          <p:cNvPr id="53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32EDE82B-2020-46C0-8B91-4F0E050EC229}" type="slidenum">
              <a:rPr lang="en-US" altLang="en-US" sz="1200">
                <a:solidFill>
                  <a:prstClr val="white"/>
                </a:solidFill>
              </a:rPr>
              <a:pPr eaLnBrk="1" hangingPunct="1"/>
              <a:t>49</a:t>
            </a:fld>
            <a:endParaRPr lang="en-US" altLang="en-US" sz="1200">
              <a:solidFill>
                <a:prstClr val="white"/>
              </a:solidFill>
            </a:endParaRPr>
          </a:p>
        </p:txBody>
      </p:sp>
      <p:sp>
        <p:nvSpPr>
          <p:cNvPr id="542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BAA75AD1-8575-49C4-9731-2610000CB3BA}" type="slidenum">
              <a:rPr lang="en-US" altLang="en-US" sz="1200">
                <a:solidFill>
                  <a:prstClr val="white"/>
                </a:solidFill>
              </a:rPr>
              <a:pPr eaLnBrk="1" hangingPunct="1"/>
              <a:t>50</a:t>
            </a:fld>
            <a:endParaRPr lang="en-US" altLang="en-US" sz="1200">
              <a:solidFill>
                <a:prstClr val="white"/>
              </a:solidFill>
            </a:endParaRPr>
          </a:p>
        </p:txBody>
      </p:sp>
      <p:sp>
        <p:nvSpPr>
          <p:cNvPr id="5529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9" name="Rectangle 1027"/>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69AC3CE-A662-4D20-B63E-2E83B47CCD8D}" type="slidenum">
              <a:rPr lang="en-US" altLang="en-US" sz="1200">
                <a:solidFill>
                  <a:srgbClr val="000000"/>
                </a:solidFill>
                <a:latin typeface="Arial" pitchFamily="34" charset="0"/>
              </a:rPr>
              <a:pPr eaLnBrk="1" hangingPunct="1"/>
              <a:t>5</a:t>
            </a:fld>
            <a:endParaRPr lang="en-US" altLang="en-US" sz="1200">
              <a:solidFill>
                <a:srgbClr val="000000"/>
              </a:solidFill>
              <a:latin typeface="Arial" pitchFamily="34" charset="0"/>
            </a:endParaRPr>
          </a:p>
        </p:txBody>
      </p:sp>
      <p:sp>
        <p:nvSpPr>
          <p:cNvPr id="334850" name="Rectangle 2"/>
          <p:cNvSpPr>
            <a:spLocks noGrp="1" noRot="1" noChangeAspect="1" noChangeArrowheads="1"/>
          </p:cNvSpPr>
          <p:nvPr>
            <p:ph type="sldImg"/>
          </p:nvPr>
        </p:nvSpPr>
        <p:spPr>
          <a:solidFill>
            <a:srgbClr val="FFFFFF"/>
          </a:solidFill>
          <a:ln/>
        </p:spPr>
      </p:sp>
      <p:sp>
        <p:nvSpPr>
          <p:cNvPr id="3348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itchFamily="18" charset="0"/>
              <a:cs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4FD1D65-B4AC-854D-AC50-C6B330103B25}" type="slidenum">
              <a:rPr lang="en-US" sz="1200">
                <a:solidFill>
                  <a:schemeClr val="tx2"/>
                </a:solidFill>
                <a:latin typeface="Times New Roman" charset="0"/>
                <a:ea typeface="Osaka" charset="0"/>
                <a:cs typeface="Osaka" charset="0"/>
              </a:rPr>
              <a:pPr algn="r" eaLnBrk="1" hangingPunct="1"/>
              <a:t>52</a:t>
            </a:fld>
            <a:endParaRPr lang="en-US" sz="1200">
              <a:solidFill>
                <a:schemeClr val="tx2"/>
              </a:solidFill>
              <a:latin typeface="Times New Roman" charset="0"/>
              <a:ea typeface="Osaka" charset="0"/>
              <a:cs typeface="Osaka" charset="0"/>
            </a:endParaRPr>
          </a:p>
        </p:txBody>
      </p:sp>
      <p:sp>
        <p:nvSpPr>
          <p:cNvPr id="334850" name="Rectangle 2"/>
          <p:cNvSpPr>
            <a:spLocks noGrp="1" noRot="1" noChangeAspect="1" noChangeArrowheads="1" noTextEdit="1"/>
          </p:cNvSpPr>
          <p:nvPr>
            <p:ph type="sldImg"/>
          </p:nvPr>
        </p:nvSpPr>
        <p:spPr>
          <a:solidFill>
            <a:srgbClr val="FFFFFF"/>
          </a:solidFill>
          <a:ln/>
        </p:spPr>
      </p:sp>
      <p:sp>
        <p:nvSpPr>
          <p:cNvPr id="33485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cs typeface="Arial" charset="0"/>
              </a:rPr>
              <a:t>Is this a Spirit-inspired prophecy with</a:t>
            </a:r>
            <a:br>
              <a:rPr lang="en-US" sz="1200" dirty="0">
                <a:solidFill>
                  <a:schemeClr val="bg1"/>
                </a:solidFill>
                <a:cs typeface="Arial" charset="0"/>
              </a:rPr>
            </a:br>
            <a:r>
              <a:rPr lang="ru-RU" sz="1200" dirty="0">
                <a:solidFill>
                  <a:schemeClr val="bg1"/>
                </a:solidFill>
                <a:cs typeface="Arial" charset="0"/>
              </a:rPr>
              <a:t>"</a:t>
            </a:r>
            <a:r>
              <a:rPr lang="en-US" sz="1200" dirty="0">
                <a:solidFill>
                  <a:schemeClr val="bg1"/>
                </a:solidFill>
                <a:cs typeface="Arial" charset="0"/>
              </a:rPr>
              <a:t>inaccuracy of detail</a:t>
            </a:r>
            <a:r>
              <a:rPr lang="ru-RU" sz="1200" dirty="0">
                <a:solidFill>
                  <a:schemeClr val="bg1"/>
                </a:solidFill>
                <a:cs typeface="Arial" charset="0"/>
              </a:rPr>
              <a:t>"</a:t>
            </a:r>
            <a:r>
              <a:rPr lang="en-US" sz="1200" dirty="0">
                <a:solidFill>
                  <a:schemeClr val="bg1"/>
                </a:solidFill>
                <a:cs typeface="Arial" charset="0"/>
              </a:rPr>
              <a:t> (Grudem)? No!</a:t>
            </a:r>
          </a:p>
          <a:p>
            <a:endParaRPr lang="en-US" dirty="0">
              <a:latin typeface="Times New Roman" charset="0"/>
              <a:ea typeface="ＭＳ Ｐゴシック" charset="0"/>
              <a:cs typeface="ＭＳ Ｐゴシック" charset="0"/>
            </a:endParaRPr>
          </a:p>
          <a:p>
            <a:r>
              <a:rPr lang="zh-CN" altLang="en-US" dirty="0">
                <a:latin typeface="Times New Roman" charset="0"/>
                <a:ea typeface="ＭＳ Ｐゴシック" charset="0"/>
                <a:cs typeface="ＭＳ Ｐゴシック" charset="0"/>
              </a:rPr>
              <a:t>圣灵启示的预言是否含有“不准确的内容”（</a:t>
            </a:r>
            <a:r>
              <a:rPr lang="en-US" altLang="zh-CN" dirty="0">
                <a:latin typeface="Times New Roman" charset="0"/>
                <a:ea typeface="ＭＳ Ｐゴシック" charset="0"/>
                <a:cs typeface="ＭＳ Ｐゴシック" charset="0"/>
              </a:rPr>
              <a:t>Grudem)</a:t>
            </a:r>
            <a:r>
              <a:rPr lang="zh-CN" altLang="en-US" dirty="0">
                <a:latin typeface="Times New Roman" charset="0"/>
                <a:ea typeface="ＭＳ Ｐゴシック" charset="0"/>
                <a:cs typeface="ＭＳ Ｐゴシック" charset="0"/>
              </a:rPr>
              <a:t>？不！</a:t>
            </a:r>
            <a:endParaRPr lang="en-SG" altLang="zh-CN" dirty="0">
              <a:latin typeface="Times New Roman" charset="0"/>
              <a:ea typeface="ＭＳ Ｐゴシック" charset="0"/>
              <a:cs typeface="ＭＳ Ｐゴシック" charset="0"/>
            </a:endParaRPr>
          </a:p>
          <a:p>
            <a:endParaRPr lang="en-US" b="1" dirty="0">
              <a:solidFill>
                <a:schemeClr val="bg1"/>
              </a:solidFill>
              <a:effectLst>
                <a:glow rad="152400">
                  <a:schemeClr val="tx1"/>
                </a:glow>
              </a:effectLst>
              <a:latin typeface="Arial" charset="0"/>
              <a:ea typeface="Osaka" charset="0"/>
              <a:cs typeface="Osaka" charset="0"/>
            </a:endParaRPr>
          </a:p>
          <a:p>
            <a:r>
              <a:rPr lang="en-US" b="1" dirty="0">
                <a:solidFill>
                  <a:schemeClr val="bg1"/>
                </a:solidFill>
                <a:effectLst>
                  <a:glow rad="152400">
                    <a:schemeClr val="tx1"/>
                  </a:glow>
                </a:effectLst>
                <a:latin typeface="Arial" charset="0"/>
                <a:ea typeface="Osaka" charset="0"/>
                <a:cs typeface="Osaka" charset="0"/>
              </a:rPr>
              <a:t>Agabus</a:t>
            </a:r>
            <a:br>
              <a:rPr lang="en-US" sz="1200" b="1" dirty="0">
                <a:solidFill>
                  <a:schemeClr val="bg1"/>
                </a:solidFill>
                <a:effectLst>
                  <a:glow rad="152400">
                    <a:schemeClr val="tx1"/>
                  </a:glow>
                </a:effectLst>
                <a:latin typeface="Arial" charset="0"/>
                <a:ea typeface="Osaka" charset="0"/>
                <a:cs typeface="Osaka" charset="0"/>
              </a:rPr>
            </a:br>
            <a:r>
              <a:rPr lang="en-US" sz="1200" b="1" dirty="0">
                <a:solidFill>
                  <a:schemeClr val="bg1"/>
                </a:solidFill>
                <a:effectLst>
                  <a:glow rad="152400">
                    <a:schemeClr val="tx1"/>
                  </a:glow>
                </a:effectLst>
                <a:latin typeface="Arial" charset="0"/>
                <a:ea typeface="Osaka" charset="0"/>
                <a:cs typeface="Osaka" charset="0"/>
              </a:rPr>
              <a:t> Prophesied Paul to be bound by:</a:t>
            </a:r>
          </a:p>
          <a:p>
            <a:endParaRPr lang="en-US" altLang="zh-CN" sz="1200" b="1" dirty="0">
              <a:solidFill>
                <a:schemeClr val="bg1"/>
              </a:solidFill>
              <a:effectLst>
                <a:glow rad="152400">
                  <a:schemeClr val="tx1"/>
                </a:glow>
              </a:effectLst>
              <a:latin typeface="Arial" charset="0"/>
              <a:ea typeface="Osaka" charset="0"/>
              <a:cs typeface="ＭＳ Ｐゴシック" charset="0"/>
            </a:endParaRPr>
          </a:p>
          <a:p>
            <a:r>
              <a:rPr lang="zh-CN" altLang="en-US" b="0" dirty="0">
                <a:latin typeface="Times New Roman" charset="0"/>
                <a:ea typeface="ＭＳ Ｐゴシック" charset="0"/>
                <a:cs typeface="ＭＳ Ｐゴシック" charset="0"/>
              </a:rPr>
              <a:t>亚迦布预言保罗被</a:t>
            </a:r>
            <a:r>
              <a:rPr lang="zh-CN" altLang="en-SG" b="0" dirty="0">
                <a:latin typeface="Times New Roman" charset="0"/>
                <a:ea typeface="ＭＳ Ｐゴシック" charset="0"/>
                <a:cs typeface="ＭＳ Ｐゴシック" charset="0"/>
              </a:rPr>
              <a:t>限制与</a:t>
            </a:r>
            <a:r>
              <a:rPr lang="zh-CN" altLang="en-US" b="0" dirty="0">
                <a:latin typeface="Times New Roman" charset="0"/>
                <a:ea typeface="ＭＳ Ｐゴシック" charset="0"/>
                <a:cs typeface="ＭＳ Ｐゴシック" charset="0"/>
              </a:rPr>
              <a:t>：</a:t>
            </a:r>
            <a:endParaRPr lang="en-SG" altLang="zh-CN" b="0" dirty="0">
              <a:latin typeface="Times New Roman" charset="0"/>
              <a:ea typeface="ＭＳ Ｐゴシック" charset="0"/>
              <a:cs typeface="ＭＳ Ｐゴシック" charset="0"/>
            </a:endParaRPr>
          </a:p>
          <a:p>
            <a:pPr marL="171450" indent="-171450">
              <a:buFontTx/>
              <a:buChar char="-"/>
            </a:pPr>
            <a:r>
              <a:rPr lang="zh-CN" altLang="en-US" b="0" dirty="0">
                <a:latin typeface="Times New Roman" charset="0"/>
                <a:ea typeface="ＭＳ Ｐゴシック" charset="0"/>
                <a:cs typeface="ＭＳ Ｐゴシック" charset="0"/>
              </a:rPr>
              <a:t>犹太人 （徒 </a:t>
            </a:r>
            <a:r>
              <a:rPr lang="en-US" altLang="zh-CN" b="0" dirty="0">
                <a:latin typeface="Times New Roman" charset="0"/>
                <a:ea typeface="ＭＳ Ｐゴシック" charset="0"/>
                <a:cs typeface="ＭＳ Ｐゴシック" charset="0"/>
              </a:rPr>
              <a:t>21:10-11</a:t>
            </a:r>
            <a:r>
              <a:rPr lang="zh-CN" altLang="en-US" b="0" dirty="0">
                <a:latin typeface="Times New Roman" charset="0"/>
                <a:ea typeface="ＭＳ Ｐゴシック" charset="0"/>
                <a:cs typeface="ＭＳ Ｐゴシック" charset="0"/>
              </a:rPr>
              <a:t>）</a:t>
            </a:r>
            <a:endParaRPr lang="en-SG" altLang="zh-CN" b="0" dirty="0">
              <a:latin typeface="Times New Roman" charset="0"/>
              <a:ea typeface="ＭＳ Ｐゴシック" charset="0"/>
              <a:cs typeface="ＭＳ Ｐゴシック" charset="0"/>
            </a:endParaRPr>
          </a:p>
          <a:p>
            <a:pPr marL="171450" indent="-171450">
              <a:buFontTx/>
              <a:buChar char="-"/>
            </a:pPr>
            <a:r>
              <a:rPr lang="zh-CN" altLang="en-US" b="0" dirty="0">
                <a:latin typeface="Times New Roman" charset="0"/>
                <a:ea typeface="ＭＳ Ｐゴシック" charset="0"/>
                <a:cs typeface="ＭＳ Ｐゴシック" charset="0"/>
              </a:rPr>
              <a:t>罗马 （徒 </a:t>
            </a:r>
            <a:r>
              <a:rPr lang="en-US" altLang="zh-CN" b="0" dirty="0">
                <a:latin typeface="Times New Roman" charset="0"/>
                <a:ea typeface="ＭＳ Ｐゴシック" charset="0"/>
                <a:cs typeface="ＭＳ Ｐゴシック" charset="0"/>
              </a:rPr>
              <a:t>21:33</a:t>
            </a:r>
            <a:r>
              <a:rPr lang="zh-CN" altLang="en-US" b="0" dirty="0">
                <a:latin typeface="Times New Roman" charset="0"/>
                <a:ea typeface="ＭＳ Ｐゴシック" charset="0"/>
                <a:cs typeface="ＭＳ Ｐゴシック" charset="0"/>
              </a:rPr>
              <a:t>）</a:t>
            </a:r>
            <a:endParaRPr lang="en-SG" altLang="zh-CN" b="0" dirty="0">
              <a:latin typeface="Times New Roman" charset="0"/>
              <a:ea typeface="ＭＳ Ｐゴシック" charset="0"/>
              <a:cs typeface="ＭＳ Ｐゴシック"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zh-CN" altLang="en-US" b="0" dirty="0">
                <a:latin typeface="Times New Roman" charset="0"/>
                <a:ea typeface="ＭＳ Ｐゴシック" charset="0"/>
                <a:cs typeface="ＭＳ Ｐゴシック" charset="0"/>
              </a:rPr>
              <a:t>犹太人 （徒 </a:t>
            </a:r>
            <a:r>
              <a:rPr lang="en-US" altLang="zh-CN" b="0" dirty="0">
                <a:latin typeface="Times New Roman" charset="0"/>
                <a:ea typeface="ＭＳ Ｐゴシック" charset="0"/>
                <a:cs typeface="ＭＳ Ｐゴシック" charset="0"/>
              </a:rPr>
              <a:t>21:27</a:t>
            </a:r>
            <a:r>
              <a:rPr lang="zh-CN" altLang="en-US" b="0" dirty="0">
                <a:latin typeface="Times New Roman" charset="0"/>
                <a:ea typeface="ＭＳ Ｐゴシック" charset="0"/>
                <a:cs typeface="ＭＳ Ｐゴシック" charset="0"/>
              </a:rPr>
              <a:t>）</a:t>
            </a:r>
            <a:endParaRPr lang="en-SG" altLang="zh-CN" b="0" dirty="0">
              <a:latin typeface="Times New Roman" charset="0"/>
              <a:ea typeface="ＭＳ Ｐゴシック" charset="0"/>
              <a:cs typeface="ＭＳ Ｐゴシック"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SG" altLang="zh-CN" b="0" dirty="0">
              <a:latin typeface="Times New Roman" charset="0"/>
              <a:ea typeface="ＭＳ Ｐゴシック" charset="0"/>
              <a:cs typeface="ＭＳ Ｐゴシック"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SG" altLang="zh-CN" b="0" dirty="0">
              <a:latin typeface="Times New Roman" charset="0"/>
              <a:ea typeface="ＭＳ Ｐゴシック" charset="0"/>
              <a:cs typeface="ＭＳ Ｐゴシック" charset="0"/>
            </a:endParaRPr>
          </a:p>
          <a:p>
            <a:pPr marL="171450" indent="-171450">
              <a:buFontTx/>
              <a:buChar char="-"/>
            </a:pPr>
            <a:endParaRPr lang="en-US" b="0" dirty="0">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B381189E-C17C-4AD3-9042-88625DB5E5C1}" type="slidenum">
              <a:rPr lang="en-US" altLang="en-US" sz="1200">
                <a:solidFill>
                  <a:prstClr val="white"/>
                </a:solidFill>
              </a:rPr>
              <a:pPr eaLnBrk="1" hangingPunct="1"/>
              <a:t>53</a:t>
            </a:fld>
            <a:endParaRPr lang="en-US" altLang="en-US" sz="1200">
              <a:solidFill>
                <a:prstClr val="white"/>
              </a:solidFill>
            </a:endParaRPr>
          </a:p>
        </p:txBody>
      </p:sp>
      <p:sp>
        <p:nvSpPr>
          <p:cNvPr id="232450"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3245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itchFamily="18" charset="0"/>
                <a:ea typeface="ＭＳ Ｐゴシック" pitchFamily="34" charset="-128"/>
              </a:rPr>
              <a:t>Wayne A. Grudem, </a:t>
            </a:r>
            <a:r>
              <a:rPr lang="ja-JP" altLang="en-US">
                <a:latin typeface="Arial" pitchFamily="34" charset="0"/>
                <a:ea typeface="ＭＳ Ｐゴシック" pitchFamily="34" charset="-128"/>
              </a:rPr>
              <a:t>“</a:t>
            </a:r>
            <a:r>
              <a:rPr lang="en-US" altLang="ja-JP">
                <a:latin typeface="Times New Roman" pitchFamily="18" charset="0"/>
                <a:ea typeface="ＭＳ Ｐゴシック" pitchFamily="34" charset="-128"/>
              </a:rPr>
              <a:t>Why Christians Can Still Prophesy: Scripture Encourages Us to Seek this Gift yet Today,</a:t>
            </a:r>
            <a:r>
              <a:rPr lang="ja-JP" altLang="en-US">
                <a:latin typeface="Arial" pitchFamily="34" charset="0"/>
                <a:ea typeface="ＭＳ Ｐゴシック" pitchFamily="34" charset="-128"/>
              </a:rPr>
              <a:t>”</a:t>
            </a:r>
            <a:r>
              <a:rPr lang="en-US" altLang="ja-JP">
                <a:latin typeface="Times New Roman" pitchFamily="18" charset="0"/>
                <a:ea typeface="ＭＳ Ｐゴシック" pitchFamily="34" charset="-128"/>
              </a:rPr>
              <a:t> </a:t>
            </a:r>
            <a:r>
              <a:rPr lang="en-US" altLang="ja-JP" i="1">
                <a:latin typeface="Times New Roman" pitchFamily="18" charset="0"/>
                <a:ea typeface="ＭＳ Ｐゴシック" pitchFamily="34" charset="-128"/>
              </a:rPr>
              <a:t>Christianity Today</a:t>
            </a:r>
            <a:r>
              <a:rPr lang="en-US" altLang="ja-JP">
                <a:latin typeface="Times New Roman" pitchFamily="18" charset="0"/>
                <a:ea typeface="ＭＳ Ｐゴシック" pitchFamily="34" charset="-128"/>
              </a:rPr>
              <a:t> [September 16, 1988] 29; cf. Grudem</a:t>
            </a:r>
            <a:r>
              <a:rPr lang="ja-JP" altLang="en-US">
                <a:latin typeface="Arial" pitchFamily="34" charset="0"/>
                <a:ea typeface="ＭＳ Ｐゴシック" pitchFamily="34" charset="-128"/>
              </a:rPr>
              <a:t>’</a:t>
            </a:r>
            <a:r>
              <a:rPr lang="en-US" altLang="ja-JP">
                <a:latin typeface="Times New Roman" pitchFamily="18" charset="0"/>
                <a:ea typeface="ＭＳ Ｐゴシック" pitchFamily="34" charset="-128"/>
              </a:rPr>
              <a:t>s 1988 book, </a:t>
            </a:r>
            <a:r>
              <a:rPr lang="en-US" altLang="ja-JP" i="1">
                <a:latin typeface="Times New Roman" pitchFamily="18" charset="0"/>
                <a:ea typeface="ＭＳ Ｐゴシック" pitchFamily="34" charset="-128"/>
              </a:rPr>
              <a:t>The Gift of Prophecy.</a:t>
            </a:r>
            <a:endParaRPr lang="en-US" altLang="en-US" i="1">
              <a:latin typeface="Times New Roman" pitchFamily="18"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8A2DB6F-B25F-0B43-8FC6-23F554964916}" type="slidenum">
              <a:rPr lang="en-US" sz="1200">
                <a:solidFill>
                  <a:srgbClr val="000000"/>
                </a:solidFill>
              </a:rPr>
              <a:pPr eaLnBrk="1" hangingPunct="1"/>
              <a:t>54</a:t>
            </a:fld>
            <a:endParaRPr lang="en-US" sz="1200">
              <a:solidFill>
                <a:srgbClr val="000000"/>
              </a:solidFill>
            </a:endParaRPr>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8A2DB6F-B25F-0B43-8FC6-23F554964916}" type="slidenum">
              <a:rPr lang="en-US" sz="1200">
                <a:solidFill>
                  <a:srgbClr val="000000"/>
                </a:solidFill>
              </a:rPr>
              <a:pPr eaLnBrk="1" hangingPunct="1"/>
              <a:t>55</a:t>
            </a:fld>
            <a:endParaRPr lang="en-US" sz="1200">
              <a:solidFill>
                <a:srgbClr val="000000"/>
              </a:solidFill>
            </a:endParaRPr>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8A2DB6F-B25F-0B43-8FC6-23F554964916}" type="slidenum">
              <a:rPr lang="en-US" sz="1200">
                <a:solidFill>
                  <a:srgbClr val="000000"/>
                </a:solidFill>
              </a:rPr>
              <a:pPr eaLnBrk="1" hangingPunct="1"/>
              <a:t>56</a:t>
            </a:fld>
            <a:endParaRPr lang="en-US" sz="1200">
              <a:solidFill>
                <a:srgbClr val="000000"/>
              </a:solidFill>
            </a:endParaRPr>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8A2DB6F-B25F-0B43-8FC6-23F554964916}" type="slidenum">
              <a:rPr lang="en-US" sz="1200">
                <a:solidFill>
                  <a:srgbClr val="000000"/>
                </a:solidFill>
              </a:rPr>
              <a:pPr eaLnBrk="1" hangingPunct="1"/>
              <a:t>57</a:t>
            </a:fld>
            <a:endParaRPr lang="en-US" sz="1200">
              <a:solidFill>
                <a:srgbClr val="000000"/>
              </a:solidFill>
            </a:endParaRPr>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EE90DA-CF4D-974A-8A90-5FFDC6F45771}" type="slidenum">
              <a:rPr lang="en-US" sz="1200"/>
              <a:pPr/>
              <a:t>58</a:t>
            </a:fld>
            <a:endParaRPr lang="en-US" sz="1200"/>
          </a:p>
        </p:txBody>
      </p:sp>
      <p:sp>
        <p:nvSpPr>
          <p:cNvPr id="347138" name="Rectangle 2"/>
          <p:cNvSpPr>
            <a:spLocks noGrp="1" noRot="1" noChangeAspect="1" noChangeArrowheads="1"/>
          </p:cNvSpPr>
          <p:nvPr>
            <p:ph type="sldImg"/>
          </p:nvPr>
        </p:nvSpPr>
        <p:spPr>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zh-CN" altLang="en-US" dirty="0">
                <a:latin typeface="Arial" charset="0"/>
                <a:ea typeface="ＭＳ Ｐゴシック" charset="0"/>
                <a:cs typeface="ＭＳ Ｐゴシック" charset="0"/>
              </a:rPr>
              <a:t>辨别诸灵</a:t>
            </a:r>
            <a:endParaRPr lang="en-SG" altLang="zh-CN" dirty="0">
              <a:latin typeface="Arial" charset="0"/>
              <a:ea typeface="ＭＳ Ｐゴシック" charset="0"/>
              <a:cs typeface="ＭＳ Ｐゴシック" charset="0"/>
            </a:endParaRPr>
          </a:p>
          <a:p>
            <a:pPr eaLnBrk="1" hangingPunct="1"/>
            <a:endParaRPr lang="en-SG" dirty="0">
              <a:latin typeface="Arial" charset="0"/>
              <a:ea typeface="ＭＳ Ｐゴシック" charset="0"/>
              <a:cs typeface="ＭＳ Ｐゴシック" charset="0"/>
            </a:endParaRPr>
          </a:p>
          <a:p>
            <a:pPr eaLnBrk="1" hangingPunct="1"/>
            <a:r>
              <a:rPr lang="zh-CN" altLang="en-US" dirty="0">
                <a:latin typeface="Arial" charset="0"/>
                <a:ea typeface="ＭＳ Ｐゴシック" charset="0"/>
                <a:cs typeface="ＭＳ Ｐゴシック" charset="0"/>
              </a:rPr>
              <a:t>“属灵的能力去确定是否教师，先知或传到是处于圣灵，自己的灵或邪灵的推动。”</a:t>
            </a:r>
            <a:endParaRPr lang="en-US" dirty="0">
              <a:latin typeface="Arial"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D6C54D6-0D3E-464D-B1FF-EE062204E3A7}" type="slidenum">
              <a:rPr lang="en-US" sz="1200">
                <a:solidFill>
                  <a:srgbClr val="000000"/>
                </a:solidFill>
              </a:rPr>
              <a:pPr algn="r"/>
              <a:t>59</a:t>
            </a:fld>
            <a:endParaRPr lang="en-US" sz="1200">
              <a:solidFill>
                <a:srgbClr val="000000"/>
              </a:solidFill>
            </a:endParaRPr>
          </a:p>
        </p:txBody>
      </p:sp>
      <p:sp>
        <p:nvSpPr>
          <p:cNvPr id="349186" name="Rectangle 2"/>
          <p:cNvSpPr>
            <a:spLocks noGrp="1" noRot="1" noChangeAspect="1" noChangeArrowheads="1" noTextEdit="1"/>
          </p:cNvSpPr>
          <p:nvPr>
            <p:ph type="sldImg"/>
          </p:nvPr>
        </p:nvSpPr>
        <p:spPr>
          <a:xfrm>
            <a:off x="1143000" y="685800"/>
            <a:ext cx="4573588" cy="3429000"/>
          </a:xfrm>
          <a:ln/>
        </p:spPr>
      </p:sp>
      <p:sp>
        <p:nvSpPr>
          <p:cNvPr id="349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fld id="{B6A5CFCC-1B26-425A-BB3C-ED4CBA7A17D4}" type="slidenum">
              <a:rPr lang="en-US" altLang="en-US" sz="1200">
                <a:solidFill>
                  <a:prstClr val="white"/>
                </a:solidFill>
              </a:rPr>
              <a:pPr eaLnBrk="1" hangingPunct="1"/>
              <a:t>60</a:t>
            </a:fld>
            <a:endParaRPr lang="en-US" altLang="en-US" sz="1200">
              <a:solidFill>
                <a:prstClr val="white"/>
              </a:solidFill>
            </a:endParaRPr>
          </a:p>
        </p:txBody>
      </p:sp>
      <p:sp>
        <p:nvSpPr>
          <p:cNvPr id="56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p:txBody>
          <a:bodyPr/>
          <a:lstStyle/>
          <a:p>
            <a:pPr eaLnBrk="1" hangingPunct="1"/>
            <a:endParaRPr lang="en-GB" altLang="en-US">
              <a:latin typeface="Arial" pitchFamily="34"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62</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The</a:t>
            </a:r>
            <a:r>
              <a:rPr lang="en-US" baseline="0" dirty="0">
                <a:latin typeface="Arial" charset="0"/>
              </a:rPr>
              <a:t> Bible…Basically </a:t>
            </a:r>
            <a:r>
              <a:rPr lang="en-US" dirty="0">
                <a:latin typeface="Arial" charset="0"/>
              </a:rPr>
              <a:t>link address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pPr/>
              <a:t>6</a:t>
            </a:fld>
            <a:endParaRPr 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a:noFill/>
        </p:spPr>
        <p:txBody>
          <a:bodyPr/>
          <a:lstStyle/>
          <a:p>
            <a:pPr eaLnBrk="1" hangingPunct="1"/>
            <a:r>
              <a:rPr lang="en-US" sz="1200" b="1" i="1" dirty="0"/>
              <a:t>Gifts in Order of Importance</a:t>
            </a:r>
            <a:endParaRPr lang="en-US" dirty="0"/>
          </a:p>
        </p:txBody>
      </p:sp>
    </p:spTree>
    <p:extLst>
      <p:ext uri="{BB962C8B-B14F-4D97-AF65-F5344CB8AC3E}">
        <p14:creationId xmlns:p14="http://schemas.microsoft.com/office/powerpoint/2010/main" val="155764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pPr/>
              <a:t>7</a:t>
            </a:fld>
            <a:endParaRPr 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a:noFill/>
        </p:spPr>
        <p:txBody>
          <a:bodyPr/>
          <a:lstStyle/>
          <a:p>
            <a:pPr eaLnBrk="1" hangingPunct="1"/>
            <a:r>
              <a:rPr lang="en-US" sz="1200" b="1" i="1" dirty="0"/>
              <a:t>Gifts in Order of Importance</a:t>
            </a:r>
            <a:endParaRPr lang="en-US" dirty="0"/>
          </a:p>
        </p:txBody>
      </p:sp>
    </p:spTree>
    <p:extLst>
      <p:ext uri="{BB962C8B-B14F-4D97-AF65-F5344CB8AC3E}">
        <p14:creationId xmlns:p14="http://schemas.microsoft.com/office/powerpoint/2010/main" val="178714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D0CF969-2276-E642-B1F8-6AF17062E44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Gifts: </a:t>
            </a:r>
            <a:r>
              <a:rPr lang="zh-CN" altLang="en-US" dirty="0">
                <a:ea typeface="ＭＳ Ｐゴシック" charset="0"/>
                <a:cs typeface="ＭＳ Ｐゴシック" charset="0"/>
              </a:rPr>
              <a:t>恩赐</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Speaking:</a:t>
            </a:r>
            <a:r>
              <a:rPr lang="zh-CN" altLang="en-US" dirty="0">
                <a:ea typeface="ＭＳ Ｐゴシック" charset="0"/>
                <a:cs typeface="ＭＳ Ｐゴシック" charset="0"/>
              </a:rPr>
              <a:t> 语言</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Foundational:</a:t>
            </a:r>
            <a:r>
              <a:rPr lang="zh-CN" altLang="en-US" dirty="0">
                <a:ea typeface="ＭＳ Ｐゴシック" charset="0"/>
                <a:cs typeface="ＭＳ Ｐゴシック" charset="0"/>
              </a:rPr>
              <a:t> 基础</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Sign: </a:t>
            </a:r>
            <a:r>
              <a:rPr lang="zh-CN" altLang="en-US" dirty="0">
                <a:ea typeface="ＭＳ Ｐゴシック" charset="0"/>
                <a:cs typeface="ＭＳ Ｐゴシック" charset="0"/>
              </a:rPr>
              <a:t>记号</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Teaching: </a:t>
            </a:r>
            <a:r>
              <a:rPr lang="zh-CN" altLang="en-US" dirty="0">
                <a:ea typeface="ＭＳ Ｐゴシック" charset="0"/>
                <a:cs typeface="ＭＳ Ｐゴシック" charset="0"/>
              </a:rPr>
              <a:t>教导</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Evangelism:</a:t>
            </a:r>
            <a:r>
              <a:rPr lang="zh-CN" altLang="en-US" dirty="0">
                <a:ea typeface="ＭＳ Ｐゴシック" charset="0"/>
                <a:cs typeface="ＭＳ Ｐゴシック" charset="0"/>
              </a:rPr>
              <a:t> 传福音</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Pastor-Teacher:</a:t>
            </a:r>
            <a:r>
              <a:rPr lang="zh-CN" altLang="en-US" dirty="0">
                <a:ea typeface="ＭＳ Ｐゴシック" charset="0"/>
                <a:cs typeface="ＭＳ Ｐゴシック" charset="0"/>
              </a:rPr>
              <a:t> 牧师</a:t>
            </a:r>
            <a:r>
              <a:rPr lang="en-US" altLang="zh-CN" dirty="0">
                <a:ea typeface="ＭＳ Ｐゴシック" charset="0"/>
                <a:cs typeface="ＭＳ Ｐゴシック" charset="0"/>
              </a:rPr>
              <a:t>-</a:t>
            </a:r>
            <a:r>
              <a:rPr lang="zh-CN" altLang="en-US" dirty="0">
                <a:ea typeface="ＭＳ Ｐゴシック" charset="0"/>
                <a:cs typeface="ＭＳ Ｐゴシック" charset="0"/>
              </a:rPr>
              <a:t>教师</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Exhortation</a:t>
            </a:r>
            <a:r>
              <a:rPr lang="zh-CN" altLang="en-US" dirty="0">
                <a:ea typeface="ＭＳ Ｐゴシック" charset="0"/>
                <a:cs typeface="ＭＳ Ｐゴシック" charset="0"/>
              </a:rPr>
              <a:t>： 勉励</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Administration</a:t>
            </a:r>
            <a:r>
              <a:rPr lang="zh-CN" altLang="en-US" dirty="0">
                <a:ea typeface="ＭＳ Ｐゴシック" charset="0"/>
                <a:cs typeface="ＭＳ Ｐゴシック" charset="0"/>
              </a:rPr>
              <a:t>：治理</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Faith:</a:t>
            </a:r>
            <a:r>
              <a:rPr lang="zh-CN" altLang="en-US" dirty="0">
                <a:ea typeface="ＭＳ Ｐゴシック" charset="0"/>
                <a:cs typeface="ＭＳ Ｐゴシック" charset="0"/>
              </a:rPr>
              <a:t> 信心</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Giving:</a:t>
            </a:r>
            <a:r>
              <a:rPr lang="zh-CN" altLang="en-US" dirty="0">
                <a:ea typeface="ＭＳ Ｐゴシック" charset="0"/>
                <a:cs typeface="ＭＳ Ｐゴシック" charset="0"/>
              </a:rPr>
              <a:t> 施舍</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Service:</a:t>
            </a:r>
            <a:r>
              <a:rPr lang="zh-CN" altLang="en-US" dirty="0">
                <a:ea typeface="ＭＳ Ｐゴシック" charset="0"/>
                <a:cs typeface="ＭＳ Ｐゴシック" charset="0"/>
              </a:rPr>
              <a:t> 服饰</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Showing Mercy:</a:t>
            </a:r>
            <a:r>
              <a:rPr lang="zh-CN" altLang="en-US" dirty="0">
                <a:ea typeface="ＭＳ Ｐゴシック" charset="0"/>
                <a:cs typeface="ＭＳ Ｐゴシック" charset="0"/>
              </a:rPr>
              <a:t> 连绵</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Apostleship:</a:t>
            </a:r>
            <a:r>
              <a:rPr lang="zh-CN" altLang="en-US" dirty="0">
                <a:ea typeface="ＭＳ Ｐゴシック" charset="0"/>
                <a:cs typeface="ＭＳ Ｐゴシック" charset="0"/>
              </a:rPr>
              <a:t> 师徒</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Wisdom:</a:t>
            </a:r>
            <a:r>
              <a:rPr lang="zh-CN" altLang="en-US" dirty="0">
                <a:ea typeface="ＭＳ Ｐゴシック" charset="0"/>
                <a:cs typeface="ＭＳ Ｐゴシック" charset="0"/>
              </a:rPr>
              <a:t> 智慧</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Knowledge:</a:t>
            </a:r>
            <a:r>
              <a:rPr lang="zh-CN" altLang="en-US" dirty="0">
                <a:ea typeface="ＭＳ Ｐゴシック" charset="0"/>
                <a:cs typeface="ＭＳ Ｐゴシック" charset="0"/>
              </a:rPr>
              <a:t> 知识</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Prophecy:</a:t>
            </a:r>
            <a:r>
              <a:rPr lang="zh-CN" altLang="en-US" dirty="0">
                <a:ea typeface="ＭＳ Ｐゴシック" charset="0"/>
                <a:cs typeface="ＭＳ Ｐゴシック" charset="0"/>
              </a:rPr>
              <a:t> 预言</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Discerning Spirits:</a:t>
            </a:r>
            <a:r>
              <a:rPr lang="zh-CN" altLang="en-US" dirty="0">
                <a:ea typeface="ＭＳ Ｐゴシック" charset="0"/>
                <a:cs typeface="ＭＳ Ｐゴシック" charset="0"/>
              </a:rPr>
              <a:t> 分辨</a:t>
            </a:r>
            <a:r>
              <a:rPr lang="zh-CN" altLang="en-SG" dirty="0">
                <a:ea typeface="ＭＳ Ｐゴシック" charset="0"/>
                <a:cs typeface="ＭＳ Ｐゴシック" charset="0"/>
              </a:rPr>
              <a:t>诸灵</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Tongues:</a:t>
            </a:r>
            <a:r>
              <a:rPr lang="zh-CN" altLang="en-US" dirty="0">
                <a:ea typeface="ＭＳ Ｐゴシック" charset="0"/>
                <a:cs typeface="ＭＳ Ｐゴシック" charset="0"/>
              </a:rPr>
              <a:t> 方言</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Interpretation:</a:t>
            </a:r>
            <a:r>
              <a:rPr lang="zh-CN" altLang="en-US" dirty="0">
                <a:ea typeface="ＭＳ Ｐゴシック" charset="0"/>
                <a:cs typeface="ＭＳ Ｐゴシック" charset="0"/>
              </a:rPr>
              <a:t> 翻译</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Miracles:</a:t>
            </a:r>
            <a:r>
              <a:rPr lang="zh-CN" altLang="en-US" dirty="0">
                <a:ea typeface="ＭＳ Ｐゴシック" charset="0"/>
                <a:cs typeface="ＭＳ Ｐゴシック" charset="0"/>
              </a:rPr>
              <a:t> 行神迹</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Healings:</a:t>
            </a:r>
            <a:r>
              <a:rPr lang="zh-CN" altLang="en-US" dirty="0">
                <a:ea typeface="ＭＳ Ｐゴシック" charset="0"/>
                <a:cs typeface="ＭＳ Ｐゴシック" charset="0"/>
              </a:rPr>
              <a:t> 医治</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10465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E4C85E-083A-774F-BB75-556CF88E0527}" type="slidenum">
              <a:rPr lang="en-US" sz="1200">
                <a:solidFill>
                  <a:prstClr val="black"/>
                </a:solidFill>
              </a:rPr>
              <a:pPr/>
              <a:t>10</a:t>
            </a:fld>
            <a:endParaRPr lang="en-US" sz="1200">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24.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0E8703-F404-2A4D-AAA5-5B43D7AC66E1}" type="slidenum">
              <a:rPr lang="en-US"/>
              <a:pPr>
                <a:defRPr/>
              </a:pPr>
              <a:t>‹#›</a:t>
            </a:fld>
            <a:endParaRPr lang="en-US"/>
          </a:p>
        </p:txBody>
      </p:sp>
    </p:spTree>
    <p:extLst>
      <p:ext uri="{BB962C8B-B14F-4D97-AF65-F5344CB8AC3E}">
        <p14:creationId xmlns:p14="http://schemas.microsoft.com/office/powerpoint/2010/main" val="307940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AD4ED-21B7-3247-98AA-79B837F39307}" type="slidenum">
              <a:rPr lang="en-US"/>
              <a:pPr>
                <a:defRPr/>
              </a:pPr>
              <a:t>‹#›</a:t>
            </a:fld>
            <a:endParaRPr lang="en-US"/>
          </a:p>
        </p:txBody>
      </p:sp>
    </p:spTree>
    <p:extLst>
      <p:ext uri="{BB962C8B-B14F-4D97-AF65-F5344CB8AC3E}">
        <p14:creationId xmlns:p14="http://schemas.microsoft.com/office/powerpoint/2010/main" val="1997338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11/9/18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ABDA435-AC01-2542-93A9-7399BE724789}" type="slidenum">
              <a:rPr lang="en-US"/>
              <a:pPr>
                <a:defRPr/>
              </a:pPr>
              <a:t>‹#›</a:t>
            </a:fld>
            <a:endParaRPr lang="en-US"/>
          </a:p>
        </p:txBody>
      </p:sp>
    </p:spTree>
    <p:extLst>
      <p:ext uri="{BB962C8B-B14F-4D97-AF65-F5344CB8AC3E}">
        <p14:creationId xmlns:p14="http://schemas.microsoft.com/office/powerpoint/2010/main" val="41972583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11/9/18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E03DB70-4EAA-CE44-A783-4465C1FA7F7F}" type="slidenum">
              <a:rPr lang="en-US"/>
              <a:pPr>
                <a:defRPr/>
              </a:pPr>
              <a:t>‹#›</a:t>
            </a:fld>
            <a:endParaRPr lang="en-US"/>
          </a:p>
        </p:txBody>
      </p:sp>
    </p:spTree>
    <p:extLst>
      <p:ext uri="{BB962C8B-B14F-4D97-AF65-F5344CB8AC3E}">
        <p14:creationId xmlns:p14="http://schemas.microsoft.com/office/powerpoint/2010/main" val="1350785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6342744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747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861789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981479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8225356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910376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963591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083065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EAFFD-C9D0-1248-BF28-53558D0E1072}" type="slidenum">
              <a:rPr lang="en-US"/>
              <a:pPr>
                <a:defRPr/>
              </a:pPr>
              <a:t>‹#›</a:t>
            </a:fld>
            <a:endParaRPr lang="en-US"/>
          </a:p>
        </p:txBody>
      </p:sp>
    </p:spTree>
    <p:extLst>
      <p:ext uri="{BB962C8B-B14F-4D97-AF65-F5344CB8AC3E}">
        <p14:creationId xmlns:p14="http://schemas.microsoft.com/office/powerpoint/2010/main" val="5376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478852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9992769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1006953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752600" y="1828800"/>
            <a:ext cx="6400800" cy="1905000"/>
          </a:xfrm>
        </p:spPr>
        <p:txBody>
          <a:bodyPr/>
          <a:lstStyle>
            <a:lvl1pPr>
              <a:defRPr sz="5400"/>
            </a:lvl1pPr>
          </a:lstStyle>
          <a:p>
            <a:pPr lvl="0"/>
            <a:r>
              <a:rPr lang="en-US" noProof="0"/>
              <a:t>Click to edit Master title style</a:t>
            </a:r>
          </a:p>
        </p:txBody>
      </p:sp>
      <p:sp>
        <p:nvSpPr>
          <p:cNvPr id="88067" name="Rectangle 3"/>
          <p:cNvSpPr>
            <a:spLocks noGrp="1" noChangeArrowheads="1"/>
          </p:cNvSpPr>
          <p:nvPr>
            <p:ph type="subTitle" idx="1"/>
          </p:nvPr>
        </p:nvSpPr>
        <p:spPr>
          <a:xfrm>
            <a:off x="2249488" y="4191000"/>
            <a:ext cx="5408612" cy="1752600"/>
          </a:xfrm>
        </p:spPr>
        <p:txBody>
          <a:bodyPr/>
          <a:lstStyle>
            <a:lvl1pPr marL="0" indent="0" algn="ctr">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3276600" cy="457200"/>
          </a:xfr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934200" y="6248400"/>
            <a:ext cx="1905000" cy="457200"/>
          </a:xfrm>
        </p:spPr>
        <p:txBody>
          <a:bodyPr/>
          <a:lstStyle>
            <a:lvl1pPr>
              <a:defRPr/>
            </a:lvl1pPr>
          </a:lstStyle>
          <a:p>
            <a:pPr>
              <a:defRPr/>
            </a:pPr>
            <a:fld id="{0ADFBA40-3351-984B-9700-1572B1FD1A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3682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889632-3F6D-A944-A5E5-F0734DB36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9912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FFEA-FD57-6848-8BAB-F9635221F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0208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733E97-6BF5-554F-986E-816FAE89B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2462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16BF5A-A73C-024F-A88B-D7BDC63DA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533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AE0A9C-6988-EC48-B1A1-E37D966EDE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5211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5C57BE-A126-7C4B-A4B6-F3DF0810C0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9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9459"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047CCA-9D9C-2049-9D28-9C5352F2CFB5}" type="slidenum">
              <a:rPr lang="en-US"/>
              <a:pPr>
                <a:defRPr/>
              </a:pPr>
              <a:t>‹#›</a:t>
            </a:fld>
            <a:endParaRPr lang="en-US"/>
          </a:p>
        </p:txBody>
      </p:sp>
    </p:spTree>
    <p:extLst>
      <p:ext uri="{BB962C8B-B14F-4D97-AF65-F5344CB8AC3E}">
        <p14:creationId xmlns:p14="http://schemas.microsoft.com/office/powerpoint/2010/main" val="553456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E22329-1521-1F42-99E1-B0FF1F9859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108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DD5647-6BA0-F343-A40D-E112BEB407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7123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D3322-467D-E24A-9A16-827FF76BC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2134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25CD7C-5578-5040-98E4-E19D7CF543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2876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348" indent="0" algn="ctr">
              <a:buNone/>
              <a:defRPr/>
            </a:lvl2pPr>
            <a:lvl3pPr marL="912713" indent="0" algn="ctr">
              <a:buNone/>
              <a:defRPr/>
            </a:lvl3pPr>
            <a:lvl4pPr marL="1369080" indent="0" algn="ctr">
              <a:buNone/>
              <a:defRPr/>
            </a:lvl4pPr>
            <a:lvl5pPr marL="1825435" indent="0" algn="ctr">
              <a:buNone/>
              <a:defRPr/>
            </a:lvl5pPr>
            <a:lvl6pPr marL="2281788" indent="0" algn="ctr">
              <a:buNone/>
              <a:defRPr/>
            </a:lvl6pPr>
            <a:lvl7pPr marL="2738155" indent="0" algn="ctr">
              <a:buNone/>
              <a:defRPr/>
            </a:lvl7pPr>
            <a:lvl8pPr marL="3194510" indent="0" algn="ctr">
              <a:buNone/>
              <a:defRPr/>
            </a:lvl8pPr>
            <a:lvl9pPr marL="365086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23BC27-DE7A-4B41-AF4A-BE62DEF2AFD4}" type="slidenum">
              <a:rPr lang="en-US"/>
              <a:pPr/>
              <a:t>‹#›</a:t>
            </a:fld>
            <a:endParaRPr lang="en-US"/>
          </a:p>
        </p:txBody>
      </p:sp>
    </p:spTree>
    <p:extLst>
      <p:ext uri="{BB962C8B-B14F-4D97-AF65-F5344CB8AC3E}">
        <p14:creationId xmlns:p14="http://schemas.microsoft.com/office/powerpoint/2010/main" val="17479717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4EE353-C04D-3C4F-9B75-902BD7C017AC}" type="slidenum">
              <a:rPr lang="en-US"/>
              <a:pPr/>
              <a:t>‹#›</a:t>
            </a:fld>
            <a:endParaRPr lang="en-US"/>
          </a:p>
        </p:txBody>
      </p:sp>
    </p:spTree>
    <p:extLst>
      <p:ext uri="{BB962C8B-B14F-4D97-AF65-F5344CB8AC3E}">
        <p14:creationId xmlns:p14="http://schemas.microsoft.com/office/powerpoint/2010/main" val="22427501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9"/>
            <a:ext cx="7772400" cy="1500187"/>
          </a:xfrm>
        </p:spPr>
        <p:txBody>
          <a:bodyPr anchor="b"/>
          <a:lstStyle>
            <a:lvl1pPr marL="0" indent="0">
              <a:buNone/>
              <a:defRPr sz="2000"/>
            </a:lvl1pPr>
            <a:lvl2pPr marL="456348" indent="0">
              <a:buNone/>
              <a:defRPr sz="1800"/>
            </a:lvl2pPr>
            <a:lvl3pPr marL="912713" indent="0">
              <a:buNone/>
              <a:defRPr sz="1600"/>
            </a:lvl3pPr>
            <a:lvl4pPr marL="1369080" indent="0">
              <a:buNone/>
              <a:defRPr sz="1400"/>
            </a:lvl4pPr>
            <a:lvl5pPr marL="1825435" indent="0">
              <a:buNone/>
              <a:defRPr sz="1400"/>
            </a:lvl5pPr>
            <a:lvl6pPr marL="2281788" indent="0">
              <a:buNone/>
              <a:defRPr sz="1400"/>
            </a:lvl6pPr>
            <a:lvl7pPr marL="2738155" indent="0">
              <a:buNone/>
              <a:defRPr sz="1400"/>
            </a:lvl7pPr>
            <a:lvl8pPr marL="3194510" indent="0">
              <a:buNone/>
              <a:defRPr sz="1400"/>
            </a:lvl8pPr>
            <a:lvl9pPr marL="3650868"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D3EC47-10F0-594C-82A2-4EBE6DB49681}" type="slidenum">
              <a:rPr lang="en-US"/>
              <a:pPr/>
              <a:t>‹#›</a:t>
            </a:fld>
            <a:endParaRPr lang="en-US"/>
          </a:p>
        </p:txBody>
      </p:sp>
    </p:spTree>
    <p:extLst>
      <p:ext uri="{BB962C8B-B14F-4D97-AF65-F5344CB8AC3E}">
        <p14:creationId xmlns:p14="http://schemas.microsoft.com/office/powerpoint/2010/main" val="39207119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1F24264-E019-4042-B81C-51C91E1A9753}" type="slidenum">
              <a:rPr lang="en-US"/>
              <a:pPr/>
              <a:t>‹#›</a:t>
            </a:fld>
            <a:endParaRPr lang="en-US"/>
          </a:p>
        </p:txBody>
      </p:sp>
    </p:spTree>
    <p:extLst>
      <p:ext uri="{BB962C8B-B14F-4D97-AF65-F5344CB8AC3E}">
        <p14:creationId xmlns:p14="http://schemas.microsoft.com/office/powerpoint/2010/main" val="22058984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8" indent="0">
              <a:buNone/>
              <a:defRPr sz="2000" b="1"/>
            </a:lvl2pPr>
            <a:lvl3pPr marL="912713" indent="0">
              <a:buNone/>
              <a:defRPr sz="1800" b="1"/>
            </a:lvl3pPr>
            <a:lvl4pPr marL="1369080" indent="0">
              <a:buNone/>
              <a:defRPr sz="1600" b="1"/>
            </a:lvl4pPr>
            <a:lvl5pPr marL="1825435" indent="0">
              <a:buNone/>
              <a:defRPr sz="1600" b="1"/>
            </a:lvl5pPr>
            <a:lvl6pPr marL="2281788" indent="0">
              <a:buNone/>
              <a:defRPr sz="1600" b="1"/>
            </a:lvl6pPr>
            <a:lvl7pPr marL="2738155" indent="0">
              <a:buNone/>
              <a:defRPr sz="1600" b="1"/>
            </a:lvl7pPr>
            <a:lvl8pPr marL="3194510" indent="0">
              <a:buNone/>
              <a:defRPr sz="1600" b="1"/>
            </a:lvl8pPr>
            <a:lvl9pPr marL="36508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348" indent="0">
              <a:buNone/>
              <a:defRPr sz="2000" b="1"/>
            </a:lvl2pPr>
            <a:lvl3pPr marL="912713" indent="0">
              <a:buNone/>
              <a:defRPr sz="1800" b="1"/>
            </a:lvl3pPr>
            <a:lvl4pPr marL="1369080" indent="0">
              <a:buNone/>
              <a:defRPr sz="1600" b="1"/>
            </a:lvl4pPr>
            <a:lvl5pPr marL="1825435" indent="0">
              <a:buNone/>
              <a:defRPr sz="1600" b="1"/>
            </a:lvl5pPr>
            <a:lvl6pPr marL="2281788" indent="0">
              <a:buNone/>
              <a:defRPr sz="1600" b="1"/>
            </a:lvl6pPr>
            <a:lvl7pPr marL="2738155" indent="0">
              <a:buNone/>
              <a:defRPr sz="1600" b="1"/>
            </a:lvl7pPr>
            <a:lvl8pPr marL="3194510" indent="0">
              <a:buNone/>
              <a:defRPr sz="1600" b="1"/>
            </a:lvl8pPr>
            <a:lvl9pPr marL="3650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A2FC87F-F327-004C-BF44-7FEC1F20D543}" type="slidenum">
              <a:rPr lang="en-US"/>
              <a:pPr/>
              <a:t>‹#›</a:t>
            </a:fld>
            <a:endParaRPr lang="en-US"/>
          </a:p>
        </p:txBody>
      </p:sp>
    </p:spTree>
    <p:extLst>
      <p:ext uri="{BB962C8B-B14F-4D97-AF65-F5344CB8AC3E}">
        <p14:creationId xmlns:p14="http://schemas.microsoft.com/office/powerpoint/2010/main" val="696860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AF5E87FB-8131-DB4D-A432-874BF1BB10EF}" type="slidenum">
              <a:rPr lang="en-US"/>
              <a:pPr/>
              <a:t>‹#›</a:t>
            </a:fld>
            <a:endParaRPr lang="en-US"/>
          </a:p>
        </p:txBody>
      </p:sp>
    </p:spTree>
    <p:extLst>
      <p:ext uri="{BB962C8B-B14F-4D97-AF65-F5344CB8AC3E}">
        <p14:creationId xmlns:p14="http://schemas.microsoft.com/office/powerpoint/2010/main" val="232382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6E17F-5A9F-F146-8445-384018D21E11}" type="slidenum">
              <a:rPr lang="en-US"/>
              <a:pPr>
                <a:defRPr/>
              </a:pPr>
              <a:t>‹#›</a:t>
            </a:fld>
            <a:endParaRPr lang="en-US"/>
          </a:p>
        </p:txBody>
      </p:sp>
    </p:spTree>
    <p:extLst>
      <p:ext uri="{BB962C8B-B14F-4D97-AF65-F5344CB8AC3E}">
        <p14:creationId xmlns:p14="http://schemas.microsoft.com/office/powerpoint/2010/main" val="8765327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D318A5C7-A116-8241-8F80-E838D840BB70}" type="slidenum">
              <a:rPr lang="en-US"/>
              <a:pPr/>
              <a:t>‹#›</a:t>
            </a:fld>
            <a:endParaRPr lang="en-US"/>
          </a:p>
        </p:txBody>
      </p:sp>
    </p:spTree>
    <p:extLst>
      <p:ext uri="{BB962C8B-B14F-4D97-AF65-F5344CB8AC3E}">
        <p14:creationId xmlns:p14="http://schemas.microsoft.com/office/powerpoint/2010/main" val="14933168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348" indent="0">
              <a:buNone/>
              <a:defRPr sz="1200"/>
            </a:lvl2pPr>
            <a:lvl3pPr marL="912713" indent="0">
              <a:buNone/>
              <a:defRPr sz="1000"/>
            </a:lvl3pPr>
            <a:lvl4pPr marL="1369080" indent="0">
              <a:buNone/>
              <a:defRPr sz="900"/>
            </a:lvl4pPr>
            <a:lvl5pPr marL="1825435" indent="0">
              <a:buNone/>
              <a:defRPr sz="900"/>
            </a:lvl5pPr>
            <a:lvl6pPr marL="2281788" indent="0">
              <a:buNone/>
              <a:defRPr sz="900"/>
            </a:lvl6pPr>
            <a:lvl7pPr marL="2738155" indent="0">
              <a:buNone/>
              <a:defRPr sz="900"/>
            </a:lvl7pPr>
            <a:lvl8pPr marL="3194510" indent="0">
              <a:buNone/>
              <a:defRPr sz="900"/>
            </a:lvl8pPr>
            <a:lvl9pPr marL="365086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323F9E3-9377-1C45-985F-9E04A5608E01}" type="slidenum">
              <a:rPr lang="en-US"/>
              <a:pPr/>
              <a:t>‹#›</a:t>
            </a:fld>
            <a:endParaRPr lang="en-US"/>
          </a:p>
        </p:txBody>
      </p:sp>
    </p:spTree>
    <p:extLst>
      <p:ext uri="{BB962C8B-B14F-4D97-AF65-F5344CB8AC3E}">
        <p14:creationId xmlns:p14="http://schemas.microsoft.com/office/powerpoint/2010/main" val="11911228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713" indent="0">
              <a:buNone/>
              <a:defRPr sz="2400"/>
            </a:lvl3pPr>
            <a:lvl4pPr marL="1369080" indent="0">
              <a:buNone/>
              <a:defRPr sz="2000"/>
            </a:lvl4pPr>
            <a:lvl5pPr marL="1825435" indent="0">
              <a:buNone/>
              <a:defRPr sz="2000"/>
            </a:lvl5pPr>
            <a:lvl6pPr marL="2281788" indent="0">
              <a:buNone/>
              <a:defRPr sz="2000"/>
            </a:lvl6pPr>
            <a:lvl7pPr marL="2738155" indent="0">
              <a:buNone/>
              <a:defRPr sz="2000"/>
            </a:lvl7pPr>
            <a:lvl8pPr marL="3194510" indent="0">
              <a:buNone/>
              <a:defRPr sz="2000"/>
            </a:lvl8pPr>
            <a:lvl9pPr marL="365086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8" indent="0">
              <a:buNone/>
              <a:defRPr sz="1200"/>
            </a:lvl2pPr>
            <a:lvl3pPr marL="912713" indent="0">
              <a:buNone/>
              <a:defRPr sz="1000"/>
            </a:lvl3pPr>
            <a:lvl4pPr marL="1369080" indent="0">
              <a:buNone/>
              <a:defRPr sz="900"/>
            </a:lvl4pPr>
            <a:lvl5pPr marL="1825435" indent="0">
              <a:buNone/>
              <a:defRPr sz="900"/>
            </a:lvl5pPr>
            <a:lvl6pPr marL="2281788" indent="0">
              <a:buNone/>
              <a:defRPr sz="900"/>
            </a:lvl6pPr>
            <a:lvl7pPr marL="2738155" indent="0">
              <a:buNone/>
              <a:defRPr sz="900"/>
            </a:lvl7pPr>
            <a:lvl8pPr marL="3194510" indent="0">
              <a:buNone/>
              <a:defRPr sz="900"/>
            </a:lvl8pPr>
            <a:lvl9pPr marL="365086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0771B9A-D89D-6A4B-AC3F-A7A09D26AEA9}" type="slidenum">
              <a:rPr lang="en-US"/>
              <a:pPr/>
              <a:t>‹#›</a:t>
            </a:fld>
            <a:endParaRPr lang="en-US"/>
          </a:p>
        </p:txBody>
      </p:sp>
    </p:spTree>
    <p:extLst>
      <p:ext uri="{BB962C8B-B14F-4D97-AF65-F5344CB8AC3E}">
        <p14:creationId xmlns:p14="http://schemas.microsoft.com/office/powerpoint/2010/main" val="2150454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BF8CFF-C400-7B44-AD97-9FCDB0F91983}" type="slidenum">
              <a:rPr lang="en-US"/>
              <a:pPr/>
              <a:t>‹#›</a:t>
            </a:fld>
            <a:endParaRPr lang="en-US"/>
          </a:p>
        </p:txBody>
      </p:sp>
    </p:spTree>
    <p:extLst>
      <p:ext uri="{BB962C8B-B14F-4D97-AF65-F5344CB8AC3E}">
        <p14:creationId xmlns:p14="http://schemas.microsoft.com/office/powerpoint/2010/main" val="2033854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11D048-FDFA-CA49-A9F7-45D62A8A7B1F}" type="slidenum">
              <a:rPr lang="en-US"/>
              <a:pPr/>
              <a:t>‹#›</a:t>
            </a:fld>
            <a:endParaRPr lang="en-US"/>
          </a:p>
        </p:txBody>
      </p:sp>
    </p:spTree>
    <p:extLst>
      <p:ext uri="{BB962C8B-B14F-4D97-AF65-F5344CB8AC3E}">
        <p14:creationId xmlns:p14="http://schemas.microsoft.com/office/powerpoint/2010/main" val="14335287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4" name="Footer Placeholder 3"/>
          <p:cNvSpPr>
            <a:spLocks noGrp="1"/>
          </p:cNvSpPr>
          <p:nvPr>
            <p:ph type="ftr" sz="quarter" idx="11"/>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5" name="Slide Number Placeholder 4"/>
          <p:cNvSpPr>
            <a:spLocks noGrp="1"/>
          </p:cNvSpPr>
          <p:nvPr>
            <p:ph type="sldNum" sz="quarter" idx="12"/>
          </p:nvPr>
        </p:nvSpPr>
        <p:spPr/>
        <p:txBody>
          <a:bodyPr/>
          <a:lstStyle>
            <a:lvl1pPr>
              <a:defRPr>
                <a:effectLst>
                  <a:outerShdw blurRad="38100" dist="38100" dir="2700000" algn="tl">
                    <a:srgbClr val="C0C0C0"/>
                  </a:outerShdw>
                </a:effectLst>
                <a:latin typeface="Times New Roman" pitchFamily="18" charset="0"/>
              </a:defRPr>
            </a:lvl1pPr>
          </a:lstStyle>
          <a:p>
            <a:fld id="{BAF8F1E6-E9BE-4E51-841D-4603EF8B1AC0}" type="slidenum">
              <a:rPr lang="en-GB" altLang="en-US"/>
              <a:pPr/>
              <a:t>‹#›</a:t>
            </a:fld>
            <a:endParaRPr lang="en-GB" altLang="en-US"/>
          </a:p>
        </p:txBody>
      </p:sp>
    </p:spTree>
    <p:extLst>
      <p:ext uri="{BB962C8B-B14F-4D97-AF65-F5344CB8AC3E}">
        <p14:creationId xmlns:p14="http://schemas.microsoft.com/office/powerpoint/2010/main" val="24000192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5" name="Footer Placeholder 4"/>
          <p:cNvSpPr>
            <a:spLocks noGrp="1"/>
          </p:cNvSpPr>
          <p:nvPr>
            <p:ph type="ftr" sz="quarter" idx="11"/>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C0C0C0"/>
                  </a:outerShdw>
                </a:effectLst>
                <a:latin typeface="Times New Roman" pitchFamily="18" charset="0"/>
              </a:defRPr>
            </a:lvl1pPr>
          </a:lstStyle>
          <a:p>
            <a:fld id="{79BEB26E-2FB3-4A31-A8B1-644105F3561D}" type="slidenum">
              <a:rPr lang="en-GB" altLang="en-US"/>
              <a:pPr/>
              <a:t>‹#›</a:t>
            </a:fld>
            <a:endParaRPr lang="en-GB" altLang="en-US"/>
          </a:p>
        </p:txBody>
      </p:sp>
    </p:spTree>
    <p:extLst>
      <p:ext uri="{BB962C8B-B14F-4D97-AF65-F5344CB8AC3E}">
        <p14:creationId xmlns:p14="http://schemas.microsoft.com/office/powerpoint/2010/main" val="11374569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3" name="Footer Placeholder 2"/>
          <p:cNvSpPr>
            <a:spLocks noGrp="1"/>
          </p:cNvSpPr>
          <p:nvPr>
            <p:ph type="ftr" sz="quarter" idx="11"/>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4" name="Slide Number Placeholder 3"/>
          <p:cNvSpPr>
            <a:spLocks noGrp="1"/>
          </p:cNvSpPr>
          <p:nvPr>
            <p:ph type="sldNum" sz="quarter" idx="12"/>
          </p:nvPr>
        </p:nvSpPr>
        <p:spPr/>
        <p:txBody>
          <a:bodyPr/>
          <a:lstStyle>
            <a:lvl1pPr>
              <a:defRPr>
                <a:effectLst>
                  <a:outerShdw blurRad="38100" dist="38100" dir="2700000" algn="tl">
                    <a:srgbClr val="C0C0C0"/>
                  </a:outerShdw>
                </a:effectLst>
                <a:latin typeface="Times New Roman" pitchFamily="18" charset="0"/>
              </a:defRPr>
            </a:lvl1pPr>
          </a:lstStyle>
          <a:p>
            <a:fld id="{1DD5CB53-5232-49B8-9B21-1D1726367D99}" type="slidenum">
              <a:rPr lang="en-GB" altLang="en-US"/>
              <a:pPr/>
              <a:t>‹#›</a:t>
            </a:fld>
            <a:endParaRPr lang="en-GB" altLang="en-US"/>
          </a:p>
        </p:txBody>
      </p:sp>
    </p:spTree>
    <p:extLst>
      <p:ext uri="{BB962C8B-B14F-4D97-AF65-F5344CB8AC3E}">
        <p14:creationId xmlns:p14="http://schemas.microsoft.com/office/powerpoint/2010/main" val="15177425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5" name="Footer Placeholder 4"/>
          <p:cNvSpPr>
            <a:spLocks noGrp="1"/>
          </p:cNvSpPr>
          <p:nvPr>
            <p:ph type="ftr" sz="quarter" idx="11"/>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C0C0C0"/>
                  </a:outerShdw>
                </a:effectLst>
                <a:latin typeface="Times New Roman" pitchFamily="18" charset="0"/>
              </a:defRPr>
            </a:lvl1pPr>
          </a:lstStyle>
          <a:p>
            <a:fld id="{BA224675-DDE5-4687-8E57-3BE71321E1B7}" type="slidenum">
              <a:rPr lang="en-GB" altLang="en-US"/>
              <a:pPr/>
              <a:t>‹#›</a:t>
            </a:fld>
            <a:endParaRPr lang="en-GB" altLang="en-US"/>
          </a:p>
        </p:txBody>
      </p:sp>
    </p:spTree>
    <p:extLst>
      <p:ext uri="{BB962C8B-B14F-4D97-AF65-F5344CB8AC3E}">
        <p14:creationId xmlns:p14="http://schemas.microsoft.com/office/powerpoint/2010/main" val="10973984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4" name="Footer Placeholder 3"/>
          <p:cNvSpPr>
            <a:spLocks noGrp="1"/>
          </p:cNvSpPr>
          <p:nvPr>
            <p:ph type="ftr" sz="quarter" idx="11"/>
          </p:nvPr>
        </p:nvSpPr>
        <p:spPr/>
        <p:txBody>
          <a:bodyPr/>
          <a:lstStyle>
            <a:lvl1pPr>
              <a:defRPr>
                <a:effectLst>
                  <a:outerShdw blurRad="38100" dist="38100" dir="2700000" algn="tl">
                    <a:srgbClr val="C0C0C0"/>
                  </a:outerShdw>
                </a:effectLst>
                <a:latin typeface="Times New Roman" pitchFamily="18" charset="0"/>
              </a:defRPr>
            </a:lvl1pPr>
          </a:lstStyle>
          <a:p>
            <a:endParaRPr lang="en-US" altLang="en-US"/>
          </a:p>
        </p:txBody>
      </p:sp>
      <p:sp>
        <p:nvSpPr>
          <p:cNvPr id="5" name="Slide Number Placeholder 4"/>
          <p:cNvSpPr>
            <a:spLocks noGrp="1"/>
          </p:cNvSpPr>
          <p:nvPr>
            <p:ph type="sldNum" sz="quarter" idx="12"/>
          </p:nvPr>
        </p:nvSpPr>
        <p:spPr/>
        <p:txBody>
          <a:bodyPr/>
          <a:lstStyle>
            <a:lvl1pPr>
              <a:defRPr>
                <a:effectLst>
                  <a:outerShdw blurRad="38100" dist="38100" dir="2700000" algn="tl">
                    <a:srgbClr val="C0C0C0"/>
                  </a:outerShdw>
                </a:effectLst>
                <a:latin typeface="Times New Roman" pitchFamily="18" charset="0"/>
              </a:defRPr>
            </a:lvl1pPr>
          </a:lstStyle>
          <a:p>
            <a:fld id="{A4B6D0F2-F980-45FB-82D0-65C8DB9B4574}" type="slidenum">
              <a:rPr lang="en-GB" altLang="en-US"/>
              <a:pPr/>
              <a:t>‹#›</a:t>
            </a:fld>
            <a:endParaRPr lang="en-GB" altLang="en-US"/>
          </a:p>
        </p:txBody>
      </p:sp>
    </p:spTree>
    <p:extLst>
      <p:ext uri="{BB962C8B-B14F-4D97-AF65-F5344CB8AC3E}">
        <p14:creationId xmlns:p14="http://schemas.microsoft.com/office/powerpoint/2010/main" val="190372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674FC7-8A7C-BB4C-85B4-3B2E07B23992}" type="slidenum">
              <a:rPr lang="en-US"/>
              <a:pPr>
                <a:defRPr/>
              </a:pPr>
              <a:t>‹#›</a:t>
            </a:fld>
            <a:endParaRPr lang="en-US"/>
          </a:p>
        </p:txBody>
      </p:sp>
    </p:spTree>
    <p:extLst>
      <p:ext uri="{BB962C8B-B14F-4D97-AF65-F5344CB8AC3E}">
        <p14:creationId xmlns:p14="http://schemas.microsoft.com/office/powerpoint/2010/main" val="35893390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5 w 1699"/>
                <a:gd name="T1" fmla="*/ 869 h 3264"/>
                <a:gd name="T2" fmla="*/ 12 w 1699"/>
                <a:gd name="T3" fmla="*/ 289 h 3264"/>
                <a:gd name="T4" fmla="*/ 25 w 1699"/>
                <a:gd name="T5" fmla="*/ 53 h 3264"/>
                <a:gd name="T6" fmla="*/ 45 w 1699"/>
                <a:gd name="T7" fmla="*/ 53 h 3264"/>
                <a:gd name="T8" fmla="*/ 68 w 1699"/>
                <a:gd name="T9" fmla="*/ 17 h 3264"/>
                <a:gd name="T10" fmla="*/ 84 w 1699"/>
                <a:gd name="T11" fmla="*/ 41 h 3264"/>
                <a:gd name="T12" fmla="*/ 94 w 1699"/>
                <a:gd name="T13" fmla="*/ 264 h 3264"/>
                <a:gd name="T14" fmla="*/ 94 w 1699"/>
                <a:gd name="T15" fmla="*/ 671 h 3264"/>
                <a:gd name="T16" fmla="*/ 89 w 1699"/>
                <a:gd name="T17" fmla="*/ 1217 h 3264"/>
                <a:gd name="T18" fmla="*/ 88 w 1699"/>
                <a:gd name="T19" fmla="*/ 1945 h 3264"/>
                <a:gd name="T20" fmla="*/ 92 w 1699"/>
                <a:gd name="T21" fmla="*/ 2613 h 3264"/>
                <a:gd name="T22" fmla="*/ 96 w 1699"/>
                <a:gd name="T23" fmla="*/ 3689 h 3264"/>
                <a:gd name="T24" fmla="*/ 90 w 1699"/>
                <a:gd name="T25" fmla="*/ 4678 h 3264"/>
                <a:gd name="T26" fmla="*/ 92 w 1699"/>
                <a:gd name="T27" fmla="*/ 5050 h 3264"/>
                <a:gd name="T28" fmla="*/ 87 w 1699"/>
                <a:gd name="T29" fmla="*/ 5345 h 3264"/>
                <a:gd name="T30" fmla="*/ 75 w 1699"/>
                <a:gd name="T31" fmla="*/ 5345 h 3264"/>
                <a:gd name="T32" fmla="*/ 52 w 1699"/>
                <a:gd name="T33" fmla="*/ 5296 h 3264"/>
                <a:gd name="T34" fmla="*/ 29 w 1699"/>
                <a:gd name="T35" fmla="*/ 5370 h 3264"/>
                <a:gd name="T36" fmla="*/ 8 w 1699"/>
                <a:gd name="T37" fmla="*/ 5235 h 3264"/>
                <a:gd name="T38" fmla="*/ 2 w 1699"/>
                <a:gd name="T39" fmla="*/ 4876 h 3264"/>
                <a:gd name="T40" fmla="*/ 6 w 1699"/>
                <a:gd name="T41" fmla="*/ 4382 h 3264"/>
                <a:gd name="T42" fmla="*/ 6 w 1699"/>
                <a:gd name="T43" fmla="*/ 3689 h 3264"/>
                <a:gd name="T44" fmla="*/ 1 w 1699"/>
                <a:gd name="T45" fmla="*/ 2997 h 3264"/>
                <a:gd name="T46" fmla="*/ 3 w 1699"/>
                <a:gd name="T47" fmla="*/ 2081 h 3264"/>
                <a:gd name="T48" fmla="*/ 3 w 1699"/>
                <a:gd name="T49" fmla="*/ 1512 h 3264"/>
                <a:gd name="T50" fmla="*/ 5 w 1699"/>
                <a:gd name="T51" fmla="*/ 869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0" y="2008"/>
                  <a:ext cx="2161" cy="457"/>
                </a:xfrm>
                <a:custGeom>
                  <a:avLst/>
                  <a:gdLst>
                    <a:gd name="T0" fmla="*/ 7 w 2161"/>
                    <a:gd name="T1" fmla="*/ 139 h 457"/>
                    <a:gd name="T2" fmla="*/ 89 w 2161"/>
                    <a:gd name="T3" fmla="*/ 266 h 457"/>
                    <a:gd name="T4" fmla="*/ 187 w 2161"/>
                    <a:gd name="T5" fmla="*/ 333 h 457"/>
                    <a:gd name="T6" fmla="*/ 351 w 2161"/>
                    <a:gd name="T7" fmla="*/ 303 h 457"/>
                    <a:gd name="T8" fmla="*/ 561 w 2161"/>
                    <a:gd name="T9" fmla="*/ 281 h 457"/>
                    <a:gd name="T10" fmla="*/ 852 w 2161"/>
                    <a:gd name="T11" fmla="*/ 259 h 457"/>
                    <a:gd name="T12" fmla="*/ 1167 w 2161"/>
                    <a:gd name="T13" fmla="*/ 259 h 457"/>
                    <a:gd name="T14" fmla="*/ 1541 w 2161"/>
                    <a:gd name="T15" fmla="*/ 318 h 457"/>
                    <a:gd name="T16" fmla="*/ 1758 w 2161"/>
                    <a:gd name="T17" fmla="*/ 401 h 457"/>
                    <a:gd name="T18" fmla="*/ 1907 w 2161"/>
                    <a:gd name="T19" fmla="*/ 453 h 457"/>
                    <a:gd name="T20" fmla="*/ 2049 w 2161"/>
                    <a:gd name="T21" fmla="*/ 423 h 457"/>
                    <a:gd name="T22" fmla="*/ 2109 w 2161"/>
                    <a:gd name="T23" fmla="*/ 348 h 457"/>
                    <a:gd name="T24" fmla="*/ 2109 w 2161"/>
                    <a:gd name="T25" fmla="*/ 251 h 457"/>
                    <a:gd name="T26" fmla="*/ 2004 w 2161"/>
                    <a:gd name="T27" fmla="*/ 154 h 457"/>
                    <a:gd name="T28" fmla="*/ 1167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12" name="Freeform 7"/>
                <p:cNvSpPr>
                  <a:spLocks/>
                </p:cNvSpPr>
                <p:nvPr/>
              </p:nvSpPr>
              <p:spPr bwMode="auto">
                <a:xfrm>
                  <a:off x="1865" y="1811"/>
                  <a:ext cx="2341" cy="585"/>
                </a:xfrm>
                <a:custGeom>
                  <a:avLst/>
                  <a:gdLst>
                    <a:gd name="T0" fmla="*/ 506 w 2341"/>
                    <a:gd name="T1" fmla="*/ 441 h 585"/>
                    <a:gd name="T2" fmla="*/ 274 w 2341"/>
                    <a:gd name="T3" fmla="*/ 515 h 585"/>
                    <a:gd name="T4" fmla="*/ 72 w 2341"/>
                    <a:gd name="T5" fmla="*/ 486 h 585"/>
                    <a:gd name="T6" fmla="*/ 5 w 2341"/>
                    <a:gd name="T7" fmla="*/ 373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7 w 2341"/>
                    <a:gd name="T19" fmla="*/ 7 h 585"/>
                    <a:gd name="T20" fmla="*/ 1778 w 2341"/>
                    <a:gd name="T21" fmla="*/ 7 h 585"/>
                    <a:gd name="T22" fmla="*/ 2204 w 2341"/>
                    <a:gd name="T23" fmla="*/ 52 h 585"/>
                    <a:gd name="T24" fmla="*/ 2287 w 2341"/>
                    <a:gd name="T25" fmla="*/ 111 h 585"/>
                    <a:gd name="T26" fmla="*/ 2332 w 2341"/>
                    <a:gd name="T27" fmla="*/ 246 h 585"/>
                    <a:gd name="T28" fmla="*/ 2339 w 2341"/>
                    <a:gd name="T29" fmla="*/ 373 h 585"/>
                    <a:gd name="T30" fmla="*/ 2324 w 2341"/>
                    <a:gd name="T31" fmla="*/ 456 h 585"/>
                    <a:gd name="T32" fmla="*/ 2339 w 2341"/>
                    <a:gd name="T33" fmla="*/ 538 h 585"/>
                    <a:gd name="T34" fmla="*/ 2309 w 2341"/>
                    <a:gd name="T35" fmla="*/ 583 h 585"/>
                    <a:gd name="T36" fmla="*/ 2234 w 2341"/>
                    <a:gd name="T37" fmla="*/ 553 h 585"/>
                    <a:gd name="T38" fmla="*/ 2062 w 2341"/>
                    <a:gd name="T39" fmla="*/ 486 h 585"/>
                    <a:gd name="T40" fmla="*/ 1778 w 2341"/>
                    <a:gd name="T41" fmla="*/ 448 h 585"/>
                    <a:gd name="T42" fmla="*/ 1613 w 2341"/>
                    <a:gd name="T43" fmla="*/ 448 h 585"/>
                    <a:gd name="T44" fmla="*/ 1329 w 2341"/>
                    <a:gd name="T45" fmla="*/ 418 h 585"/>
                    <a:gd name="T46" fmla="*/ 1195 w 2341"/>
                    <a:gd name="T47" fmla="*/ 411 h 585"/>
                    <a:gd name="T48" fmla="*/ 895 w 2341"/>
                    <a:gd name="T49" fmla="*/ 426 h 585"/>
                    <a:gd name="T50" fmla="*/ 671 w 2341"/>
                    <a:gd name="T51" fmla="*/ 411 h 585"/>
                    <a:gd name="T52" fmla="*/ 506 w 2341"/>
                    <a:gd name="T53" fmla="*/ 441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grpSp>
          <p:sp>
            <p:nvSpPr>
              <p:cNvPr id="8" name="Freeform 8"/>
              <p:cNvSpPr>
                <a:spLocks/>
              </p:cNvSpPr>
              <p:nvPr/>
            </p:nvSpPr>
            <p:spPr bwMode="auto">
              <a:xfrm>
                <a:off x="1863" y="3172"/>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9" name="Freeform 9"/>
              <p:cNvSpPr>
                <a:spLocks/>
              </p:cNvSpPr>
              <p:nvPr/>
            </p:nvSpPr>
            <p:spPr bwMode="auto">
              <a:xfrm>
                <a:off x="3352" y="3074"/>
                <a:ext cx="157" cy="337"/>
              </a:xfrm>
              <a:custGeom>
                <a:avLst/>
                <a:gdLst>
                  <a:gd name="T0" fmla="*/ 90 w 157"/>
                  <a:gd name="T1" fmla="*/ 8 h 337"/>
                  <a:gd name="T2" fmla="*/ 157 w 157"/>
                  <a:gd name="T3" fmla="*/ 195 h 337"/>
                  <a:gd name="T4" fmla="*/ 142 w 157"/>
                  <a:gd name="T5" fmla="*/ 337 h 337"/>
                  <a:gd name="T6" fmla="*/ 0 w 157"/>
                  <a:gd name="T7" fmla="*/ 0 h 337"/>
                  <a:gd name="T8" fmla="*/ 90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10" name="Freeform 10"/>
              <p:cNvSpPr>
                <a:spLocks/>
              </p:cNvSpPr>
              <p:nvPr/>
            </p:nvSpPr>
            <p:spPr bwMode="auto">
              <a:xfrm>
                <a:off x="3306" y="3128"/>
                <a:ext cx="808" cy="396"/>
              </a:xfrm>
              <a:custGeom>
                <a:avLst/>
                <a:gdLst>
                  <a:gd name="T0" fmla="*/ 0 w 808"/>
                  <a:gd name="T1" fmla="*/ 366 h 396"/>
                  <a:gd name="T2" fmla="*/ 105 w 808"/>
                  <a:gd name="T3" fmla="*/ 366 h 396"/>
                  <a:gd name="T4" fmla="*/ 255 w 808"/>
                  <a:gd name="T5" fmla="*/ 306 h 396"/>
                  <a:gd name="T6" fmla="*/ 471 w 808"/>
                  <a:gd name="T7" fmla="*/ 112 h 396"/>
                  <a:gd name="T8" fmla="*/ 307 w 808"/>
                  <a:gd name="T9" fmla="*/ 67 h 396"/>
                  <a:gd name="T10" fmla="*/ 232 w 808"/>
                  <a:gd name="T11" fmla="*/ 22 h 396"/>
                  <a:gd name="T12" fmla="*/ 352 w 808"/>
                  <a:gd name="T13" fmla="*/ 22 h 396"/>
                  <a:gd name="T14" fmla="*/ 524 w 808"/>
                  <a:gd name="T15" fmla="*/ 74 h 396"/>
                  <a:gd name="T16" fmla="*/ 621 w 808"/>
                  <a:gd name="T17" fmla="*/ 0 h 396"/>
                  <a:gd name="T18" fmla="*/ 681 w 808"/>
                  <a:gd name="T19" fmla="*/ 0 h 396"/>
                  <a:gd name="T20" fmla="*/ 576 w 808"/>
                  <a:gd name="T21" fmla="*/ 82 h 396"/>
                  <a:gd name="T22" fmla="*/ 801 w 808"/>
                  <a:gd name="T23" fmla="*/ 134 h 396"/>
                  <a:gd name="T24" fmla="*/ 808 w 808"/>
                  <a:gd name="T25" fmla="*/ 209 h 396"/>
                  <a:gd name="T26" fmla="*/ 516 w 808"/>
                  <a:gd name="T27" fmla="*/ 134 h 396"/>
                  <a:gd name="T28" fmla="*/ 344 w 808"/>
                  <a:gd name="T29" fmla="*/ 291 h 396"/>
                  <a:gd name="T30" fmla="*/ 277 w 808"/>
                  <a:gd name="T31" fmla="*/ 344 h 396"/>
                  <a:gd name="T32" fmla="*/ 157 w 808"/>
                  <a:gd name="T33" fmla="*/ 396 h 396"/>
                  <a:gd name="T34" fmla="*/ 0 w 808"/>
                  <a:gd name="T35" fmla="*/ 366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pPr lvl="0"/>
            <a:r>
              <a:rPr lang="en-US" noProof="0"/>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a:xfrm>
            <a:off x="685800" y="6324600"/>
            <a:ext cx="1905000" cy="457200"/>
          </a:xfrm>
          <a:extLst>
            <a:ext uri="{FAA26D3D-D897-4be2-8F04-BA451C77F1D7}">
              <ma14:placeholderFlag xmlns="" xmlns:ma14="http://schemas.microsoft.com/office/mac/drawingml/2011/main" val="1"/>
            </a:ext>
          </a:extLst>
        </p:spPr>
        <p:txBody>
          <a:bodyPr/>
          <a:lstStyle>
            <a:lvl1pPr>
              <a:defRPr/>
            </a:lvl1pPr>
          </a:lstStyle>
          <a:p>
            <a:endParaRPr lang="en-US" altLang="en-US">
              <a:solidFill>
                <a:srgbClr val="000000"/>
              </a:solidFill>
            </a:endParaRPr>
          </a:p>
        </p:txBody>
      </p:sp>
      <p:sp>
        <p:nvSpPr>
          <p:cNvPr id="14" name="Rectangle 14"/>
          <p:cNvSpPr>
            <a:spLocks noGrp="1" noChangeArrowheads="1"/>
          </p:cNvSpPr>
          <p:nvPr>
            <p:ph type="ftr" sz="quarter" idx="11"/>
          </p:nvPr>
        </p:nvSpPr>
        <p:spPr>
          <a:xfrm>
            <a:off x="3124200" y="6324600"/>
            <a:ext cx="2895600" cy="457200"/>
          </a:xfrm>
          <a:extLst>
            <a:ext uri="{FAA26D3D-D897-4be2-8F04-BA451C77F1D7}">
              <ma14:placeholderFlag xmlns="" xmlns:ma14="http://schemas.microsoft.com/office/mac/drawingml/2011/main" val="1"/>
            </a:ext>
          </a:extLst>
        </p:spPr>
        <p:txBody>
          <a:bodyPr/>
          <a:lstStyle>
            <a:lvl1pPr>
              <a:defRPr/>
            </a:lvl1pPr>
          </a:lstStyle>
          <a:p>
            <a:endParaRPr lang="en-US" altLang="en-US">
              <a:solidFill>
                <a:srgbClr val="000000"/>
              </a:solidFill>
            </a:endParaRPr>
          </a:p>
        </p:txBody>
      </p:sp>
      <p:sp>
        <p:nvSpPr>
          <p:cNvPr id="15" name="Rectangle 15"/>
          <p:cNvSpPr>
            <a:spLocks noGrp="1" noChangeArrowheads="1"/>
          </p:cNvSpPr>
          <p:nvPr>
            <p:ph type="sldNum" sz="quarter" idx="12"/>
          </p:nvPr>
        </p:nvSpPr>
        <p:spPr>
          <a:xfrm>
            <a:off x="6553200" y="6324600"/>
            <a:ext cx="1905000" cy="457200"/>
          </a:xfrm>
          <a:extLst>
            <a:ext uri="{FAA26D3D-D897-4be2-8F04-BA451C77F1D7}">
              <ma14:placeholderFlag xmlns="" xmlns:ma14="http://schemas.microsoft.com/office/mac/drawingml/2011/main" val="1"/>
            </a:ext>
          </a:extLst>
        </p:spPr>
        <p:txBody>
          <a:bodyPr/>
          <a:lstStyle>
            <a:lvl1pPr>
              <a:defRPr/>
            </a:lvl1pPr>
          </a:lstStyle>
          <a:p>
            <a:fld id="{709BDCCB-FA74-4926-B4F3-8B1DC65391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9186708"/>
      </p:ext>
    </p:extLst>
  </p:cSld>
  <p:clrMapOvr>
    <a:masterClrMapping/>
  </p:clrMapOvr>
  <p:transition>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76C4AF22-B48C-4759-9753-EE7CA77329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1738932"/>
      </p:ext>
    </p:extLst>
  </p:cSld>
  <p:clrMapOvr>
    <a:masterClrMapping/>
  </p:clrMapOvr>
  <p:transition>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8D5A2045-B68B-4C92-A806-9D10689918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539420"/>
      </p:ext>
    </p:extLst>
  </p:cSld>
  <p:clrMapOvr>
    <a:masterClrMapping/>
  </p:clrMapOvr>
  <p:transition>
    <p:fade thruBlk="1"/>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2B07D21B-7C53-4B18-BE9C-6EA7378ADF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997119"/>
      </p:ext>
    </p:extLst>
  </p:cSld>
  <p:clrMapOvr>
    <a:masterClrMapping/>
  </p:clrMapOvr>
  <p:transition>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1033"/>
          <p:cNvSpPr>
            <a:spLocks noGrp="1" noChangeArrowheads="1"/>
          </p:cNvSpPr>
          <p:nvPr>
            <p:ph type="sldNum" sz="quarter" idx="12"/>
          </p:nvPr>
        </p:nvSpPr>
        <p:spPr>
          <a:ln/>
        </p:spPr>
        <p:txBody>
          <a:bodyPr/>
          <a:lstStyle>
            <a:lvl1pPr>
              <a:defRPr/>
            </a:lvl1pPr>
          </a:lstStyle>
          <a:p>
            <a:fld id="{2B2A81F3-81E5-446E-9FAD-B57FEEE042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003270"/>
      </p:ext>
    </p:extLst>
  </p:cSld>
  <p:clrMapOvr>
    <a:masterClrMapping/>
  </p:clrMapOvr>
  <p:transition>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1033"/>
          <p:cNvSpPr>
            <a:spLocks noGrp="1" noChangeArrowheads="1"/>
          </p:cNvSpPr>
          <p:nvPr>
            <p:ph type="sldNum" sz="quarter" idx="12"/>
          </p:nvPr>
        </p:nvSpPr>
        <p:spPr>
          <a:ln/>
        </p:spPr>
        <p:txBody>
          <a:bodyPr/>
          <a:lstStyle>
            <a:lvl1pPr>
              <a:defRPr/>
            </a:lvl1pPr>
          </a:lstStyle>
          <a:p>
            <a:fld id="{E5542BB7-9E50-4085-905A-540EA15A33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1667563"/>
      </p:ext>
    </p:extLst>
  </p:cSld>
  <p:clrMapOvr>
    <a:masterClrMapping/>
  </p:clrMapOvr>
  <p:transition>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1033"/>
          <p:cNvSpPr>
            <a:spLocks noGrp="1" noChangeArrowheads="1"/>
          </p:cNvSpPr>
          <p:nvPr>
            <p:ph type="sldNum" sz="quarter" idx="12"/>
          </p:nvPr>
        </p:nvSpPr>
        <p:spPr>
          <a:ln/>
        </p:spPr>
        <p:txBody>
          <a:bodyPr/>
          <a:lstStyle>
            <a:lvl1pPr>
              <a:defRPr/>
            </a:lvl1pPr>
          </a:lstStyle>
          <a:p>
            <a:fld id="{76502D33-C7C7-4439-9981-7B17F259E1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0352575"/>
      </p:ext>
    </p:extLst>
  </p:cSld>
  <p:clrMapOvr>
    <a:masterClrMapping/>
  </p:clrMapOvr>
  <p:transition>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08D1615D-12A1-4534-9520-723C6B2CB1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483778"/>
      </p:ext>
    </p:extLst>
  </p:cSld>
  <p:clrMapOvr>
    <a:masterClrMapping/>
  </p:clrMapOvr>
  <p:transition>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A855D546-216E-43DF-9379-58B3541ED7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192749"/>
      </p:ext>
    </p:extLst>
  </p:cSld>
  <p:clrMapOvr>
    <a:masterClrMapping/>
  </p:clrMapOvr>
  <p:transition>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BB9D240D-9F91-4932-9104-C7A003140B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639693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57CF0-00C8-3B4F-95AF-536B6B54745B}" type="slidenum">
              <a:rPr lang="en-US"/>
              <a:pPr>
                <a:defRPr/>
              </a:pPr>
              <a:t>‹#›</a:t>
            </a:fld>
            <a:endParaRPr lang="en-US"/>
          </a:p>
        </p:txBody>
      </p:sp>
    </p:spTree>
    <p:extLst>
      <p:ext uri="{BB962C8B-B14F-4D97-AF65-F5344CB8AC3E}">
        <p14:creationId xmlns:p14="http://schemas.microsoft.com/office/powerpoint/2010/main" val="30637027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AA298B70-7414-4870-8C1B-DE3B8C025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395550"/>
      </p:ext>
    </p:extLst>
  </p:cSld>
  <p:clrMapOvr>
    <a:masterClrMapping/>
  </p:clrMapOvr>
  <p:transition>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48962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6637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3081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51416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2696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7808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7571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10357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975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D4B4D8-E72B-6E4B-BD81-C5BB3EF1DBC4}" type="slidenum">
              <a:rPr lang="en-US"/>
              <a:pPr>
                <a:defRPr/>
              </a:pPr>
              <a:t>‹#›</a:t>
            </a:fld>
            <a:endParaRPr lang="en-US"/>
          </a:p>
        </p:txBody>
      </p:sp>
    </p:spTree>
    <p:extLst>
      <p:ext uri="{BB962C8B-B14F-4D97-AF65-F5344CB8AC3E}">
        <p14:creationId xmlns:p14="http://schemas.microsoft.com/office/powerpoint/2010/main" val="35121717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0753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01055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70331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07388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850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56569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4312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94288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708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8760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C04857-7E2F-0F47-9A85-A4207A855D1E}" type="slidenum">
              <a:rPr lang="en-US"/>
              <a:pPr>
                <a:defRPr/>
              </a:pPr>
              <a:t>‹#›</a:t>
            </a:fld>
            <a:endParaRPr lang="en-US"/>
          </a:p>
        </p:txBody>
      </p:sp>
    </p:spTree>
    <p:extLst>
      <p:ext uri="{BB962C8B-B14F-4D97-AF65-F5344CB8AC3E}">
        <p14:creationId xmlns:p14="http://schemas.microsoft.com/office/powerpoint/2010/main" val="42256882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42593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6100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99858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13516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08723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0769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8953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912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21684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1175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4D00EE-3E74-A64F-9E2E-E041A11EE3C3}" type="slidenum">
              <a:rPr lang="en-US"/>
              <a:pPr>
                <a:defRPr/>
              </a:pPr>
              <a:t>‹#›</a:t>
            </a:fld>
            <a:endParaRPr lang="en-US"/>
          </a:p>
        </p:txBody>
      </p:sp>
    </p:spTree>
    <p:extLst>
      <p:ext uri="{BB962C8B-B14F-4D97-AF65-F5344CB8AC3E}">
        <p14:creationId xmlns:p14="http://schemas.microsoft.com/office/powerpoint/2010/main" val="19876848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71181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0924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8064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52165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7483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9170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07385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35428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0278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8222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02CF6-979E-2646-849B-B1E4F3BC106E}" type="slidenum">
              <a:rPr lang="en-US"/>
              <a:pPr>
                <a:defRPr/>
              </a:pPr>
              <a:t>‹#›</a:t>
            </a:fld>
            <a:endParaRPr lang="en-US"/>
          </a:p>
        </p:txBody>
      </p:sp>
    </p:spTree>
    <p:extLst>
      <p:ext uri="{BB962C8B-B14F-4D97-AF65-F5344CB8AC3E}">
        <p14:creationId xmlns:p14="http://schemas.microsoft.com/office/powerpoint/2010/main" val="10656506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53105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58317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23540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4689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98389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5 w 1699"/>
                <a:gd name="T1" fmla="*/ 869 h 3264"/>
                <a:gd name="T2" fmla="*/ 12 w 1699"/>
                <a:gd name="T3" fmla="*/ 289 h 3264"/>
                <a:gd name="T4" fmla="*/ 25 w 1699"/>
                <a:gd name="T5" fmla="*/ 53 h 3264"/>
                <a:gd name="T6" fmla="*/ 45 w 1699"/>
                <a:gd name="T7" fmla="*/ 53 h 3264"/>
                <a:gd name="T8" fmla="*/ 68 w 1699"/>
                <a:gd name="T9" fmla="*/ 17 h 3264"/>
                <a:gd name="T10" fmla="*/ 84 w 1699"/>
                <a:gd name="T11" fmla="*/ 41 h 3264"/>
                <a:gd name="T12" fmla="*/ 94 w 1699"/>
                <a:gd name="T13" fmla="*/ 264 h 3264"/>
                <a:gd name="T14" fmla="*/ 94 w 1699"/>
                <a:gd name="T15" fmla="*/ 671 h 3264"/>
                <a:gd name="T16" fmla="*/ 89 w 1699"/>
                <a:gd name="T17" fmla="*/ 1217 h 3264"/>
                <a:gd name="T18" fmla="*/ 88 w 1699"/>
                <a:gd name="T19" fmla="*/ 1945 h 3264"/>
                <a:gd name="T20" fmla="*/ 92 w 1699"/>
                <a:gd name="T21" fmla="*/ 2613 h 3264"/>
                <a:gd name="T22" fmla="*/ 96 w 1699"/>
                <a:gd name="T23" fmla="*/ 3689 h 3264"/>
                <a:gd name="T24" fmla="*/ 90 w 1699"/>
                <a:gd name="T25" fmla="*/ 4678 h 3264"/>
                <a:gd name="T26" fmla="*/ 92 w 1699"/>
                <a:gd name="T27" fmla="*/ 5050 h 3264"/>
                <a:gd name="T28" fmla="*/ 87 w 1699"/>
                <a:gd name="T29" fmla="*/ 5345 h 3264"/>
                <a:gd name="T30" fmla="*/ 75 w 1699"/>
                <a:gd name="T31" fmla="*/ 5345 h 3264"/>
                <a:gd name="T32" fmla="*/ 52 w 1699"/>
                <a:gd name="T33" fmla="*/ 5296 h 3264"/>
                <a:gd name="T34" fmla="*/ 29 w 1699"/>
                <a:gd name="T35" fmla="*/ 5370 h 3264"/>
                <a:gd name="T36" fmla="*/ 8 w 1699"/>
                <a:gd name="T37" fmla="*/ 5235 h 3264"/>
                <a:gd name="T38" fmla="*/ 2 w 1699"/>
                <a:gd name="T39" fmla="*/ 4876 h 3264"/>
                <a:gd name="T40" fmla="*/ 6 w 1699"/>
                <a:gd name="T41" fmla="*/ 4382 h 3264"/>
                <a:gd name="T42" fmla="*/ 6 w 1699"/>
                <a:gd name="T43" fmla="*/ 3689 h 3264"/>
                <a:gd name="T44" fmla="*/ 1 w 1699"/>
                <a:gd name="T45" fmla="*/ 2997 h 3264"/>
                <a:gd name="T46" fmla="*/ 3 w 1699"/>
                <a:gd name="T47" fmla="*/ 2081 h 3264"/>
                <a:gd name="T48" fmla="*/ 3 w 1699"/>
                <a:gd name="T49" fmla="*/ 1512 h 3264"/>
                <a:gd name="T50" fmla="*/ 5 w 1699"/>
                <a:gd name="T51" fmla="*/ 869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0" y="2008"/>
                  <a:ext cx="2161" cy="457"/>
                </a:xfrm>
                <a:custGeom>
                  <a:avLst/>
                  <a:gdLst>
                    <a:gd name="T0" fmla="*/ 7 w 2161"/>
                    <a:gd name="T1" fmla="*/ 139 h 457"/>
                    <a:gd name="T2" fmla="*/ 89 w 2161"/>
                    <a:gd name="T3" fmla="*/ 266 h 457"/>
                    <a:gd name="T4" fmla="*/ 187 w 2161"/>
                    <a:gd name="T5" fmla="*/ 333 h 457"/>
                    <a:gd name="T6" fmla="*/ 351 w 2161"/>
                    <a:gd name="T7" fmla="*/ 303 h 457"/>
                    <a:gd name="T8" fmla="*/ 561 w 2161"/>
                    <a:gd name="T9" fmla="*/ 281 h 457"/>
                    <a:gd name="T10" fmla="*/ 852 w 2161"/>
                    <a:gd name="T11" fmla="*/ 259 h 457"/>
                    <a:gd name="T12" fmla="*/ 1167 w 2161"/>
                    <a:gd name="T13" fmla="*/ 259 h 457"/>
                    <a:gd name="T14" fmla="*/ 1541 w 2161"/>
                    <a:gd name="T15" fmla="*/ 318 h 457"/>
                    <a:gd name="T16" fmla="*/ 1758 w 2161"/>
                    <a:gd name="T17" fmla="*/ 401 h 457"/>
                    <a:gd name="T18" fmla="*/ 1907 w 2161"/>
                    <a:gd name="T19" fmla="*/ 453 h 457"/>
                    <a:gd name="T20" fmla="*/ 2049 w 2161"/>
                    <a:gd name="T21" fmla="*/ 423 h 457"/>
                    <a:gd name="T22" fmla="*/ 2109 w 2161"/>
                    <a:gd name="T23" fmla="*/ 348 h 457"/>
                    <a:gd name="T24" fmla="*/ 2109 w 2161"/>
                    <a:gd name="T25" fmla="*/ 251 h 457"/>
                    <a:gd name="T26" fmla="*/ 2004 w 2161"/>
                    <a:gd name="T27" fmla="*/ 154 h 457"/>
                    <a:gd name="T28" fmla="*/ 1167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12" name="Freeform 7"/>
                <p:cNvSpPr>
                  <a:spLocks/>
                </p:cNvSpPr>
                <p:nvPr/>
              </p:nvSpPr>
              <p:spPr bwMode="auto">
                <a:xfrm>
                  <a:off x="1865" y="1811"/>
                  <a:ext cx="2341" cy="585"/>
                </a:xfrm>
                <a:custGeom>
                  <a:avLst/>
                  <a:gdLst>
                    <a:gd name="T0" fmla="*/ 506 w 2341"/>
                    <a:gd name="T1" fmla="*/ 441 h 585"/>
                    <a:gd name="T2" fmla="*/ 274 w 2341"/>
                    <a:gd name="T3" fmla="*/ 515 h 585"/>
                    <a:gd name="T4" fmla="*/ 72 w 2341"/>
                    <a:gd name="T5" fmla="*/ 486 h 585"/>
                    <a:gd name="T6" fmla="*/ 5 w 2341"/>
                    <a:gd name="T7" fmla="*/ 373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7 w 2341"/>
                    <a:gd name="T19" fmla="*/ 7 h 585"/>
                    <a:gd name="T20" fmla="*/ 1778 w 2341"/>
                    <a:gd name="T21" fmla="*/ 7 h 585"/>
                    <a:gd name="T22" fmla="*/ 2204 w 2341"/>
                    <a:gd name="T23" fmla="*/ 52 h 585"/>
                    <a:gd name="T24" fmla="*/ 2287 w 2341"/>
                    <a:gd name="T25" fmla="*/ 111 h 585"/>
                    <a:gd name="T26" fmla="*/ 2332 w 2341"/>
                    <a:gd name="T27" fmla="*/ 246 h 585"/>
                    <a:gd name="T28" fmla="*/ 2339 w 2341"/>
                    <a:gd name="T29" fmla="*/ 373 h 585"/>
                    <a:gd name="T30" fmla="*/ 2324 w 2341"/>
                    <a:gd name="T31" fmla="*/ 456 h 585"/>
                    <a:gd name="T32" fmla="*/ 2339 w 2341"/>
                    <a:gd name="T33" fmla="*/ 538 h 585"/>
                    <a:gd name="T34" fmla="*/ 2309 w 2341"/>
                    <a:gd name="T35" fmla="*/ 583 h 585"/>
                    <a:gd name="T36" fmla="*/ 2234 w 2341"/>
                    <a:gd name="T37" fmla="*/ 553 h 585"/>
                    <a:gd name="T38" fmla="*/ 2062 w 2341"/>
                    <a:gd name="T39" fmla="*/ 486 h 585"/>
                    <a:gd name="T40" fmla="*/ 1778 w 2341"/>
                    <a:gd name="T41" fmla="*/ 448 h 585"/>
                    <a:gd name="T42" fmla="*/ 1613 w 2341"/>
                    <a:gd name="T43" fmla="*/ 448 h 585"/>
                    <a:gd name="T44" fmla="*/ 1329 w 2341"/>
                    <a:gd name="T45" fmla="*/ 418 h 585"/>
                    <a:gd name="T46" fmla="*/ 1195 w 2341"/>
                    <a:gd name="T47" fmla="*/ 411 h 585"/>
                    <a:gd name="T48" fmla="*/ 895 w 2341"/>
                    <a:gd name="T49" fmla="*/ 426 h 585"/>
                    <a:gd name="T50" fmla="*/ 671 w 2341"/>
                    <a:gd name="T51" fmla="*/ 411 h 585"/>
                    <a:gd name="T52" fmla="*/ 506 w 2341"/>
                    <a:gd name="T53" fmla="*/ 441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grpSp>
          <p:sp>
            <p:nvSpPr>
              <p:cNvPr id="8" name="Freeform 8"/>
              <p:cNvSpPr>
                <a:spLocks/>
              </p:cNvSpPr>
              <p:nvPr/>
            </p:nvSpPr>
            <p:spPr bwMode="auto">
              <a:xfrm>
                <a:off x="1863" y="3172"/>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9" name="Freeform 9"/>
              <p:cNvSpPr>
                <a:spLocks/>
              </p:cNvSpPr>
              <p:nvPr/>
            </p:nvSpPr>
            <p:spPr bwMode="auto">
              <a:xfrm>
                <a:off x="3352" y="3074"/>
                <a:ext cx="157" cy="337"/>
              </a:xfrm>
              <a:custGeom>
                <a:avLst/>
                <a:gdLst>
                  <a:gd name="T0" fmla="*/ 90 w 157"/>
                  <a:gd name="T1" fmla="*/ 8 h 337"/>
                  <a:gd name="T2" fmla="*/ 157 w 157"/>
                  <a:gd name="T3" fmla="*/ 195 h 337"/>
                  <a:gd name="T4" fmla="*/ 142 w 157"/>
                  <a:gd name="T5" fmla="*/ 337 h 337"/>
                  <a:gd name="T6" fmla="*/ 0 w 157"/>
                  <a:gd name="T7" fmla="*/ 0 h 337"/>
                  <a:gd name="T8" fmla="*/ 90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10" name="Freeform 10"/>
              <p:cNvSpPr>
                <a:spLocks/>
              </p:cNvSpPr>
              <p:nvPr/>
            </p:nvSpPr>
            <p:spPr bwMode="auto">
              <a:xfrm>
                <a:off x="3306" y="3128"/>
                <a:ext cx="808" cy="396"/>
              </a:xfrm>
              <a:custGeom>
                <a:avLst/>
                <a:gdLst>
                  <a:gd name="T0" fmla="*/ 0 w 808"/>
                  <a:gd name="T1" fmla="*/ 366 h 396"/>
                  <a:gd name="T2" fmla="*/ 105 w 808"/>
                  <a:gd name="T3" fmla="*/ 366 h 396"/>
                  <a:gd name="T4" fmla="*/ 255 w 808"/>
                  <a:gd name="T5" fmla="*/ 306 h 396"/>
                  <a:gd name="T6" fmla="*/ 471 w 808"/>
                  <a:gd name="T7" fmla="*/ 112 h 396"/>
                  <a:gd name="T8" fmla="*/ 307 w 808"/>
                  <a:gd name="T9" fmla="*/ 67 h 396"/>
                  <a:gd name="T10" fmla="*/ 232 w 808"/>
                  <a:gd name="T11" fmla="*/ 22 h 396"/>
                  <a:gd name="T12" fmla="*/ 352 w 808"/>
                  <a:gd name="T13" fmla="*/ 22 h 396"/>
                  <a:gd name="T14" fmla="*/ 524 w 808"/>
                  <a:gd name="T15" fmla="*/ 74 h 396"/>
                  <a:gd name="T16" fmla="*/ 621 w 808"/>
                  <a:gd name="T17" fmla="*/ 0 h 396"/>
                  <a:gd name="T18" fmla="*/ 681 w 808"/>
                  <a:gd name="T19" fmla="*/ 0 h 396"/>
                  <a:gd name="T20" fmla="*/ 576 w 808"/>
                  <a:gd name="T21" fmla="*/ 82 h 396"/>
                  <a:gd name="T22" fmla="*/ 801 w 808"/>
                  <a:gd name="T23" fmla="*/ 134 h 396"/>
                  <a:gd name="T24" fmla="*/ 808 w 808"/>
                  <a:gd name="T25" fmla="*/ 209 h 396"/>
                  <a:gd name="T26" fmla="*/ 516 w 808"/>
                  <a:gd name="T27" fmla="*/ 134 h 396"/>
                  <a:gd name="T28" fmla="*/ 344 w 808"/>
                  <a:gd name="T29" fmla="*/ 291 h 396"/>
                  <a:gd name="T30" fmla="*/ 277 w 808"/>
                  <a:gd name="T31" fmla="*/ 344 h 396"/>
                  <a:gd name="T32" fmla="*/ 157 w 808"/>
                  <a:gd name="T33" fmla="*/ 396 h 396"/>
                  <a:gd name="T34" fmla="*/ 0 w 808"/>
                  <a:gd name="T35" fmla="*/ 366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pPr lvl="0"/>
            <a:r>
              <a:rPr lang="en-US" noProof="0"/>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a:xfrm>
            <a:off x="685800" y="6324600"/>
            <a:ext cx="1905000" cy="457200"/>
          </a:xfrm>
          <a:extLst>
            <a:ext uri="{FAA26D3D-D897-4be2-8F04-BA451C77F1D7}">
              <ma14:placeholderFlag xmlns="" xmlns:ma14="http://schemas.microsoft.com/office/mac/drawingml/2011/main" val="1"/>
            </a:ext>
          </a:extLst>
        </p:spPr>
        <p:txBody>
          <a:bodyPr/>
          <a:lstStyle>
            <a:lvl1pPr>
              <a:defRPr/>
            </a:lvl1pPr>
          </a:lstStyle>
          <a:p>
            <a:endParaRPr lang="en-US" altLang="en-US">
              <a:solidFill>
                <a:srgbClr val="000000"/>
              </a:solidFill>
            </a:endParaRPr>
          </a:p>
        </p:txBody>
      </p:sp>
      <p:sp>
        <p:nvSpPr>
          <p:cNvPr id="14" name="Rectangle 14"/>
          <p:cNvSpPr>
            <a:spLocks noGrp="1" noChangeArrowheads="1"/>
          </p:cNvSpPr>
          <p:nvPr>
            <p:ph type="ftr" sz="quarter" idx="11"/>
          </p:nvPr>
        </p:nvSpPr>
        <p:spPr>
          <a:xfrm>
            <a:off x="3124200" y="6324600"/>
            <a:ext cx="2895600" cy="457200"/>
          </a:xfrm>
          <a:extLst>
            <a:ext uri="{FAA26D3D-D897-4be2-8F04-BA451C77F1D7}">
              <ma14:placeholderFlag xmlns="" xmlns:ma14="http://schemas.microsoft.com/office/mac/drawingml/2011/main" val="1"/>
            </a:ext>
          </a:extLst>
        </p:spPr>
        <p:txBody>
          <a:bodyPr/>
          <a:lstStyle>
            <a:lvl1pPr>
              <a:defRPr/>
            </a:lvl1pPr>
          </a:lstStyle>
          <a:p>
            <a:endParaRPr lang="en-US" altLang="en-US">
              <a:solidFill>
                <a:srgbClr val="000000"/>
              </a:solidFill>
            </a:endParaRPr>
          </a:p>
        </p:txBody>
      </p:sp>
      <p:sp>
        <p:nvSpPr>
          <p:cNvPr id="15" name="Rectangle 15"/>
          <p:cNvSpPr>
            <a:spLocks noGrp="1" noChangeArrowheads="1"/>
          </p:cNvSpPr>
          <p:nvPr>
            <p:ph type="sldNum" sz="quarter" idx="12"/>
          </p:nvPr>
        </p:nvSpPr>
        <p:spPr>
          <a:xfrm>
            <a:off x="6553200" y="6324600"/>
            <a:ext cx="1905000" cy="457200"/>
          </a:xfrm>
          <a:extLst>
            <a:ext uri="{FAA26D3D-D897-4be2-8F04-BA451C77F1D7}">
              <ma14:placeholderFlag xmlns="" xmlns:ma14="http://schemas.microsoft.com/office/mac/drawingml/2011/main" val="1"/>
            </a:ext>
          </a:extLst>
        </p:spPr>
        <p:txBody>
          <a:bodyPr/>
          <a:lstStyle>
            <a:lvl1pPr>
              <a:defRPr/>
            </a:lvl1pPr>
          </a:lstStyle>
          <a:p>
            <a:fld id="{709BDCCB-FA74-4926-B4F3-8B1DC65391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5598158"/>
      </p:ext>
    </p:extLst>
  </p:cSld>
  <p:clrMapOvr>
    <a:masterClrMapping/>
  </p:clrMapOvr>
  <p:transition>
    <p:fade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76C4AF22-B48C-4759-9753-EE7CA77329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680736"/>
      </p:ext>
    </p:extLst>
  </p:cSld>
  <p:clrMapOvr>
    <a:masterClrMapping/>
  </p:clrMapOvr>
  <p:transition>
    <p:fade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8D5A2045-B68B-4C92-A806-9D10689918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198938"/>
      </p:ext>
    </p:extLst>
  </p:cSld>
  <p:clrMapOvr>
    <a:masterClrMapping/>
  </p:clrMapOvr>
  <p:transition>
    <p:fade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2B07D21B-7C53-4B18-BE9C-6EA7378ADF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630851"/>
      </p:ext>
    </p:extLst>
  </p:cSld>
  <p:clrMapOvr>
    <a:masterClrMapping/>
  </p:clrMapOvr>
  <p:transition>
    <p:fade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1033"/>
          <p:cNvSpPr>
            <a:spLocks noGrp="1" noChangeArrowheads="1"/>
          </p:cNvSpPr>
          <p:nvPr>
            <p:ph type="sldNum" sz="quarter" idx="12"/>
          </p:nvPr>
        </p:nvSpPr>
        <p:spPr>
          <a:ln/>
        </p:spPr>
        <p:txBody>
          <a:bodyPr/>
          <a:lstStyle>
            <a:lvl1pPr>
              <a:defRPr/>
            </a:lvl1pPr>
          </a:lstStyle>
          <a:p>
            <a:fld id="{2B2A81F3-81E5-446E-9FAD-B57FEEE042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438029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D898F-452F-2040-AE6B-BB51674665BC}" type="slidenum">
              <a:rPr lang="en-US"/>
              <a:pPr>
                <a:defRPr/>
              </a:pPr>
              <a:t>‹#›</a:t>
            </a:fld>
            <a:endParaRPr lang="en-US"/>
          </a:p>
        </p:txBody>
      </p:sp>
    </p:spTree>
    <p:extLst>
      <p:ext uri="{BB962C8B-B14F-4D97-AF65-F5344CB8AC3E}">
        <p14:creationId xmlns:p14="http://schemas.microsoft.com/office/powerpoint/2010/main" val="3118235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64FA4-D55B-124F-8A50-2EF4E145B8AB}" type="slidenum">
              <a:rPr lang="en-US"/>
              <a:pPr>
                <a:defRPr/>
              </a:pPr>
              <a:t>‹#›</a:t>
            </a:fld>
            <a:endParaRPr lang="en-US"/>
          </a:p>
        </p:txBody>
      </p:sp>
    </p:spTree>
    <p:extLst>
      <p:ext uri="{BB962C8B-B14F-4D97-AF65-F5344CB8AC3E}">
        <p14:creationId xmlns:p14="http://schemas.microsoft.com/office/powerpoint/2010/main" val="33330827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1033"/>
          <p:cNvSpPr>
            <a:spLocks noGrp="1" noChangeArrowheads="1"/>
          </p:cNvSpPr>
          <p:nvPr>
            <p:ph type="sldNum" sz="quarter" idx="12"/>
          </p:nvPr>
        </p:nvSpPr>
        <p:spPr>
          <a:ln/>
        </p:spPr>
        <p:txBody>
          <a:bodyPr/>
          <a:lstStyle>
            <a:lvl1pPr>
              <a:defRPr/>
            </a:lvl1pPr>
          </a:lstStyle>
          <a:p>
            <a:fld id="{E5542BB7-9E50-4085-905A-540EA15A33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3642727"/>
      </p:ext>
    </p:extLst>
  </p:cSld>
  <p:clrMapOvr>
    <a:masterClrMapping/>
  </p:clrMapOvr>
  <p:transition>
    <p:fade thruBlk="1"/>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1033"/>
          <p:cNvSpPr>
            <a:spLocks noGrp="1" noChangeArrowheads="1"/>
          </p:cNvSpPr>
          <p:nvPr>
            <p:ph type="sldNum" sz="quarter" idx="12"/>
          </p:nvPr>
        </p:nvSpPr>
        <p:spPr>
          <a:ln/>
        </p:spPr>
        <p:txBody>
          <a:bodyPr/>
          <a:lstStyle>
            <a:lvl1pPr>
              <a:defRPr/>
            </a:lvl1pPr>
          </a:lstStyle>
          <a:p>
            <a:fld id="{76502D33-C7C7-4439-9981-7B17F259E1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170164"/>
      </p:ext>
    </p:extLst>
  </p:cSld>
  <p:clrMapOvr>
    <a:masterClrMapping/>
  </p:clrMapOvr>
  <p:transition>
    <p:fade thruBlk="1"/>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08D1615D-12A1-4534-9520-723C6B2CB1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914503"/>
      </p:ext>
    </p:extLst>
  </p:cSld>
  <p:clrMapOvr>
    <a:masterClrMapping/>
  </p:clrMapOvr>
  <p:transition>
    <p:fade thruBlk="1"/>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A855D546-216E-43DF-9379-58B3541ED7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859266"/>
      </p:ext>
    </p:extLst>
  </p:cSld>
  <p:clrMapOvr>
    <a:masterClrMapping/>
  </p:clrMapOvr>
  <p:transition>
    <p:fade thruBlk="1"/>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BB9D240D-9F91-4932-9104-C7A003140B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973193"/>
      </p:ext>
    </p:extLst>
  </p:cSld>
  <p:clrMapOvr>
    <a:masterClrMapping/>
  </p:clrMapOvr>
  <p:transition>
    <p:fade thruBlk="1"/>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AA298B70-7414-4870-8C1B-DE3B8C025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355564"/>
      </p:ext>
    </p:extLst>
  </p:cSld>
  <p:clrMapOvr>
    <a:masterClrMapping/>
  </p:clrMapOvr>
  <p:transition>
    <p:fade thruBlk="1"/>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3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CF170-0F0E-4D6A-A0A4-0EA9557D5E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7468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75CDA3-BDB8-4ACB-A034-75D9468FE6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76667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34C96F-144D-4F78-BE8C-E54C33484F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8164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4B30ADD-2E59-47CB-8822-A1627B7C50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7507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DFD65-EA6A-FE49-9F24-02F65DD118D9}" type="slidenum">
              <a:rPr lang="en-US"/>
              <a:pPr>
                <a:defRPr/>
              </a:pPr>
              <a:t>‹#›</a:t>
            </a:fld>
            <a:endParaRPr lang="en-US"/>
          </a:p>
        </p:txBody>
      </p:sp>
    </p:spTree>
    <p:extLst>
      <p:ext uri="{BB962C8B-B14F-4D97-AF65-F5344CB8AC3E}">
        <p14:creationId xmlns:p14="http://schemas.microsoft.com/office/powerpoint/2010/main" val="23369942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164FD3B-9B8A-49CB-9400-FA4519FE20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37996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F9579E8-B881-4055-9DE3-19DB26EED3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86074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39598AF-6A04-4CF0-8897-85A9E49FC2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77735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C29FE1C-DA88-4485-8F70-61585E7EA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31291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15C8F6F-10B0-4C77-AF27-E16ADFE51C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02681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448922-BE48-43DE-8739-F9877AB9F5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988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992D2E-17D2-48C6-BE3E-626575300F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2417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4963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3037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6171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5F850-28BA-6848-8C61-ECE509F99EEF}" type="slidenum">
              <a:rPr lang="en-US"/>
              <a:pPr>
                <a:defRPr/>
              </a:pPr>
              <a:t>‹#›</a:t>
            </a:fld>
            <a:endParaRPr lang="en-US"/>
          </a:p>
        </p:txBody>
      </p:sp>
    </p:spTree>
    <p:extLst>
      <p:ext uri="{BB962C8B-B14F-4D97-AF65-F5344CB8AC3E}">
        <p14:creationId xmlns:p14="http://schemas.microsoft.com/office/powerpoint/2010/main" val="3561945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9045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83277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95160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5308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29673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7817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949183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41438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3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CF170-0F0E-4D6A-A0A4-0EA9557D5E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61469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75CDA3-BDB8-4ACB-A034-75D9468FE6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279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77662-A895-0E4D-9C65-301A00E0939C}" type="slidenum">
              <a:rPr lang="en-US"/>
              <a:pPr>
                <a:defRPr/>
              </a:pPr>
              <a:t>‹#›</a:t>
            </a:fld>
            <a:endParaRPr lang="en-US"/>
          </a:p>
        </p:txBody>
      </p:sp>
    </p:spTree>
    <p:extLst>
      <p:ext uri="{BB962C8B-B14F-4D97-AF65-F5344CB8AC3E}">
        <p14:creationId xmlns:p14="http://schemas.microsoft.com/office/powerpoint/2010/main" val="168717069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34C96F-144D-4F78-BE8C-E54C33484F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3767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4B30ADD-2E59-47CB-8822-A1627B7C50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670641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164FD3B-9B8A-49CB-9400-FA4519FE20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76603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F9579E8-B881-4055-9DE3-19DB26EED3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5699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39598AF-6A04-4CF0-8897-85A9E49FC2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68732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C29FE1C-DA88-4485-8F70-61585E7EA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15693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15C8F6F-10B0-4C77-AF27-E16ADFE51C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986688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448922-BE48-43DE-8739-F9877AB9F5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433408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992D2E-17D2-48C6-BE3E-626575300F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143561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0402" name="Rectangle 2"/>
          <p:cNvSpPr>
            <a:spLocks noGrp="1" noChangeArrowheads="1"/>
          </p:cNvSpPr>
          <p:nvPr>
            <p:ph type="ctrTitle"/>
          </p:nvPr>
        </p:nvSpPr>
        <p:spPr>
          <a:xfrm>
            <a:off x="1752600" y="990600"/>
            <a:ext cx="6400800" cy="2514600"/>
          </a:xfrm>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noProof="0"/>
              <a:t>Click to edit Master title style</a:t>
            </a:r>
          </a:p>
        </p:txBody>
      </p:sp>
      <p:sp>
        <p:nvSpPr>
          <p:cNvPr id="230403" name="Rectangle 3"/>
          <p:cNvSpPr>
            <a:spLocks noGrp="1" noChangeArrowheads="1"/>
          </p:cNvSpPr>
          <p:nvPr>
            <p:ph type="subTitle" idx="1"/>
          </p:nvPr>
        </p:nvSpPr>
        <p:spPr>
          <a:xfrm>
            <a:off x="1752600" y="3886200"/>
            <a:ext cx="6400800" cy="1752600"/>
          </a:xfrm>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a:extLst>
            <a:ext uri="{FAA26D3D-D897-4be2-8F04-BA451C77F1D7}">
              <ma14:placeholderFlag xmlns="" xmlns:ma14="http://schemas.microsoft.com/office/mac/drawingml/2011/main" val="1"/>
            </a:ext>
          </a:extLst>
        </p:spPr>
        <p:txBody>
          <a:bodyPr anchorCtr="0"/>
          <a:lstStyle>
            <a:lvl1pPr>
              <a:defRPr/>
            </a:lvl1pPr>
          </a:lstStyle>
          <a:p>
            <a:endParaRPr lang="en-US" alt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a:extLst>
            <a:ext uri="{FAA26D3D-D897-4be2-8F04-BA451C77F1D7}">
              <ma14:placeholderFlag xmlns="" xmlns:ma14="http://schemas.microsoft.com/office/mac/drawingml/2011/main" val="1"/>
            </a:ext>
          </a:extLst>
        </p:spPr>
        <p:txBody>
          <a:bodyPr anchorCtr="0"/>
          <a:lstStyle>
            <a:lvl1pPr>
              <a:defRPr/>
            </a:lvl1pPr>
          </a:lstStyle>
          <a:p>
            <a:endParaRPr lang="en-US" altLang="en-US">
              <a:solidFill>
                <a:srgbClr val="482400"/>
              </a:solidFill>
            </a:endParaRPr>
          </a:p>
        </p:txBody>
      </p:sp>
      <p:sp>
        <p:nvSpPr>
          <p:cNvPr id="10"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nchorCtr="0"/>
          <a:lstStyle>
            <a:lvl1pPr>
              <a:defRPr/>
            </a:lvl1pPr>
          </a:lstStyle>
          <a:p>
            <a:fld id="{BACA0392-F49D-4D44-9A23-7378E98668A5}"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245575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F63222-5C85-5A4B-8330-A02C142C4A74}" type="slidenum">
              <a:rPr lang="en-US"/>
              <a:pPr>
                <a:defRPr/>
              </a:pPr>
              <a:t>‹#›</a:t>
            </a:fld>
            <a:endParaRPr lang="en-US"/>
          </a:p>
        </p:txBody>
      </p:sp>
    </p:spTree>
    <p:extLst>
      <p:ext uri="{BB962C8B-B14F-4D97-AF65-F5344CB8AC3E}">
        <p14:creationId xmlns:p14="http://schemas.microsoft.com/office/powerpoint/2010/main" val="14731013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8260CE92-EF4F-4F87-89DE-239755D14E99}"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350197468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B3E2B79D-1F09-450D-88D9-2502E5B4BE32}"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10274528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fld id="{A6F18704-ED43-48C3-9971-6EC0460321DF}"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342069851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fld id="{5094518F-38F2-4300-8485-201D4909166A}"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6495512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fld id="{0DAF7CD6-C755-4391-98A1-AEA0E0C1431A}"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26735814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fld id="{E4E8B5A2-84F9-4E01-92C1-2AB5FA707416}"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86887650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fld id="{E0423BD0-CC3A-47E0-9F64-B82717253DB1}"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26307772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fld id="{5F9DD995-EEC8-4865-9AFB-5228378362E7}"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60107525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12F3B241-EBB1-4DE8-9DF1-4F5AD65183CB}"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5147327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8E3B13B1-735D-4AE5-92AB-17E55258A9BB}" type="slidenum">
              <a:rPr lang="en-US" altLang="en-US">
                <a:solidFill>
                  <a:srgbClr val="482400"/>
                </a:solidFill>
              </a:rPr>
              <a:pPr/>
              <a:t>‹#›</a:t>
            </a:fld>
            <a:endParaRPr lang="en-US" altLang="en-US">
              <a:solidFill>
                <a:srgbClr val="482400"/>
              </a:solidFill>
            </a:endParaRPr>
          </a:p>
        </p:txBody>
      </p:sp>
    </p:spTree>
    <p:extLst>
      <p:ext uri="{BB962C8B-B14F-4D97-AF65-F5344CB8AC3E}">
        <p14:creationId xmlns:p14="http://schemas.microsoft.com/office/powerpoint/2010/main" val="737461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7861E2-80BB-B047-91F3-66C7F9589DFF}" type="slidenum">
              <a:rPr lang="en-US"/>
              <a:pPr>
                <a:defRPr/>
              </a:pPr>
              <a:t>‹#›</a:t>
            </a:fld>
            <a:endParaRPr lang="en-US"/>
          </a:p>
        </p:txBody>
      </p:sp>
    </p:spTree>
    <p:extLst>
      <p:ext uri="{BB962C8B-B14F-4D97-AF65-F5344CB8AC3E}">
        <p14:creationId xmlns:p14="http://schemas.microsoft.com/office/powerpoint/2010/main" val="42710615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42F9606-2737-164F-95EE-50BD441DC2D5}" type="datetime1">
              <a:rPr lang="en-US"/>
              <a:pPr/>
              <a:t>11/9/18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AE9008B-88ED-8C46-9918-95A1EA55E02B}" type="slidenum">
              <a:rPr lang="en-US"/>
              <a:pPr/>
              <a:t>‹#›</a:t>
            </a:fld>
            <a:endParaRPr lang="en-US"/>
          </a:p>
        </p:txBody>
      </p:sp>
    </p:spTree>
    <p:extLst>
      <p:ext uri="{BB962C8B-B14F-4D97-AF65-F5344CB8AC3E}">
        <p14:creationId xmlns:p14="http://schemas.microsoft.com/office/powerpoint/2010/main" val="7766002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750"/>
            <a:ext cx="6400354" cy="1752451"/>
          </a:xfrm>
        </p:spPr>
        <p:txBody>
          <a:bodyPr/>
          <a:lstStyle>
            <a:lvl1pPr marL="0" indent="0" algn="ctr">
              <a:buNone/>
              <a:defRPr/>
            </a:lvl1pPr>
            <a:lvl2pPr marL="319749" indent="0" algn="ctr">
              <a:buNone/>
              <a:defRPr/>
            </a:lvl2pPr>
            <a:lvl3pPr marL="639522" indent="0" algn="ctr">
              <a:buNone/>
              <a:defRPr/>
            </a:lvl3pPr>
            <a:lvl4pPr marL="959306" indent="0" algn="ctr">
              <a:buNone/>
              <a:defRPr/>
            </a:lvl4pPr>
            <a:lvl5pPr marL="1279054" indent="0" algn="ctr">
              <a:buNone/>
              <a:defRPr/>
            </a:lvl5pPr>
            <a:lvl6pPr marL="1598836" indent="0" algn="ctr">
              <a:buNone/>
              <a:defRPr/>
            </a:lvl6pPr>
            <a:lvl7pPr marL="1918595" indent="0" algn="ctr">
              <a:buNone/>
              <a:defRPr/>
            </a:lvl7pPr>
            <a:lvl8pPr marL="2238369" indent="0" algn="ctr">
              <a:buNone/>
              <a:defRPr/>
            </a:lvl8pPr>
            <a:lvl9pPr marL="255813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F98FD9-8BEA-1C41-9C8C-A3B600D72296}"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38705699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BE544-F64D-BC44-9350-D776565DF7F6}"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37432513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19749" indent="0">
              <a:buNone/>
              <a:defRPr sz="1300"/>
            </a:lvl2pPr>
            <a:lvl3pPr marL="639522" indent="0">
              <a:buNone/>
              <a:defRPr sz="1100"/>
            </a:lvl3pPr>
            <a:lvl4pPr marL="959306" indent="0">
              <a:buNone/>
              <a:defRPr sz="1000"/>
            </a:lvl4pPr>
            <a:lvl5pPr marL="1279054" indent="0">
              <a:buNone/>
              <a:defRPr sz="1000"/>
            </a:lvl5pPr>
            <a:lvl6pPr marL="1598836" indent="0">
              <a:buNone/>
              <a:defRPr sz="1000"/>
            </a:lvl6pPr>
            <a:lvl7pPr marL="1918595" indent="0">
              <a:buNone/>
              <a:defRPr sz="1000"/>
            </a:lvl7pPr>
            <a:lvl8pPr marL="2238369" indent="0">
              <a:buNone/>
              <a:defRPr sz="1000"/>
            </a:lvl8pPr>
            <a:lvl9pPr marL="2558139" indent="0">
              <a:buNone/>
              <a:defRPr sz="1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4FE11E-1F26-8F49-BA1E-8C4A8B89415F}"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247647100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1517" y="1766986"/>
            <a:ext cx="3830836" cy="411323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9509" y="1766986"/>
            <a:ext cx="3831952" cy="411323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B7F652-F4AB-4D4A-AC19-0E3C739232EF}"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361591297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9749" indent="0">
              <a:buNone/>
              <a:defRPr sz="1400" b="1"/>
            </a:lvl2pPr>
            <a:lvl3pPr marL="639522" indent="0">
              <a:buNone/>
              <a:defRPr sz="1300" b="1"/>
            </a:lvl3pPr>
            <a:lvl4pPr marL="959306" indent="0">
              <a:buNone/>
              <a:defRPr sz="1100" b="1"/>
            </a:lvl4pPr>
            <a:lvl5pPr marL="1279054" indent="0">
              <a:buNone/>
              <a:defRPr sz="1100" b="1"/>
            </a:lvl5pPr>
            <a:lvl6pPr marL="1598836" indent="0">
              <a:buNone/>
              <a:defRPr sz="1100" b="1"/>
            </a:lvl6pPr>
            <a:lvl7pPr marL="1918595" indent="0">
              <a:buNone/>
              <a:defRPr sz="1100" b="1"/>
            </a:lvl7pPr>
            <a:lvl8pPr marL="2238369" indent="0">
              <a:buNone/>
              <a:defRPr sz="1100" b="1"/>
            </a:lvl8pPr>
            <a:lvl9pPr marL="255813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9749" indent="0">
              <a:buNone/>
              <a:defRPr sz="1400" b="1"/>
            </a:lvl2pPr>
            <a:lvl3pPr marL="639522" indent="0">
              <a:buNone/>
              <a:defRPr sz="1300" b="1"/>
            </a:lvl3pPr>
            <a:lvl4pPr marL="959306" indent="0">
              <a:buNone/>
              <a:defRPr sz="1100" b="1"/>
            </a:lvl4pPr>
            <a:lvl5pPr marL="1279054" indent="0">
              <a:buNone/>
              <a:defRPr sz="1100" b="1"/>
            </a:lvl5pPr>
            <a:lvl6pPr marL="1598836" indent="0">
              <a:buNone/>
              <a:defRPr sz="1100" b="1"/>
            </a:lvl6pPr>
            <a:lvl7pPr marL="1918595" indent="0">
              <a:buNone/>
              <a:defRPr sz="1100" b="1"/>
            </a:lvl7pPr>
            <a:lvl8pPr marL="2238369" indent="0">
              <a:buNone/>
              <a:defRPr sz="1100" b="1"/>
            </a:lvl8pPr>
            <a:lvl9pPr marL="255813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8E224B-4378-9647-8C06-E6624C17A312}"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24120808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D020A0-E4DE-6142-80EF-79CC309C757E}"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307736605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C563BD-FF9A-7E4C-90A8-B79EDB5196B5}"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18501337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50" y="273576"/>
            <a:ext cx="3008189" cy="1161975"/>
          </a:xfrm>
        </p:spPr>
        <p:txBody>
          <a:bodyPr/>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50" y="1435448"/>
            <a:ext cx="3008189" cy="4690318"/>
          </a:xfrm>
        </p:spPr>
        <p:txBody>
          <a:bodyPr/>
          <a:lstStyle>
            <a:lvl1pPr marL="0" indent="0">
              <a:buNone/>
              <a:defRPr sz="1000"/>
            </a:lvl1pPr>
            <a:lvl2pPr marL="319749" indent="0">
              <a:buNone/>
              <a:defRPr sz="800"/>
            </a:lvl2pPr>
            <a:lvl3pPr marL="639522" indent="0">
              <a:buNone/>
              <a:defRPr sz="700"/>
            </a:lvl3pPr>
            <a:lvl4pPr marL="959306" indent="0">
              <a:buNone/>
              <a:defRPr sz="600"/>
            </a:lvl4pPr>
            <a:lvl5pPr marL="1279054" indent="0">
              <a:buNone/>
              <a:defRPr sz="600"/>
            </a:lvl5pPr>
            <a:lvl6pPr marL="1598836" indent="0">
              <a:buNone/>
              <a:defRPr sz="600"/>
            </a:lvl6pPr>
            <a:lvl7pPr marL="1918595" indent="0">
              <a:buNone/>
              <a:defRPr sz="600"/>
            </a:lvl7pPr>
            <a:lvl8pPr marL="2238369" indent="0">
              <a:buNone/>
              <a:defRPr sz="600"/>
            </a:lvl8pPr>
            <a:lvl9pPr marL="2558139"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271DA-4784-FE4C-99E5-02FE0F76F52B}"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98133786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38" y="4800824"/>
            <a:ext cx="5486177" cy="567035"/>
          </a:xfrm>
        </p:spPr>
        <p:txBody>
          <a:bodyPr/>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738" y="612800"/>
            <a:ext cx="5486177" cy="4114354"/>
          </a:xfrm>
        </p:spPr>
        <p:txBody>
          <a:bodyPr/>
          <a:lstStyle>
            <a:lvl1pPr marL="0" indent="0">
              <a:buNone/>
              <a:defRPr sz="2200"/>
            </a:lvl1pPr>
            <a:lvl2pPr marL="319749" indent="0">
              <a:buNone/>
              <a:defRPr sz="2000"/>
            </a:lvl2pPr>
            <a:lvl3pPr marL="639522" indent="0">
              <a:buNone/>
              <a:defRPr sz="1700"/>
            </a:lvl3pPr>
            <a:lvl4pPr marL="959306" indent="0">
              <a:buNone/>
              <a:defRPr sz="1400"/>
            </a:lvl4pPr>
            <a:lvl5pPr marL="1279054" indent="0">
              <a:buNone/>
              <a:defRPr sz="1400"/>
            </a:lvl5pPr>
            <a:lvl6pPr marL="1598836" indent="0">
              <a:buNone/>
              <a:defRPr sz="1400"/>
            </a:lvl6pPr>
            <a:lvl7pPr marL="1918595" indent="0">
              <a:buNone/>
              <a:defRPr sz="1400"/>
            </a:lvl7pPr>
            <a:lvl8pPr marL="2238369" indent="0">
              <a:buNone/>
              <a:defRPr sz="1400"/>
            </a:lvl8pPr>
            <a:lvl9pPr marL="2558139" indent="0">
              <a:buNone/>
              <a:defRPr sz="1400"/>
            </a:lvl9pPr>
          </a:lstStyle>
          <a:p>
            <a:pPr lvl="0"/>
            <a:endParaRPr lang="en-US" noProof="0"/>
          </a:p>
        </p:txBody>
      </p:sp>
      <p:sp>
        <p:nvSpPr>
          <p:cNvPr id="4" name="Text Placeholder 3"/>
          <p:cNvSpPr>
            <a:spLocks noGrp="1"/>
          </p:cNvSpPr>
          <p:nvPr>
            <p:ph type="body" sz="half" idx="2"/>
          </p:nvPr>
        </p:nvSpPr>
        <p:spPr>
          <a:xfrm>
            <a:off x="1792738" y="5367860"/>
            <a:ext cx="5486177" cy="804788"/>
          </a:xfrm>
        </p:spPr>
        <p:txBody>
          <a:bodyPr/>
          <a:lstStyle>
            <a:lvl1pPr marL="0" indent="0">
              <a:buNone/>
              <a:defRPr sz="1000"/>
            </a:lvl1pPr>
            <a:lvl2pPr marL="319749" indent="0">
              <a:buNone/>
              <a:defRPr sz="800"/>
            </a:lvl2pPr>
            <a:lvl3pPr marL="639522" indent="0">
              <a:buNone/>
              <a:defRPr sz="700"/>
            </a:lvl3pPr>
            <a:lvl4pPr marL="959306" indent="0">
              <a:buNone/>
              <a:defRPr sz="600"/>
            </a:lvl4pPr>
            <a:lvl5pPr marL="1279054" indent="0">
              <a:buNone/>
              <a:defRPr sz="600"/>
            </a:lvl5pPr>
            <a:lvl6pPr marL="1598836" indent="0">
              <a:buNone/>
              <a:defRPr sz="600"/>
            </a:lvl6pPr>
            <a:lvl7pPr marL="1918595" indent="0">
              <a:buNone/>
              <a:defRPr sz="600"/>
            </a:lvl7pPr>
            <a:lvl8pPr marL="2238369" indent="0">
              <a:buNone/>
              <a:defRPr sz="600"/>
            </a:lvl8pPr>
            <a:lvl9pPr marL="2558139"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310C4F-54D2-B24C-B0AD-31A3764B7D75}"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240476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EF3DFE-437C-6044-86CE-2B122D14564B}" type="slidenum">
              <a:rPr lang="en-US"/>
              <a:pPr>
                <a:defRPr/>
              </a:pPr>
              <a:t>‹#›</a:t>
            </a:fld>
            <a:endParaRPr lang="en-US"/>
          </a:p>
        </p:txBody>
      </p:sp>
    </p:spTree>
    <p:extLst>
      <p:ext uri="{BB962C8B-B14F-4D97-AF65-F5344CB8AC3E}">
        <p14:creationId xmlns:p14="http://schemas.microsoft.com/office/powerpoint/2010/main" val="6399060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0CA5D-5AD9-A847-8E94-1EA430982413}"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82266830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4837" y="380628"/>
            <a:ext cx="1944439" cy="5499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1517" y="380628"/>
            <a:ext cx="5726162" cy="54995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A1A3A9-9BA2-A14F-B467-21AF2E3AF917}" type="slidenum">
              <a:rPr lang="zh-CN" altLang="en-US">
                <a:solidFill>
                  <a:srgbClr val="482400"/>
                </a:solidFill>
              </a:rPr>
              <a:pPr>
                <a:defRPr/>
              </a:pPr>
              <a:t>‹#›</a:t>
            </a:fld>
            <a:endParaRPr lang="en-US" altLang="zh-CN">
              <a:solidFill>
                <a:srgbClr val="482400"/>
              </a:solidFill>
            </a:endParaRPr>
          </a:p>
        </p:txBody>
      </p:sp>
    </p:spTree>
    <p:extLst>
      <p:ext uri="{BB962C8B-B14F-4D97-AF65-F5344CB8AC3E}">
        <p14:creationId xmlns:p14="http://schemas.microsoft.com/office/powerpoint/2010/main" val="262157041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1256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203435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0011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38131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400372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53020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21508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677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14859B-7510-CF48-9EB6-FA70F74ED7E4}" type="slidenum">
              <a:rPr lang="en-US"/>
              <a:pPr>
                <a:defRPr/>
              </a:pPr>
              <a:t>‹#›</a:t>
            </a:fld>
            <a:endParaRPr lang="en-US"/>
          </a:p>
        </p:txBody>
      </p:sp>
    </p:spTree>
    <p:extLst>
      <p:ext uri="{BB962C8B-B14F-4D97-AF65-F5344CB8AC3E}">
        <p14:creationId xmlns:p14="http://schemas.microsoft.com/office/powerpoint/2010/main" val="375414285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80285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94869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0209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00200"/>
            <a:ext cx="6858000" cy="1828800"/>
          </a:xfrm>
          <a:effectLst/>
          <a:extLst/>
        </p:spPr>
        <p:txBody>
          <a:bodyPr/>
          <a:lstStyle>
            <a:lvl1pPr>
              <a:defRPr/>
            </a:lvl1pPr>
          </a:lstStyle>
          <a:p>
            <a:pPr lvl="0"/>
            <a:r>
              <a:rPr lang="en-US" noProof="0"/>
              <a:t>Click to edit Master title style</a:t>
            </a:r>
          </a:p>
        </p:txBody>
      </p:sp>
      <p:sp>
        <p:nvSpPr>
          <p:cNvPr id="19459" name="Rectangle 3"/>
          <p:cNvSpPr>
            <a:spLocks noGrp="1" noChangeArrowheads="1"/>
          </p:cNvSpPr>
          <p:nvPr>
            <p:ph type="subTitle" idx="1"/>
          </p:nvPr>
        </p:nvSpPr>
        <p:spPr>
          <a:xfrm>
            <a:off x="2057400" y="3886200"/>
            <a:ext cx="6400800" cy="1752600"/>
          </a:xfrm>
          <a:effectLs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1" hangingPunct="1">
              <a:defRPr>
                <a:effectLst>
                  <a:outerShdw blurRad="38100" dist="38100" dir="2700000" algn="tl">
                    <a:srgbClr val="C0C0C0"/>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defRPr>
                <a:effectLst>
                  <a:outerShdw blurRad="38100" dist="38100" dir="2700000" algn="tl">
                    <a:srgbClr val="C0C0C0"/>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defRPr>
                <a:effectLst>
                  <a:outerShdw blurRad="38100" dist="38100" dir="2700000" algn="tl">
                    <a:srgbClr val="C0C0C0"/>
                  </a:outerShdw>
                </a:effectLst>
                <a:cs typeface="Times New Roman" pitchFamily="18" charset="0"/>
              </a:defRPr>
            </a:lvl1pPr>
          </a:lstStyle>
          <a:p>
            <a:fld id="{50A87702-0FEA-49CB-B004-9B5E05B97F65}" type="slidenum">
              <a:rPr lang="en-US" altLang="en-US"/>
              <a:pPr/>
              <a:t>‹#›</a:t>
            </a:fld>
            <a:endParaRPr lang="en-US" altLang="en-US"/>
          </a:p>
        </p:txBody>
      </p:sp>
    </p:spTree>
    <p:extLst>
      <p:ext uri="{BB962C8B-B14F-4D97-AF65-F5344CB8AC3E}">
        <p14:creationId xmlns:p14="http://schemas.microsoft.com/office/powerpoint/2010/main" val="28140512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ffectLst>
                  <a:outerShdw blurRad="38100" dist="38100" dir="2700000" algn="tl">
                    <a:srgbClr val="000000"/>
                  </a:outerShdw>
                </a:effectLst>
                <a:latin typeface="Times New Roman" pitchFamily="18" charset="0"/>
              </a:defRPr>
            </a:lvl1pPr>
          </a:lstStyle>
          <a:p>
            <a:endParaRPr lang="en-US" altLang="en-US"/>
          </a:p>
        </p:txBody>
      </p:sp>
      <p:sp>
        <p:nvSpPr>
          <p:cNvPr id="5" name="Rectangle 5"/>
          <p:cNvSpPr>
            <a:spLocks noGrp="1" noChangeArrowheads="1"/>
          </p:cNvSpPr>
          <p:nvPr>
            <p:ph type="ftr" sz="quarter" idx="11"/>
          </p:nvPr>
        </p:nvSpPr>
        <p:spPr/>
        <p:txBody>
          <a:bodyPr/>
          <a:lstStyle>
            <a:lvl1pPr>
              <a:defRPr>
                <a:effectLst>
                  <a:outerShdw blurRad="38100" dist="38100" dir="2700000" algn="tl">
                    <a:srgbClr val="000000"/>
                  </a:outerShdw>
                </a:effectLst>
                <a:latin typeface="Times New Roman" pitchFamily="18" charset="0"/>
              </a:defRPr>
            </a:lvl1pPr>
          </a:lstStyle>
          <a:p>
            <a:endParaRPr lang="en-US" altLang="en-US"/>
          </a:p>
        </p:txBody>
      </p:sp>
      <p:sp>
        <p:nvSpPr>
          <p:cNvPr id="6" name="Rectangle 6"/>
          <p:cNvSpPr>
            <a:spLocks noGrp="1" noChangeArrowheads="1"/>
          </p:cNvSpPr>
          <p:nvPr>
            <p:ph type="sldNum" sz="quarter" idx="12"/>
          </p:nvPr>
        </p:nvSpPr>
        <p:spPr/>
        <p:txBody>
          <a:bodyPr/>
          <a:lstStyle>
            <a:lvl1pPr>
              <a:defRPr>
                <a:effectLst>
                  <a:outerShdw blurRad="38100" dist="38100" dir="2700000" algn="tl">
                    <a:srgbClr val="000000"/>
                  </a:outerShdw>
                </a:effectLst>
                <a:latin typeface="Times New Roman" pitchFamily="18" charset="0"/>
                <a:cs typeface="Times New Roman" pitchFamily="18" charset="0"/>
              </a:defRPr>
            </a:lvl1pPr>
          </a:lstStyle>
          <a:p>
            <a:fld id="{099C1913-C777-4661-BCA2-176D40A3248A}" type="slidenum">
              <a:rPr lang="en-US" altLang="en-US"/>
              <a:pPr/>
              <a:t>‹#›</a:t>
            </a:fld>
            <a:endParaRPr lang="en-US" altLang="en-US"/>
          </a:p>
        </p:txBody>
      </p:sp>
    </p:spTree>
    <p:extLst>
      <p:ext uri="{BB962C8B-B14F-4D97-AF65-F5344CB8AC3E}">
        <p14:creationId xmlns:p14="http://schemas.microsoft.com/office/powerpoint/2010/main" val="292861853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60095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4577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5529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978995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721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85A0DA-3FCB-C84E-ABFB-80E21F7BA2D0}" type="slidenum">
              <a:rPr lang="en-US"/>
              <a:pPr>
                <a:defRPr/>
              </a:pPr>
              <a:t>‹#›</a:t>
            </a:fld>
            <a:endParaRPr lang="en-US"/>
          </a:p>
        </p:txBody>
      </p:sp>
    </p:spTree>
    <p:extLst>
      <p:ext uri="{BB962C8B-B14F-4D97-AF65-F5344CB8AC3E}">
        <p14:creationId xmlns:p14="http://schemas.microsoft.com/office/powerpoint/2010/main" val="175017442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3323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611225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18338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337740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61003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600691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CAAF7-CFC8-439C-B969-1A596510C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648142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D896B7-D360-47F9-BA7E-52F6EE7EF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3081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B09B3-0CF4-4C3A-A4A7-019735F509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2364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3FCF85-86E9-4F4C-AE52-A6823F3128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2390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6D055A-0067-5B47-AE45-2A4ABE7916B9}" type="slidenum">
              <a:rPr lang="en-US"/>
              <a:pPr>
                <a:defRPr/>
              </a:pPr>
              <a:t>‹#›</a:t>
            </a:fld>
            <a:endParaRPr lang="en-US"/>
          </a:p>
        </p:txBody>
      </p:sp>
    </p:spTree>
    <p:extLst>
      <p:ext uri="{BB962C8B-B14F-4D97-AF65-F5344CB8AC3E}">
        <p14:creationId xmlns:p14="http://schemas.microsoft.com/office/powerpoint/2010/main" val="219728399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7D68404-F2B8-4011-BF53-72EA2719C4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595315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C8A6B2-4804-4545-A441-B5F4B6BEA7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4271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4C81F8F-9356-4669-AF65-3F49403219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793688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C1C840-7393-4BBF-908A-A39479F3E7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28700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D1B2C6-141D-4F54-868A-C068F764B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01214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DB582A-46C4-4601-A69D-73CF86486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24648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99106-1AA3-4EA8-B9AA-4D0F8F2D3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5983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5 w 1699"/>
                <a:gd name="T1" fmla="*/ 869 h 3264"/>
                <a:gd name="T2" fmla="*/ 12 w 1699"/>
                <a:gd name="T3" fmla="*/ 289 h 3264"/>
                <a:gd name="T4" fmla="*/ 25 w 1699"/>
                <a:gd name="T5" fmla="*/ 53 h 3264"/>
                <a:gd name="T6" fmla="*/ 45 w 1699"/>
                <a:gd name="T7" fmla="*/ 53 h 3264"/>
                <a:gd name="T8" fmla="*/ 68 w 1699"/>
                <a:gd name="T9" fmla="*/ 17 h 3264"/>
                <a:gd name="T10" fmla="*/ 84 w 1699"/>
                <a:gd name="T11" fmla="*/ 41 h 3264"/>
                <a:gd name="T12" fmla="*/ 94 w 1699"/>
                <a:gd name="T13" fmla="*/ 264 h 3264"/>
                <a:gd name="T14" fmla="*/ 94 w 1699"/>
                <a:gd name="T15" fmla="*/ 671 h 3264"/>
                <a:gd name="T16" fmla="*/ 89 w 1699"/>
                <a:gd name="T17" fmla="*/ 1217 h 3264"/>
                <a:gd name="T18" fmla="*/ 88 w 1699"/>
                <a:gd name="T19" fmla="*/ 1945 h 3264"/>
                <a:gd name="T20" fmla="*/ 92 w 1699"/>
                <a:gd name="T21" fmla="*/ 2613 h 3264"/>
                <a:gd name="T22" fmla="*/ 96 w 1699"/>
                <a:gd name="T23" fmla="*/ 3689 h 3264"/>
                <a:gd name="T24" fmla="*/ 90 w 1699"/>
                <a:gd name="T25" fmla="*/ 4678 h 3264"/>
                <a:gd name="T26" fmla="*/ 92 w 1699"/>
                <a:gd name="T27" fmla="*/ 5050 h 3264"/>
                <a:gd name="T28" fmla="*/ 87 w 1699"/>
                <a:gd name="T29" fmla="*/ 5345 h 3264"/>
                <a:gd name="T30" fmla="*/ 75 w 1699"/>
                <a:gd name="T31" fmla="*/ 5345 h 3264"/>
                <a:gd name="T32" fmla="*/ 52 w 1699"/>
                <a:gd name="T33" fmla="*/ 5296 h 3264"/>
                <a:gd name="T34" fmla="*/ 29 w 1699"/>
                <a:gd name="T35" fmla="*/ 5370 h 3264"/>
                <a:gd name="T36" fmla="*/ 8 w 1699"/>
                <a:gd name="T37" fmla="*/ 5235 h 3264"/>
                <a:gd name="T38" fmla="*/ 2 w 1699"/>
                <a:gd name="T39" fmla="*/ 4876 h 3264"/>
                <a:gd name="T40" fmla="*/ 6 w 1699"/>
                <a:gd name="T41" fmla="*/ 4382 h 3264"/>
                <a:gd name="T42" fmla="*/ 6 w 1699"/>
                <a:gd name="T43" fmla="*/ 3689 h 3264"/>
                <a:gd name="T44" fmla="*/ 1 w 1699"/>
                <a:gd name="T45" fmla="*/ 2997 h 3264"/>
                <a:gd name="T46" fmla="*/ 3 w 1699"/>
                <a:gd name="T47" fmla="*/ 2081 h 3264"/>
                <a:gd name="T48" fmla="*/ 3 w 1699"/>
                <a:gd name="T49" fmla="*/ 1512 h 3264"/>
                <a:gd name="T50" fmla="*/ 5 w 1699"/>
                <a:gd name="T51" fmla="*/ 869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0" y="2008"/>
                  <a:ext cx="2161" cy="457"/>
                </a:xfrm>
                <a:custGeom>
                  <a:avLst/>
                  <a:gdLst>
                    <a:gd name="T0" fmla="*/ 7 w 2161"/>
                    <a:gd name="T1" fmla="*/ 139 h 457"/>
                    <a:gd name="T2" fmla="*/ 89 w 2161"/>
                    <a:gd name="T3" fmla="*/ 266 h 457"/>
                    <a:gd name="T4" fmla="*/ 187 w 2161"/>
                    <a:gd name="T5" fmla="*/ 333 h 457"/>
                    <a:gd name="T6" fmla="*/ 351 w 2161"/>
                    <a:gd name="T7" fmla="*/ 303 h 457"/>
                    <a:gd name="T8" fmla="*/ 561 w 2161"/>
                    <a:gd name="T9" fmla="*/ 281 h 457"/>
                    <a:gd name="T10" fmla="*/ 852 w 2161"/>
                    <a:gd name="T11" fmla="*/ 259 h 457"/>
                    <a:gd name="T12" fmla="*/ 1167 w 2161"/>
                    <a:gd name="T13" fmla="*/ 259 h 457"/>
                    <a:gd name="T14" fmla="*/ 1541 w 2161"/>
                    <a:gd name="T15" fmla="*/ 318 h 457"/>
                    <a:gd name="T16" fmla="*/ 1758 w 2161"/>
                    <a:gd name="T17" fmla="*/ 401 h 457"/>
                    <a:gd name="T18" fmla="*/ 1907 w 2161"/>
                    <a:gd name="T19" fmla="*/ 453 h 457"/>
                    <a:gd name="T20" fmla="*/ 2049 w 2161"/>
                    <a:gd name="T21" fmla="*/ 423 h 457"/>
                    <a:gd name="T22" fmla="*/ 2109 w 2161"/>
                    <a:gd name="T23" fmla="*/ 348 h 457"/>
                    <a:gd name="T24" fmla="*/ 2109 w 2161"/>
                    <a:gd name="T25" fmla="*/ 251 h 457"/>
                    <a:gd name="T26" fmla="*/ 2004 w 2161"/>
                    <a:gd name="T27" fmla="*/ 154 h 457"/>
                    <a:gd name="T28" fmla="*/ 1167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sp>
              <p:nvSpPr>
                <p:cNvPr id="12" name="Freeform 7"/>
                <p:cNvSpPr>
                  <a:spLocks/>
                </p:cNvSpPr>
                <p:nvPr/>
              </p:nvSpPr>
              <p:spPr bwMode="auto">
                <a:xfrm>
                  <a:off x="1865" y="1811"/>
                  <a:ext cx="2341" cy="585"/>
                </a:xfrm>
                <a:custGeom>
                  <a:avLst/>
                  <a:gdLst>
                    <a:gd name="T0" fmla="*/ 506 w 2341"/>
                    <a:gd name="T1" fmla="*/ 441 h 585"/>
                    <a:gd name="T2" fmla="*/ 274 w 2341"/>
                    <a:gd name="T3" fmla="*/ 515 h 585"/>
                    <a:gd name="T4" fmla="*/ 72 w 2341"/>
                    <a:gd name="T5" fmla="*/ 486 h 585"/>
                    <a:gd name="T6" fmla="*/ 5 w 2341"/>
                    <a:gd name="T7" fmla="*/ 373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7 w 2341"/>
                    <a:gd name="T19" fmla="*/ 7 h 585"/>
                    <a:gd name="T20" fmla="*/ 1778 w 2341"/>
                    <a:gd name="T21" fmla="*/ 7 h 585"/>
                    <a:gd name="T22" fmla="*/ 2204 w 2341"/>
                    <a:gd name="T23" fmla="*/ 52 h 585"/>
                    <a:gd name="T24" fmla="*/ 2287 w 2341"/>
                    <a:gd name="T25" fmla="*/ 111 h 585"/>
                    <a:gd name="T26" fmla="*/ 2332 w 2341"/>
                    <a:gd name="T27" fmla="*/ 246 h 585"/>
                    <a:gd name="T28" fmla="*/ 2339 w 2341"/>
                    <a:gd name="T29" fmla="*/ 373 h 585"/>
                    <a:gd name="T30" fmla="*/ 2324 w 2341"/>
                    <a:gd name="T31" fmla="*/ 456 h 585"/>
                    <a:gd name="T32" fmla="*/ 2339 w 2341"/>
                    <a:gd name="T33" fmla="*/ 538 h 585"/>
                    <a:gd name="T34" fmla="*/ 2309 w 2341"/>
                    <a:gd name="T35" fmla="*/ 583 h 585"/>
                    <a:gd name="T36" fmla="*/ 2234 w 2341"/>
                    <a:gd name="T37" fmla="*/ 553 h 585"/>
                    <a:gd name="T38" fmla="*/ 2062 w 2341"/>
                    <a:gd name="T39" fmla="*/ 486 h 585"/>
                    <a:gd name="T40" fmla="*/ 1778 w 2341"/>
                    <a:gd name="T41" fmla="*/ 448 h 585"/>
                    <a:gd name="T42" fmla="*/ 1613 w 2341"/>
                    <a:gd name="T43" fmla="*/ 448 h 585"/>
                    <a:gd name="T44" fmla="*/ 1329 w 2341"/>
                    <a:gd name="T45" fmla="*/ 418 h 585"/>
                    <a:gd name="T46" fmla="*/ 1195 w 2341"/>
                    <a:gd name="T47" fmla="*/ 411 h 585"/>
                    <a:gd name="T48" fmla="*/ 895 w 2341"/>
                    <a:gd name="T49" fmla="*/ 426 h 585"/>
                    <a:gd name="T50" fmla="*/ 671 w 2341"/>
                    <a:gd name="T51" fmla="*/ 411 h 585"/>
                    <a:gd name="T52" fmla="*/ 506 w 2341"/>
                    <a:gd name="T53" fmla="*/ 441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grpSp>
          <p:sp>
            <p:nvSpPr>
              <p:cNvPr id="8" name="Freeform 8"/>
              <p:cNvSpPr>
                <a:spLocks/>
              </p:cNvSpPr>
              <p:nvPr/>
            </p:nvSpPr>
            <p:spPr bwMode="auto">
              <a:xfrm>
                <a:off x="1863" y="3172"/>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sp>
            <p:nvSpPr>
              <p:cNvPr id="9" name="Freeform 9"/>
              <p:cNvSpPr>
                <a:spLocks/>
              </p:cNvSpPr>
              <p:nvPr/>
            </p:nvSpPr>
            <p:spPr bwMode="auto">
              <a:xfrm>
                <a:off x="3352" y="3074"/>
                <a:ext cx="157" cy="337"/>
              </a:xfrm>
              <a:custGeom>
                <a:avLst/>
                <a:gdLst>
                  <a:gd name="T0" fmla="*/ 90 w 157"/>
                  <a:gd name="T1" fmla="*/ 8 h 337"/>
                  <a:gd name="T2" fmla="*/ 157 w 157"/>
                  <a:gd name="T3" fmla="*/ 195 h 337"/>
                  <a:gd name="T4" fmla="*/ 142 w 157"/>
                  <a:gd name="T5" fmla="*/ 337 h 337"/>
                  <a:gd name="T6" fmla="*/ 0 w 157"/>
                  <a:gd name="T7" fmla="*/ 0 h 337"/>
                  <a:gd name="T8" fmla="*/ 90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sp>
            <p:nvSpPr>
              <p:cNvPr id="10" name="Freeform 10"/>
              <p:cNvSpPr>
                <a:spLocks/>
              </p:cNvSpPr>
              <p:nvPr/>
            </p:nvSpPr>
            <p:spPr bwMode="auto">
              <a:xfrm>
                <a:off x="3306" y="3128"/>
                <a:ext cx="808" cy="396"/>
              </a:xfrm>
              <a:custGeom>
                <a:avLst/>
                <a:gdLst>
                  <a:gd name="T0" fmla="*/ 0 w 808"/>
                  <a:gd name="T1" fmla="*/ 366 h 396"/>
                  <a:gd name="T2" fmla="*/ 105 w 808"/>
                  <a:gd name="T3" fmla="*/ 366 h 396"/>
                  <a:gd name="T4" fmla="*/ 255 w 808"/>
                  <a:gd name="T5" fmla="*/ 306 h 396"/>
                  <a:gd name="T6" fmla="*/ 471 w 808"/>
                  <a:gd name="T7" fmla="*/ 112 h 396"/>
                  <a:gd name="T8" fmla="*/ 307 w 808"/>
                  <a:gd name="T9" fmla="*/ 67 h 396"/>
                  <a:gd name="T10" fmla="*/ 232 w 808"/>
                  <a:gd name="T11" fmla="*/ 22 h 396"/>
                  <a:gd name="T12" fmla="*/ 352 w 808"/>
                  <a:gd name="T13" fmla="*/ 22 h 396"/>
                  <a:gd name="T14" fmla="*/ 524 w 808"/>
                  <a:gd name="T15" fmla="*/ 74 h 396"/>
                  <a:gd name="T16" fmla="*/ 621 w 808"/>
                  <a:gd name="T17" fmla="*/ 0 h 396"/>
                  <a:gd name="T18" fmla="*/ 681 w 808"/>
                  <a:gd name="T19" fmla="*/ 0 h 396"/>
                  <a:gd name="T20" fmla="*/ 576 w 808"/>
                  <a:gd name="T21" fmla="*/ 82 h 396"/>
                  <a:gd name="T22" fmla="*/ 801 w 808"/>
                  <a:gd name="T23" fmla="*/ 134 h 396"/>
                  <a:gd name="T24" fmla="*/ 808 w 808"/>
                  <a:gd name="T25" fmla="*/ 209 h 396"/>
                  <a:gd name="T26" fmla="*/ 516 w 808"/>
                  <a:gd name="T27" fmla="*/ 134 h 396"/>
                  <a:gd name="T28" fmla="*/ 344 w 808"/>
                  <a:gd name="T29" fmla="*/ 291 h 396"/>
                  <a:gd name="T30" fmla="*/ 277 w 808"/>
                  <a:gd name="T31" fmla="*/ 344 h 396"/>
                  <a:gd name="T32" fmla="*/ 157 w 808"/>
                  <a:gd name="T33" fmla="*/ 396 h 396"/>
                  <a:gd name="T34" fmla="*/ 0 w 808"/>
                  <a:gd name="T35" fmla="*/ 366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pPr lvl="0"/>
            <a:r>
              <a:rPr lang="en-US" noProof="0"/>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a:xfrm>
            <a:off x="685800" y="6324600"/>
            <a:ext cx="1905000" cy="457200"/>
          </a:xfrm>
          <a:extLst>
            <a:ext uri="{FAA26D3D-D897-4be2-8F04-BA451C77F1D7}">
              <ma14:placeholderFlag xmlns="" xmlns:ma14="http://schemas.microsoft.com/office/mac/drawingml/2011/main" val="1"/>
            </a:ext>
          </a:extLst>
        </p:spPr>
        <p:txBody>
          <a:bodyPr/>
          <a:lstStyle>
            <a:lvl1pPr>
              <a:defRPr/>
            </a:lvl1pPr>
          </a:lstStyle>
          <a:p>
            <a:endParaRPr lang="en-US" altLang="en-US">
              <a:solidFill>
                <a:srgbClr val="000000"/>
              </a:solidFill>
            </a:endParaRPr>
          </a:p>
        </p:txBody>
      </p:sp>
      <p:sp>
        <p:nvSpPr>
          <p:cNvPr id="14" name="Rectangle 14"/>
          <p:cNvSpPr>
            <a:spLocks noGrp="1" noChangeArrowheads="1"/>
          </p:cNvSpPr>
          <p:nvPr>
            <p:ph type="ftr" sz="quarter" idx="11"/>
          </p:nvPr>
        </p:nvSpPr>
        <p:spPr>
          <a:xfrm>
            <a:off x="3124200" y="6324600"/>
            <a:ext cx="2895600" cy="457200"/>
          </a:xfrm>
          <a:extLst>
            <a:ext uri="{FAA26D3D-D897-4be2-8F04-BA451C77F1D7}">
              <ma14:placeholderFlag xmlns="" xmlns:ma14="http://schemas.microsoft.com/office/mac/drawingml/2011/main" val="1"/>
            </a:ext>
          </a:extLst>
        </p:spPr>
        <p:txBody>
          <a:bodyPr/>
          <a:lstStyle>
            <a:lvl1pPr>
              <a:defRPr/>
            </a:lvl1pPr>
          </a:lstStyle>
          <a:p>
            <a:endParaRPr lang="en-US" altLang="en-US">
              <a:solidFill>
                <a:srgbClr val="000000"/>
              </a:solidFill>
            </a:endParaRPr>
          </a:p>
        </p:txBody>
      </p:sp>
      <p:sp>
        <p:nvSpPr>
          <p:cNvPr id="15" name="Rectangle 15"/>
          <p:cNvSpPr>
            <a:spLocks noGrp="1" noChangeArrowheads="1"/>
          </p:cNvSpPr>
          <p:nvPr>
            <p:ph type="sldNum" sz="quarter" idx="12"/>
          </p:nvPr>
        </p:nvSpPr>
        <p:spPr>
          <a:xfrm>
            <a:off x="6553200" y="6324600"/>
            <a:ext cx="1905000" cy="457200"/>
          </a:xfrm>
          <a:extLst>
            <a:ext uri="{FAA26D3D-D897-4be2-8F04-BA451C77F1D7}">
              <ma14:placeholderFlag xmlns="" xmlns:ma14="http://schemas.microsoft.com/office/mac/drawingml/2011/main" val="1"/>
            </a:ext>
          </a:extLst>
        </p:spPr>
        <p:txBody>
          <a:bodyPr/>
          <a:lstStyle>
            <a:lvl1pPr>
              <a:defRPr/>
            </a:lvl1pPr>
          </a:lstStyle>
          <a:p>
            <a:fld id="{709BDCCB-FA74-4926-B4F3-8B1DC65391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158677"/>
      </p:ext>
    </p:extLst>
  </p:cSld>
  <p:clrMapOvr>
    <a:masterClrMapping/>
  </p:clrMapOvr>
  <p:transition>
    <p:fade thruBlk="1"/>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76C4AF22-B48C-4759-9753-EE7CA77329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5289740"/>
      </p:ext>
    </p:extLst>
  </p:cSld>
  <p:clrMapOvr>
    <a:masterClrMapping/>
  </p:clrMapOvr>
  <p:transition>
    <p:fade thruBlk="1"/>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8D5A2045-B68B-4C92-A806-9D10689918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95109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856FB-F075-344A-ADC3-06CA4B92B7FF}" type="slidenum">
              <a:rPr lang="en-US"/>
              <a:pPr>
                <a:defRPr/>
              </a:pPr>
              <a:t>‹#›</a:t>
            </a:fld>
            <a:endParaRPr lang="en-US"/>
          </a:p>
        </p:txBody>
      </p:sp>
    </p:spTree>
    <p:extLst>
      <p:ext uri="{BB962C8B-B14F-4D97-AF65-F5344CB8AC3E}">
        <p14:creationId xmlns:p14="http://schemas.microsoft.com/office/powerpoint/2010/main" val="364507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621C1-498A-5544-ABBF-93AFB065E0E6}" type="slidenum">
              <a:rPr lang="en-US"/>
              <a:pPr>
                <a:defRPr/>
              </a:pPr>
              <a:t>‹#›</a:t>
            </a:fld>
            <a:endParaRPr lang="en-US"/>
          </a:p>
        </p:txBody>
      </p:sp>
    </p:spTree>
    <p:extLst>
      <p:ext uri="{BB962C8B-B14F-4D97-AF65-F5344CB8AC3E}">
        <p14:creationId xmlns:p14="http://schemas.microsoft.com/office/powerpoint/2010/main" val="373069170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2B07D21B-7C53-4B18-BE9C-6EA7378ADF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611345"/>
      </p:ext>
    </p:extLst>
  </p:cSld>
  <p:clrMapOvr>
    <a:masterClrMapping/>
  </p:clrMapOvr>
  <p:transition>
    <p:fade thruBlk="1"/>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1033"/>
          <p:cNvSpPr>
            <a:spLocks noGrp="1" noChangeArrowheads="1"/>
          </p:cNvSpPr>
          <p:nvPr>
            <p:ph type="sldNum" sz="quarter" idx="12"/>
          </p:nvPr>
        </p:nvSpPr>
        <p:spPr>
          <a:ln/>
        </p:spPr>
        <p:txBody>
          <a:bodyPr/>
          <a:lstStyle>
            <a:lvl1pPr>
              <a:defRPr/>
            </a:lvl1pPr>
          </a:lstStyle>
          <a:p>
            <a:fld id="{2B2A81F3-81E5-446E-9FAD-B57FEEE042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0327543"/>
      </p:ext>
    </p:extLst>
  </p:cSld>
  <p:clrMapOvr>
    <a:masterClrMapping/>
  </p:clrMapOvr>
  <p:transition>
    <p:fade thruBlk="1"/>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1033"/>
          <p:cNvSpPr>
            <a:spLocks noGrp="1" noChangeArrowheads="1"/>
          </p:cNvSpPr>
          <p:nvPr>
            <p:ph type="sldNum" sz="quarter" idx="12"/>
          </p:nvPr>
        </p:nvSpPr>
        <p:spPr>
          <a:ln/>
        </p:spPr>
        <p:txBody>
          <a:bodyPr/>
          <a:lstStyle>
            <a:lvl1pPr>
              <a:defRPr/>
            </a:lvl1pPr>
          </a:lstStyle>
          <a:p>
            <a:fld id="{E5542BB7-9E50-4085-905A-540EA15A33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3708028"/>
      </p:ext>
    </p:extLst>
  </p:cSld>
  <p:clrMapOvr>
    <a:masterClrMapping/>
  </p:clrMapOvr>
  <p:transition>
    <p:fade thruBlk="1"/>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1033"/>
          <p:cNvSpPr>
            <a:spLocks noGrp="1" noChangeArrowheads="1"/>
          </p:cNvSpPr>
          <p:nvPr>
            <p:ph type="sldNum" sz="quarter" idx="12"/>
          </p:nvPr>
        </p:nvSpPr>
        <p:spPr>
          <a:ln/>
        </p:spPr>
        <p:txBody>
          <a:bodyPr/>
          <a:lstStyle>
            <a:lvl1pPr>
              <a:defRPr/>
            </a:lvl1pPr>
          </a:lstStyle>
          <a:p>
            <a:fld id="{76502D33-C7C7-4439-9981-7B17F259E1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1840534"/>
      </p:ext>
    </p:extLst>
  </p:cSld>
  <p:clrMapOvr>
    <a:masterClrMapping/>
  </p:clrMapOvr>
  <p:transition>
    <p:fade thruBlk="1"/>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08D1615D-12A1-4534-9520-723C6B2CB1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6443978"/>
      </p:ext>
    </p:extLst>
  </p:cSld>
  <p:clrMapOvr>
    <a:masterClrMapping/>
  </p:clrMapOvr>
  <p:transition>
    <p:fade thruBlk="1"/>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3"/>
          <p:cNvSpPr>
            <a:spLocks noGrp="1" noChangeArrowheads="1"/>
          </p:cNvSpPr>
          <p:nvPr>
            <p:ph type="sldNum" sz="quarter" idx="12"/>
          </p:nvPr>
        </p:nvSpPr>
        <p:spPr>
          <a:ln/>
        </p:spPr>
        <p:txBody>
          <a:bodyPr/>
          <a:lstStyle>
            <a:lvl1pPr>
              <a:defRPr/>
            </a:lvl1pPr>
          </a:lstStyle>
          <a:p>
            <a:fld id="{A855D546-216E-43DF-9379-58B3541ED7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8424597"/>
      </p:ext>
    </p:extLst>
  </p:cSld>
  <p:clrMapOvr>
    <a:masterClrMapping/>
  </p:clrMapOvr>
  <p:transition>
    <p:fade thruBlk="1"/>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BB9D240D-9F91-4932-9104-C7A003140B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9896"/>
      </p:ext>
    </p:extLst>
  </p:cSld>
  <p:clrMapOvr>
    <a:masterClrMapping/>
  </p:clrMapOvr>
  <p:transition>
    <p:fade thruBlk="1"/>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2"/>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3"/>
          <p:cNvSpPr>
            <a:spLocks noGrp="1" noChangeArrowheads="1"/>
          </p:cNvSpPr>
          <p:nvPr>
            <p:ph type="sldNum" sz="quarter" idx="12"/>
          </p:nvPr>
        </p:nvSpPr>
        <p:spPr>
          <a:ln/>
        </p:spPr>
        <p:txBody>
          <a:bodyPr/>
          <a:lstStyle>
            <a:lvl1pPr>
              <a:defRPr/>
            </a:lvl1pPr>
          </a:lstStyle>
          <a:p>
            <a:fld id="{AA298B70-7414-4870-8C1B-DE3B8C025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0506527"/>
      </p:ext>
    </p:extLst>
  </p:cSld>
  <p:clrMapOvr>
    <a:masterClrMapping/>
  </p:clrMapOvr>
  <p:transition>
    <p:fade thruBlk="1"/>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17544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292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CBA7F-E383-3246-99E7-838B83B96F7E}" type="slidenum">
              <a:rPr lang="en-US"/>
              <a:pPr>
                <a:defRPr/>
              </a:pPr>
              <a:t>‹#›</a:t>
            </a:fld>
            <a:endParaRPr lang="en-US"/>
          </a:p>
        </p:txBody>
      </p:sp>
    </p:spTree>
    <p:extLst>
      <p:ext uri="{BB962C8B-B14F-4D97-AF65-F5344CB8AC3E}">
        <p14:creationId xmlns:p14="http://schemas.microsoft.com/office/powerpoint/2010/main" val="379455465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180847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989353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5123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34924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36946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29557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881594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68451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71760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811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370E0-3ECA-1E42-AEFD-901E6DDD7A81}" type="slidenum">
              <a:rPr lang="en-US"/>
              <a:pPr>
                <a:defRPr/>
              </a:pPr>
              <a:t>‹#›</a:t>
            </a:fld>
            <a:endParaRPr lang="en-US"/>
          </a:p>
        </p:txBody>
      </p:sp>
    </p:spTree>
    <p:extLst>
      <p:ext uri="{BB962C8B-B14F-4D97-AF65-F5344CB8AC3E}">
        <p14:creationId xmlns:p14="http://schemas.microsoft.com/office/powerpoint/2010/main" val="14465600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29568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cs typeface="ＭＳ Ｐゴシック" charset="0"/>
              </a:defRPr>
            </a:lvl1pPr>
          </a:lstStyle>
          <a:p>
            <a:pPr>
              <a:defRPr/>
            </a:pPr>
            <a:fld id="{3D751027-89E2-614D-9842-8EFE92BC7CFC}" type="slidenum">
              <a:rPr lang="en-US"/>
              <a:pPr>
                <a:defRPr/>
              </a:pPr>
              <a:t>‹#›</a:t>
            </a:fld>
            <a:endParaRPr lang="en-US"/>
          </a:p>
        </p:txBody>
      </p:sp>
    </p:spTree>
    <p:extLst>
      <p:ext uri="{BB962C8B-B14F-4D97-AF65-F5344CB8AC3E}">
        <p14:creationId xmlns:p14="http://schemas.microsoft.com/office/powerpoint/2010/main" val="319811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515FF-3B3A-474D-884E-427995BA77C0}" type="slidenum">
              <a:rPr lang="en-US"/>
              <a:pPr>
                <a:defRPr/>
              </a:pPr>
              <a:t>‹#›</a:t>
            </a:fld>
            <a:endParaRPr lang="en-US"/>
          </a:p>
        </p:txBody>
      </p:sp>
    </p:spTree>
    <p:extLst>
      <p:ext uri="{BB962C8B-B14F-4D97-AF65-F5344CB8AC3E}">
        <p14:creationId xmlns:p14="http://schemas.microsoft.com/office/powerpoint/2010/main" val="8737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eaLnBrk="0" hangingPunc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eaLnBrk="0" hangingPunc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eaLnBrk="0" hangingPunct="0">
              <a:defRPr/>
            </a:lvl1pPr>
          </a:lstStyle>
          <a:p>
            <a:pPr>
              <a:defRPr/>
            </a:pPr>
            <a:fld id="{056DC5A1-3043-0C42-B243-D9164D79A263}" type="slidenum">
              <a:rPr lang="en-US"/>
              <a:pPr>
                <a:defRPr/>
              </a:pPr>
              <a:t>‹#›</a:t>
            </a:fld>
            <a:endParaRPr lang="en-US"/>
          </a:p>
        </p:txBody>
      </p:sp>
    </p:spTree>
    <p:extLst>
      <p:ext uri="{BB962C8B-B14F-4D97-AF65-F5344CB8AC3E}">
        <p14:creationId xmlns:p14="http://schemas.microsoft.com/office/powerpoint/2010/main" val="4112978610"/>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6EA5D2-F7B3-CD4F-846A-64EA54D7D978}" type="slidenum">
              <a:rPr lang="en-US"/>
              <a:pPr>
                <a:defRPr/>
              </a:pPr>
              <a:t>‹#›</a:t>
            </a:fld>
            <a:endParaRPr lang="en-US"/>
          </a:p>
        </p:txBody>
      </p:sp>
    </p:spTree>
    <p:extLst>
      <p:ext uri="{BB962C8B-B14F-4D97-AF65-F5344CB8AC3E}">
        <p14:creationId xmlns:p14="http://schemas.microsoft.com/office/powerpoint/2010/main" val="3488813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C86F204-5D09-6C4E-AD72-9589901B6C2D}" type="slidenum">
              <a:rPr lang="en-US"/>
              <a:pPr>
                <a:defRPr/>
              </a:pPr>
              <a:t>‹#›</a:t>
            </a:fld>
            <a:endParaRPr lang="en-US"/>
          </a:p>
        </p:txBody>
      </p:sp>
    </p:spTree>
    <p:extLst>
      <p:ext uri="{BB962C8B-B14F-4D97-AF65-F5344CB8AC3E}">
        <p14:creationId xmlns:p14="http://schemas.microsoft.com/office/powerpoint/2010/main" val="1553870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4389656-B61A-564F-9F5D-E8F74E8BA883}" type="slidenum">
              <a:rPr lang="en-US"/>
              <a:pPr>
                <a:defRPr/>
              </a:pPr>
              <a:t>‹#›</a:t>
            </a:fld>
            <a:endParaRPr lang="en-US"/>
          </a:p>
        </p:txBody>
      </p:sp>
    </p:spTree>
    <p:extLst>
      <p:ext uri="{BB962C8B-B14F-4D97-AF65-F5344CB8AC3E}">
        <p14:creationId xmlns:p14="http://schemas.microsoft.com/office/powerpoint/2010/main" val="2760895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A392925-DB09-2545-BC11-6B4831165483}" type="slidenum">
              <a:rPr lang="en-US"/>
              <a:pPr>
                <a:defRPr/>
              </a:pPr>
              <a:t>‹#›</a:t>
            </a:fld>
            <a:endParaRPr lang="en-US"/>
          </a:p>
        </p:txBody>
      </p:sp>
    </p:spTree>
    <p:extLst>
      <p:ext uri="{BB962C8B-B14F-4D97-AF65-F5344CB8AC3E}">
        <p14:creationId xmlns:p14="http://schemas.microsoft.com/office/powerpoint/2010/main" val="10184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BD729E4-5A28-C64D-8342-72C4E8EF5F57}" type="slidenum">
              <a:rPr lang="en-US"/>
              <a:pPr>
                <a:defRPr/>
              </a:pPr>
              <a:t>‹#›</a:t>
            </a:fld>
            <a:endParaRPr lang="en-US"/>
          </a:p>
        </p:txBody>
      </p:sp>
    </p:spTree>
    <p:extLst>
      <p:ext uri="{BB962C8B-B14F-4D97-AF65-F5344CB8AC3E}">
        <p14:creationId xmlns:p14="http://schemas.microsoft.com/office/powerpoint/2010/main" val="343423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74E28-3DC1-5F4B-8503-4E7EED0C2647}" type="slidenum">
              <a:rPr lang="en-US"/>
              <a:pPr>
                <a:defRPr/>
              </a:pPr>
              <a:t>‹#›</a:t>
            </a:fld>
            <a:endParaRPr lang="en-US"/>
          </a:p>
        </p:txBody>
      </p:sp>
    </p:spTree>
    <p:extLst>
      <p:ext uri="{BB962C8B-B14F-4D97-AF65-F5344CB8AC3E}">
        <p14:creationId xmlns:p14="http://schemas.microsoft.com/office/powerpoint/2010/main" val="146080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D5A6807-BDB6-6D4A-A897-F7506D23A968}" type="slidenum">
              <a:rPr lang="en-US"/>
              <a:pPr>
                <a:defRPr/>
              </a:pPr>
              <a:t>‹#›</a:t>
            </a:fld>
            <a:endParaRPr lang="en-US"/>
          </a:p>
        </p:txBody>
      </p:sp>
    </p:spTree>
    <p:extLst>
      <p:ext uri="{BB962C8B-B14F-4D97-AF65-F5344CB8AC3E}">
        <p14:creationId xmlns:p14="http://schemas.microsoft.com/office/powerpoint/2010/main" val="51967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F8FC166-E4D4-4248-A376-E98A3A8BACE6}" type="slidenum">
              <a:rPr lang="en-US"/>
              <a:pPr>
                <a:defRPr/>
              </a:pPr>
              <a:t>‹#›</a:t>
            </a:fld>
            <a:endParaRPr lang="en-US"/>
          </a:p>
        </p:txBody>
      </p:sp>
    </p:spTree>
    <p:extLst>
      <p:ext uri="{BB962C8B-B14F-4D97-AF65-F5344CB8AC3E}">
        <p14:creationId xmlns:p14="http://schemas.microsoft.com/office/powerpoint/2010/main" val="3963192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E164262-C8C3-0C42-8E24-4CEAC467DAD6}" type="slidenum">
              <a:rPr lang="en-US"/>
              <a:pPr>
                <a:defRPr/>
              </a:pPr>
              <a:t>‹#›</a:t>
            </a:fld>
            <a:endParaRPr lang="en-US"/>
          </a:p>
        </p:txBody>
      </p:sp>
    </p:spTree>
    <p:extLst>
      <p:ext uri="{BB962C8B-B14F-4D97-AF65-F5344CB8AC3E}">
        <p14:creationId xmlns:p14="http://schemas.microsoft.com/office/powerpoint/2010/main" val="3757509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94C41DA-E637-EA4A-86DC-D184BD6C122F}" type="slidenum">
              <a:rPr lang="en-US"/>
              <a:pPr>
                <a:defRPr/>
              </a:pPr>
              <a:t>‹#›</a:t>
            </a:fld>
            <a:endParaRPr lang="en-US"/>
          </a:p>
        </p:txBody>
      </p:sp>
    </p:spTree>
    <p:extLst>
      <p:ext uri="{BB962C8B-B14F-4D97-AF65-F5344CB8AC3E}">
        <p14:creationId xmlns:p14="http://schemas.microsoft.com/office/powerpoint/2010/main" val="1008133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B6D3B8-F968-7E48-BE31-60784C9C4AE7}" type="slidenum">
              <a:rPr lang="en-US"/>
              <a:pPr>
                <a:defRPr/>
              </a:pPr>
              <a:t>‹#›</a:t>
            </a:fld>
            <a:endParaRPr lang="en-US"/>
          </a:p>
        </p:txBody>
      </p:sp>
    </p:spTree>
    <p:extLst>
      <p:ext uri="{BB962C8B-B14F-4D97-AF65-F5344CB8AC3E}">
        <p14:creationId xmlns:p14="http://schemas.microsoft.com/office/powerpoint/2010/main" val="3394812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004696-9CB3-714F-92E4-CA82003121CD}" type="slidenum">
              <a:rPr lang="en-US"/>
              <a:pPr>
                <a:defRPr/>
              </a:pPr>
              <a:t>‹#›</a:t>
            </a:fld>
            <a:endParaRPr lang="en-US"/>
          </a:p>
        </p:txBody>
      </p:sp>
    </p:spTree>
    <p:extLst>
      <p:ext uri="{BB962C8B-B14F-4D97-AF65-F5344CB8AC3E}">
        <p14:creationId xmlns:p14="http://schemas.microsoft.com/office/powerpoint/2010/main" val="1923755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6B30EDD1-4542-B740-B048-3C764212ABE6}" type="slidenum">
              <a:rPr lang="en-US"/>
              <a:pPr>
                <a:defRPr/>
              </a:pPr>
              <a:t>‹#›</a:t>
            </a:fld>
            <a:endParaRPr lang="en-US"/>
          </a:p>
        </p:txBody>
      </p:sp>
    </p:spTree>
    <p:extLst>
      <p:ext uri="{BB962C8B-B14F-4D97-AF65-F5344CB8AC3E}">
        <p14:creationId xmlns:p14="http://schemas.microsoft.com/office/powerpoint/2010/main" val="1924291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2CA8A792-4BA4-694D-B040-F3A52A8C181F}" type="slidenum">
              <a:rPr lang="en-US"/>
              <a:pPr>
                <a:defRPr/>
              </a:pPr>
              <a:t>‹#›</a:t>
            </a:fld>
            <a:endParaRPr lang="en-US"/>
          </a:p>
        </p:txBody>
      </p:sp>
    </p:spTree>
    <p:extLst>
      <p:ext uri="{BB962C8B-B14F-4D97-AF65-F5344CB8AC3E}">
        <p14:creationId xmlns:p14="http://schemas.microsoft.com/office/powerpoint/2010/main" val="1793416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CEE8B313-1144-A74D-9027-50F5516F027D}" type="slidenum">
              <a:rPr lang="en-US"/>
              <a:pPr>
                <a:defRPr/>
              </a:pPr>
              <a:t>‹#›</a:t>
            </a:fld>
            <a:endParaRPr lang="en-US"/>
          </a:p>
        </p:txBody>
      </p:sp>
    </p:spTree>
    <p:extLst>
      <p:ext uri="{BB962C8B-B14F-4D97-AF65-F5344CB8AC3E}">
        <p14:creationId xmlns:p14="http://schemas.microsoft.com/office/powerpoint/2010/main" val="2992638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B874984-19E5-BD48-B8B1-47A09C6CCAE2}" type="slidenum">
              <a:rPr lang="en-US"/>
              <a:pPr>
                <a:defRPr/>
              </a:pPr>
              <a:t>‹#›</a:t>
            </a:fld>
            <a:endParaRPr lang="en-US"/>
          </a:p>
        </p:txBody>
      </p:sp>
    </p:spTree>
    <p:extLst>
      <p:ext uri="{BB962C8B-B14F-4D97-AF65-F5344CB8AC3E}">
        <p14:creationId xmlns:p14="http://schemas.microsoft.com/office/powerpoint/2010/main" val="25025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AE385A-3EAD-D94F-9735-894AD3B6ACDD}" type="slidenum">
              <a:rPr lang="en-US"/>
              <a:pPr>
                <a:defRPr/>
              </a:pPr>
              <a:t>‹#›</a:t>
            </a:fld>
            <a:endParaRPr lang="en-US"/>
          </a:p>
        </p:txBody>
      </p:sp>
    </p:spTree>
    <p:extLst>
      <p:ext uri="{BB962C8B-B14F-4D97-AF65-F5344CB8AC3E}">
        <p14:creationId xmlns:p14="http://schemas.microsoft.com/office/powerpoint/2010/main" val="302334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charset="0"/>
              </a:defRPr>
            </a:lvl1pPr>
          </a:lstStyle>
          <a:p>
            <a:pPr>
              <a:defRPr/>
            </a:pPr>
            <a:fld id="{100FB2E8-CFEF-2142-9577-AB810E271DF6}" type="slidenum">
              <a:rPr lang="en-US"/>
              <a:pPr>
                <a:defRPr/>
              </a:pPr>
              <a:t>‹#›</a:t>
            </a:fld>
            <a:endParaRPr lang="en-US"/>
          </a:p>
        </p:txBody>
      </p:sp>
    </p:spTree>
    <p:extLst>
      <p:ext uri="{BB962C8B-B14F-4D97-AF65-F5344CB8AC3E}">
        <p14:creationId xmlns:p14="http://schemas.microsoft.com/office/powerpoint/2010/main" val="2598204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DDFE01A-BAD1-F34F-8BA8-38A0623F5579}" type="slidenum">
              <a:rPr lang="en-US"/>
              <a:pPr>
                <a:defRPr/>
              </a:pPr>
              <a:t>‹#›</a:t>
            </a:fld>
            <a:endParaRPr lang="en-US"/>
          </a:p>
        </p:txBody>
      </p:sp>
    </p:spTree>
    <p:extLst>
      <p:ext uri="{BB962C8B-B14F-4D97-AF65-F5344CB8AC3E}">
        <p14:creationId xmlns:p14="http://schemas.microsoft.com/office/powerpoint/2010/main" val="4087826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FF53121-200C-B543-B305-528BB0A5BA2E}" type="slidenum">
              <a:rPr lang="en-US"/>
              <a:pPr>
                <a:defRPr/>
              </a:pPr>
              <a:t>‹#›</a:t>
            </a:fld>
            <a:endParaRPr lang="en-US"/>
          </a:p>
        </p:txBody>
      </p:sp>
    </p:spTree>
    <p:extLst>
      <p:ext uri="{BB962C8B-B14F-4D97-AF65-F5344CB8AC3E}">
        <p14:creationId xmlns:p14="http://schemas.microsoft.com/office/powerpoint/2010/main" val="877453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F2A6F1B9-B08A-804E-AD1C-0AB4A991FD8D}" type="slidenum">
              <a:rPr lang="en-US"/>
              <a:pPr>
                <a:defRPr/>
              </a:pPr>
              <a:t>‹#›</a:t>
            </a:fld>
            <a:endParaRPr lang="en-US"/>
          </a:p>
        </p:txBody>
      </p:sp>
    </p:spTree>
    <p:extLst>
      <p:ext uri="{BB962C8B-B14F-4D97-AF65-F5344CB8AC3E}">
        <p14:creationId xmlns:p14="http://schemas.microsoft.com/office/powerpoint/2010/main" val="2745671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876C1D9-A86E-FC4F-9C24-76437C423AC8}" type="slidenum">
              <a:rPr lang="en-US"/>
              <a:pPr>
                <a:defRPr/>
              </a:pPr>
              <a:t>‹#›</a:t>
            </a:fld>
            <a:endParaRPr lang="en-US"/>
          </a:p>
        </p:txBody>
      </p:sp>
    </p:spTree>
    <p:extLst>
      <p:ext uri="{BB962C8B-B14F-4D97-AF65-F5344CB8AC3E}">
        <p14:creationId xmlns:p14="http://schemas.microsoft.com/office/powerpoint/2010/main" val="3270491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3931A07-672D-3241-A0B5-9088CF1C48DC}" type="slidenum">
              <a:rPr lang="en-US"/>
              <a:pPr>
                <a:defRPr/>
              </a:pPr>
              <a:t>‹#›</a:t>
            </a:fld>
            <a:endParaRPr lang="en-US"/>
          </a:p>
        </p:txBody>
      </p:sp>
    </p:spTree>
    <p:extLst>
      <p:ext uri="{BB962C8B-B14F-4D97-AF65-F5344CB8AC3E}">
        <p14:creationId xmlns:p14="http://schemas.microsoft.com/office/powerpoint/2010/main" val="2650854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CE83948-55A4-A040-90B1-56236EFD38C0}" type="slidenum">
              <a:rPr lang="en-US"/>
              <a:pPr>
                <a:defRPr/>
              </a:pPr>
              <a:t>‹#›</a:t>
            </a:fld>
            <a:endParaRPr lang="en-US"/>
          </a:p>
        </p:txBody>
      </p:sp>
    </p:spTree>
    <p:extLst>
      <p:ext uri="{BB962C8B-B14F-4D97-AF65-F5344CB8AC3E}">
        <p14:creationId xmlns:p14="http://schemas.microsoft.com/office/powerpoint/2010/main" val="36251990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849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849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B07A6C1-B207-6440-A937-DE958269EB78}" type="slidenum">
              <a:rPr lang="en-US"/>
              <a:pPr>
                <a:defRPr/>
              </a:pPr>
              <a:t>‹#›</a:t>
            </a:fld>
            <a:endParaRPr lang="en-US"/>
          </a:p>
        </p:txBody>
      </p:sp>
    </p:spTree>
    <p:extLst>
      <p:ext uri="{BB962C8B-B14F-4D97-AF65-F5344CB8AC3E}">
        <p14:creationId xmlns:p14="http://schemas.microsoft.com/office/powerpoint/2010/main" val="3449703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65C40AC-A732-F54E-ABDB-09BE21934A29}" type="slidenum">
              <a:rPr lang="en-US"/>
              <a:pPr>
                <a:defRPr/>
              </a:pPr>
              <a:t>‹#›</a:t>
            </a:fld>
            <a:endParaRPr lang="en-US"/>
          </a:p>
        </p:txBody>
      </p:sp>
    </p:spTree>
    <p:extLst>
      <p:ext uri="{BB962C8B-B14F-4D97-AF65-F5344CB8AC3E}">
        <p14:creationId xmlns:p14="http://schemas.microsoft.com/office/powerpoint/2010/main" val="4264977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7548275-D5B0-234B-9CCD-4CD4D1DC8D43}" type="slidenum">
              <a:rPr lang="en-US"/>
              <a:pPr>
                <a:defRPr/>
              </a:pPr>
              <a:t>‹#›</a:t>
            </a:fld>
            <a:endParaRPr lang="en-US"/>
          </a:p>
        </p:txBody>
      </p:sp>
    </p:spTree>
    <p:extLst>
      <p:ext uri="{BB962C8B-B14F-4D97-AF65-F5344CB8AC3E}">
        <p14:creationId xmlns:p14="http://schemas.microsoft.com/office/powerpoint/2010/main" val="139675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49155B-42E3-D842-8ECF-07D1446C05AE}" type="slidenum">
              <a:rPr lang="en-US"/>
              <a:pPr>
                <a:defRPr/>
              </a:pPr>
              <a:t>‹#›</a:t>
            </a:fld>
            <a:endParaRPr lang="en-US"/>
          </a:p>
        </p:txBody>
      </p:sp>
    </p:spTree>
    <p:extLst>
      <p:ext uri="{BB962C8B-B14F-4D97-AF65-F5344CB8AC3E}">
        <p14:creationId xmlns:p14="http://schemas.microsoft.com/office/powerpoint/2010/main" val="81243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B444496-86C5-204C-8094-EA2D746D7F76}" type="slidenum">
              <a:rPr lang="en-US"/>
              <a:pPr>
                <a:defRPr/>
              </a:pPr>
              <a:t>‹#›</a:t>
            </a:fld>
            <a:endParaRPr lang="en-US"/>
          </a:p>
        </p:txBody>
      </p:sp>
    </p:spTree>
    <p:extLst>
      <p:ext uri="{BB962C8B-B14F-4D97-AF65-F5344CB8AC3E}">
        <p14:creationId xmlns:p14="http://schemas.microsoft.com/office/powerpoint/2010/main" val="1771150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062D73-D91F-274D-8B54-E67584A3EAE2}" type="slidenum">
              <a:rPr lang="en-US"/>
              <a:pPr>
                <a:defRPr/>
              </a:pPr>
              <a:t>‹#›</a:t>
            </a:fld>
            <a:endParaRPr lang="en-US"/>
          </a:p>
        </p:txBody>
      </p:sp>
    </p:spTree>
    <p:extLst>
      <p:ext uri="{BB962C8B-B14F-4D97-AF65-F5344CB8AC3E}">
        <p14:creationId xmlns:p14="http://schemas.microsoft.com/office/powerpoint/2010/main" val="1817705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DFEB2D5-DD36-BD4F-91FA-0A80A417E7AB}" type="slidenum">
              <a:rPr lang="en-US"/>
              <a:pPr>
                <a:defRPr/>
              </a:pPr>
              <a:t>‹#›</a:t>
            </a:fld>
            <a:endParaRPr lang="en-US"/>
          </a:p>
        </p:txBody>
      </p:sp>
    </p:spTree>
    <p:extLst>
      <p:ext uri="{BB962C8B-B14F-4D97-AF65-F5344CB8AC3E}">
        <p14:creationId xmlns:p14="http://schemas.microsoft.com/office/powerpoint/2010/main" val="1886232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F27FED0-15F9-E249-AE8F-E7AD6DF83192}" type="slidenum">
              <a:rPr lang="en-US"/>
              <a:pPr>
                <a:defRPr/>
              </a:pPr>
              <a:t>‹#›</a:t>
            </a:fld>
            <a:endParaRPr lang="en-US"/>
          </a:p>
        </p:txBody>
      </p:sp>
    </p:spTree>
    <p:extLst>
      <p:ext uri="{BB962C8B-B14F-4D97-AF65-F5344CB8AC3E}">
        <p14:creationId xmlns:p14="http://schemas.microsoft.com/office/powerpoint/2010/main" val="36926751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D6866D8-858B-8247-AEB8-80E6C0390AED}" type="slidenum">
              <a:rPr lang="en-US"/>
              <a:pPr>
                <a:defRPr/>
              </a:pPr>
              <a:t>‹#›</a:t>
            </a:fld>
            <a:endParaRPr lang="en-US"/>
          </a:p>
        </p:txBody>
      </p:sp>
    </p:spTree>
    <p:extLst>
      <p:ext uri="{BB962C8B-B14F-4D97-AF65-F5344CB8AC3E}">
        <p14:creationId xmlns:p14="http://schemas.microsoft.com/office/powerpoint/2010/main" val="1238741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058950-AA0D-A140-B5CD-98B5CA503E68}" type="slidenum">
              <a:rPr lang="en-US"/>
              <a:pPr>
                <a:defRPr/>
              </a:pPr>
              <a:t>‹#›</a:t>
            </a:fld>
            <a:endParaRPr lang="en-US"/>
          </a:p>
        </p:txBody>
      </p:sp>
    </p:spTree>
    <p:extLst>
      <p:ext uri="{BB962C8B-B14F-4D97-AF65-F5344CB8AC3E}">
        <p14:creationId xmlns:p14="http://schemas.microsoft.com/office/powerpoint/2010/main" val="2802458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1A5998-8CF6-6646-89DA-14D12D1BF514}" type="slidenum">
              <a:rPr lang="en-US"/>
              <a:pPr>
                <a:defRPr/>
              </a:pPr>
              <a:t>‹#›</a:t>
            </a:fld>
            <a:endParaRPr lang="en-US"/>
          </a:p>
        </p:txBody>
      </p:sp>
    </p:spTree>
    <p:extLst>
      <p:ext uri="{BB962C8B-B14F-4D97-AF65-F5344CB8AC3E}">
        <p14:creationId xmlns:p14="http://schemas.microsoft.com/office/powerpoint/2010/main" val="21860377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FF73DF-0D64-5447-8A6E-43DE175A805F}" type="slidenum">
              <a:rPr lang="en-US"/>
              <a:pPr>
                <a:defRPr/>
              </a:pPr>
              <a:t>‹#›</a:t>
            </a:fld>
            <a:endParaRPr lang="en-US"/>
          </a:p>
        </p:txBody>
      </p:sp>
    </p:spTree>
    <p:extLst>
      <p:ext uri="{BB962C8B-B14F-4D97-AF65-F5344CB8AC3E}">
        <p14:creationId xmlns:p14="http://schemas.microsoft.com/office/powerpoint/2010/main" val="743898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C766441-B406-494A-817D-D96B63D67D82}" type="slidenum">
              <a:rPr lang="en-US"/>
              <a:pPr>
                <a:defRPr/>
              </a:pPr>
              <a:t>‹#›</a:t>
            </a:fld>
            <a:endParaRPr lang="en-US"/>
          </a:p>
        </p:txBody>
      </p:sp>
    </p:spTree>
    <p:extLst>
      <p:ext uri="{BB962C8B-B14F-4D97-AF65-F5344CB8AC3E}">
        <p14:creationId xmlns:p14="http://schemas.microsoft.com/office/powerpoint/2010/main" val="4056862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58B0667-A9F2-DD4D-9B61-1A4A98FDA9DD}" type="slidenum">
              <a:rPr lang="en-US"/>
              <a:pPr>
                <a:defRPr/>
              </a:pPr>
              <a:t>‹#›</a:t>
            </a:fld>
            <a:endParaRPr lang="en-US"/>
          </a:p>
        </p:txBody>
      </p:sp>
    </p:spTree>
    <p:extLst>
      <p:ext uri="{BB962C8B-B14F-4D97-AF65-F5344CB8AC3E}">
        <p14:creationId xmlns:p14="http://schemas.microsoft.com/office/powerpoint/2010/main" val="260942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8F8801-C3C8-5A4F-A5BE-F920671E4E5F}" type="slidenum">
              <a:rPr lang="en-US"/>
              <a:pPr>
                <a:defRPr/>
              </a:pPr>
              <a:t>‹#›</a:t>
            </a:fld>
            <a:endParaRPr lang="en-US"/>
          </a:p>
        </p:txBody>
      </p:sp>
    </p:spTree>
    <p:extLst>
      <p:ext uri="{BB962C8B-B14F-4D97-AF65-F5344CB8AC3E}">
        <p14:creationId xmlns:p14="http://schemas.microsoft.com/office/powerpoint/2010/main" val="542476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67D375-D973-C842-AC7A-F8D8074F18F4}" type="slidenum">
              <a:rPr lang="en-US"/>
              <a:pPr>
                <a:defRPr/>
              </a:pPr>
              <a:t>‹#›</a:t>
            </a:fld>
            <a:endParaRPr lang="en-US"/>
          </a:p>
        </p:txBody>
      </p:sp>
    </p:spTree>
    <p:extLst>
      <p:ext uri="{BB962C8B-B14F-4D97-AF65-F5344CB8AC3E}">
        <p14:creationId xmlns:p14="http://schemas.microsoft.com/office/powerpoint/2010/main" val="567950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50DCD89-FD2F-A143-BB56-3507695B064B}" type="slidenum">
              <a:rPr lang="en-US"/>
              <a:pPr>
                <a:defRPr/>
              </a:pPr>
              <a:t>‹#›</a:t>
            </a:fld>
            <a:endParaRPr lang="en-US"/>
          </a:p>
        </p:txBody>
      </p:sp>
    </p:spTree>
    <p:extLst>
      <p:ext uri="{BB962C8B-B14F-4D97-AF65-F5344CB8AC3E}">
        <p14:creationId xmlns:p14="http://schemas.microsoft.com/office/powerpoint/2010/main" val="25939649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E91E675-2FD6-1149-B0AA-21FA78581AE9}" type="slidenum">
              <a:rPr lang="en-US"/>
              <a:pPr>
                <a:defRPr/>
              </a:pPr>
              <a:t>‹#›</a:t>
            </a:fld>
            <a:endParaRPr lang="en-US"/>
          </a:p>
        </p:txBody>
      </p:sp>
    </p:spTree>
    <p:extLst>
      <p:ext uri="{BB962C8B-B14F-4D97-AF65-F5344CB8AC3E}">
        <p14:creationId xmlns:p14="http://schemas.microsoft.com/office/powerpoint/2010/main" val="23072299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8"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9"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A81BFE1-A5D4-904A-8226-5D8859D40129}" type="slidenum">
              <a:rPr lang="en-US"/>
              <a:pPr>
                <a:defRPr/>
              </a:pPr>
              <a:t>‹#›</a:t>
            </a:fld>
            <a:endParaRPr lang="en-US"/>
          </a:p>
        </p:txBody>
      </p:sp>
    </p:spTree>
    <p:extLst>
      <p:ext uri="{BB962C8B-B14F-4D97-AF65-F5344CB8AC3E}">
        <p14:creationId xmlns:p14="http://schemas.microsoft.com/office/powerpoint/2010/main" val="18988972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608BCFA-03FE-3348-957C-072333BEC0F0}" type="slidenum">
              <a:rPr lang="en-US"/>
              <a:pPr>
                <a:defRPr/>
              </a:pPr>
              <a:t>‹#›</a:t>
            </a:fld>
            <a:endParaRPr lang="en-US"/>
          </a:p>
        </p:txBody>
      </p:sp>
    </p:spTree>
    <p:extLst>
      <p:ext uri="{BB962C8B-B14F-4D97-AF65-F5344CB8AC3E}">
        <p14:creationId xmlns:p14="http://schemas.microsoft.com/office/powerpoint/2010/main" val="1143031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3"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863DE6D-3A23-0D47-A9D3-E5E2B43FECFB}" type="slidenum">
              <a:rPr lang="en-US"/>
              <a:pPr>
                <a:defRPr/>
              </a:pPr>
              <a:t>‹#›</a:t>
            </a:fld>
            <a:endParaRPr lang="en-US"/>
          </a:p>
        </p:txBody>
      </p:sp>
    </p:spTree>
    <p:extLst>
      <p:ext uri="{BB962C8B-B14F-4D97-AF65-F5344CB8AC3E}">
        <p14:creationId xmlns:p14="http://schemas.microsoft.com/office/powerpoint/2010/main" val="12686285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03CB8A5-597C-9C42-9FF8-89DE94885AD7}" type="slidenum">
              <a:rPr lang="en-US"/>
              <a:pPr>
                <a:defRPr/>
              </a:pPr>
              <a:t>‹#›</a:t>
            </a:fld>
            <a:endParaRPr lang="en-US"/>
          </a:p>
        </p:txBody>
      </p:sp>
    </p:spTree>
    <p:extLst>
      <p:ext uri="{BB962C8B-B14F-4D97-AF65-F5344CB8AC3E}">
        <p14:creationId xmlns:p14="http://schemas.microsoft.com/office/powerpoint/2010/main" val="2788774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7E203E8-65AD-8940-A4CF-D6338DC3F3FD}" type="slidenum">
              <a:rPr lang="en-US"/>
              <a:pPr>
                <a:defRPr/>
              </a:pPr>
              <a:t>‹#›</a:t>
            </a:fld>
            <a:endParaRPr lang="en-US"/>
          </a:p>
        </p:txBody>
      </p:sp>
    </p:spTree>
    <p:extLst>
      <p:ext uri="{BB962C8B-B14F-4D97-AF65-F5344CB8AC3E}">
        <p14:creationId xmlns:p14="http://schemas.microsoft.com/office/powerpoint/2010/main" val="3134988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CE9880E-9E64-6243-A1CB-86F6B4801B7F}" type="slidenum">
              <a:rPr lang="en-US"/>
              <a:pPr>
                <a:defRPr/>
              </a:pPr>
              <a:t>‹#›</a:t>
            </a:fld>
            <a:endParaRPr lang="en-US"/>
          </a:p>
        </p:txBody>
      </p:sp>
    </p:spTree>
    <p:extLst>
      <p:ext uri="{BB962C8B-B14F-4D97-AF65-F5344CB8AC3E}">
        <p14:creationId xmlns:p14="http://schemas.microsoft.com/office/powerpoint/2010/main" val="31772940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41B6DF4-A3B5-A544-B1D1-636317435EC2}" type="slidenum">
              <a:rPr lang="en-US"/>
              <a:pPr>
                <a:defRPr/>
              </a:pPr>
              <a:t>‹#›</a:t>
            </a:fld>
            <a:endParaRPr lang="en-US"/>
          </a:p>
        </p:txBody>
      </p:sp>
    </p:spTree>
    <p:extLst>
      <p:ext uri="{BB962C8B-B14F-4D97-AF65-F5344CB8AC3E}">
        <p14:creationId xmlns:p14="http://schemas.microsoft.com/office/powerpoint/2010/main" val="261369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B387B9-BADB-BF4D-AE01-4656AF64EFB3}" type="slidenum">
              <a:rPr lang="en-US"/>
              <a:pPr>
                <a:defRPr/>
              </a:pPr>
              <a:t>‹#›</a:t>
            </a:fld>
            <a:endParaRPr lang="en-US"/>
          </a:p>
        </p:txBody>
      </p:sp>
    </p:spTree>
    <p:extLst>
      <p:ext uri="{BB962C8B-B14F-4D97-AF65-F5344CB8AC3E}">
        <p14:creationId xmlns:p14="http://schemas.microsoft.com/office/powerpoint/2010/main" val="3294538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8DFF3A5-43D7-1D48-B391-058498897A81}" type="slidenum">
              <a:rPr lang="en-US"/>
              <a:pPr>
                <a:defRPr/>
              </a:pPr>
              <a:t>‹#›</a:t>
            </a:fld>
            <a:endParaRPr lang="en-US"/>
          </a:p>
        </p:txBody>
      </p:sp>
    </p:spTree>
    <p:extLst>
      <p:ext uri="{BB962C8B-B14F-4D97-AF65-F5344CB8AC3E}">
        <p14:creationId xmlns:p14="http://schemas.microsoft.com/office/powerpoint/2010/main" val="34247605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AD4E8758-B73C-0041-8DB6-D2014D603DF1}" type="slidenum">
              <a:rPr lang="en-US"/>
              <a:pPr>
                <a:defRPr/>
              </a:pPr>
              <a:t>‹#›</a:t>
            </a:fld>
            <a:endParaRPr lang="en-US"/>
          </a:p>
        </p:txBody>
      </p:sp>
    </p:spTree>
    <p:extLst>
      <p:ext uri="{BB962C8B-B14F-4D97-AF65-F5344CB8AC3E}">
        <p14:creationId xmlns:p14="http://schemas.microsoft.com/office/powerpoint/2010/main" val="16443639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05FA2516-55CD-6949-ACA9-B327CDD1F060}" type="slidenum">
              <a:rPr lang="en-US"/>
              <a:pPr>
                <a:defRPr/>
              </a:pPr>
              <a:t>‹#›</a:t>
            </a:fld>
            <a:endParaRPr lang="en-US"/>
          </a:p>
        </p:txBody>
      </p:sp>
    </p:spTree>
    <p:extLst>
      <p:ext uri="{BB962C8B-B14F-4D97-AF65-F5344CB8AC3E}">
        <p14:creationId xmlns:p14="http://schemas.microsoft.com/office/powerpoint/2010/main" val="1475416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1743F09-A81A-E24E-A0B6-C7C3D09D22A0}" type="slidenum">
              <a:rPr lang="en-US"/>
              <a:pPr>
                <a:defRPr/>
              </a:pPr>
              <a:t>‹#›</a:t>
            </a:fld>
            <a:endParaRPr lang="en-US"/>
          </a:p>
        </p:txBody>
      </p:sp>
    </p:spTree>
    <p:extLst>
      <p:ext uri="{BB962C8B-B14F-4D97-AF65-F5344CB8AC3E}">
        <p14:creationId xmlns:p14="http://schemas.microsoft.com/office/powerpoint/2010/main" val="2300482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AB3F659-D7A4-D64D-92C4-5438607D38FB}" type="slidenum">
              <a:rPr lang="en-US"/>
              <a:pPr>
                <a:defRPr/>
              </a:pPr>
              <a:t>‹#›</a:t>
            </a:fld>
            <a:endParaRPr lang="en-US"/>
          </a:p>
        </p:txBody>
      </p:sp>
    </p:spTree>
    <p:extLst>
      <p:ext uri="{BB962C8B-B14F-4D97-AF65-F5344CB8AC3E}">
        <p14:creationId xmlns:p14="http://schemas.microsoft.com/office/powerpoint/2010/main" val="205820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37D52AB6-EDD1-B04B-9C94-A3EB5C19B1BE}" type="slidenum">
              <a:rPr lang="en-US"/>
              <a:pPr>
                <a:defRPr/>
              </a:pPr>
              <a:t>‹#›</a:t>
            </a:fld>
            <a:endParaRPr lang="en-US"/>
          </a:p>
        </p:txBody>
      </p:sp>
    </p:spTree>
    <p:extLst>
      <p:ext uri="{BB962C8B-B14F-4D97-AF65-F5344CB8AC3E}">
        <p14:creationId xmlns:p14="http://schemas.microsoft.com/office/powerpoint/2010/main" val="35996009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49AAD2EE-6DDC-6B44-92B2-92B42920EAE6}" type="slidenum">
              <a:rPr lang="en-US"/>
              <a:pPr>
                <a:defRPr/>
              </a:pPr>
              <a:t>‹#›</a:t>
            </a:fld>
            <a:endParaRPr lang="en-US"/>
          </a:p>
        </p:txBody>
      </p:sp>
    </p:spTree>
    <p:extLst>
      <p:ext uri="{BB962C8B-B14F-4D97-AF65-F5344CB8AC3E}">
        <p14:creationId xmlns:p14="http://schemas.microsoft.com/office/powerpoint/2010/main" val="15105307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EF57CA3-5407-5747-8F31-659679555D4D}" type="slidenum">
              <a:rPr lang="en-US"/>
              <a:pPr>
                <a:defRPr/>
              </a:pPr>
              <a:t>‹#›</a:t>
            </a:fld>
            <a:endParaRPr lang="en-US"/>
          </a:p>
        </p:txBody>
      </p:sp>
    </p:spTree>
    <p:extLst>
      <p:ext uri="{BB962C8B-B14F-4D97-AF65-F5344CB8AC3E}">
        <p14:creationId xmlns:p14="http://schemas.microsoft.com/office/powerpoint/2010/main" val="8278062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3F69B2A-F82C-964F-9E89-5E4752D0FDEC}" type="slidenum">
              <a:rPr lang="en-US"/>
              <a:pPr>
                <a:defRPr/>
              </a:pPr>
              <a:t>‹#›</a:t>
            </a:fld>
            <a:endParaRPr lang="en-US"/>
          </a:p>
        </p:txBody>
      </p:sp>
    </p:spTree>
    <p:extLst>
      <p:ext uri="{BB962C8B-B14F-4D97-AF65-F5344CB8AC3E}">
        <p14:creationId xmlns:p14="http://schemas.microsoft.com/office/powerpoint/2010/main" val="30994718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6AC0B9F1-2456-9746-88B0-5DD938EF1FA2}" type="slidenum">
              <a:rPr lang="en-US"/>
              <a:pPr>
                <a:defRPr/>
              </a:pPr>
              <a:t>‹#›</a:t>
            </a:fld>
            <a:endParaRPr lang="en-US"/>
          </a:p>
        </p:txBody>
      </p:sp>
    </p:spTree>
    <p:extLst>
      <p:ext uri="{BB962C8B-B14F-4D97-AF65-F5344CB8AC3E}">
        <p14:creationId xmlns:p14="http://schemas.microsoft.com/office/powerpoint/2010/main" val="213024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88B53-C37E-0043-B9DF-9CBC14D20BAB}" type="slidenum">
              <a:rPr lang="en-US"/>
              <a:pPr>
                <a:defRPr/>
              </a:pPr>
              <a:t>‹#›</a:t>
            </a:fld>
            <a:endParaRPr lang="en-US"/>
          </a:p>
        </p:txBody>
      </p:sp>
    </p:spTree>
    <p:extLst>
      <p:ext uri="{BB962C8B-B14F-4D97-AF65-F5344CB8AC3E}">
        <p14:creationId xmlns:p14="http://schemas.microsoft.com/office/powerpoint/2010/main" val="1772073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673B040-508D-E444-901A-2BF9636FA0BB}" type="slidenum">
              <a:rPr lang="en-US"/>
              <a:pPr>
                <a:defRPr/>
              </a:pPr>
              <a:t>‹#›</a:t>
            </a:fld>
            <a:endParaRPr lang="en-US"/>
          </a:p>
        </p:txBody>
      </p:sp>
    </p:spTree>
    <p:extLst>
      <p:ext uri="{BB962C8B-B14F-4D97-AF65-F5344CB8AC3E}">
        <p14:creationId xmlns:p14="http://schemas.microsoft.com/office/powerpoint/2010/main" val="1586160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C2AB9B58-96FC-B848-843B-48B3765EDD5B}" type="datetime4">
              <a:rPr lang="en-US"/>
              <a:pPr>
                <a:defRPr/>
              </a:pPr>
              <a:t>November 9, 2018</a:t>
            </a:fld>
            <a:endParaRPr 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11"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28F40B16-69D9-D549-93F0-35DBE2D756FB}" type="slidenum">
              <a:rPr lang="en-US"/>
              <a:pPr>
                <a:defRPr/>
              </a:pPr>
              <a:t>‹#›</a:t>
            </a:fld>
            <a:endParaRPr lang="en-US" dirty="0"/>
          </a:p>
        </p:txBody>
      </p:sp>
    </p:spTree>
    <p:extLst>
      <p:ext uri="{BB962C8B-B14F-4D97-AF65-F5344CB8AC3E}">
        <p14:creationId xmlns:p14="http://schemas.microsoft.com/office/powerpoint/2010/main" val="25680223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D7B8D7E-9654-204E-918F-F48668907CA2}" type="datetime4">
              <a:rPr lang="en-US"/>
              <a:pPr>
                <a:defRPr/>
              </a:pPr>
              <a:t>November 9, 2018</a:t>
            </a:fld>
            <a:endParaRPr lang="en-US"/>
          </a:p>
        </p:txBody>
      </p:sp>
      <p:sp>
        <p:nvSpPr>
          <p:cNvPr id="6"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97EF0CE-12A1-E248-9F32-B9EC8A386369}" type="slidenum">
              <a:rPr lang="en-US"/>
              <a:pPr>
                <a:defRPr/>
              </a:pPr>
              <a:t>‹#›</a:t>
            </a:fld>
            <a:endParaRPr lang="en-US"/>
          </a:p>
        </p:txBody>
      </p:sp>
    </p:spTree>
    <p:extLst>
      <p:ext uri="{BB962C8B-B14F-4D97-AF65-F5344CB8AC3E}">
        <p14:creationId xmlns:p14="http://schemas.microsoft.com/office/powerpoint/2010/main" val="36308469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062F917-0B12-F14D-9DA5-4B5AD3AE7023}" type="datetime4">
              <a:rPr lang="en-US"/>
              <a:pPr>
                <a:defRPr/>
              </a:pPr>
              <a:t>November 9, 2018</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507000E-4C18-014C-BCCC-230D83009C1F}" type="slidenum">
              <a:rPr lang="en-US"/>
              <a:pPr>
                <a:defRPr/>
              </a:pPr>
              <a:t>‹#›</a:t>
            </a:fld>
            <a:endParaRPr lang="en-US"/>
          </a:p>
        </p:txBody>
      </p:sp>
    </p:spTree>
    <p:extLst>
      <p:ext uri="{BB962C8B-B14F-4D97-AF65-F5344CB8AC3E}">
        <p14:creationId xmlns:p14="http://schemas.microsoft.com/office/powerpoint/2010/main" val="38276749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002DB48-4621-8149-87E2-3760BFD1B8B0}" type="datetime4">
              <a:rPr lang="en-US"/>
              <a:pPr>
                <a:defRPr/>
              </a:pPr>
              <a:t>November 9, 2018</a:t>
            </a:fld>
            <a:endParaRPr lang="en-US"/>
          </a:p>
        </p:txBody>
      </p:sp>
      <p:sp>
        <p:nvSpPr>
          <p:cNvPr id="6"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CD8FCBD9-3EF3-AB47-81B9-A56464EDEAAF}" type="slidenum">
              <a:rPr lang="en-US"/>
              <a:pPr>
                <a:defRPr/>
              </a:pPr>
              <a:t>‹#›</a:t>
            </a:fld>
            <a:endParaRPr lang="en-US"/>
          </a:p>
        </p:txBody>
      </p:sp>
    </p:spTree>
    <p:extLst>
      <p:ext uri="{BB962C8B-B14F-4D97-AF65-F5344CB8AC3E}">
        <p14:creationId xmlns:p14="http://schemas.microsoft.com/office/powerpoint/2010/main" val="11230524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BB53D6C-1B62-4A4E-970A-06B519F0C9E3}" type="datetime4">
              <a:rPr lang="en-US"/>
              <a:pPr>
                <a:defRPr/>
              </a:pPr>
              <a:t>November 9, 2018</a:t>
            </a:fld>
            <a:endParaRPr lang="en-US"/>
          </a:p>
        </p:txBody>
      </p:sp>
      <p:sp>
        <p:nvSpPr>
          <p:cNvPr id="8" name="Footer Placeholder 7"/>
          <p:cNvSpPr>
            <a:spLocks noGrp="1"/>
          </p:cNvSpPr>
          <p:nvPr>
            <p:ph type="ftr"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8"/>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B27DF4D-6914-9C4B-A908-B2C964E9FA89}" type="slidenum">
              <a:rPr lang="en-US"/>
              <a:pPr>
                <a:defRPr/>
              </a:pPr>
              <a:t>‹#›</a:t>
            </a:fld>
            <a:endParaRPr lang="en-US"/>
          </a:p>
        </p:txBody>
      </p:sp>
    </p:spTree>
    <p:extLst>
      <p:ext uri="{BB962C8B-B14F-4D97-AF65-F5344CB8AC3E}">
        <p14:creationId xmlns:p14="http://schemas.microsoft.com/office/powerpoint/2010/main" val="36358951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solidFill>
                  <a:srgbClr val="48231E"/>
                </a:solidFill>
                <a:ea typeface="ＭＳ Ｐゴシック" charset="0"/>
                <a:cs typeface="ＭＳ Ｐゴシック" charset="0"/>
              </a:defRPr>
            </a:lvl1pPr>
          </a:lstStyle>
          <a:p>
            <a:pPr>
              <a:defRPr/>
            </a:pPr>
            <a:fld id="{4D60AE39-98AF-BC4C-B6A4-48365085EB2D}" type="datetime4">
              <a:rPr lang="en-US"/>
              <a:pPr>
                <a:defRPr/>
              </a:pPr>
              <a:t>November 9, 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1CF8C9C-CBCA-4144-9956-86DE598FBB91}" type="slidenum">
              <a:rPr lang="en-US"/>
              <a:pPr>
                <a:defRPr/>
              </a:pPr>
              <a:t>‹#›</a:t>
            </a:fld>
            <a:endParaRPr lang="en-US"/>
          </a:p>
        </p:txBody>
      </p:sp>
    </p:spTree>
    <p:extLst>
      <p:ext uri="{BB962C8B-B14F-4D97-AF65-F5344CB8AC3E}">
        <p14:creationId xmlns:p14="http://schemas.microsoft.com/office/powerpoint/2010/main" val="22829509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901E4C5-FBDF-0942-8D9D-4B5A5DFBC7C3}" type="datetime4">
              <a:rPr lang="en-US"/>
              <a:pPr>
                <a:defRPr/>
              </a:pPr>
              <a:t>November 9, 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71D4E66-A300-E84D-829D-3EED6631E75C}" type="slidenum">
              <a:rPr lang="en-US"/>
              <a:pPr>
                <a:defRPr/>
              </a:pPr>
              <a:t>‹#›</a:t>
            </a:fld>
            <a:endParaRPr lang="en-US"/>
          </a:p>
        </p:txBody>
      </p:sp>
    </p:spTree>
    <p:extLst>
      <p:ext uri="{BB962C8B-B14F-4D97-AF65-F5344CB8AC3E}">
        <p14:creationId xmlns:p14="http://schemas.microsoft.com/office/powerpoint/2010/main" val="28779329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5"/>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5FC00EC9-4C09-A14D-8B8F-0F37137907B3}" type="datetime4">
              <a:rPr lang="en-US"/>
              <a:pPr>
                <a:defRPr/>
              </a:pPr>
              <a:t>November 9, 2018</a:t>
            </a:fld>
            <a:endParaRPr lang="en-US" dirty="0"/>
          </a:p>
        </p:txBody>
      </p:sp>
      <p:sp>
        <p:nvSpPr>
          <p:cNvPr id="7"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6CF55D9-DEC7-A747-A52C-A611EBCBBCF0}" type="slidenum">
              <a:rPr lang="en-US"/>
              <a:pPr>
                <a:defRPr/>
              </a:pPr>
              <a:t>‹#›</a:t>
            </a:fld>
            <a:endParaRPr lang="en-US"/>
          </a:p>
        </p:txBody>
      </p:sp>
    </p:spTree>
    <p:extLst>
      <p:ext uri="{BB962C8B-B14F-4D97-AF65-F5344CB8AC3E}">
        <p14:creationId xmlns:p14="http://schemas.microsoft.com/office/powerpoint/2010/main" val="33944858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6" name="Date Placeholder 4"/>
          <p:cNvSpPr>
            <a:spLocks noGrp="1"/>
          </p:cNvSpPr>
          <p:nvPr>
            <p:ph type="dt" sz="half" idx="14"/>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370D70F-3B3F-4F45-A4E8-AB9EC6576751}" type="datetime4">
              <a:rPr lang="en-US"/>
              <a:pPr>
                <a:defRPr/>
              </a:pPr>
              <a:t>November 9, 2018</a:t>
            </a:fld>
            <a:endParaRPr lang="en-US"/>
          </a:p>
        </p:txBody>
      </p:sp>
      <p:sp>
        <p:nvSpPr>
          <p:cNvPr id="7" name="Footer Placeholder 5"/>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CF2D3F-10BA-6F4C-9C4B-8A82F8A87E23}" type="slidenum">
              <a:rPr lang="en-US"/>
              <a:pPr>
                <a:defRPr/>
              </a:pPr>
              <a:t>‹#›</a:t>
            </a:fld>
            <a:endParaRPr lang="en-US"/>
          </a:p>
        </p:txBody>
      </p:sp>
    </p:spTree>
    <p:extLst>
      <p:ext uri="{BB962C8B-B14F-4D97-AF65-F5344CB8AC3E}">
        <p14:creationId xmlns:p14="http://schemas.microsoft.com/office/powerpoint/2010/main" val="315485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8.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9.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theme" Target="../theme/theme14.xml"/><Relationship Id="rId5" Type="http://schemas.openxmlformats.org/officeDocument/2006/relationships/slideLayout" Target="../slideLayouts/slideLayout139.xml"/><Relationship Id="rId4" Type="http://schemas.openxmlformats.org/officeDocument/2006/relationships/slideLayout" Target="../slideLayouts/slideLayout13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3.pn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5.xml"/><Relationship Id="rId2" Type="http://schemas.openxmlformats.org/officeDocument/2006/relationships/slideLayout" Target="../slideLayouts/slideLayout141.xml"/><Relationship Id="rId16" Type="http://schemas.openxmlformats.org/officeDocument/2006/relationships/image" Target="../media/image6.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5.pn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6.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7.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8.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9.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3.pn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20.xml"/><Relationship Id="rId2" Type="http://schemas.openxmlformats.org/officeDocument/2006/relationships/slideLayout" Target="../slideLayouts/slideLayout196.xml"/><Relationship Id="rId16" Type="http://schemas.openxmlformats.org/officeDocument/2006/relationships/image" Target="../media/image6.png"/><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image" Target="../media/image5.png"/><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image" Target="../media/image4.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1.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2.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3.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0.jpe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4.xml"/><Relationship Id="rId17" Type="http://schemas.openxmlformats.org/officeDocument/2006/relationships/image" Target="../media/image14.png"/><Relationship Id="rId2" Type="http://schemas.openxmlformats.org/officeDocument/2006/relationships/slideLayout" Target="../slideLayouts/slideLayout240.xml"/><Relationship Id="rId16" Type="http://schemas.openxmlformats.org/officeDocument/2006/relationships/image" Target="../media/image13.png"/><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image" Target="../media/image12.png"/><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image" Target="../media/image11.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theme" Target="../theme/theme25.xml"/><Relationship Id="rId1" Type="http://schemas.openxmlformats.org/officeDocument/2006/relationships/slideLayout" Target="../slideLayouts/slideLayout25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image" Target="../media/image10.jpeg"/><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theme" Target="../theme/theme26.xml"/><Relationship Id="rId17" Type="http://schemas.openxmlformats.org/officeDocument/2006/relationships/image" Target="../media/image14.png"/><Relationship Id="rId2" Type="http://schemas.openxmlformats.org/officeDocument/2006/relationships/slideLayout" Target="../slideLayouts/slideLayout252.xml"/><Relationship Id="rId16" Type="http://schemas.openxmlformats.org/officeDocument/2006/relationships/image" Target="../media/image13.png"/><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12.pn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image" Target="../media/image1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7.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28.xml"/><Relationship Id="rId1" Type="http://schemas.openxmlformats.org/officeDocument/2006/relationships/slideLayout" Target="../slideLayouts/slideLayout273.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9.xml"/><Relationship Id="rId1" Type="http://schemas.openxmlformats.org/officeDocument/2006/relationships/slideLayout" Target="../slideLayouts/slideLayout27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82.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30.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93.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31.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image" Target="../media/image3.png"/><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32.xml"/><Relationship Id="rId2" Type="http://schemas.openxmlformats.org/officeDocument/2006/relationships/slideLayout" Target="../slideLayouts/slideLayout298.xml"/><Relationship Id="rId16" Type="http://schemas.openxmlformats.org/officeDocument/2006/relationships/image" Target="../media/image6.png"/><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image" Target="../media/image5.png"/><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image" Target="../media/image4.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slideLayout" Target="../slideLayouts/slideLayout320.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slideLayout" Target="../slideLayouts/slideLayout319.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DD74653-2981-FE4E-B1D6-3753F9EA41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7330"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fld id="{D1121A03-32A1-A343-92ED-9604DE71BB4F}" type="datetime4">
              <a:rPr lang="en-US"/>
              <a:pPr>
                <a:defRPr/>
              </a:pPr>
              <a:t>November 9, 2018</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600" b="1">
                <a:solidFill>
                  <a:srgbClr val="48231E"/>
                </a:solidFill>
                <a:latin typeface="Candara"/>
                <a:ea typeface="Osaka" charset="0"/>
                <a:cs typeface="Osaka" charset="0"/>
              </a:defRPr>
            </a:lvl1pPr>
          </a:lstStyle>
          <a:p>
            <a:pPr>
              <a:defRPr/>
            </a:pPr>
            <a:fld id="{C47F0AC9-0340-B648-8652-B4E853A05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969941583"/>
      </p:ext>
    </p:extLst>
  </p:cSld>
  <p:clrMap bg1="dk2" tx1="lt1" bg2="dk1" tx2="lt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2209800" y="1295400"/>
            <a:ext cx="5410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1447800" y="2667000"/>
            <a:ext cx="70104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4" name="Rectangle 4"/>
          <p:cNvSpPr>
            <a:spLocks noGrp="1" noChangeArrowheads="1"/>
          </p:cNvSpPr>
          <p:nvPr>
            <p:ph type="dt" sz="half" idx="2"/>
          </p:nvPr>
        </p:nvSpPr>
        <p:spPr bwMode="auto">
          <a:xfrm>
            <a:off x="838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87045" name="Rectangle 5"/>
          <p:cNvSpPr>
            <a:spLocks noGrp="1" noChangeArrowheads="1"/>
          </p:cNvSpPr>
          <p:nvPr>
            <p:ph type="ftr" sz="quarter" idx="3"/>
          </p:nvPr>
        </p:nvSpPr>
        <p:spPr bwMode="auto">
          <a:xfrm>
            <a:off x="32004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870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FF387F9B-B6B8-1847-A7FC-1B6A0B99F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152992"/>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mn-lt"/>
          <a:ea typeface="+mn-ea"/>
        </a:defRPr>
      </a:lvl5pPr>
      <a:lvl6pPr marL="2514600" indent="-228600" algn="l" rtl="0" fontAlgn="base">
        <a:spcBef>
          <a:spcPct val="20000"/>
        </a:spcBef>
        <a:spcAft>
          <a:spcPct val="0"/>
        </a:spcAft>
        <a:buFont typeface="Wingdings" charset="0"/>
        <a:buChar char="ü"/>
        <a:defRPr sz="2000">
          <a:solidFill>
            <a:schemeClr val="tx1"/>
          </a:solidFill>
          <a:latin typeface="+mn-lt"/>
          <a:ea typeface="+mn-ea"/>
        </a:defRPr>
      </a:lvl6pPr>
      <a:lvl7pPr marL="2971800" indent="-228600" algn="l" rtl="0" fontAlgn="base">
        <a:spcBef>
          <a:spcPct val="20000"/>
        </a:spcBef>
        <a:spcAft>
          <a:spcPct val="0"/>
        </a:spcAft>
        <a:buFont typeface="Wingdings" charset="0"/>
        <a:buChar char="ü"/>
        <a:defRPr sz="2000">
          <a:solidFill>
            <a:schemeClr val="tx1"/>
          </a:solidFill>
          <a:latin typeface="+mn-lt"/>
          <a:ea typeface="+mn-ea"/>
        </a:defRPr>
      </a:lvl7pPr>
      <a:lvl8pPr marL="3429000" indent="-228600" algn="l" rtl="0" fontAlgn="base">
        <a:spcBef>
          <a:spcPct val="20000"/>
        </a:spcBef>
        <a:spcAft>
          <a:spcPct val="0"/>
        </a:spcAft>
        <a:buFont typeface="Wingdings" charset="0"/>
        <a:buChar char="ü"/>
        <a:defRPr sz="2000">
          <a:solidFill>
            <a:schemeClr val="tx1"/>
          </a:solidFill>
          <a:latin typeface="+mn-lt"/>
          <a:ea typeface="+mn-ea"/>
        </a:defRPr>
      </a:lvl8pPr>
      <a:lvl9pPr marL="3886200" indent="-228600" algn="l" rtl="0" fontAlgn="base">
        <a:spcBef>
          <a:spcPct val="20000"/>
        </a:spcBef>
        <a:spcAft>
          <a:spcPct val="0"/>
        </a:spcAft>
        <a:buFont typeface="Wingdings" charset="0"/>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3202" name="Group 2"/>
          <p:cNvGrpSpPr>
            <a:grpSpLocks/>
          </p:cNvGrpSpPr>
          <p:nvPr/>
        </p:nvGrpSpPr>
        <p:grpSpPr bwMode="auto">
          <a:xfrm>
            <a:off x="0" y="0"/>
            <a:ext cx="9144000" cy="6858000"/>
            <a:chOff x="0" y="0"/>
            <a:chExt cx="5760" cy="4320"/>
          </a:xfrm>
        </p:grpSpPr>
        <p:grpSp>
          <p:nvGrpSpPr>
            <p:cNvPr id="563203" name="Group 3"/>
            <p:cNvGrpSpPr>
              <a:grpSpLocks/>
            </p:cNvGrpSpPr>
            <p:nvPr/>
          </p:nvGrpSpPr>
          <p:grpSpPr bwMode="auto">
            <a:xfrm>
              <a:off x="0" y="0"/>
              <a:ext cx="5760" cy="4320"/>
              <a:chOff x="0" y="0"/>
              <a:chExt cx="5760" cy="4320"/>
            </a:xfrm>
          </p:grpSpPr>
          <p:sp>
            <p:nvSpPr>
              <p:cNvPr id="177156" name="Line 4"/>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57" name="Line 5"/>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58" name="Line 6"/>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59" name="Line 7"/>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0" name="Line 8"/>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1" name="Line 9"/>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2" name="Line 10"/>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3" name="Line 11"/>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4" name="Line 12"/>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5" name="Line 13"/>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6" name="Line 14"/>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7" name="Line 15"/>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8" name="Line 16"/>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69" name="Line 17"/>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0" name="Line 18"/>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1" name="Line 19"/>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2" name="Line 20"/>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3" name="Line 21"/>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4" name="Line 22"/>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grpSp>
            <p:nvGrpSpPr>
              <p:cNvPr id="563223" name="Group 23"/>
              <p:cNvGrpSpPr>
                <a:grpSpLocks/>
              </p:cNvGrpSpPr>
              <p:nvPr/>
            </p:nvGrpSpPr>
            <p:grpSpPr bwMode="auto">
              <a:xfrm>
                <a:off x="0" y="336"/>
                <a:ext cx="5760" cy="3744"/>
                <a:chOff x="0" y="384"/>
                <a:chExt cx="5760" cy="3744"/>
              </a:xfrm>
            </p:grpSpPr>
            <p:sp>
              <p:nvSpPr>
                <p:cNvPr id="177176" name="Line 24"/>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7" name="Line 25"/>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8" name="Line 26"/>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79" name="Line 27"/>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0" name="Line 28"/>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1" name="Line 29"/>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2" name="Line 30"/>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3" name="Line 31"/>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4" name="Line 32"/>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5" name="Line 33"/>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6" name="Line 34"/>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7" name="Line 35"/>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8" name="Line 36"/>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sp>
              <p:nvSpPr>
                <p:cNvPr id="177189" name="Line 37"/>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ffectLst/>
              </p:spPr>
              <p:txBody>
                <a:bodyPr wrap="none" anchor="ctr"/>
                <a:lstStyle/>
                <a:p>
                  <a:pPr>
                    <a:defRPr/>
                  </a:pPr>
                  <a:endParaRPr lang="en-US">
                    <a:solidFill>
                      <a:srgbClr val="000000"/>
                    </a:solidFill>
                    <a:latin typeface="Times New Roman" pitchFamily="18" charset="0"/>
                    <a:ea typeface="ＭＳ Ｐゴシック"/>
                    <a:cs typeface="Arial" charset="0"/>
                  </a:endParaRPr>
                </a:p>
              </p:txBody>
            </p:sp>
          </p:grpSp>
        </p:grpSp>
        <p:sp>
          <p:nvSpPr>
            <p:cNvPr id="177190" name="Freeform 38" descr="50%"/>
            <p:cNvSpPr>
              <a:spLocks/>
            </p:cNvSpPr>
            <p:nvPr/>
          </p:nvSpPr>
          <p:spPr bwMode="ltGray">
            <a:xfrm rot="16200000" flipV="1">
              <a:off x="4614" y="3544"/>
              <a:ext cx="274" cy="1250"/>
            </a:xfrm>
            <a:custGeom>
              <a:avLst/>
              <a:gdLst/>
              <a:ahLst/>
              <a:cxnLst>
                <a:cxn ang="0">
                  <a:pos x="0" y="2"/>
                </a:cxn>
                <a:cxn ang="0">
                  <a:pos x="240" y="2"/>
                </a:cxn>
                <a:cxn ang="0">
                  <a:pos x="288" y="50"/>
                </a:cxn>
                <a:cxn ang="0">
                  <a:pos x="288" y="1202"/>
                </a:cxn>
                <a:cxn ang="0">
                  <a:pos x="240" y="1250"/>
                </a:cxn>
                <a:cxn ang="0">
                  <a:pos x="0" y="1250"/>
                </a:cxn>
                <a:cxn ang="0">
                  <a:pos x="0" y="2"/>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w="9525">
              <a:noFill/>
              <a:round/>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sp>
          <p:nvSpPr>
            <p:cNvPr id="177191" name="Rectangle 39" descr="Dark vertical"/>
            <p:cNvSpPr>
              <a:spLocks noChangeArrowheads="1"/>
            </p:cNvSpPr>
            <p:nvPr/>
          </p:nvSpPr>
          <p:spPr bwMode="auto">
            <a:xfrm rot="16200000" flipV="1">
              <a:off x="4729" y="3680"/>
              <a:ext cx="32" cy="1248"/>
            </a:xfrm>
            <a:prstGeom prst="rect">
              <a:avLst/>
            </a:prstGeom>
            <a:pattFill prst="dkVert">
              <a:fgClr>
                <a:schemeClr val="accent1"/>
              </a:fgClr>
              <a:bgClr>
                <a:schemeClr val="bg1"/>
              </a:bgClr>
            </a:pattFill>
            <a:ln w="9525">
              <a:noFill/>
              <a:miter lim="800000"/>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sp>
          <p:nvSpPr>
            <p:cNvPr id="177192" name="Freeform 40" descr="50%"/>
            <p:cNvSpPr>
              <a:spLocks/>
            </p:cNvSpPr>
            <p:nvPr/>
          </p:nvSpPr>
          <p:spPr bwMode="ltGray">
            <a:xfrm rot="16200000" flipV="1">
              <a:off x="877" y="3544"/>
              <a:ext cx="274" cy="1250"/>
            </a:xfrm>
            <a:custGeom>
              <a:avLst/>
              <a:gdLst/>
              <a:ahLst/>
              <a:cxnLst>
                <a:cxn ang="0">
                  <a:pos x="0" y="2"/>
                </a:cxn>
                <a:cxn ang="0">
                  <a:pos x="240" y="2"/>
                </a:cxn>
                <a:cxn ang="0">
                  <a:pos x="288" y="50"/>
                </a:cxn>
                <a:cxn ang="0">
                  <a:pos x="288" y="1202"/>
                </a:cxn>
                <a:cxn ang="0">
                  <a:pos x="240" y="1250"/>
                </a:cxn>
                <a:cxn ang="0">
                  <a:pos x="0" y="1250"/>
                </a:cxn>
                <a:cxn ang="0">
                  <a:pos x="0" y="2"/>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w="9525">
              <a:noFill/>
              <a:round/>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sp>
          <p:nvSpPr>
            <p:cNvPr id="177193" name="Rectangle 41" descr="Dark vertical"/>
            <p:cNvSpPr>
              <a:spLocks noChangeArrowheads="1"/>
            </p:cNvSpPr>
            <p:nvPr/>
          </p:nvSpPr>
          <p:spPr bwMode="auto">
            <a:xfrm rot="16200000" flipV="1">
              <a:off x="992" y="3680"/>
              <a:ext cx="32" cy="1248"/>
            </a:xfrm>
            <a:prstGeom prst="rect">
              <a:avLst/>
            </a:prstGeom>
            <a:pattFill prst="dkVert">
              <a:fgClr>
                <a:schemeClr val="accent1"/>
              </a:fgClr>
              <a:bgClr>
                <a:schemeClr val="bg1"/>
              </a:bgClr>
            </a:pattFill>
            <a:ln w="9525">
              <a:noFill/>
              <a:miter lim="800000"/>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sp>
          <p:nvSpPr>
            <p:cNvPr id="177194" name="Freeform 42" descr="50%"/>
            <p:cNvSpPr>
              <a:spLocks/>
            </p:cNvSpPr>
            <p:nvPr/>
          </p:nvSpPr>
          <p:spPr bwMode="ltGray">
            <a:xfrm rot="16200000" flipV="1">
              <a:off x="2747" y="3263"/>
              <a:ext cx="274" cy="1817"/>
            </a:xfrm>
            <a:custGeom>
              <a:avLst/>
              <a:gdLst/>
              <a:ahLst/>
              <a:cxnLst>
                <a:cxn ang="0">
                  <a:pos x="0" y="2"/>
                </a:cxn>
                <a:cxn ang="0">
                  <a:pos x="240" y="2"/>
                </a:cxn>
                <a:cxn ang="0">
                  <a:pos x="288" y="50"/>
                </a:cxn>
                <a:cxn ang="0">
                  <a:pos x="288" y="1202"/>
                </a:cxn>
                <a:cxn ang="0">
                  <a:pos x="240" y="1250"/>
                </a:cxn>
                <a:cxn ang="0">
                  <a:pos x="0" y="1250"/>
                </a:cxn>
                <a:cxn ang="0">
                  <a:pos x="0" y="2"/>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w="9525">
              <a:noFill/>
              <a:round/>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sp>
          <p:nvSpPr>
            <p:cNvPr id="177195" name="Rectangle 43" descr="Dark vertical"/>
            <p:cNvSpPr>
              <a:spLocks noChangeArrowheads="1"/>
            </p:cNvSpPr>
            <p:nvPr/>
          </p:nvSpPr>
          <p:spPr bwMode="auto">
            <a:xfrm rot="16200000" flipV="1">
              <a:off x="2859" y="3397"/>
              <a:ext cx="32" cy="1814"/>
            </a:xfrm>
            <a:prstGeom prst="rect">
              <a:avLst/>
            </a:prstGeom>
            <a:pattFill prst="dkVert">
              <a:fgClr>
                <a:schemeClr val="accent1"/>
              </a:fgClr>
              <a:bgClr>
                <a:schemeClr val="bg1"/>
              </a:bgClr>
            </a:pattFill>
            <a:ln w="9525">
              <a:noFill/>
              <a:miter lim="800000"/>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grpSp>
          <p:nvGrpSpPr>
            <p:cNvPr id="563244" name="Group 44"/>
            <p:cNvGrpSpPr>
              <a:grpSpLocks/>
            </p:cNvGrpSpPr>
            <p:nvPr/>
          </p:nvGrpSpPr>
          <p:grpSpPr bwMode="auto">
            <a:xfrm>
              <a:off x="0" y="0"/>
              <a:ext cx="5760" cy="149"/>
              <a:chOff x="0" y="0"/>
              <a:chExt cx="5760" cy="149"/>
            </a:xfrm>
          </p:grpSpPr>
          <p:pic>
            <p:nvPicPr>
              <p:cNvPr id="563245" name="Picture 45" descr="techstri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7198" name="Rectangle 46" descr="Dark vertical"/>
              <p:cNvSpPr>
                <a:spLocks noChangeArrowheads="1"/>
              </p:cNvSpPr>
              <p:nvPr/>
            </p:nvSpPr>
            <p:spPr bwMode="auto">
              <a:xfrm>
                <a:off x="0" y="92"/>
                <a:ext cx="5760" cy="30"/>
              </a:xfrm>
              <a:prstGeom prst="rect">
                <a:avLst/>
              </a:prstGeom>
              <a:pattFill prst="dkVert">
                <a:fgClr>
                  <a:schemeClr val="accent1"/>
                </a:fgClr>
                <a:bgClr>
                  <a:schemeClr val="bg1"/>
                </a:bgClr>
              </a:pattFill>
              <a:ln w="9525">
                <a:noFill/>
                <a:miter lim="800000"/>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sp>
            <p:nvSpPr>
              <p:cNvPr id="177199" name="Rectangle 47"/>
              <p:cNvSpPr>
                <a:spLocks noChangeArrowheads="1"/>
              </p:cNvSpPr>
              <p:nvPr/>
            </p:nvSpPr>
            <p:spPr bwMode="auto">
              <a:xfrm>
                <a:off x="0" y="119"/>
                <a:ext cx="5760" cy="30"/>
              </a:xfrm>
              <a:prstGeom prst="rect">
                <a:avLst/>
              </a:prstGeom>
              <a:solidFill>
                <a:schemeClr val="bg2"/>
              </a:solidFill>
              <a:ln w="9525">
                <a:noFill/>
                <a:miter lim="800000"/>
                <a:headEnd/>
                <a:tailEnd/>
              </a:ln>
              <a:effectLst/>
            </p:spPr>
            <p:txBody>
              <a:bodyPr wrap="none" anchor="ctr"/>
              <a:lstStyle/>
              <a:p>
                <a:pPr>
                  <a:defRPr/>
                </a:pPr>
                <a:endParaRPr lang="en-US">
                  <a:solidFill>
                    <a:srgbClr val="000000"/>
                  </a:solidFill>
                  <a:latin typeface="Times New Roman" pitchFamily="18" charset="0"/>
                  <a:ea typeface="ＭＳ Ｐゴシック" pitchFamily="34" charset="-128"/>
                  <a:cs typeface="Arial" charset="0"/>
                </a:endParaRPr>
              </a:p>
            </p:txBody>
          </p:sp>
        </p:grpSp>
      </p:grpSp>
      <p:sp>
        <p:nvSpPr>
          <p:cNvPr id="177200" name="Rectangle 48"/>
          <p:cNvSpPr>
            <a:spLocks noGrp="1" noChangeArrowheads="1"/>
          </p:cNvSpPr>
          <p:nvPr>
            <p:ph type="title"/>
          </p:nvPr>
        </p:nvSpPr>
        <p:spPr bwMode="auto">
          <a:xfrm>
            <a:off x="0" y="609600"/>
            <a:ext cx="9144000" cy="1143000"/>
          </a:xfrm>
          <a:prstGeom prst="rect">
            <a:avLst/>
          </a:prstGeom>
          <a:noFill/>
          <a:ln w="9525">
            <a:noFill/>
            <a:miter lim="800000"/>
            <a:headEnd/>
            <a:tailEnd/>
          </a:ln>
          <a:effectLst/>
        </p:spPr>
        <p:txBody>
          <a:bodyPr vert="horz" wrap="square" lIns="91269" tIns="45635" rIns="91269" bIns="45635" numCol="1" anchor="ctr" anchorCtr="0" compatLnSpc="1">
            <a:prstTxWarp prst="textNoShape">
              <a:avLst/>
            </a:prstTxWarp>
          </a:bodyPr>
          <a:lstStyle/>
          <a:p>
            <a:pPr lvl="0"/>
            <a:r>
              <a:rPr lang="en-US" dirty="0"/>
              <a:t>Click to edit Master title style</a:t>
            </a:r>
          </a:p>
        </p:txBody>
      </p:sp>
      <p:sp>
        <p:nvSpPr>
          <p:cNvPr id="563249" name="Rectangle 49"/>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9" tIns="45635" rIns="91269" bIns="456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202" name="Rectangle 5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69" tIns="45635" rIns="91269" bIns="45635" numCol="1" anchor="b" anchorCtr="0" compatLnSpc="1">
            <a:prstTxWarp prst="textNoShape">
              <a:avLst/>
            </a:prstTxWarp>
          </a:bodyPr>
          <a:lstStyle>
            <a:lvl1pPr eaLnBrk="0" hangingPunct="0">
              <a:defRPr sz="1400" b="0" smtClean="0">
                <a:solidFill>
                  <a:srgbClr val="99CCCC"/>
                </a:solidFill>
                <a:latin typeface="+mn-lt"/>
                <a:ea typeface="+mn-ea"/>
                <a:cs typeface="+mn-cs"/>
              </a:defRPr>
            </a:lvl1pPr>
          </a:lstStyle>
          <a:p>
            <a:pPr>
              <a:defRPr/>
            </a:pPr>
            <a:endParaRPr lang="en-US"/>
          </a:p>
        </p:txBody>
      </p:sp>
      <p:sp>
        <p:nvSpPr>
          <p:cNvPr id="177203" name="Rectangle 51"/>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269" tIns="45635" rIns="91269" bIns="45635" numCol="1" anchor="b" anchorCtr="0" compatLnSpc="1">
            <a:prstTxWarp prst="textNoShape">
              <a:avLst/>
            </a:prstTxWarp>
          </a:bodyPr>
          <a:lstStyle>
            <a:lvl1pPr algn="ctr" eaLnBrk="0" hangingPunct="0">
              <a:defRPr sz="1400" b="0" smtClean="0">
                <a:solidFill>
                  <a:srgbClr val="99CCCC"/>
                </a:solidFill>
                <a:latin typeface="+mn-lt"/>
                <a:ea typeface="+mn-ea"/>
                <a:cs typeface="+mn-cs"/>
              </a:defRPr>
            </a:lvl1pPr>
          </a:lstStyle>
          <a:p>
            <a:pPr>
              <a:defRPr/>
            </a:pPr>
            <a:endParaRPr lang="en-US"/>
          </a:p>
        </p:txBody>
      </p:sp>
      <p:sp>
        <p:nvSpPr>
          <p:cNvPr id="177204" name="Rectangle 5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69" tIns="45635" rIns="91269" bIns="45635" numCol="1" anchor="b" anchorCtr="0" compatLnSpc="1">
            <a:prstTxWarp prst="textNoShape">
              <a:avLst/>
            </a:prstTxWarp>
          </a:bodyPr>
          <a:lstStyle>
            <a:lvl1pPr algn="r" eaLnBrk="0" hangingPunct="0">
              <a:defRPr sz="1400" b="0">
                <a:solidFill>
                  <a:srgbClr val="99CCCC"/>
                </a:solidFill>
                <a:latin typeface="+mn-lt"/>
                <a:cs typeface="ＭＳ Ｐゴシック" charset="0"/>
              </a:defRPr>
            </a:lvl1pPr>
          </a:lstStyle>
          <a:p>
            <a:fld id="{0A0F27F8-5984-E144-AC5C-3267BB27381E}" type="slidenum">
              <a:rPr lang="en-US" smtClean="0"/>
              <a:pPr/>
              <a:t>‹#›</a:t>
            </a:fld>
            <a:endParaRPr lang="en-US"/>
          </a:p>
        </p:txBody>
      </p:sp>
    </p:spTree>
    <p:extLst>
      <p:ext uri="{BB962C8B-B14F-4D97-AF65-F5344CB8AC3E}">
        <p14:creationId xmlns:p14="http://schemas.microsoft.com/office/powerpoint/2010/main" val="1111416800"/>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mj-ea"/>
          <a:cs typeface="Arial"/>
        </a:defRPr>
      </a:lvl1pPr>
      <a:lvl2pPr algn="ctr" rtl="0" eaLnBrk="0" fontAlgn="base" hangingPunct="0">
        <a:spcBef>
          <a:spcPct val="0"/>
        </a:spcBef>
        <a:spcAft>
          <a:spcPct val="0"/>
        </a:spcAft>
        <a:defRPr sz="4400">
          <a:solidFill>
            <a:schemeClr val="tx2"/>
          </a:solidFill>
          <a:latin typeface="Impact" charset="0"/>
          <a:ea typeface="ＭＳ Ｐゴシック" charset="0"/>
        </a:defRPr>
      </a:lvl2pPr>
      <a:lvl3pPr algn="ctr" rtl="0" eaLnBrk="0" fontAlgn="base" hangingPunct="0">
        <a:spcBef>
          <a:spcPct val="0"/>
        </a:spcBef>
        <a:spcAft>
          <a:spcPct val="0"/>
        </a:spcAft>
        <a:defRPr sz="4400">
          <a:solidFill>
            <a:schemeClr val="tx2"/>
          </a:solidFill>
          <a:latin typeface="Impact" charset="0"/>
          <a:ea typeface="ＭＳ Ｐゴシック" charset="0"/>
        </a:defRPr>
      </a:lvl3pPr>
      <a:lvl4pPr algn="ctr" rtl="0" eaLnBrk="0" fontAlgn="base" hangingPunct="0">
        <a:spcBef>
          <a:spcPct val="0"/>
        </a:spcBef>
        <a:spcAft>
          <a:spcPct val="0"/>
        </a:spcAft>
        <a:defRPr sz="4400">
          <a:solidFill>
            <a:schemeClr val="tx2"/>
          </a:solidFill>
          <a:latin typeface="Impact" charset="0"/>
          <a:ea typeface="ＭＳ Ｐゴシック" charset="0"/>
        </a:defRPr>
      </a:lvl4pPr>
      <a:lvl5pPr algn="ctr" rtl="0" eaLnBrk="0" fontAlgn="base" hangingPunct="0">
        <a:spcBef>
          <a:spcPct val="0"/>
        </a:spcBef>
        <a:spcAft>
          <a:spcPct val="0"/>
        </a:spcAft>
        <a:defRPr sz="4400">
          <a:solidFill>
            <a:schemeClr val="tx2"/>
          </a:solidFill>
          <a:latin typeface="Impact" charset="0"/>
          <a:ea typeface="ＭＳ Ｐゴシック" charset="0"/>
        </a:defRPr>
      </a:lvl5pPr>
      <a:lvl6pPr marL="456348" algn="ctr" rtl="0" eaLnBrk="0" fontAlgn="base" hangingPunct="0">
        <a:spcBef>
          <a:spcPct val="0"/>
        </a:spcBef>
        <a:spcAft>
          <a:spcPct val="0"/>
        </a:spcAft>
        <a:defRPr sz="4400">
          <a:solidFill>
            <a:schemeClr val="tx2"/>
          </a:solidFill>
          <a:latin typeface="Impact" charset="0"/>
          <a:ea typeface="ＭＳ Ｐゴシック" charset="0"/>
        </a:defRPr>
      </a:lvl6pPr>
      <a:lvl7pPr marL="912713" algn="ctr" rtl="0" eaLnBrk="0" fontAlgn="base" hangingPunct="0">
        <a:spcBef>
          <a:spcPct val="0"/>
        </a:spcBef>
        <a:spcAft>
          <a:spcPct val="0"/>
        </a:spcAft>
        <a:defRPr sz="4400">
          <a:solidFill>
            <a:schemeClr val="tx2"/>
          </a:solidFill>
          <a:latin typeface="Impact" charset="0"/>
          <a:ea typeface="ＭＳ Ｐゴシック" charset="0"/>
        </a:defRPr>
      </a:lvl7pPr>
      <a:lvl8pPr marL="1369080" algn="ctr" rtl="0" eaLnBrk="0" fontAlgn="base" hangingPunct="0">
        <a:spcBef>
          <a:spcPct val="0"/>
        </a:spcBef>
        <a:spcAft>
          <a:spcPct val="0"/>
        </a:spcAft>
        <a:defRPr sz="4400">
          <a:solidFill>
            <a:schemeClr val="tx2"/>
          </a:solidFill>
          <a:latin typeface="Impact" charset="0"/>
          <a:ea typeface="ＭＳ Ｐゴシック" charset="0"/>
        </a:defRPr>
      </a:lvl8pPr>
      <a:lvl9pPr marL="1825435" algn="ctr" rtl="0" eaLnBrk="0" fontAlgn="base" hangingPunct="0">
        <a:spcBef>
          <a:spcPct val="0"/>
        </a:spcBef>
        <a:spcAft>
          <a:spcPct val="0"/>
        </a:spcAft>
        <a:defRPr sz="4400">
          <a:solidFill>
            <a:schemeClr val="tx2"/>
          </a:solidFill>
          <a:latin typeface="Impact" charset="0"/>
          <a:ea typeface="ＭＳ Ｐゴシック" charset="0"/>
        </a:defRPr>
      </a:lvl9pPr>
    </p:titleStyle>
    <p:bodyStyle>
      <a:lvl1pPr marL="231343" indent="-231343" algn="l" rtl="0" eaLnBrk="0" fontAlgn="base" hangingPunct="0">
        <a:spcBef>
          <a:spcPct val="20000"/>
        </a:spcBef>
        <a:spcAft>
          <a:spcPct val="0"/>
        </a:spcAft>
        <a:buClr>
          <a:schemeClr val="tx2"/>
        </a:buClr>
        <a:buChar char="•"/>
        <a:defRPr sz="3200">
          <a:solidFill>
            <a:schemeClr val="tx1"/>
          </a:solidFill>
          <a:latin typeface="Arial"/>
          <a:ea typeface="+mn-ea"/>
          <a:cs typeface="Arial"/>
        </a:defRPr>
      </a:lvl1pPr>
      <a:lvl2pPr marL="629081" indent="-172714" algn="l" rtl="0" eaLnBrk="0" fontAlgn="base" hangingPunct="0">
        <a:spcBef>
          <a:spcPct val="20000"/>
        </a:spcBef>
        <a:spcAft>
          <a:spcPct val="0"/>
        </a:spcAft>
        <a:buClr>
          <a:schemeClr val="accent1"/>
        </a:buClr>
        <a:buChar char="•"/>
        <a:defRPr sz="2800">
          <a:solidFill>
            <a:schemeClr val="tx1"/>
          </a:solidFill>
          <a:latin typeface="Arial"/>
          <a:ea typeface="+mn-ea"/>
          <a:cs typeface="Arial"/>
        </a:defRPr>
      </a:lvl2pPr>
      <a:lvl3pPr marL="1079099" indent="-166377" algn="l" rtl="0" eaLnBrk="0" fontAlgn="base" hangingPunct="0">
        <a:spcBef>
          <a:spcPct val="20000"/>
        </a:spcBef>
        <a:spcAft>
          <a:spcPct val="0"/>
        </a:spcAft>
        <a:buClr>
          <a:schemeClr val="folHlink"/>
        </a:buClr>
        <a:buChar char="•"/>
        <a:defRPr sz="2400">
          <a:solidFill>
            <a:schemeClr val="tx1"/>
          </a:solidFill>
          <a:latin typeface="Arial"/>
          <a:ea typeface="+mn-ea"/>
          <a:cs typeface="Arial"/>
        </a:defRPr>
      </a:lvl3pPr>
      <a:lvl4pPr marL="1597249" indent="-228174" algn="l" rtl="0" eaLnBrk="0" fontAlgn="base" hangingPunct="0">
        <a:spcBef>
          <a:spcPct val="20000"/>
        </a:spcBef>
        <a:spcAft>
          <a:spcPct val="0"/>
        </a:spcAft>
        <a:buChar char="•"/>
        <a:defRPr sz="2000">
          <a:solidFill>
            <a:schemeClr val="tx1"/>
          </a:solidFill>
          <a:latin typeface="Arial"/>
          <a:ea typeface="+mn-ea"/>
          <a:cs typeface="Arial"/>
        </a:defRPr>
      </a:lvl4pPr>
      <a:lvl5pPr marL="2053620" indent="-228174" algn="l" rtl="0" eaLnBrk="0" fontAlgn="base" hangingPunct="0">
        <a:spcBef>
          <a:spcPct val="20000"/>
        </a:spcBef>
        <a:spcAft>
          <a:spcPct val="0"/>
        </a:spcAft>
        <a:buChar char="•"/>
        <a:defRPr sz="2000">
          <a:solidFill>
            <a:schemeClr val="tx1"/>
          </a:solidFill>
          <a:latin typeface="Arial"/>
          <a:ea typeface="+mn-ea"/>
          <a:cs typeface="Arial"/>
        </a:defRPr>
      </a:lvl5pPr>
      <a:lvl6pPr marL="2509974" indent="-228174" algn="l" rtl="0" eaLnBrk="0" fontAlgn="base" hangingPunct="0">
        <a:spcBef>
          <a:spcPct val="20000"/>
        </a:spcBef>
        <a:spcAft>
          <a:spcPct val="0"/>
        </a:spcAft>
        <a:buChar char="•"/>
        <a:defRPr sz="2000">
          <a:solidFill>
            <a:schemeClr val="tx1"/>
          </a:solidFill>
          <a:latin typeface="+mn-lt"/>
          <a:ea typeface="+mn-ea"/>
        </a:defRPr>
      </a:lvl6pPr>
      <a:lvl7pPr marL="2966328" indent="-228174" algn="l" rtl="0" eaLnBrk="0" fontAlgn="base" hangingPunct="0">
        <a:spcBef>
          <a:spcPct val="20000"/>
        </a:spcBef>
        <a:spcAft>
          <a:spcPct val="0"/>
        </a:spcAft>
        <a:buChar char="•"/>
        <a:defRPr sz="2000">
          <a:solidFill>
            <a:schemeClr val="tx1"/>
          </a:solidFill>
          <a:latin typeface="+mn-lt"/>
          <a:ea typeface="+mn-ea"/>
        </a:defRPr>
      </a:lvl7pPr>
      <a:lvl8pPr marL="3422692" indent="-228174" algn="l" rtl="0" eaLnBrk="0" fontAlgn="base" hangingPunct="0">
        <a:spcBef>
          <a:spcPct val="20000"/>
        </a:spcBef>
        <a:spcAft>
          <a:spcPct val="0"/>
        </a:spcAft>
        <a:buChar char="•"/>
        <a:defRPr sz="2000">
          <a:solidFill>
            <a:schemeClr val="tx1"/>
          </a:solidFill>
          <a:latin typeface="+mn-lt"/>
          <a:ea typeface="+mn-ea"/>
        </a:defRPr>
      </a:lvl8pPr>
      <a:lvl9pPr marL="3879039" indent="-228174"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6348" rtl="0" eaLnBrk="1" latinLnBrk="0" hangingPunct="1">
        <a:defRPr sz="1800" kern="1200">
          <a:solidFill>
            <a:schemeClr val="tx1"/>
          </a:solidFill>
          <a:latin typeface="+mn-lt"/>
          <a:ea typeface="+mn-ea"/>
          <a:cs typeface="+mn-cs"/>
        </a:defRPr>
      </a:lvl1pPr>
      <a:lvl2pPr marL="456348" algn="l" defTabSz="456348" rtl="0" eaLnBrk="1" latinLnBrk="0" hangingPunct="1">
        <a:defRPr sz="1800" kern="1200">
          <a:solidFill>
            <a:schemeClr val="tx1"/>
          </a:solidFill>
          <a:latin typeface="+mn-lt"/>
          <a:ea typeface="+mn-ea"/>
          <a:cs typeface="+mn-cs"/>
        </a:defRPr>
      </a:lvl2pPr>
      <a:lvl3pPr marL="912713" algn="l" defTabSz="456348" rtl="0" eaLnBrk="1" latinLnBrk="0" hangingPunct="1">
        <a:defRPr sz="1800" kern="1200">
          <a:solidFill>
            <a:schemeClr val="tx1"/>
          </a:solidFill>
          <a:latin typeface="+mn-lt"/>
          <a:ea typeface="+mn-ea"/>
          <a:cs typeface="+mn-cs"/>
        </a:defRPr>
      </a:lvl3pPr>
      <a:lvl4pPr marL="1369080" algn="l" defTabSz="456348" rtl="0" eaLnBrk="1" latinLnBrk="0" hangingPunct="1">
        <a:defRPr sz="1800" kern="1200">
          <a:solidFill>
            <a:schemeClr val="tx1"/>
          </a:solidFill>
          <a:latin typeface="+mn-lt"/>
          <a:ea typeface="+mn-ea"/>
          <a:cs typeface="+mn-cs"/>
        </a:defRPr>
      </a:lvl4pPr>
      <a:lvl5pPr marL="1825435" algn="l" defTabSz="456348" rtl="0" eaLnBrk="1" latinLnBrk="0" hangingPunct="1">
        <a:defRPr sz="1800" kern="1200">
          <a:solidFill>
            <a:schemeClr val="tx1"/>
          </a:solidFill>
          <a:latin typeface="+mn-lt"/>
          <a:ea typeface="+mn-ea"/>
          <a:cs typeface="+mn-cs"/>
        </a:defRPr>
      </a:lvl5pPr>
      <a:lvl6pPr marL="2281788" algn="l" defTabSz="456348" rtl="0" eaLnBrk="1" latinLnBrk="0" hangingPunct="1">
        <a:defRPr sz="1800" kern="1200">
          <a:solidFill>
            <a:schemeClr val="tx1"/>
          </a:solidFill>
          <a:latin typeface="+mn-lt"/>
          <a:ea typeface="+mn-ea"/>
          <a:cs typeface="+mn-cs"/>
        </a:defRPr>
      </a:lvl6pPr>
      <a:lvl7pPr marL="2738155" algn="l" defTabSz="456348" rtl="0" eaLnBrk="1" latinLnBrk="0" hangingPunct="1">
        <a:defRPr sz="1800" kern="1200">
          <a:solidFill>
            <a:schemeClr val="tx1"/>
          </a:solidFill>
          <a:latin typeface="+mn-lt"/>
          <a:ea typeface="+mn-ea"/>
          <a:cs typeface="+mn-cs"/>
        </a:defRPr>
      </a:lvl7pPr>
      <a:lvl8pPr marL="3194510" algn="l" defTabSz="456348" rtl="0" eaLnBrk="1" latinLnBrk="0" hangingPunct="1">
        <a:defRPr sz="1800" kern="1200">
          <a:solidFill>
            <a:schemeClr val="tx1"/>
          </a:solidFill>
          <a:latin typeface="+mn-lt"/>
          <a:ea typeface="+mn-ea"/>
          <a:cs typeface="+mn-cs"/>
        </a:defRPr>
      </a:lvl8pPr>
      <a:lvl9pPr marL="3650868" algn="l" defTabSz="45634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614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effectLst/>
                <a:latin typeface="Arial" pitchFamily="34" charset="0"/>
              </a:defRPr>
            </a:lvl1pPr>
          </a:lstStyle>
          <a:p>
            <a:pPr eaLnBrk="1" hangingPunct="1"/>
            <a:endParaRPr lang="en-US" altLang="en-US">
              <a:ea typeface="MS PGothic" pitchFamily="34" charset="-128"/>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Arial" pitchFamily="34" charset="0"/>
              </a:defRPr>
            </a:lvl1pPr>
          </a:lstStyle>
          <a:p>
            <a:pPr eaLnBrk="1" hangingPunct="1"/>
            <a:endParaRPr lang="en-US" altLang="en-US">
              <a:ea typeface="MS PGothic" pitchFamily="34" charset="-128"/>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ffectLst/>
                <a:latin typeface="Arial" pitchFamily="34" charset="0"/>
              </a:defRPr>
            </a:lvl1pPr>
          </a:lstStyle>
          <a:p>
            <a:pPr eaLnBrk="1" hangingPunct="1"/>
            <a:fld id="{D61B7789-126F-4944-9D3D-6BEA94E8C4CD}" type="slidenum">
              <a:rPr lang="en-GB" altLang="en-US">
                <a:ea typeface="MS PGothic" pitchFamily="34" charset="-128"/>
                <a:cs typeface="Arial"/>
              </a:rPr>
              <a:pPr eaLnBrk="1" hangingPunct="1"/>
              <a:t>‹#›</a:t>
            </a:fld>
            <a:endParaRPr lang="en-GB" altLang="en-US">
              <a:ea typeface="MS PGothic" pitchFamily="34" charset="-128"/>
              <a:cs typeface="Arial"/>
            </a:endParaRPr>
          </a:p>
        </p:txBody>
      </p:sp>
    </p:spTree>
    <p:extLst>
      <p:ext uri="{BB962C8B-B14F-4D97-AF65-F5344CB8AC3E}">
        <p14:creationId xmlns:p14="http://schemas.microsoft.com/office/powerpoint/2010/main" val="489635542"/>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3794" name="Freeform 1026"/>
          <p:cNvSpPr>
            <a:spLocks/>
          </p:cNvSpPr>
          <p:nvPr/>
        </p:nvSpPr>
        <p:spPr bwMode="auto">
          <a:xfrm>
            <a:off x="-23813" y="1763713"/>
            <a:ext cx="6899276" cy="171450"/>
          </a:xfrm>
          <a:custGeom>
            <a:avLst/>
            <a:gdLst>
              <a:gd name="T0" fmla="*/ 5519738 w 4346"/>
              <a:gd name="T1" fmla="*/ 15875 h 108"/>
              <a:gd name="T2" fmla="*/ 6440488 w 4346"/>
              <a:gd name="T3" fmla="*/ 26988 h 108"/>
              <a:gd name="T4" fmla="*/ 6815138 w 4346"/>
              <a:gd name="T5" fmla="*/ 47625 h 108"/>
              <a:gd name="T6" fmla="*/ 6815138 w 4346"/>
              <a:gd name="T7" fmla="*/ 79375 h 108"/>
              <a:gd name="T8" fmla="*/ 6872288 w 4346"/>
              <a:gd name="T9" fmla="*/ 115888 h 108"/>
              <a:gd name="T10" fmla="*/ 6834188 w 4346"/>
              <a:gd name="T11" fmla="*/ 141288 h 108"/>
              <a:gd name="T12" fmla="*/ 6480176 w 4346"/>
              <a:gd name="T13" fmla="*/ 157163 h 108"/>
              <a:gd name="T14" fmla="*/ 5834063 w 4346"/>
              <a:gd name="T15" fmla="*/ 157163 h 108"/>
              <a:gd name="T16" fmla="*/ 4967288 w 4346"/>
              <a:gd name="T17" fmla="*/ 149225 h 108"/>
              <a:gd name="T18" fmla="*/ 3811588 w 4346"/>
              <a:gd name="T19" fmla="*/ 149225 h 108"/>
              <a:gd name="T20" fmla="*/ 2751138 w 4346"/>
              <a:gd name="T21" fmla="*/ 155575 h 108"/>
              <a:gd name="T22" fmla="*/ 1042988 w 4346"/>
              <a:gd name="T23" fmla="*/ 161925 h 108"/>
              <a:gd name="T24" fmla="*/ 1588 w 4346"/>
              <a:gd name="T25" fmla="*/ 147638 h 108"/>
              <a:gd name="T26" fmla="*/ 0 w 4346"/>
              <a:gd name="T27" fmla="*/ 20638 h 108"/>
              <a:gd name="T28" fmla="*/ 1042988 w 4346"/>
              <a:gd name="T29" fmla="*/ 19050 h 108"/>
              <a:gd name="T30" fmla="*/ 2141538 w 4346"/>
              <a:gd name="T31" fmla="*/ 11113 h 108"/>
              <a:gd name="T32" fmla="*/ 3595688 w 4346"/>
              <a:gd name="T33" fmla="*/ 14288 h 108"/>
              <a:gd name="T34" fmla="*/ 4498976 w 4346"/>
              <a:gd name="T35" fmla="*/ 12700 h 108"/>
              <a:gd name="T36" fmla="*/ 5519738 w 4346"/>
              <a:gd name="T37" fmla="*/ 1587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33795" name="Freeform 1027"/>
          <p:cNvSpPr>
            <a:spLocks/>
          </p:cNvSpPr>
          <p:nvPr/>
        </p:nvSpPr>
        <p:spPr bwMode="auto">
          <a:xfrm>
            <a:off x="198438" y="152400"/>
            <a:ext cx="715962" cy="6400800"/>
          </a:xfrm>
          <a:custGeom>
            <a:avLst/>
            <a:gdLst>
              <a:gd name="T0" fmla="*/ 69731 w 883"/>
              <a:gd name="T1" fmla="*/ 4979091 h 4115"/>
              <a:gd name="T2" fmla="*/ 64055 w 883"/>
              <a:gd name="T3" fmla="*/ 4246460 h 4115"/>
              <a:gd name="T4" fmla="*/ 51893 w 883"/>
              <a:gd name="T5" fmla="*/ 3280507 h 4115"/>
              <a:gd name="T6" fmla="*/ 81894 w 883"/>
              <a:gd name="T7" fmla="*/ 2745422 h 4115"/>
              <a:gd name="T8" fmla="*/ 64055 w 883"/>
              <a:gd name="T9" fmla="*/ 1768581 h 4115"/>
              <a:gd name="T10" fmla="*/ 27568 w 883"/>
              <a:gd name="T11" fmla="*/ 1012617 h 4115"/>
              <a:gd name="T12" fmla="*/ 15406 w 883"/>
              <a:gd name="T13" fmla="*/ 441756 h 4115"/>
              <a:gd name="T14" fmla="*/ 39731 w 883"/>
              <a:gd name="T15" fmla="*/ 69997 h 4115"/>
              <a:gd name="T16" fmla="*/ 99732 w 883"/>
              <a:gd name="T17" fmla="*/ 23332 h 4115"/>
              <a:gd name="T18" fmla="*/ 197031 w 883"/>
              <a:gd name="T19" fmla="*/ 57553 h 4115"/>
              <a:gd name="T20" fmla="*/ 287844 w 883"/>
              <a:gd name="T21" fmla="*/ 23332 h 4115"/>
              <a:gd name="T22" fmla="*/ 415144 w 883"/>
              <a:gd name="T23" fmla="*/ 10888 h 4115"/>
              <a:gd name="T24" fmla="*/ 573256 w 883"/>
              <a:gd name="T25" fmla="*/ 93329 h 4115"/>
              <a:gd name="T26" fmla="*/ 646231 w 883"/>
              <a:gd name="T27" fmla="*/ 220878 h 4115"/>
              <a:gd name="T28" fmla="*/ 639744 w 883"/>
              <a:gd name="T29" fmla="*/ 499309 h 4115"/>
              <a:gd name="T30" fmla="*/ 651907 w 883"/>
              <a:gd name="T31" fmla="*/ 1023506 h 4115"/>
              <a:gd name="T32" fmla="*/ 688394 w 883"/>
              <a:gd name="T33" fmla="*/ 1628588 h 4115"/>
              <a:gd name="T34" fmla="*/ 676231 w 883"/>
              <a:gd name="T35" fmla="*/ 2466991 h 4115"/>
              <a:gd name="T36" fmla="*/ 658393 w 883"/>
              <a:gd name="T37" fmla="*/ 3420500 h 4115"/>
              <a:gd name="T38" fmla="*/ 712719 w 883"/>
              <a:gd name="T39" fmla="*/ 4374010 h 4115"/>
              <a:gd name="T40" fmla="*/ 676231 w 883"/>
              <a:gd name="T41" fmla="*/ 5178193 h 4115"/>
              <a:gd name="T42" fmla="*/ 682718 w 883"/>
              <a:gd name="T43" fmla="*/ 6155034 h 4115"/>
              <a:gd name="T44" fmla="*/ 646231 w 883"/>
              <a:gd name="T45" fmla="*/ 6305916 h 4115"/>
              <a:gd name="T46" fmla="*/ 506768 w 883"/>
              <a:gd name="T47" fmla="*/ 6352580 h 4115"/>
              <a:gd name="T48" fmla="*/ 348656 w 883"/>
              <a:gd name="T49" fmla="*/ 6282584 h 4115"/>
              <a:gd name="T50" fmla="*/ 203518 w 883"/>
              <a:gd name="T51" fmla="*/ 6329248 h 4115"/>
              <a:gd name="T52" fmla="*/ 99732 w 883"/>
              <a:gd name="T53" fmla="*/ 6399245 h 4115"/>
              <a:gd name="T54" fmla="*/ 15406 w 883"/>
              <a:gd name="T55" fmla="*/ 6318360 h 4115"/>
              <a:gd name="T56" fmla="*/ 8919 w 883"/>
              <a:gd name="T57" fmla="*/ 6027485 h 4115"/>
              <a:gd name="T58" fmla="*/ 51893 w 883"/>
              <a:gd name="T59" fmla="*/ 5596617 h 4115"/>
              <a:gd name="T60" fmla="*/ 69731 w 883"/>
              <a:gd name="T61" fmla="*/ 497909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33796" name="Freeform 1028"/>
          <p:cNvSpPr>
            <a:spLocks/>
          </p:cNvSpPr>
          <p:nvPr/>
        </p:nvSpPr>
        <p:spPr bwMode="invGray">
          <a:xfrm>
            <a:off x="323850" y="1157288"/>
            <a:ext cx="152400" cy="914400"/>
          </a:xfrm>
          <a:custGeom>
            <a:avLst/>
            <a:gdLst>
              <a:gd name="T0" fmla="*/ 127462 w 110"/>
              <a:gd name="T1" fmla="*/ 0 h 842"/>
              <a:gd name="T2" fmla="*/ 112222 w 110"/>
              <a:gd name="T3" fmla="*/ 184618 h 842"/>
              <a:gd name="T4" fmla="*/ 70658 w 110"/>
              <a:gd name="T5" fmla="*/ 393127 h 842"/>
              <a:gd name="T6" fmla="*/ 102524 w 110"/>
              <a:gd name="T7" fmla="*/ 585346 h 842"/>
              <a:gd name="T8" fmla="*/ 121920 w 110"/>
              <a:gd name="T9" fmla="*/ 769964 h 842"/>
              <a:gd name="T10" fmla="*/ 152400 w 110"/>
              <a:gd name="T11" fmla="*/ 914400 h 842"/>
              <a:gd name="T12" fmla="*/ 112222 w 110"/>
              <a:gd name="T13" fmla="*/ 834037 h 842"/>
              <a:gd name="T14" fmla="*/ 81742 w 110"/>
              <a:gd name="T15" fmla="*/ 777566 h 842"/>
              <a:gd name="T16" fmla="*/ 40178 w 110"/>
              <a:gd name="T17" fmla="*/ 649419 h 842"/>
              <a:gd name="T18" fmla="*/ 0 w 110"/>
              <a:gd name="T19" fmla="*/ 449598 h 842"/>
              <a:gd name="T20" fmla="*/ 30480 w 110"/>
              <a:gd name="T21" fmla="*/ 272582 h 842"/>
              <a:gd name="T22" fmla="*/ 70658 w 110"/>
              <a:gd name="T23" fmla="*/ 87965 h 842"/>
              <a:gd name="T24" fmla="*/ 12746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33797" name="Rectangle 1029"/>
          <p:cNvSpPr>
            <a:spLocks noGrp="1" noChangeArrowheads="1"/>
          </p:cNvSpPr>
          <p:nvPr>
            <p:ph type="title"/>
          </p:nvPr>
        </p:nvSpPr>
        <p:spPr bwMode="auto">
          <a:xfrm>
            <a:off x="519113" y="547688"/>
            <a:ext cx="8594725" cy="747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3798" name="Rectangle 1030"/>
          <p:cNvSpPr>
            <a:spLocks noGrp="1" noChangeArrowheads="1"/>
          </p:cNvSpPr>
          <p:nvPr>
            <p:ph type="body" idx="1"/>
          </p:nvPr>
        </p:nvSpPr>
        <p:spPr bwMode="auto">
          <a:xfrm>
            <a:off x="1066800" y="20574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1031"/>
          <p:cNvSpPr>
            <a:spLocks noGrp="1" noChangeArrowheads="1"/>
          </p:cNvSpPr>
          <p:nvPr>
            <p:ph type="dt" sz="half" idx="2"/>
          </p:nvPr>
        </p:nvSpPr>
        <p:spPr bwMode="auto">
          <a:xfrm>
            <a:off x="1066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tx1"/>
                </a:solidFill>
                <a:latin typeface="Comic Sans MS" pitchFamily="66" charset="0"/>
              </a:defRPr>
            </a:lvl1pPr>
          </a:lstStyle>
          <a:p>
            <a:pPr eaLnBrk="1" hangingPunct="1"/>
            <a:endParaRPr lang="en-US" altLang="en-US">
              <a:solidFill>
                <a:srgbClr val="000000"/>
              </a:solidFill>
              <a:ea typeface="ＭＳ Ｐゴシック" pitchFamily="34" charset="-128"/>
              <a:cs typeface="+mn-cs"/>
            </a:endParaRPr>
          </a:p>
        </p:txBody>
      </p:sp>
      <p:sp>
        <p:nvSpPr>
          <p:cNvPr id="33800" name="Rectangle 1032"/>
          <p:cNvSpPr>
            <a:spLocks noGrp="1" noChangeArrowheads="1"/>
          </p:cNvSpPr>
          <p:nvPr>
            <p:ph type="ftr" sz="quarter" idx="3"/>
          </p:nvPr>
        </p:nvSpPr>
        <p:spPr bwMode="auto">
          <a:xfrm>
            <a:off x="3505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tx1"/>
                </a:solidFill>
                <a:latin typeface="Comic Sans MS" pitchFamily="66" charset="0"/>
              </a:defRPr>
            </a:lvl1pPr>
          </a:lstStyle>
          <a:p>
            <a:pPr eaLnBrk="1" hangingPunct="1"/>
            <a:endParaRPr lang="en-US" altLang="en-US">
              <a:solidFill>
                <a:srgbClr val="000000"/>
              </a:solidFill>
              <a:ea typeface="ＭＳ Ｐゴシック" pitchFamily="34" charset="-128"/>
              <a:cs typeface="+mn-cs"/>
            </a:endParaRPr>
          </a:p>
        </p:txBody>
      </p:sp>
      <p:sp>
        <p:nvSpPr>
          <p:cNvPr id="33801" name="Rectangle 1033"/>
          <p:cNvSpPr>
            <a:spLocks noGrp="1" noChangeArrowheads="1"/>
          </p:cNvSpPr>
          <p:nvPr>
            <p:ph type="sldNum" sz="quarter" idx="4"/>
          </p:nvPr>
        </p:nvSpPr>
        <p:spPr bwMode="auto">
          <a:xfrm>
            <a:off x="6934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solidFill>
                  <a:schemeClr val="tx1"/>
                </a:solidFill>
                <a:latin typeface="Comic Sans MS" pitchFamily="66" charset="0"/>
              </a:defRPr>
            </a:lvl1pPr>
          </a:lstStyle>
          <a:p>
            <a:pPr eaLnBrk="1" hangingPunct="1"/>
            <a:fld id="{23EC4B8D-CAF5-4D73-805E-CF143ECF4E3E}" type="slidenum">
              <a:rPr lang="en-US" altLang="en-US">
                <a:solidFill>
                  <a:srgbClr val="000000"/>
                </a:solidFill>
                <a:ea typeface="ＭＳ Ｐゴシック" pitchFamily="34" charset="-128"/>
                <a:cs typeface="+mn-cs"/>
              </a:rPr>
              <a:pPr eaLnBrk="1" hangingPunct="1"/>
              <a:t>‹#›</a:t>
            </a:fld>
            <a:endParaRPr lang="en-US" altLang="en-US">
              <a:solidFill>
                <a:srgbClr val="000000"/>
              </a:solidFill>
              <a:ea typeface="ＭＳ Ｐゴシック" pitchFamily="34" charset="-128"/>
              <a:cs typeface="+mn-cs"/>
            </a:endParaRPr>
          </a:p>
        </p:txBody>
      </p:sp>
    </p:spTree>
    <p:extLst>
      <p:ext uri="{BB962C8B-B14F-4D97-AF65-F5344CB8AC3E}">
        <p14:creationId xmlns:p14="http://schemas.microsoft.com/office/powerpoint/2010/main" val="3035833358"/>
      </p:ext>
    </p:extLst>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1" r:id="rId7"/>
    <p:sldLayoutId id="2147484822" r:id="rId8"/>
    <p:sldLayoutId id="2147484823" r:id="rId9"/>
    <p:sldLayoutId id="2147484824" r:id="rId10"/>
    <p:sldLayoutId id="2147484825"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mj-ea"/>
          <a:cs typeface="+mj-cs"/>
        </a:defRPr>
      </a:lvl1pPr>
      <a:lvl2pPr algn="l" rtl="0" eaLnBrk="0" fontAlgn="base" hangingPunct="0">
        <a:spcBef>
          <a:spcPct val="0"/>
        </a:spcBef>
        <a:spcAft>
          <a:spcPct val="0"/>
        </a:spcAft>
        <a:defRPr sz="4300">
          <a:solidFill>
            <a:schemeClr val="tx2"/>
          </a:solidFill>
          <a:latin typeface="Comic Sans MS" charset="0"/>
          <a:ea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defRPr>
      </a:lvl5pPr>
      <a:lvl6pPr marL="457200" algn="l" rtl="0" fontAlgn="base">
        <a:spcBef>
          <a:spcPct val="0"/>
        </a:spcBef>
        <a:spcAft>
          <a:spcPct val="0"/>
        </a:spcAft>
        <a:defRPr sz="4300">
          <a:solidFill>
            <a:schemeClr val="tx2"/>
          </a:solidFill>
          <a:latin typeface="Comic Sans MS" charset="0"/>
          <a:ea typeface="ＭＳ Ｐゴシック" charset="0"/>
        </a:defRPr>
      </a:lvl6pPr>
      <a:lvl7pPr marL="914400" algn="l" rtl="0" fontAlgn="base">
        <a:spcBef>
          <a:spcPct val="0"/>
        </a:spcBef>
        <a:spcAft>
          <a:spcPct val="0"/>
        </a:spcAft>
        <a:defRPr sz="4300">
          <a:solidFill>
            <a:schemeClr val="tx2"/>
          </a:solidFill>
          <a:latin typeface="Comic Sans MS" charset="0"/>
          <a:ea typeface="ＭＳ Ｐゴシック" charset="0"/>
        </a:defRPr>
      </a:lvl7pPr>
      <a:lvl8pPr marL="1371600" algn="l" rtl="0" fontAlgn="base">
        <a:spcBef>
          <a:spcPct val="0"/>
        </a:spcBef>
        <a:spcAft>
          <a:spcPct val="0"/>
        </a:spcAft>
        <a:defRPr sz="4300">
          <a:solidFill>
            <a:schemeClr val="tx2"/>
          </a:solidFill>
          <a:latin typeface="Comic Sans MS" charset="0"/>
          <a:ea typeface="ＭＳ Ｐゴシック" charset="0"/>
        </a:defRPr>
      </a:lvl8pPr>
      <a:lvl9pPr marL="1828800" algn="l" rtl="0" fontAlgn="base">
        <a:spcBef>
          <a:spcPct val="0"/>
        </a:spcBef>
        <a:spcAft>
          <a:spcPct val="0"/>
        </a:spcAft>
        <a:defRPr sz="4300">
          <a:solidFill>
            <a:schemeClr val="tx2"/>
          </a:solidFill>
          <a:latin typeface="Comic Sans MS" charset="0"/>
          <a:ea typeface="ＭＳ Ｐゴシック"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mn-ea"/>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mn-ea"/>
        </a:defRPr>
      </a:lvl5pPr>
      <a:lvl6pPr marL="2514600" indent="-228600" algn="l" rtl="0" fontAlgn="base">
        <a:spcBef>
          <a:spcPct val="20000"/>
        </a:spcBef>
        <a:spcAft>
          <a:spcPct val="0"/>
        </a:spcAft>
        <a:buSzPct val="60000"/>
        <a:buBlip>
          <a:blip r:embed="rId15"/>
        </a:buBlip>
        <a:defRPr sz="2000">
          <a:solidFill>
            <a:schemeClr val="tx1"/>
          </a:solidFill>
          <a:latin typeface="+mn-lt"/>
          <a:ea typeface="+mn-ea"/>
        </a:defRPr>
      </a:lvl6pPr>
      <a:lvl7pPr marL="2971800" indent="-228600" algn="l" rtl="0" fontAlgn="base">
        <a:spcBef>
          <a:spcPct val="20000"/>
        </a:spcBef>
        <a:spcAft>
          <a:spcPct val="0"/>
        </a:spcAft>
        <a:buSzPct val="60000"/>
        <a:buBlip>
          <a:blip r:embed="rId15"/>
        </a:buBlip>
        <a:defRPr sz="2000">
          <a:solidFill>
            <a:schemeClr val="tx1"/>
          </a:solidFill>
          <a:latin typeface="+mn-lt"/>
          <a:ea typeface="+mn-ea"/>
        </a:defRPr>
      </a:lvl7pPr>
      <a:lvl8pPr marL="3429000" indent="-228600" algn="l" rtl="0" fontAlgn="base">
        <a:spcBef>
          <a:spcPct val="20000"/>
        </a:spcBef>
        <a:spcAft>
          <a:spcPct val="0"/>
        </a:spcAft>
        <a:buSzPct val="60000"/>
        <a:buBlip>
          <a:blip r:embed="rId15"/>
        </a:buBlip>
        <a:defRPr sz="2000">
          <a:solidFill>
            <a:schemeClr val="tx1"/>
          </a:solidFill>
          <a:latin typeface="+mn-lt"/>
          <a:ea typeface="+mn-ea"/>
        </a:defRPr>
      </a:lvl8pPr>
      <a:lvl9pPr marL="3886200" indent="-228600" algn="l" rtl="0" fontAlgn="base">
        <a:spcBef>
          <a:spcPct val="20000"/>
        </a:spcBef>
        <a:spcAft>
          <a:spcPct val="0"/>
        </a:spcAft>
        <a:buSzPct val="60000"/>
        <a:buBlip>
          <a:blip r:embed="rId15"/>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50610343"/>
      </p:ext>
    </p:extLst>
  </p:cSld>
  <p:clrMap bg1="lt1" tx1="dk1" bg2="lt2" tx2="dk2" accent1="accent1" accent2="accent2" accent3="accent3" accent4="accent4" accent5="accent5" accent6="accent6" hlink="hlink" folHlink="folHlink"/>
  <p:sldLayoutIdLst>
    <p:sldLayoutId id="2147484827" r:id="rId1"/>
    <p:sldLayoutId id="2147484828" r:id="rId2"/>
    <p:sldLayoutId id="2147484829" r:id="rId3"/>
    <p:sldLayoutId id="2147484830" r:id="rId4"/>
    <p:sldLayoutId id="2147484831" r:id="rId5"/>
    <p:sldLayoutId id="2147484832" r:id="rId6"/>
    <p:sldLayoutId id="2147484833" r:id="rId7"/>
    <p:sldLayoutId id="2147484834" r:id="rId8"/>
    <p:sldLayoutId id="2147484835" r:id="rId9"/>
    <p:sldLayoutId id="2147484836" r:id="rId10"/>
    <p:sldLayoutId id="21474848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188574516"/>
      </p:ext>
    </p:extLst>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981716284"/>
      </p:ext>
    </p:extLst>
  </p:cSld>
  <p:clrMap bg1="lt1" tx1="dk1" bg2="lt2" tx2="dk2" accent1="accent1" accent2="accent2" accent3="accent3" accent4="accent4" accent5="accent5" accent6="accent6" hlink="hlink" folHlink="folHlink"/>
  <p:sldLayoutIdLst>
    <p:sldLayoutId id="2147484851" r:id="rId1"/>
    <p:sldLayoutId id="2147484852" r:id="rId2"/>
    <p:sldLayoutId id="2147484853" r:id="rId3"/>
    <p:sldLayoutId id="2147484854" r:id="rId4"/>
    <p:sldLayoutId id="2147484855" r:id="rId5"/>
    <p:sldLayoutId id="2147484856" r:id="rId6"/>
    <p:sldLayoutId id="2147484857" r:id="rId7"/>
    <p:sldLayoutId id="2147484858" r:id="rId8"/>
    <p:sldLayoutId id="2147484859" r:id="rId9"/>
    <p:sldLayoutId id="2147484860" r:id="rId10"/>
    <p:sldLayoutId id="21474848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22314902"/>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charset="0"/>
                <a:ea typeface="Osaka" charset="0"/>
                <a:cs typeface="Osaka" charset="0"/>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charset="0"/>
                <a:ea typeface="Osaka" charset="0"/>
                <a:cs typeface="Osaka" charset="0"/>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944719F8-CCBF-2F4B-9EC1-0E59BFA512E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3794" name="Freeform 1026"/>
          <p:cNvSpPr>
            <a:spLocks/>
          </p:cNvSpPr>
          <p:nvPr/>
        </p:nvSpPr>
        <p:spPr bwMode="auto">
          <a:xfrm>
            <a:off x="-23813" y="1763713"/>
            <a:ext cx="6899276" cy="171450"/>
          </a:xfrm>
          <a:custGeom>
            <a:avLst/>
            <a:gdLst>
              <a:gd name="T0" fmla="*/ 5519738 w 4346"/>
              <a:gd name="T1" fmla="*/ 15875 h 108"/>
              <a:gd name="T2" fmla="*/ 6440488 w 4346"/>
              <a:gd name="T3" fmla="*/ 26988 h 108"/>
              <a:gd name="T4" fmla="*/ 6815138 w 4346"/>
              <a:gd name="T5" fmla="*/ 47625 h 108"/>
              <a:gd name="T6" fmla="*/ 6815138 w 4346"/>
              <a:gd name="T7" fmla="*/ 79375 h 108"/>
              <a:gd name="T8" fmla="*/ 6872288 w 4346"/>
              <a:gd name="T9" fmla="*/ 115888 h 108"/>
              <a:gd name="T10" fmla="*/ 6834188 w 4346"/>
              <a:gd name="T11" fmla="*/ 141288 h 108"/>
              <a:gd name="T12" fmla="*/ 6480176 w 4346"/>
              <a:gd name="T13" fmla="*/ 157163 h 108"/>
              <a:gd name="T14" fmla="*/ 5834063 w 4346"/>
              <a:gd name="T15" fmla="*/ 157163 h 108"/>
              <a:gd name="T16" fmla="*/ 4967288 w 4346"/>
              <a:gd name="T17" fmla="*/ 149225 h 108"/>
              <a:gd name="T18" fmla="*/ 3811588 w 4346"/>
              <a:gd name="T19" fmla="*/ 149225 h 108"/>
              <a:gd name="T20" fmla="*/ 2751138 w 4346"/>
              <a:gd name="T21" fmla="*/ 155575 h 108"/>
              <a:gd name="T22" fmla="*/ 1042988 w 4346"/>
              <a:gd name="T23" fmla="*/ 161925 h 108"/>
              <a:gd name="T24" fmla="*/ 1588 w 4346"/>
              <a:gd name="T25" fmla="*/ 147638 h 108"/>
              <a:gd name="T26" fmla="*/ 0 w 4346"/>
              <a:gd name="T27" fmla="*/ 20638 h 108"/>
              <a:gd name="T28" fmla="*/ 1042988 w 4346"/>
              <a:gd name="T29" fmla="*/ 19050 h 108"/>
              <a:gd name="T30" fmla="*/ 2141538 w 4346"/>
              <a:gd name="T31" fmla="*/ 11113 h 108"/>
              <a:gd name="T32" fmla="*/ 3595688 w 4346"/>
              <a:gd name="T33" fmla="*/ 14288 h 108"/>
              <a:gd name="T34" fmla="*/ 4498976 w 4346"/>
              <a:gd name="T35" fmla="*/ 12700 h 108"/>
              <a:gd name="T36" fmla="*/ 5519738 w 4346"/>
              <a:gd name="T37" fmla="*/ 1587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33795" name="Freeform 1027"/>
          <p:cNvSpPr>
            <a:spLocks/>
          </p:cNvSpPr>
          <p:nvPr/>
        </p:nvSpPr>
        <p:spPr bwMode="auto">
          <a:xfrm>
            <a:off x="198438" y="152400"/>
            <a:ext cx="715962" cy="6400800"/>
          </a:xfrm>
          <a:custGeom>
            <a:avLst/>
            <a:gdLst>
              <a:gd name="T0" fmla="*/ 69731 w 883"/>
              <a:gd name="T1" fmla="*/ 4979091 h 4115"/>
              <a:gd name="T2" fmla="*/ 64055 w 883"/>
              <a:gd name="T3" fmla="*/ 4246460 h 4115"/>
              <a:gd name="T4" fmla="*/ 51893 w 883"/>
              <a:gd name="T5" fmla="*/ 3280507 h 4115"/>
              <a:gd name="T6" fmla="*/ 81894 w 883"/>
              <a:gd name="T7" fmla="*/ 2745422 h 4115"/>
              <a:gd name="T8" fmla="*/ 64055 w 883"/>
              <a:gd name="T9" fmla="*/ 1768581 h 4115"/>
              <a:gd name="T10" fmla="*/ 27568 w 883"/>
              <a:gd name="T11" fmla="*/ 1012617 h 4115"/>
              <a:gd name="T12" fmla="*/ 15406 w 883"/>
              <a:gd name="T13" fmla="*/ 441756 h 4115"/>
              <a:gd name="T14" fmla="*/ 39731 w 883"/>
              <a:gd name="T15" fmla="*/ 69997 h 4115"/>
              <a:gd name="T16" fmla="*/ 99732 w 883"/>
              <a:gd name="T17" fmla="*/ 23332 h 4115"/>
              <a:gd name="T18" fmla="*/ 197031 w 883"/>
              <a:gd name="T19" fmla="*/ 57553 h 4115"/>
              <a:gd name="T20" fmla="*/ 287844 w 883"/>
              <a:gd name="T21" fmla="*/ 23332 h 4115"/>
              <a:gd name="T22" fmla="*/ 415144 w 883"/>
              <a:gd name="T23" fmla="*/ 10888 h 4115"/>
              <a:gd name="T24" fmla="*/ 573256 w 883"/>
              <a:gd name="T25" fmla="*/ 93329 h 4115"/>
              <a:gd name="T26" fmla="*/ 646231 w 883"/>
              <a:gd name="T27" fmla="*/ 220878 h 4115"/>
              <a:gd name="T28" fmla="*/ 639744 w 883"/>
              <a:gd name="T29" fmla="*/ 499309 h 4115"/>
              <a:gd name="T30" fmla="*/ 651907 w 883"/>
              <a:gd name="T31" fmla="*/ 1023506 h 4115"/>
              <a:gd name="T32" fmla="*/ 688394 w 883"/>
              <a:gd name="T33" fmla="*/ 1628588 h 4115"/>
              <a:gd name="T34" fmla="*/ 676231 w 883"/>
              <a:gd name="T35" fmla="*/ 2466991 h 4115"/>
              <a:gd name="T36" fmla="*/ 658393 w 883"/>
              <a:gd name="T37" fmla="*/ 3420500 h 4115"/>
              <a:gd name="T38" fmla="*/ 712719 w 883"/>
              <a:gd name="T39" fmla="*/ 4374010 h 4115"/>
              <a:gd name="T40" fmla="*/ 676231 w 883"/>
              <a:gd name="T41" fmla="*/ 5178193 h 4115"/>
              <a:gd name="T42" fmla="*/ 682718 w 883"/>
              <a:gd name="T43" fmla="*/ 6155034 h 4115"/>
              <a:gd name="T44" fmla="*/ 646231 w 883"/>
              <a:gd name="T45" fmla="*/ 6305916 h 4115"/>
              <a:gd name="T46" fmla="*/ 506768 w 883"/>
              <a:gd name="T47" fmla="*/ 6352580 h 4115"/>
              <a:gd name="T48" fmla="*/ 348656 w 883"/>
              <a:gd name="T49" fmla="*/ 6282584 h 4115"/>
              <a:gd name="T50" fmla="*/ 203518 w 883"/>
              <a:gd name="T51" fmla="*/ 6329248 h 4115"/>
              <a:gd name="T52" fmla="*/ 99732 w 883"/>
              <a:gd name="T53" fmla="*/ 6399245 h 4115"/>
              <a:gd name="T54" fmla="*/ 15406 w 883"/>
              <a:gd name="T55" fmla="*/ 6318360 h 4115"/>
              <a:gd name="T56" fmla="*/ 8919 w 883"/>
              <a:gd name="T57" fmla="*/ 6027485 h 4115"/>
              <a:gd name="T58" fmla="*/ 51893 w 883"/>
              <a:gd name="T59" fmla="*/ 5596617 h 4115"/>
              <a:gd name="T60" fmla="*/ 69731 w 883"/>
              <a:gd name="T61" fmla="*/ 497909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33796" name="Freeform 1028"/>
          <p:cNvSpPr>
            <a:spLocks/>
          </p:cNvSpPr>
          <p:nvPr/>
        </p:nvSpPr>
        <p:spPr bwMode="invGray">
          <a:xfrm>
            <a:off x="323850" y="1157288"/>
            <a:ext cx="152400" cy="914400"/>
          </a:xfrm>
          <a:custGeom>
            <a:avLst/>
            <a:gdLst>
              <a:gd name="T0" fmla="*/ 127462 w 110"/>
              <a:gd name="T1" fmla="*/ 0 h 842"/>
              <a:gd name="T2" fmla="*/ 112222 w 110"/>
              <a:gd name="T3" fmla="*/ 184618 h 842"/>
              <a:gd name="T4" fmla="*/ 70658 w 110"/>
              <a:gd name="T5" fmla="*/ 393127 h 842"/>
              <a:gd name="T6" fmla="*/ 102524 w 110"/>
              <a:gd name="T7" fmla="*/ 585346 h 842"/>
              <a:gd name="T8" fmla="*/ 121920 w 110"/>
              <a:gd name="T9" fmla="*/ 769964 h 842"/>
              <a:gd name="T10" fmla="*/ 152400 w 110"/>
              <a:gd name="T11" fmla="*/ 914400 h 842"/>
              <a:gd name="T12" fmla="*/ 112222 w 110"/>
              <a:gd name="T13" fmla="*/ 834037 h 842"/>
              <a:gd name="T14" fmla="*/ 81742 w 110"/>
              <a:gd name="T15" fmla="*/ 777566 h 842"/>
              <a:gd name="T16" fmla="*/ 40178 w 110"/>
              <a:gd name="T17" fmla="*/ 649419 h 842"/>
              <a:gd name="T18" fmla="*/ 0 w 110"/>
              <a:gd name="T19" fmla="*/ 449598 h 842"/>
              <a:gd name="T20" fmla="*/ 30480 w 110"/>
              <a:gd name="T21" fmla="*/ 272582 h 842"/>
              <a:gd name="T22" fmla="*/ 70658 w 110"/>
              <a:gd name="T23" fmla="*/ 87965 h 842"/>
              <a:gd name="T24" fmla="*/ 12746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mn-cs"/>
            </a:endParaRPr>
          </a:p>
        </p:txBody>
      </p:sp>
      <p:sp>
        <p:nvSpPr>
          <p:cNvPr id="33797" name="Rectangle 1029"/>
          <p:cNvSpPr>
            <a:spLocks noGrp="1" noChangeArrowheads="1"/>
          </p:cNvSpPr>
          <p:nvPr>
            <p:ph type="title"/>
          </p:nvPr>
        </p:nvSpPr>
        <p:spPr bwMode="auto">
          <a:xfrm>
            <a:off x="519113" y="547688"/>
            <a:ext cx="8594725" cy="747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3798" name="Rectangle 1030"/>
          <p:cNvSpPr>
            <a:spLocks noGrp="1" noChangeArrowheads="1"/>
          </p:cNvSpPr>
          <p:nvPr>
            <p:ph type="body" idx="1"/>
          </p:nvPr>
        </p:nvSpPr>
        <p:spPr bwMode="auto">
          <a:xfrm>
            <a:off x="1066800" y="20574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1031"/>
          <p:cNvSpPr>
            <a:spLocks noGrp="1" noChangeArrowheads="1"/>
          </p:cNvSpPr>
          <p:nvPr>
            <p:ph type="dt" sz="half" idx="2"/>
          </p:nvPr>
        </p:nvSpPr>
        <p:spPr bwMode="auto">
          <a:xfrm>
            <a:off x="1066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tx1"/>
                </a:solidFill>
                <a:latin typeface="Comic Sans MS" pitchFamily="66" charset="0"/>
              </a:defRPr>
            </a:lvl1pPr>
          </a:lstStyle>
          <a:p>
            <a:pPr eaLnBrk="1" hangingPunct="1"/>
            <a:endParaRPr lang="en-US" altLang="en-US">
              <a:solidFill>
                <a:srgbClr val="000000"/>
              </a:solidFill>
              <a:ea typeface="ＭＳ Ｐゴシック" pitchFamily="34" charset="-128"/>
              <a:cs typeface="+mn-cs"/>
            </a:endParaRPr>
          </a:p>
        </p:txBody>
      </p:sp>
      <p:sp>
        <p:nvSpPr>
          <p:cNvPr id="33800" name="Rectangle 1032"/>
          <p:cNvSpPr>
            <a:spLocks noGrp="1" noChangeArrowheads="1"/>
          </p:cNvSpPr>
          <p:nvPr>
            <p:ph type="ftr" sz="quarter" idx="3"/>
          </p:nvPr>
        </p:nvSpPr>
        <p:spPr bwMode="auto">
          <a:xfrm>
            <a:off x="3505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tx1"/>
                </a:solidFill>
                <a:latin typeface="Comic Sans MS" pitchFamily="66" charset="0"/>
              </a:defRPr>
            </a:lvl1pPr>
          </a:lstStyle>
          <a:p>
            <a:pPr eaLnBrk="1" hangingPunct="1"/>
            <a:endParaRPr lang="en-US" altLang="en-US">
              <a:solidFill>
                <a:srgbClr val="000000"/>
              </a:solidFill>
              <a:ea typeface="ＭＳ Ｐゴシック" pitchFamily="34" charset="-128"/>
              <a:cs typeface="+mn-cs"/>
            </a:endParaRPr>
          </a:p>
        </p:txBody>
      </p:sp>
      <p:sp>
        <p:nvSpPr>
          <p:cNvPr id="33801" name="Rectangle 1033"/>
          <p:cNvSpPr>
            <a:spLocks noGrp="1" noChangeArrowheads="1"/>
          </p:cNvSpPr>
          <p:nvPr>
            <p:ph type="sldNum" sz="quarter" idx="4"/>
          </p:nvPr>
        </p:nvSpPr>
        <p:spPr bwMode="auto">
          <a:xfrm>
            <a:off x="6934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solidFill>
                  <a:schemeClr val="tx1"/>
                </a:solidFill>
                <a:latin typeface="Comic Sans MS" pitchFamily="66" charset="0"/>
              </a:defRPr>
            </a:lvl1pPr>
          </a:lstStyle>
          <a:p>
            <a:pPr eaLnBrk="1" hangingPunct="1"/>
            <a:fld id="{23EC4B8D-CAF5-4D73-805E-CF143ECF4E3E}" type="slidenum">
              <a:rPr lang="en-US" altLang="en-US">
                <a:solidFill>
                  <a:srgbClr val="000000"/>
                </a:solidFill>
                <a:ea typeface="ＭＳ Ｐゴシック" pitchFamily="34" charset="-128"/>
                <a:cs typeface="+mn-cs"/>
              </a:rPr>
              <a:pPr eaLnBrk="1" hangingPunct="1"/>
              <a:t>‹#›</a:t>
            </a:fld>
            <a:endParaRPr lang="en-US" altLang="en-US">
              <a:solidFill>
                <a:srgbClr val="000000"/>
              </a:solidFill>
              <a:ea typeface="ＭＳ Ｐゴシック" pitchFamily="34" charset="-128"/>
              <a:cs typeface="+mn-cs"/>
            </a:endParaRPr>
          </a:p>
        </p:txBody>
      </p:sp>
    </p:spTree>
    <p:extLst>
      <p:ext uri="{BB962C8B-B14F-4D97-AF65-F5344CB8AC3E}">
        <p14:creationId xmlns:p14="http://schemas.microsoft.com/office/powerpoint/2010/main" val="1093227755"/>
      </p:ext>
    </p:extLst>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mj-ea"/>
          <a:cs typeface="+mj-cs"/>
        </a:defRPr>
      </a:lvl1pPr>
      <a:lvl2pPr algn="l" rtl="0" eaLnBrk="0" fontAlgn="base" hangingPunct="0">
        <a:spcBef>
          <a:spcPct val="0"/>
        </a:spcBef>
        <a:spcAft>
          <a:spcPct val="0"/>
        </a:spcAft>
        <a:defRPr sz="4300">
          <a:solidFill>
            <a:schemeClr val="tx2"/>
          </a:solidFill>
          <a:latin typeface="Comic Sans MS" charset="0"/>
          <a:ea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defRPr>
      </a:lvl5pPr>
      <a:lvl6pPr marL="457200" algn="l" rtl="0" fontAlgn="base">
        <a:spcBef>
          <a:spcPct val="0"/>
        </a:spcBef>
        <a:spcAft>
          <a:spcPct val="0"/>
        </a:spcAft>
        <a:defRPr sz="4300">
          <a:solidFill>
            <a:schemeClr val="tx2"/>
          </a:solidFill>
          <a:latin typeface="Comic Sans MS" charset="0"/>
          <a:ea typeface="ＭＳ Ｐゴシック" charset="0"/>
        </a:defRPr>
      </a:lvl6pPr>
      <a:lvl7pPr marL="914400" algn="l" rtl="0" fontAlgn="base">
        <a:spcBef>
          <a:spcPct val="0"/>
        </a:spcBef>
        <a:spcAft>
          <a:spcPct val="0"/>
        </a:spcAft>
        <a:defRPr sz="4300">
          <a:solidFill>
            <a:schemeClr val="tx2"/>
          </a:solidFill>
          <a:latin typeface="Comic Sans MS" charset="0"/>
          <a:ea typeface="ＭＳ Ｐゴシック" charset="0"/>
        </a:defRPr>
      </a:lvl7pPr>
      <a:lvl8pPr marL="1371600" algn="l" rtl="0" fontAlgn="base">
        <a:spcBef>
          <a:spcPct val="0"/>
        </a:spcBef>
        <a:spcAft>
          <a:spcPct val="0"/>
        </a:spcAft>
        <a:defRPr sz="4300">
          <a:solidFill>
            <a:schemeClr val="tx2"/>
          </a:solidFill>
          <a:latin typeface="Comic Sans MS" charset="0"/>
          <a:ea typeface="ＭＳ Ｐゴシック" charset="0"/>
        </a:defRPr>
      </a:lvl8pPr>
      <a:lvl9pPr marL="1828800" algn="l" rtl="0" fontAlgn="base">
        <a:spcBef>
          <a:spcPct val="0"/>
        </a:spcBef>
        <a:spcAft>
          <a:spcPct val="0"/>
        </a:spcAft>
        <a:defRPr sz="4300">
          <a:solidFill>
            <a:schemeClr val="tx2"/>
          </a:solidFill>
          <a:latin typeface="Comic Sans MS" charset="0"/>
          <a:ea typeface="ＭＳ Ｐゴシック"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mn-ea"/>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mn-ea"/>
        </a:defRPr>
      </a:lvl5pPr>
      <a:lvl6pPr marL="2514600" indent="-228600" algn="l" rtl="0" fontAlgn="base">
        <a:spcBef>
          <a:spcPct val="20000"/>
        </a:spcBef>
        <a:spcAft>
          <a:spcPct val="0"/>
        </a:spcAft>
        <a:buSzPct val="60000"/>
        <a:buBlip>
          <a:blip r:embed="rId15"/>
        </a:buBlip>
        <a:defRPr sz="2000">
          <a:solidFill>
            <a:schemeClr val="tx1"/>
          </a:solidFill>
          <a:latin typeface="+mn-lt"/>
          <a:ea typeface="+mn-ea"/>
        </a:defRPr>
      </a:lvl6pPr>
      <a:lvl7pPr marL="2971800" indent="-228600" algn="l" rtl="0" fontAlgn="base">
        <a:spcBef>
          <a:spcPct val="20000"/>
        </a:spcBef>
        <a:spcAft>
          <a:spcPct val="0"/>
        </a:spcAft>
        <a:buSzPct val="60000"/>
        <a:buBlip>
          <a:blip r:embed="rId15"/>
        </a:buBlip>
        <a:defRPr sz="2000">
          <a:solidFill>
            <a:schemeClr val="tx1"/>
          </a:solidFill>
          <a:latin typeface="+mn-lt"/>
          <a:ea typeface="+mn-ea"/>
        </a:defRPr>
      </a:lvl7pPr>
      <a:lvl8pPr marL="3429000" indent="-228600" algn="l" rtl="0" fontAlgn="base">
        <a:spcBef>
          <a:spcPct val="20000"/>
        </a:spcBef>
        <a:spcAft>
          <a:spcPct val="0"/>
        </a:spcAft>
        <a:buSzPct val="60000"/>
        <a:buBlip>
          <a:blip r:embed="rId15"/>
        </a:buBlip>
        <a:defRPr sz="2000">
          <a:solidFill>
            <a:schemeClr val="tx1"/>
          </a:solidFill>
          <a:latin typeface="+mn-lt"/>
          <a:ea typeface="+mn-ea"/>
        </a:defRPr>
      </a:lvl8pPr>
      <a:lvl9pPr marL="3886200" indent="-228600" algn="l" rtl="0" fontAlgn="base">
        <a:spcBef>
          <a:spcPct val="20000"/>
        </a:spcBef>
        <a:spcAft>
          <a:spcPct val="0"/>
        </a:spcAft>
        <a:buSzPct val="60000"/>
        <a:buBlip>
          <a:blip r:embed="rId15"/>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ea typeface="Osaka" pitchFamily="-84" charset="-128"/>
              </a:defRPr>
            </a:lvl1pPr>
          </a:lstStyle>
          <a:p>
            <a:endParaRPr lang="en-US" altLang="en-US">
              <a:solidFill>
                <a:srgbClr val="000000"/>
              </a:solidFill>
              <a:latin typeface="Arial" pitchFamily="34" charset="0"/>
            </a:endParaRPr>
          </a:p>
        </p:txBody>
      </p:sp>
      <p:sp>
        <p:nvSpPr>
          <p:cNvPr id="317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ea typeface="Osaka" pitchFamily="-84" charset="-128"/>
              </a:defRPr>
            </a:lvl1pPr>
          </a:lstStyle>
          <a:p>
            <a:endParaRPr lang="en-US" altLang="en-US">
              <a:solidFill>
                <a:srgbClr val="000000"/>
              </a:solidFill>
              <a:latin typeface="Arial" pitchFamily="34" charset="0"/>
            </a:endParaRPr>
          </a:p>
        </p:txBody>
      </p:sp>
      <p:sp>
        <p:nvSpPr>
          <p:cNvPr id="317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a typeface="Osaka" pitchFamily="-84" charset="-128"/>
              </a:defRPr>
            </a:lvl1pPr>
          </a:lstStyle>
          <a:p>
            <a:fld id="{A601BB57-CEBD-473E-9376-29D3C7217B9D}" type="slidenum">
              <a:rPr lang="en-US" altLang="en-US">
                <a:solidFill>
                  <a:srgbClr val="000000"/>
                </a:solidFill>
                <a:latin typeface="Arial" pitchFamily="34" charset="0"/>
              </a:rPr>
              <a:pPr/>
              <a:t>‹#›</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3252028849"/>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789078697"/>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ea typeface="Osaka" pitchFamily="-84" charset="-128"/>
              </a:defRPr>
            </a:lvl1pPr>
          </a:lstStyle>
          <a:p>
            <a:endParaRPr lang="en-US" altLang="en-US">
              <a:solidFill>
                <a:srgbClr val="000000"/>
              </a:solidFill>
              <a:latin typeface="Arial" pitchFamily="34" charset="0"/>
            </a:endParaRPr>
          </a:p>
        </p:txBody>
      </p:sp>
      <p:sp>
        <p:nvSpPr>
          <p:cNvPr id="317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ea typeface="Osaka" pitchFamily="-84" charset="-128"/>
              </a:defRPr>
            </a:lvl1pPr>
          </a:lstStyle>
          <a:p>
            <a:endParaRPr lang="en-US" altLang="en-US">
              <a:solidFill>
                <a:srgbClr val="000000"/>
              </a:solidFill>
              <a:latin typeface="Arial" pitchFamily="34" charset="0"/>
            </a:endParaRPr>
          </a:p>
        </p:txBody>
      </p:sp>
      <p:sp>
        <p:nvSpPr>
          <p:cNvPr id="317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a typeface="Osaka" pitchFamily="-84" charset="-128"/>
              </a:defRPr>
            </a:lvl1pPr>
          </a:lstStyle>
          <a:p>
            <a:fld id="{A601BB57-CEBD-473E-9376-29D3C7217B9D}" type="slidenum">
              <a:rPr lang="en-US" altLang="en-US">
                <a:solidFill>
                  <a:srgbClr val="000000"/>
                </a:solidFill>
                <a:latin typeface="Arial" pitchFamily="34" charset="0"/>
              </a:rPr>
              <a:pPr/>
              <a:t>‹#›</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1819390583"/>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9379" name="Rectangle 3"/>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29380" name="Rectangle 4"/>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1" compatLnSpc="1">
            <a:prstTxWarp prst="textNoShape">
              <a:avLst/>
            </a:prstTxWarp>
          </a:bodyPr>
          <a:lstStyle>
            <a:lvl1pPr>
              <a:defRPr sz="1400">
                <a:solidFill>
                  <a:schemeClr val="tx2"/>
                </a:solidFill>
              </a:defRPr>
            </a:lvl1pPr>
          </a:lstStyle>
          <a:p>
            <a:pPr eaLnBrk="1" hangingPunct="1"/>
            <a:endParaRPr lang="en-US" altLang="en-US">
              <a:solidFill>
                <a:srgbClr val="482400"/>
              </a:solidFill>
              <a:latin typeface="Arial" pitchFamily="34" charset="0"/>
              <a:ea typeface="ＭＳ Ｐゴシック" pitchFamily="34" charset="-128"/>
              <a:cs typeface="+mn-cs"/>
            </a:endParaRPr>
          </a:p>
        </p:txBody>
      </p:sp>
      <p:sp>
        <p:nvSpPr>
          <p:cNvPr id="229381" name="Rectangle 5"/>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1" compatLnSpc="1">
            <a:prstTxWarp prst="textNoShape">
              <a:avLst/>
            </a:prstTxWarp>
          </a:bodyPr>
          <a:lstStyle>
            <a:lvl1pPr algn="ctr">
              <a:defRPr sz="1400">
                <a:solidFill>
                  <a:schemeClr val="tx2"/>
                </a:solidFill>
              </a:defRPr>
            </a:lvl1pPr>
          </a:lstStyle>
          <a:p>
            <a:pPr eaLnBrk="1" hangingPunct="1"/>
            <a:endParaRPr lang="en-US" altLang="en-US">
              <a:solidFill>
                <a:srgbClr val="482400"/>
              </a:solidFill>
              <a:latin typeface="Arial" pitchFamily="34" charset="0"/>
              <a:ea typeface="ＭＳ Ｐゴシック" pitchFamily="34" charset="-128"/>
              <a:cs typeface="+mn-cs"/>
            </a:endParaRPr>
          </a:p>
        </p:txBody>
      </p:sp>
      <p:sp>
        <p:nvSpPr>
          <p:cNvPr id="229382" name="Rectangle 6"/>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1" compatLnSpc="1">
            <a:prstTxWarp prst="textNoShape">
              <a:avLst/>
            </a:prstTxWarp>
          </a:bodyPr>
          <a:lstStyle>
            <a:lvl1pPr algn="r">
              <a:defRPr sz="1400">
                <a:solidFill>
                  <a:schemeClr val="tx2"/>
                </a:solidFill>
              </a:defRPr>
            </a:lvl1pPr>
          </a:lstStyle>
          <a:p>
            <a:pPr eaLnBrk="1" hangingPunct="1"/>
            <a:fld id="{8CE0595E-0826-4F7D-ABBA-555963CC8E3C}" type="slidenum">
              <a:rPr lang="en-US" altLang="en-US">
                <a:solidFill>
                  <a:srgbClr val="482400"/>
                </a:solidFill>
                <a:latin typeface="Arial" pitchFamily="34" charset="0"/>
                <a:ea typeface="ＭＳ Ｐゴシック" pitchFamily="34" charset="-128"/>
                <a:cs typeface="+mn-cs"/>
              </a:rPr>
              <a:pPr eaLnBrk="1" hangingPunct="1"/>
              <a:t>‹#›</a:t>
            </a:fld>
            <a:endParaRPr lang="en-US" altLang="en-US">
              <a:solidFill>
                <a:srgbClr val="482400"/>
              </a:solidFill>
              <a:latin typeface="Arial" pitchFamily="34" charset="0"/>
              <a:ea typeface="ＭＳ Ｐゴシック" pitchFamily="34" charset="-128"/>
              <a:cs typeface="+mn-cs"/>
            </a:endParaRPr>
          </a:p>
        </p:txBody>
      </p:sp>
      <p:pic>
        <p:nvPicPr>
          <p:cNvPr id="2055"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9384" name="Rectangle 8"/>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068963"/>
      </p:ext>
    </p:extLst>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0658" name="Picture 2" descr="Expbann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9" tIns="45635" rIns="91269" bIns="45635" numCol="1" anchor="b"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269" tIns="45635" rIns="91269" bIns="45635" numCol="1" anchor="b" anchorCtr="1" compatLnSpc="1">
            <a:prstTxWarp prst="textNoShape">
              <a:avLst/>
            </a:prstTxWarp>
          </a:bodyPr>
          <a:lstStyle>
            <a:lvl1pPr algn="l">
              <a:defRPr sz="1400" b="0">
                <a:solidFill>
                  <a:srgbClr val="482400"/>
                </a:solidFill>
              </a:defRPr>
            </a:lvl1pPr>
          </a:lstStyle>
          <a:p>
            <a:pPr eaLnBrk="1" hangingPunct="1"/>
            <a:fld id="{9166F88A-B281-3544-B767-7C8C4CBF3BCB}" type="datetime1">
              <a:rPr lang="en-US">
                <a:cs typeface="+mn-cs"/>
              </a:rPr>
              <a:pPr eaLnBrk="1" hangingPunct="1"/>
              <a:t>11/9/18</a:t>
            </a:fld>
            <a:endParaRPr lang="en-US">
              <a:cs typeface="+mn-cs"/>
            </a:endParaRPr>
          </a:p>
        </p:txBody>
      </p:sp>
      <p:sp>
        <p:nvSpPr>
          <p:cNvPr id="6149"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269" tIns="45635" rIns="91269" bIns="45635" numCol="1" anchor="b" anchorCtr="1" compatLnSpc="1">
            <a:prstTxWarp prst="textNoShape">
              <a:avLst/>
            </a:prstTxWarp>
          </a:bodyPr>
          <a:lstStyle>
            <a:lvl1pPr>
              <a:defRPr sz="1400" b="0">
                <a:solidFill>
                  <a:srgbClr val="482400"/>
                </a:solidFill>
                <a:latin typeface="Arial" charset="0"/>
                <a:ea typeface="+mn-ea"/>
                <a:cs typeface="+mn-cs"/>
              </a:defRPr>
            </a:lvl1pPr>
          </a:lstStyle>
          <a:p>
            <a:pPr algn="ctr" eaLnBrk="1" hangingPunct="1">
              <a:defRPr/>
            </a:pPr>
            <a:endParaRPr lang="en-US"/>
          </a:p>
        </p:txBody>
      </p:sp>
      <p:sp>
        <p:nvSpPr>
          <p:cNvPr id="6150"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269" tIns="45635" rIns="91269" bIns="45635" numCol="1" anchor="b" anchorCtr="1" compatLnSpc="1">
            <a:prstTxWarp prst="textNoShape">
              <a:avLst/>
            </a:prstTxWarp>
          </a:bodyPr>
          <a:lstStyle>
            <a:lvl1pPr algn="r">
              <a:defRPr sz="1400" b="0">
                <a:solidFill>
                  <a:srgbClr val="482400"/>
                </a:solidFill>
              </a:defRPr>
            </a:lvl1pPr>
          </a:lstStyle>
          <a:p>
            <a:pPr eaLnBrk="1" hangingPunct="1"/>
            <a:fld id="{FD05BA76-7E38-B84F-BAA9-FB5F6892E703}" type="slidenum">
              <a:rPr lang="en-US">
                <a:cs typeface="+mn-cs"/>
              </a:rPr>
              <a:pPr eaLnBrk="1" hangingPunct="1"/>
              <a:t>‹#›</a:t>
            </a:fld>
            <a:endParaRPr lang="en-US">
              <a:cs typeface="+mn-cs"/>
            </a:endParaRPr>
          </a:p>
        </p:txBody>
      </p:sp>
      <p:pic>
        <p:nvPicPr>
          <p:cNvPr id="70663" name="Picture 7" descr="EXPHORS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4" name="Rectangle 8"/>
          <p:cNvSpPr>
            <a:spLocks noGrp="1" noChangeArrowheads="1"/>
          </p:cNvSpPr>
          <p:nvPr>
            <p:ph type="body" idx="1"/>
          </p:nvPr>
        </p:nvSpPr>
        <p:spPr bwMode="auto">
          <a:xfrm>
            <a:off x="1062039"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9" tIns="45635" rIns="91269" bIns="456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651197"/>
      </p:ext>
    </p:extLst>
  </p:cSld>
  <p:clrMap bg1="lt1" tx1="dk1" bg2="lt2" tx2="dk2" accent1="accent1" accent2="accent2" accent3="accent3" accent4="accent4" accent5="accent5" accent6="accent6" hlink="hlink" folHlink="folHlink"/>
  <p:sldLayoutIdLst>
    <p:sldLayoutId id="2147484935" r:id="rId1"/>
  </p:sldLayoutIdLst>
  <p:hf hdr="0" ftr="0" dt="0"/>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5pPr>
      <a:lvl6pPr marL="456348" algn="l" rtl="0" fontAlgn="base">
        <a:spcBef>
          <a:spcPct val="0"/>
        </a:spcBef>
        <a:spcAft>
          <a:spcPct val="0"/>
        </a:spcAft>
        <a:defRPr sz="4400">
          <a:solidFill>
            <a:schemeClr val="tx2"/>
          </a:solidFill>
          <a:latin typeface="Times New Roman" pitchFamily="8" charset="0"/>
        </a:defRPr>
      </a:lvl6pPr>
      <a:lvl7pPr marL="912713" algn="l" rtl="0" fontAlgn="base">
        <a:spcBef>
          <a:spcPct val="0"/>
        </a:spcBef>
        <a:spcAft>
          <a:spcPct val="0"/>
        </a:spcAft>
        <a:defRPr sz="4400">
          <a:solidFill>
            <a:schemeClr val="tx2"/>
          </a:solidFill>
          <a:latin typeface="Times New Roman" pitchFamily="8" charset="0"/>
        </a:defRPr>
      </a:lvl7pPr>
      <a:lvl8pPr marL="1369080" algn="l" rtl="0" fontAlgn="base">
        <a:spcBef>
          <a:spcPct val="0"/>
        </a:spcBef>
        <a:spcAft>
          <a:spcPct val="0"/>
        </a:spcAft>
        <a:defRPr sz="4400">
          <a:solidFill>
            <a:schemeClr val="tx2"/>
          </a:solidFill>
          <a:latin typeface="Times New Roman" pitchFamily="8" charset="0"/>
        </a:defRPr>
      </a:lvl8pPr>
      <a:lvl9pPr marL="1825435" algn="l" rtl="0" fontAlgn="base">
        <a:spcBef>
          <a:spcPct val="0"/>
        </a:spcBef>
        <a:spcAft>
          <a:spcPct val="0"/>
        </a:spcAft>
        <a:defRPr sz="4400">
          <a:solidFill>
            <a:schemeClr val="tx2"/>
          </a:solidFill>
          <a:latin typeface="Times New Roman" pitchFamily="8" charset="0"/>
        </a:defRPr>
      </a:lvl9pPr>
    </p:titleStyle>
    <p:bodyStyle>
      <a:lvl1pPr marL="342277" indent="-342277" algn="l" rtl="0" eaLnBrk="0" fontAlgn="base" hangingPunct="0">
        <a:spcBef>
          <a:spcPct val="20000"/>
        </a:spcBef>
        <a:spcAft>
          <a:spcPct val="0"/>
        </a:spcAft>
        <a:buBlip>
          <a:blip r:embed="rId6"/>
        </a:buBlip>
        <a:defRPr sz="3200">
          <a:solidFill>
            <a:schemeClr val="tx1"/>
          </a:solidFill>
          <a:latin typeface="+mn-lt"/>
          <a:ea typeface="ＭＳ Ｐゴシック" charset="-128"/>
          <a:cs typeface="ＭＳ Ｐゴシック" charset="-128"/>
        </a:defRPr>
      </a:lvl1pPr>
      <a:lvl2pPr marL="741582" indent="-285234"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ＭＳ Ｐゴシック" charset="-128"/>
        </a:defRPr>
      </a:lvl2pPr>
      <a:lvl3pPr marL="1140892" indent="-228174" algn="l" rtl="0" eaLnBrk="0" fontAlgn="base" hangingPunct="0">
        <a:spcBef>
          <a:spcPct val="20000"/>
        </a:spcBef>
        <a:spcAft>
          <a:spcPct val="0"/>
        </a:spcAft>
        <a:buChar char="•"/>
        <a:defRPr sz="2400">
          <a:solidFill>
            <a:schemeClr val="tx1"/>
          </a:solidFill>
          <a:latin typeface="+mn-lt"/>
          <a:ea typeface="ＭＳ Ｐゴシック" charset="-128"/>
        </a:defRPr>
      </a:lvl3pPr>
      <a:lvl4pPr marL="1597249" indent="-228174"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4pPr>
      <a:lvl5pPr marL="2053620" indent="-228174"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5pPr>
      <a:lvl6pPr marL="2509974" indent="-228174" algn="l" rtl="0" fontAlgn="base">
        <a:spcBef>
          <a:spcPct val="20000"/>
        </a:spcBef>
        <a:spcAft>
          <a:spcPct val="0"/>
        </a:spcAft>
        <a:buClr>
          <a:schemeClr val="tx2"/>
        </a:buClr>
        <a:buFont typeface="Wingdings" pitchFamily="8" charset="2"/>
        <a:buChar char="s"/>
        <a:defRPr sz="2000">
          <a:solidFill>
            <a:schemeClr val="tx1"/>
          </a:solidFill>
          <a:latin typeface="+mn-lt"/>
        </a:defRPr>
      </a:lvl6pPr>
      <a:lvl7pPr marL="2966328" indent="-228174" algn="l" rtl="0" fontAlgn="base">
        <a:spcBef>
          <a:spcPct val="20000"/>
        </a:spcBef>
        <a:spcAft>
          <a:spcPct val="0"/>
        </a:spcAft>
        <a:buClr>
          <a:schemeClr val="tx2"/>
        </a:buClr>
        <a:buFont typeface="Wingdings" pitchFamily="8" charset="2"/>
        <a:buChar char="s"/>
        <a:defRPr sz="2000">
          <a:solidFill>
            <a:schemeClr val="tx1"/>
          </a:solidFill>
          <a:latin typeface="+mn-lt"/>
        </a:defRPr>
      </a:lvl7pPr>
      <a:lvl8pPr marL="3422692" indent="-228174" algn="l" rtl="0" fontAlgn="base">
        <a:spcBef>
          <a:spcPct val="20000"/>
        </a:spcBef>
        <a:spcAft>
          <a:spcPct val="0"/>
        </a:spcAft>
        <a:buClr>
          <a:schemeClr val="tx2"/>
        </a:buClr>
        <a:buFont typeface="Wingdings" pitchFamily="8" charset="2"/>
        <a:buChar char="s"/>
        <a:defRPr sz="2000">
          <a:solidFill>
            <a:schemeClr val="tx1"/>
          </a:solidFill>
          <a:latin typeface="+mn-lt"/>
        </a:defRPr>
      </a:lvl8pPr>
      <a:lvl9pPr marL="3879039" indent="-228174" algn="l" rtl="0" fontAlgn="base">
        <a:spcBef>
          <a:spcPct val="20000"/>
        </a:spcBef>
        <a:spcAft>
          <a:spcPct val="0"/>
        </a:spcAft>
        <a:buClr>
          <a:schemeClr val="tx2"/>
        </a:buClr>
        <a:buFont typeface="Wingdings" pitchFamily="8" charset="2"/>
        <a:buChar char="s"/>
        <a:defRPr sz="2000">
          <a:solidFill>
            <a:schemeClr val="tx1"/>
          </a:solidFill>
          <a:latin typeface="+mn-lt"/>
        </a:defRPr>
      </a:lvl9pPr>
    </p:bodyStyle>
    <p:otherStyle>
      <a:defPPr>
        <a:defRPr lang="en-US"/>
      </a:defPPr>
      <a:lvl1pPr marL="0" algn="l" defTabSz="912713" rtl="0" eaLnBrk="1" latinLnBrk="0" hangingPunct="1">
        <a:defRPr sz="1800" kern="1200">
          <a:solidFill>
            <a:schemeClr val="tx1"/>
          </a:solidFill>
          <a:latin typeface="+mn-lt"/>
          <a:ea typeface="+mn-ea"/>
          <a:cs typeface="+mn-cs"/>
        </a:defRPr>
      </a:lvl1pPr>
      <a:lvl2pPr marL="456348" algn="l" defTabSz="912713" rtl="0" eaLnBrk="1" latinLnBrk="0" hangingPunct="1">
        <a:defRPr sz="1800" kern="1200">
          <a:solidFill>
            <a:schemeClr val="tx1"/>
          </a:solidFill>
          <a:latin typeface="+mn-lt"/>
          <a:ea typeface="+mn-ea"/>
          <a:cs typeface="+mn-cs"/>
        </a:defRPr>
      </a:lvl2pPr>
      <a:lvl3pPr marL="912713" algn="l" defTabSz="912713" rtl="0" eaLnBrk="1" latinLnBrk="0" hangingPunct="1">
        <a:defRPr sz="1800" kern="1200">
          <a:solidFill>
            <a:schemeClr val="tx1"/>
          </a:solidFill>
          <a:latin typeface="+mn-lt"/>
          <a:ea typeface="+mn-ea"/>
          <a:cs typeface="+mn-cs"/>
        </a:defRPr>
      </a:lvl3pPr>
      <a:lvl4pPr marL="1369080" algn="l" defTabSz="912713" rtl="0" eaLnBrk="1" latinLnBrk="0" hangingPunct="1">
        <a:defRPr sz="1800" kern="1200">
          <a:solidFill>
            <a:schemeClr val="tx1"/>
          </a:solidFill>
          <a:latin typeface="+mn-lt"/>
          <a:ea typeface="+mn-ea"/>
          <a:cs typeface="+mn-cs"/>
        </a:defRPr>
      </a:lvl4pPr>
      <a:lvl5pPr marL="1825435" algn="l" defTabSz="912713" rtl="0" eaLnBrk="1" latinLnBrk="0" hangingPunct="1">
        <a:defRPr sz="1800" kern="1200">
          <a:solidFill>
            <a:schemeClr val="tx1"/>
          </a:solidFill>
          <a:latin typeface="+mn-lt"/>
          <a:ea typeface="+mn-ea"/>
          <a:cs typeface="+mn-cs"/>
        </a:defRPr>
      </a:lvl5pPr>
      <a:lvl6pPr marL="2281788" algn="l" defTabSz="912713" rtl="0" eaLnBrk="1" latinLnBrk="0" hangingPunct="1">
        <a:defRPr sz="1800" kern="1200">
          <a:solidFill>
            <a:schemeClr val="tx1"/>
          </a:solidFill>
          <a:latin typeface="+mn-lt"/>
          <a:ea typeface="+mn-ea"/>
          <a:cs typeface="+mn-cs"/>
        </a:defRPr>
      </a:lvl6pPr>
      <a:lvl7pPr marL="2738155" algn="l" defTabSz="912713" rtl="0" eaLnBrk="1" latinLnBrk="0" hangingPunct="1">
        <a:defRPr sz="1800" kern="1200">
          <a:solidFill>
            <a:schemeClr val="tx1"/>
          </a:solidFill>
          <a:latin typeface="+mn-lt"/>
          <a:ea typeface="+mn-ea"/>
          <a:cs typeface="+mn-cs"/>
        </a:defRPr>
      </a:lvl7pPr>
      <a:lvl8pPr marL="3194510" algn="l" defTabSz="912713" rtl="0" eaLnBrk="1" latinLnBrk="0" hangingPunct="1">
        <a:defRPr sz="1800" kern="1200">
          <a:solidFill>
            <a:schemeClr val="tx1"/>
          </a:solidFill>
          <a:latin typeface="+mn-lt"/>
          <a:ea typeface="+mn-ea"/>
          <a:cs typeface="+mn-cs"/>
        </a:defRPr>
      </a:lvl8pPr>
      <a:lvl9pPr marL="3650868" algn="l" defTabSz="912713"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4550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35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5507" name="Rectangle 3"/>
          <p:cNvSpPr>
            <a:spLocks noGrp="1" noChangeArrowheads="1"/>
          </p:cNvSpPr>
          <p:nvPr>
            <p:ph type="title"/>
          </p:nvPr>
        </p:nvSpPr>
        <p:spPr bwMode="auto">
          <a:xfrm>
            <a:off x="1067185" y="380628"/>
            <a:ext cx="777217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890" tIns="45446" rIns="90890" bIns="45446" numCol="1" anchor="b" anchorCtr="0" compatLnSpc="1">
            <a:prstTxWarp prst="textNoShape">
              <a:avLst/>
            </a:prstTxWarp>
          </a:bodyPr>
          <a:lstStyle/>
          <a:p>
            <a:pPr lvl="0"/>
            <a:r>
              <a:rPr lang="en-US" altLang="zh-CN"/>
              <a:t>Click to edit Master title style</a:t>
            </a:r>
          </a:p>
        </p:txBody>
      </p:sp>
      <p:sp>
        <p:nvSpPr>
          <p:cNvPr id="6148" name="Rectangle 4"/>
          <p:cNvSpPr>
            <a:spLocks noGrp="1" noChangeArrowheads="1"/>
          </p:cNvSpPr>
          <p:nvPr>
            <p:ph type="dt" sz="half" idx="2"/>
          </p:nvPr>
        </p:nvSpPr>
        <p:spPr bwMode="auto">
          <a:xfrm>
            <a:off x="838275" y="6400354"/>
            <a:ext cx="1905372" cy="457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890" tIns="45446" rIns="90890" bIns="45446" numCol="1" anchor="b" anchorCtr="1" compatLnSpc="1">
            <a:prstTxWarp prst="textNoShape">
              <a:avLst/>
            </a:prstTxWarp>
          </a:bodyPr>
          <a:lstStyle>
            <a:lvl1pPr defTabSz="909330">
              <a:defRPr sz="1400">
                <a:solidFill>
                  <a:schemeClr val="tx2"/>
                </a:solidFill>
                <a:latin typeface="Arial" charset="0"/>
                <a:cs typeface="ＭＳ Ｐゴシック" charset="0"/>
              </a:defRPr>
            </a:lvl1pPr>
          </a:lstStyle>
          <a:p>
            <a:pPr eaLnBrk="1" hangingPunct="1">
              <a:defRPr/>
            </a:pPr>
            <a:endParaRPr lang="zh-CN" altLang="en-US">
              <a:solidFill>
                <a:srgbClr val="482400"/>
              </a:solidFill>
              <a:sym typeface="Times New Roman" charset="0"/>
            </a:endParaRPr>
          </a:p>
        </p:txBody>
      </p:sp>
      <p:sp>
        <p:nvSpPr>
          <p:cNvPr id="6149" name="Rectangle 5"/>
          <p:cNvSpPr>
            <a:spLocks noGrp="1" noChangeArrowheads="1"/>
          </p:cNvSpPr>
          <p:nvPr>
            <p:ph type="ftr" sz="quarter" idx="3"/>
          </p:nvPr>
        </p:nvSpPr>
        <p:spPr bwMode="auto">
          <a:xfrm>
            <a:off x="3429014" y="6400354"/>
            <a:ext cx="2895451" cy="457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890" tIns="45446" rIns="90890" bIns="45446" numCol="1" anchor="b" anchorCtr="1" compatLnSpc="1">
            <a:prstTxWarp prst="textNoShape">
              <a:avLst/>
            </a:prstTxWarp>
          </a:bodyPr>
          <a:lstStyle>
            <a:lvl1pPr algn="ctr" defTabSz="909330">
              <a:defRPr sz="1400">
                <a:solidFill>
                  <a:schemeClr val="tx2"/>
                </a:solidFill>
                <a:latin typeface="Arial" charset="0"/>
                <a:cs typeface="ＭＳ Ｐゴシック" charset="0"/>
              </a:defRPr>
            </a:lvl1pPr>
          </a:lstStyle>
          <a:p>
            <a:pPr eaLnBrk="1" hangingPunct="1">
              <a:defRPr/>
            </a:pPr>
            <a:endParaRPr lang="zh-CN" altLang="en-US">
              <a:solidFill>
                <a:srgbClr val="482400"/>
              </a:solidFill>
              <a:sym typeface="Times New Roman" charset="0"/>
            </a:endParaRPr>
          </a:p>
        </p:txBody>
      </p:sp>
      <p:sp>
        <p:nvSpPr>
          <p:cNvPr id="6150" name="Rectangle 6"/>
          <p:cNvSpPr>
            <a:spLocks noGrp="1" noChangeArrowheads="1"/>
          </p:cNvSpPr>
          <p:nvPr>
            <p:ph type="sldNum" sz="quarter" idx="4"/>
          </p:nvPr>
        </p:nvSpPr>
        <p:spPr bwMode="auto">
          <a:xfrm>
            <a:off x="7010922" y="6400354"/>
            <a:ext cx="1904256" cy="457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890" tIns="45446" rIns="90890" bIns="45446" numCol="1" anchor="b" anchorCtr="1" compatLnSpc="1">
            <a:prstTxWarp prst="textNoShape">
              <a:avLst/>
            </a:prstTxWarp>
          </a:bodyPr>
          <a:lstStyle>
            <a:lvl1pPr algn="r" defTabSz="909330">
              <a:defRPr sz="1400">
                <a:solidFill>
                  <a:schemeClr val="tx2"/>
                </a:solidFill>
                <a:latin typeface="Arial" charset="0"/>
                <a:cs typeface="ＭＳ Ｐゴシック" charset="0"/>
              </a:defRPr>
            </a:lvl1pPr>
          </a:lstStyle>
          <a:p>
            <a:pPr eaLnBrk="1" hangingPunct="1">
              <a:defRPr/>
            </a:pPr>
            <a:fld id="{45C644D9-2F3E-5B4E-A37C-5A72B628634B}" type="slidenum">
              <a:rPr lang="zh-CN" altLang="en-US">
                <a:solidFill>
                  <a:srgbClr val="482400"/>
                </a:solidFill>
                <a:sym typeface="Times New Roman" charset="0"/>
              </a:rPr>
              <a:pPr eaLnBrk="1" hangingPunct="1">
                <a:defRPr/>
              </a:pPr>
              <a:t>‹#›</a:t>
            </a:fld>
            <a:endParaRPr lang="en-US" altLang="zh-CN">
              <a:solidFill>
                <a:srgbClr val="482400"/>
              </a:solidFill>
              <a:sym typeface="Times New Roman" charset="0"/>
            </a:endParaRPr>
          </a:p>
        </p:txBody>
      </p:sp>
      <p:pic>
        <p:nvPicPr>
          <p:cNvPr id="104551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7185" y="1574974"/>
            <a:ext cx="7772177" cy="12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5512" name="Rectangle 8"/>
          <p:cNvSpPr>
            <a:spLocks noGrp="1" noChangeArrowheads="1"/>
          </p:cNvSpPr>
          <p:nvPr>
            <p:ph type="body" idx="1"/>
          </p:nvPr>
        </p:nvSpPr>
        <p:spPr bwMode="auto">
          <a:xfrm>
            <a:off x="1061517" y="1766986"/>
            <a:ext cx="7769944" cy="411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890" tIns="45446" rIns="90890" bIns="45446"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408325387"/>
      </p:ext>
    </p:extLst>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hf sldNum="0" hdr="0" ftr="0" dt="0"/>
  <p:txStyles>
    <p:titleStyle>
      <a:lvl1pPr algn="l" defTabSz="908963" rtl="0" eaLnBrk="0" fontAlgn="base" hangingPunct="0">
        <a:spcBef>
          <a:spcPct val="0"/>
        </a:spcBef>
        <a:spcAft>
          <a:spcPct val="0"/>
        </a:spcAft>
        <a:defRPr sz="4400">
          <a:solidFill>
            <a:schemeClr val="tx2"/>
          </a:solidFill>
          <a:latin typeface="+mj-lt"/>
          <a:ea typeface="ＭＳ Ｐゴシック" charset="0"/>
          <a:cs typeface="+mj-cs"/>
        </a:defRPr>
      </a:lvl1pPr>
      <a:lvl2pPr algn="l" defTabSz="908963" rtl="0" eaLnBrk="0" fontAlgn="base" hangingPunct="0">
        <a:spcBef>
          <a:spcPct val="0"/>
        </a:spcBef>
        <a:spcAft>
          <a:spcPct val="0"/>
        </a:spcAft>
        <a:defRPr sz="4400">
          <a:solidFill>
            <a:schemeClr val="tx2"/>
          </a:solidFill>
          <a:latin typeface="Times New Roman" charset="0"/>
          <a:ea typeface="ＭＳ Ｐゴシック" charset="0"/>
          <a:cs typeface="宋体" charset="0"/>
        </a:defRPr>
      </a:lvl2pPr>
      <a:lvl3pPr algn="l" defTabSz="908963" rtl="0" eaLnBrk="0" fontAlgn="base" hangingPunct="0">
        <a:spcBef>
          <a:spcPct val="0"/>
        </a:spcBef>
        <a:spcAft>
          <a:spcPct val="0"/>
        </a:spcAft>
        <a:defRPr sz="4400">
          <a:solidFill>
            <a:schemeClr val="tx2"/>
          </a:solidFill>
          <a:latin typeface="Times New Roman" charset="0"/>
          <a:ea typeface="ＭＳ Ｐゴシック" charset="0"/>
          <a:cs typeface="宋体" charset="0"/>
        </a:defRPr>
      </a:lvl3pPr>
      <a:lvl4pPr algn="l" defTabSz="908963" rtl="0" eaLnBrk="0" fontAlgn="base" hangingPunct="0">
        <a:spcBef>
          <a:spcPct val="0"/>
        </a:spcBef>
        <a:spcAft>
          <a:spcPct val="0"/>
        </a:spcAft>
        <a:defRPr sz="4400">
          <a:solidFill>
            <a:schemeClr val="tx2"/>
          </a:solidFill>
          <a:latin typeface="Times New Roman" charset="0"/>
          <a:ea typeface="ＭＳ Ｐゴシック" charset="0"/>
          <a:cs typeface="宋体" charset="0"/>
        </a:defRPr>
      </a:lvl4pPr>
      <a:lvl5pPr algn="l" defTabSz="908963" rtl="0" eaLnBrk="0" fontAlgn="base" hangingPunct="0">
        <a:spcBef>
          <a:spcPct val="0"/>
        </a:spcBef>
        <a:spcAft>
          <a:spcPct val="0"/>
        </a:spcAft>
        <a:defRPr sz="4400">
          <a:solidFill>
            <a:schemeClr val="tx2"/>
          </a:solidFill>
          <a:latin typeface="Times New Roman" charset="0"/>
          <a:ea typeface="ＭＳ Ｐゴシック" charset="0"/>
          <a:cs typeface="宋体" charset="0"/>
        </a:defRPr>
      </a:lvl5pPr>
      <a:lvl6pPr marL="319749" algn="l" defTabSz="909330" rtl="0" fontAlgn="base">
        <a:spcBef>
          <a:spcPct val="0"/>
        </a:spcBef>
        <a:spcAft>
          <a:spcPct val="0"/>
        </a:spcAft>
        <a:defRPr sz="4400">
          <a:solidFill>
            <a:schemeClr val="tx2"/>
          </a:solidFill>
          <a:latin typeface="Times New Roman" charset="0"/>
          <a:ea typeface="宋体" charset="0"/>
          <a:cs typeface="宋体" charset="0"/>
        </a:defRPr>
      </a:lvl6pPr>
      <a:lvl7pPr marL="639522" algn="l" defTabSz="909330" rtl="0" fontAlgn="base">
        <a:spcBef>
          <a:spcPct val="0"/>
        </a:spcBef>
        <a:spcAft>
          <a:spcPct val="0"/>
        </a:spcAft>
        <a:defRPr sz="4400">
          <a:solidFill>
            <a:schemeClr val="tx2"/>
          </a:solidFill>
          <a:latin typeface="Times New Roman" charset="0"/>
          <a:ea typeface="宋体" charset="0"/>
          <a:cs typeface="宋体" charset="0"/>
        </a:defRPr>
      </a:lvl7pPr>
      <a:lvl8pPr marL="959306" algn="l" defTabSz="909330" rtl="0" fontAlgn="base">
        <a:spcBef>
          <a:spcPct val="0"/>
        </a:spcBef>
        <a:spcAft>
          <a:spcPct val="0"/>
        </a:spcAft>
        <a:defRPr sz="4400">
          <a:solidFill>
            <a:schemeClr val="tx2"/>
          </a:solidFill>
          <a:latin typeface="Times New Roman" charset="0"/>
          <a:ea typeface="宋体" charset="0"/>
          <a:cs typeface="宋体" charset="0"/>
        </a:defRPr>
      </a:lvl8pPr>
      <a:lvl9pPr marL="1279054" algn="l" defTabSz="909330" rtl="0" fontAlgn="base">
        <a:spcBef>
          <a:spcPct val="0"/>
        </a:spcBef>
        <a:spcAft>
          <a:spcPct val="0"/>
        </a:spcAft>
        <a:defRPr sz="4400">
          <a:solidFill>
            <a:schemeClr val="tx2"/>
          </a:solidFill>
          <a:latin typeface="Times New Roman" charset="0"/>
          <a:ea typeface="宋体" charset="0"/>
          <a:cs typeface="宋体" charset="0"/>
        </a:defRPr>
      </a:lvl9pPr>
    </p:titleStyle>
    <p:bodyStyle>
      <a:lvl1pPr marL="340042" indent="-340042" algn="l" defTabSz="908963" rtl="0" eaLnBrk="0" fontAlgn="base" hangingPunct="0">
        <a:spcBef>
          <a:spcPct val="20000"/>
        </a:spcBef>
        <a:spcAft>
          <a:spcPct val="0"/>
        </a:spcAft>
        <a:buBlip>
          <a:blip r:embed="rId16"/>
        </a:buBlip>
        <a:defRPr sz="3200">
          <a:solidFill>
            <a:schemeClr val="tx1"/>
          </a:solidFill>
          <a:latin typeface="+mn-lt"/>
          <a:ea typeface="ＭＳ Ｐゴシック" charset="0"/>
          <a:cs typeface="+mn-cs"/>
        </a:defRPr>
      </a:lvl1pPr>
      <a:lvl2pPr marL="738948" indent="-283387" algn="l" defTabSz="908963"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cs typeface="+mn-cs"/>
        </a:defRPr>
      </a:lvl2pPr>
      <a:lvl3pPr marL="1136785" indent="-226670" algn="l" defTabSz="908963" rtl="0" eaLnBrk="0" fontAlgn="base" hangingPunct="0">
        <a:spcBef>
          <a:spcPct val="20000"/>
        </a:spcBef>
        <a:spcAft>
          <a:spcPct val="0"/>
        </a:spcAft>
        <a:buChar char="•"/>
        <a:defRPr sz="2400">
          <a:solidFill>
            <a:schemeClr val="tx1"/>
          </a:solidFill>
          <a:latin typeface="+mn-lt"/>
          <a:ea typeface="+mn-ea"/>
          <a:cs typeface="+mn-cs"/>
        </a:defRPr>
      </a:lvl3pPr>
      <a:lvl4pPr marL="1591262" indent="-226670" algn="l" defTabSz="908963" rtl="0" eaLnBrk="0" fontAlgn="base" hangingPunct="0">
        <a:spcBef>
          <a:spcPct val="20000"/>
        </a:spcBef>
        <a:spcAft>
          <a:spcPct val="0"/>
        </a:spcAft>
        <a:buClr>
          <a:schemeClr val="tx2"/>
        </a:buClr>
        <a:buFont typeface="Wingdings" charset="0"/>
        <a:buChar char="s"/>
        <a:defRPr sz="2000">
          <a:solidFill>
            <a:schemeClr val="tx1"/>
          </a:solidFill>
          <a:latin typeface="+mn-lt"/>
          <a:ea typeface="+mn-ea"/>
          <a:cs typeface="+mn-cs"/>
        </a:defRPr>
      </a:lvl4pPr>
      <a:lvl5pPr marL="2045737" indent="-226670" algn="l" defTabSz="908963" rtl="0" eaLnBrk="0" fontAlgn="base" hangingPunct="0">
        <a:spcBef>
          <a:spcPct val="20000"/>
        </a:spcBef>
        <a:spcAft>
          <a:spcPct val="0"/>
        </a:spcAft>
        <a:buClr>
          <a:schemeClr val="tx2"/>
        </a:buClr>
        <a:buFont typeface="Wingdings" charset="0"/>
        <a:buChar char="s"/>
        <a:defRPr sz="2000">
          <a:solidFill>
            <a:schemeClr val="tx1"/>
          </a:solidFill>
          <a:latin typeface="+mn-lt"/>
          <a:ea typeface="+mn-ea"/>
          <a:cs typeface="+mn-cs"/>
        </a:defRPr>
      </a:lvl5pPr>
      <a:lvl6pPr marL="2366064" indent="-227596" algn="l" defTabSz="909330" rtl="0" fontAlgn="base">
        <a:spcBef>
          <a:spcPct val="20000"/>
        </a:spcBef>
        <a:spcAft>
          <a:spcPct val="0"/>
        </a:spcAft>
        <a:buClr>
          <a:schemeClr val="tx2"/>
        </a:buClr>
        <a:buFont typeface="Wingdings" charset="0"/>
        <a:buChar char="s"/>
        <a:defRPr sz="2000">
          <a:solidFill>
            <a:schemeClr val="tx1"/>
          </a:solidFill>
          <a:latin typeface="+mn-lt"/>
          <a:ea typeface="+mn-ea"/>
          <a:cs typeface="+mn-cs"/>
        </a:defRPr>
      </a:lvl6pPr>
      <a:lvl7pPr marL="2685829" indent="-227596" algn="l" defTabSz="909330" rtl="0" fontAlgn="base">
        <a:spcBef>
          <a:spcPct val="20000"/>
        </a:spcBef>
        <a:spcAft>
          <a:spcPct val="0"/>
        </a:spcAft>
        <a:buClr>
          <a:schemeClr val="tx2"/>
        </a:buClr>
        <a:buFont typeface="Wingdings" charset="0"/>
        <a:buChar char="s"/>
        <a:defRPr sz="2000">
          <a:solidFill>
            <a:schemeClr val="tx1"/>
          </a:solidFill>
          <a:latin typeface="+mn-lt"/>
          <a:ea typeface="+mn-ea"/>
          <a:cs typeface="+mn-cs"/>
        </a:defRPr>
      </a:lvl7pPr>
      <a:lvl8pPr marL="3005609" indent="-227596" algn="l" defTabSz="909330" rtl="0" fontAlgn="base">
        <a:spcBef>
          <a:spcPct val="20000"/>
        </a:spcBef>
        <a:spcAft>
          <a:spcPct val="0"/>
        </a:spcAft>
        <a:buClr>
          <a:schemeClr val="tx2"/>
        </a:buClr>
        <a:buFont typeface="Wingdings" charset="0"/>
        <a:buChar char="s"/>
        <a:defRPr sz="2000">
          <a:solidFill>
            <a:schemeClr val="tx1"/>
          </a:solidFill>
          <a:latin typeface="+mn-lt"/>
          <a:ea typeface="+mn-ea"/>
          <a:cs typeface="+mn-cs"/>
        </a:defRPr>
      </a:lvl8pPr>
      <a:lvl9pPr marL="3325351" indent="-227596" algn="l" defTabSz="909330" rtl="0" fontAlgn="base">
        <a:spcBef>
          <a:spcPct val="20000"/>
        </a:spcBef>
        <a:spcAft>
          <a:spcPct val="0"/>
        </a:spcAft>
        <a:buClr>
          <a:schemeClr val="tx2"/>
        </a:buClr>
        <a:buFont typeface="Wingdings" charset="0"/>
        <a:buChar char="s"/>
        <a:defRPr sz="2000">
          <a:solidFill>
            <a:schemeClr val="tx1"/>
          </a:solidFill>
          <a:latin typeface="+mn-lt"/>
          <a:ea typeface="+mn-ea"/>
          <a:cs typeface="+mn-cs"/>
        </a:defRPr>
      </a:lvl9pPr>
    </p:bodyStyle>
    <p:otherStyle>
      <a:defPPr>
        <a:defRPr lang="en-US"/>
      </a:defPPr>
      <a:lvl1pPr marL="0" algn="l" defTabSz="319749" rtl="0" eaLnBrk="1" latinLnBrk="0" hangingPunct="1">
        <a:defRPr sz="1300" kern="1200">
          <a:solidFill>
            <a:schemeClr val="tx1"/>
          </a:solidFill>
          <a:latin typeface="+mn-lt"/>
          <a:ea typeface="+mn-ea"/>
          <a:cs typeface="+mn-cs"/>
        </a:defRPr>
      </a:lvl1pPr>
      <a:lvl2pPr marL="319749" algn="l" defTabSz="319749" rtl="0" eaLnBrk="1" latinLnBrk="0" hangingPunct="1">
        <a:defRPr sz="1300" kern="1200">
          <a:solidFill>
            <a:schemeClr val="tx1"/>
          </a:solidFill>
          <a:latin typeface="+mn-lt"/>
          <a:ea typeface="+mn-ea"/>
          <a:cs typeface="+mn-cs"/>
        </a:defRPr>
      </a:lvl2pPr>
      <a:lvl3pPr marL="639522" algn="l" defTabSz="319749" rtl="0" eaLnBrk="1" latinLnBrk="0" hangingPunct="1">
        <a:defRPr sz="1300" kern="1200">
          <a:solidFill>
            <a:schemeClr val="tx1"/>
          </a:solidFill>
          <a:latin typeface="+mn-lt"/>
          <a:ea typeface="+mn-ea"/>
          <a:cs typeface="+mn-cs"/>
        </a:defRPr>
      </a:lvl3pPr>
      <a:lvl4pPr marL="959306" algn="l" defTabSz="319749" rtl="0" eaLnBrk="1" latinLnBrk="0" hangingPunct="1">
        <a:defRPr sz="1300" kern="1200">
          <a:solidFill>
            <a:schemeClr val="tx1"/>
          </a:solidFill>
          <a:latin typeface="+mn-lt"/>
          <a:ea typeface="+mn-ea"/>
          <a:cs typeface="+mn-cs"/>
        </a:defRPr>
      </a:lvl4pPr>
      <a:lvl5pPr marL="1279054" algn="l" defTabSz="319749" rtl="0" eaLnBrk="1" latinLnBrk="0" hangingPunct="1">
        <a:defRPr sz="1300" kern="1200">
          <a:solidFill>
            <a:schemeClr val="tx1"/>
          </a:solidFill>
          <a:latin typeface="+mn-lt"/>
          <a:ea typeface="+mn-ea"/>
          <a:cs typeface="+mn-cs"/>
        </a:defRPr>
      </a:lvl5pPr>
      <a:lvl6pPr marL="1598836" algn="l" defTabSz="319749" rtl="0" eaLnBrk="1" latinLnBrk="0" hangingPunct="1">
        <a:defRPr sz="1300" kern="1200">
          <a:solidFill>
            <a:schemeClr val="tx1"/>
          </a:solidFill>
          <a:latin typeface="+mn-lt"/>
          <a:ea typeface="+mn-ea"/>
          <a:cs typeface="+mn-cs"/>
        </a:defRPr>
      </a:lvl6pPr>
      <a:lvl7pPr marL="1918595" algn="l" defTabSz="319749" rtl="0" eaLnBrk="1" latinLnBrk="0" hangingPunct="1">
        <a:defRPr sz="1300" kern="1200">
          <a:solidFill>
            <a:schemeClr val="tx1"/>
          </a:solidFill>
          <a:latin typeface="+mn-lt"/>
          <a:ea typeface="+mn-ea"/>
          <a:cs typeface="+mn-cs"/>
        </a:defRPr>
      </a:lvl7pPr>
      <a:lvl8pPr marL="2238369" algn="l" defTabSz="319749" rtl="0" eaLnBrk="1" latinLnBrk="0" hangingPunct="1">
        <a:defRPr sz="1300" kern="1200">
          <a:solidFill>
            <a:schemeClr val="tx1"/>
          </a:solidFill>
          <a:latin typeface="+mn-lt"/>
          <a:ea typeface="+mn-ea"/>
          <a:cs typeface="+mn-cs"/>
        </a:defRPr>
      </a:lvl8pPr>
      <a:lvl9pPr marL="2558139" algn="l" defTabSz="319749" rtl="0" eaLnBrk="1" latinLnBrk="0" hangingPunct="1">
        <a:defRPr sz="13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93214548"/>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ffectLst/>
                <a:latin typeface="Tahoma" pitchFamily="34" charset="0"/>
              </a:defRPr>
            </a:lvl1pPr>
          </a:lstStyle>
          <a:p>
            <a:endParaRPr lang="en-US" altLang="en-US">
              <a:ea typeface="MS PGothic" pitchFamily="34" charset="-128"/>
            </a:endParaRPr>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ffectLst/>
                <a:latin typeface="Tahoma" pitchFamily="34" charset="0"/>
              </a:defRPr>
            </a:lvl1pPr>
          </a:lstStyle>
          <a:p>
            <a:endParaRPr lang="en-US" altLang="en-US">
              <a:ea typeface="MS PGothic" pitchFamily="34" charset="-128"/>
            </a:endParaRPr>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ffectLst/>
                <a:latin typeface="Tahoma" pitchFamily="34" charset="0"/>
              </a:defRPr>
            </a:lvl1pPr>
          </a:lstStyle>
          <a:p>
            <a:fld id="{3EA8DB7B-161D-40E7-9F51-C99CFBCB20FF}" type="slidenum">
              <a:rPr lang="en-US" altLang="en-US">
                <a:ea typeface="MS PGothic" pitchFamily="34" charset="-128"/>
              </a:rPr>
              <a:pPr/>
              <a:t>‹#›</a:t>
            </a:fld>
            <a:endParaRPr lang="en-US" altLang="en-US">
              <a:ea typeface="MS PGothic" pitchFamily="34" charset="-128"/>
            </a:endParaRPr>
          </a:p>
        </p:txBody>
      </p:sp>
    </p:spTree>
    <p:extLst>
      <p:ext uri="{BB962C8B-B14F-4D97-AF65-F5344CB8AC3E}">
        <p14:creationId xmlns:p14="http://schemas.microsoft.com/office/powerpoint/2010/main" val="2029346271"/>
      </p:ext>
    </p:extLst>
  </p:cSld>
  <p:clrMap bg1="lt1" tx1="dk1" bg2="lt2" tx2="dk2" accent1="accent1" accent2="accent2" accent3="accent3" accent4="accent4" accent5="accent5" accent6="accent6" hlink="hlink" folHlink="folHlink"/>
  <p:sldLayoutIdLst>
    <p:sldLayoutId id="2147484961" r:id="rId1"/>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j-cs"/>
        </a:defRPr>
      </a:lvl1pPr>
      <a:lvl2pPr algn="r" rtl="0" eaLnBrk="0" fontAlgn="base" hangingPunct="0">
        <a:spcBef>
          <a:spcPct val="0"/>
        </a:spcBef>
        <a:spcAft>
          <a:spcPct val="0"/>
        </a:spcAft>
        <a:defRPr sz="4400" i="1">
          <a:solidFill>
            <a:schemeClr val="tx2"/>
          </a:solidFill>
          <a:latin typeface="Tahoma" charset="0"/>
          <a:ea typeface="MS PGothic" pitchFamily="34" charset="-128"/>
          <a:cs typeface="ＭＳ Ｐゴシック" charset="0"/>
        </a:defRPr>
      </a:lvl2pPr>
      <a:lvl3pPr algn="r" rtl="0" eaLnBrk="0" fontAlgn="base" hangingPunct="0">
        <a:spcBef>
          <a:spcPct val="0"/>
        </a:spcBef>
        <a:spcAft>
          <a:spcPct val="0"/>
        </a:spcAft>
        <a:defRPr sz="4400" i="1">
          <a:solidFill>
            <a:schemeClr val="tx2"/>
          </a:solidFill>
          <a:latin typeface="Tahoma" charset="0"/>
          <a:ea typeface="MS PGothic" pitchFamily="34" charset="-128"/>
          <a:cs typeface="ＭＳ Ｐゴシック" charset="0"/>
        </a:defRPr>
      </a:lvl3pPr>
      <a:lvl4pPr algn="r" rtl="0" eaLnBrk="0" fontAlgn="base" hangingPunct="0">
        <a:spcBef>
          <a:spcPct val="0"/>
        </a:spcBef>
        <a:spcAft>
          <a:spcPct val="0"/>
        </a:spcAft>
        <a:defRPr sz="4400" i="1">
          <a:solidFill>
            <a:schemeClr val="tx2"/>
          </a:solidFill>
          <a:latin typeface="Tahoma" charset="0"/>
          <a:ea typeface="MS PGothic" pitchFamily="34" charset="-128"/>
          <a:cs typeface="ＭＳ Ｐゴシック" charset="0"/>
        </a:defRPr>
      </a:lvl4pPr>
      <a:lvl5pPr algn="r" rtl="0" eaLnBrk="0" fontAlgn="base" hangingPunct="0">
        <a:spcBef>
          <a:spcPct val="0"/>
        </a:spcBef>
        <a:spcAft>
          <a:spcPct val="0"/>
        </a:spcAft>
        <a:defRPr sz="4400" i="1">
          <a:solidFill>
            <a:schemeClr val="tx2"/>
          </a:solidFill>
          <a:latin typeface="Tahoma" charset="0"/>
          <a:ea typeface="MS PGothic" pitchFamily="34" charset="-128"/>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pitchFamily="2" charset="2"/>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800040"/>
        </a:buClr>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800040"/>
        </a:buClr>
        <a:buFont typeface="Wingdings"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FFFFFF"/>
                </a:solidFill>
                <a:effectLst/>
                <a:latin typeface="Arial" pitchFamily="34" charset="0"/>
              </a:defRPr>
            </a:lvl1pPr>
          </a:lstStyle>
          <a:p>
            <a:pPr eaLnBrk="1" hangingPunct="1"/>
            <a:endParaRPr lang="en-US" altLang="en-US">
              <a:ea typeface="MS PGothic" pitchFamily="34" charset="-128"/>
              <a:cs typeface="+mn-cs"/>
            </a:endParaRPr>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latin typeface="Arial" pitchFamily="34" charset="0"/>
              </a:defRPr>
            </a:lvl1pPr>
          </a:lstStyle>
          <a:p>
            <a:pPr eaLnBrk="1" hangingPunct="1"/>
            <a:endParaRPr lang="en-US" altLang="en-US">
              <a:ea typeface="MS PGothic" pitchFamily="34" charset="-128"/>
              <a:cs typeface="+mn-cs"/>
            </a:endParaRP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latin typeface="Arial" pitchFamily="34" charset="0"/>
              </a:defRPr>
            </a:lvl1pPr>
          </a:lstStyle>
          <a:p>
            <a:pPr eaLnBrk="1" hangingPunct="1"/>
            <a:fld id="{1F8681BF-67CE-4498-B46C-323561C20F54}" type="slidenum">
              <a:rPr lang="en-US" altLang="en-US">
                <a:ea typeface="MS PGothic" pitchFamily="34" charset="-128"/>
                <a:cs typeface="+mn-cs"/>
              </a:rPr>
              <a:pPr eaLnBrk="1" hangingPunct="1"/>
              <a:t>‹#›</a:t>
            </a:fld>
            <a:endParaRPr lang="en-US" altLang="en-US">
              <a:ea typeface="MS PGothic" pitchFamily="34" charset="-128"/>
              <a:cs typeface="+mn-cs"/>
            </a:endParaRPr>
          </a:p>
        </p:txBody>
      </p:sp>
    </p:spTree>
    <p:extLst>
      <p:ext uri="{BB962C8B-B14F-4D97-AF65-F5344CB8AC3E}">
        <p14:creationId xmlns:p14="http://schemas.microsoft.com/office/powerpoint/2010/main" val="327885870"/>
      </p:ext>
    </p:extLst>
  </p:cSld>
  <p:clrMap bg1="dk2" tx1="lt1" bg2="dk1" tx2="lt2" accent1="accent1" accent2="accent2" accent3="accent3" accent4="accent4" accent5="accent5" accent6="accent6" hlink="hlink" folHlink="folHlink"/>
  <p:sldLayoutIdLst>
    <p:sldLayoutId id="2147484963"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ahoma"/>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ahoma"/>
                <a:ea typeface="ＭＳ Ｐゴシック" charset="-128"/>
                <a:cs typeface="ＭＳ Ｐゴシック" charset="-128"/>
              </a:defRPr>
            </a:lvl1pPr>
          </a:lstStyle>
          <a:p>
            <a:pPr>
              <a:defRPr/>
            </a:pPr>
            <a:endParaRPr lang="en-US"/>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ahoma" charset="0"/>
              </a:defRPr>
            </a:lvl1pPr>
          </a:lstStyle>
          <a:p>
            <a:pPr>
              <a:defRPr/>
            </a:pPr>
            <a:fld id="{6B25CA5F-DAE9-E745-B6FA-89828D4866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59612669"/>
      </p:ext>
    </p:extLst>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eaLnBrk="1" hangingPunct="1"/>
            <a:endParaRPr lang="en-US" altLang="en-US">
              <a:solidFill>
                <a:srgbClr val="000000"/>
              </a:solidFill>
              <a:latin typeface="Arial" pitchFamily="34"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eaLnBrk="1" hangingPunct="1"/>
            <a:fld id="{91979FDA-4C0F-4822-A696-8B2A32C025E8}" type="slidenum">
              <a:rPr lang="en-US" altLang="en-US">
                <a:solidFill>
                  <a:srgbClr val="000000"/>
                </a:solidFill>
                <a:latin typeface="Arial" pitchFamily="34" charset="0"/>
                <a:ea typeface="ＭＳ Ｐゴシック" pitchFamily="34" charset="-128"/>
                <a:cs typeface="+mn-cs"/>
              </a:rPr>
              <a:pPr eaLnBrk="1" hangingPunct="1"/>
              <a:t>‹#›</a:t>
            </a:fld>
            <a:endParaRPr lang="en-US" altLang="en-US">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976387"/>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3794" name="Freeform 1026"/>
          <p:cNvSpPr>
            <a:spLocks/>
          </p:cNvSpPr>
          <p:nvPr/>
        </p:nvSpPr>
        <p:spPr bwMode="auto">
          <a:xfrm>
            <a:off x="-23813" y="1763713"/>
            <a:ext cx="6899276" cy="171450"/>
          </a:xfrm>
          <a:custGeom>
            <a:avLst/>
            <a:gdLst>
              <a:gd name="T0" fmla="*/ 5519738 w 4346"/>
              <a:gd name="T1" fmla="*/ 15875 h 108"/>
              <a:gd name="T2" fmla="*/ 6440488 w 4346"/>
              <a:gd name="T3" fmla="*/ 26988 h 108"/>
              <a:gd name="T4" fmla="*/ 6815138 w 4346"/>
              <a:gd name="T5" fmla="*/ 47625 h 108"/>
              <a:gd name="T6" fmla="*/ 6815138 w 4346"/>
              <a:gd name="T7" fmla="*/ 79375 h 108"/>
              <a:gd name="T8" fmla="*/ 6872288 w 4346"/>
              <a:gd name="T9" fmla="*/ 115888 h 108"/>
              <a:gd name="T10" fmla="*/ 6834188 w 4346"/>
              <a:gd name="T11" fmla="*/ 141288 h 108"/>
              <a:gd name="T12" fmla="*/ 6480176 w 4346"/>
              <a:gd name="T13" fmla="*/ 157163 h 108"/>
              <a:gd name="T14" fmla="*/ 5834063 w 4346"/>
              <a:gd name="T15" fmla="*/ 157163 h 108"/>
              <a:gd name="T16" fmla="*/ 4967288 w 4346"/>
              <a:gd name="T17" fmla="*/ 149225 h 108"/>
              <a:gd name="T18" fmla="*/ 3811588 w 4346"/>
              <a:gd name="T19" fmla="*/ 149225 h 108"/>
              <a:gd name="T20" fmla="*/ 2751138 w 4346"/>
              <a:gd name="T21" fmla="*/ 155575 h 108"/>
              <a:gd name="T22" fmla="*/ 1042988 w 4346"/>
              <a:gd name="T23" fmla="*/ 161925 h 108"/>
              <a:gd name="T24" fmla="*/ 1588 w 4346"/>
              <a:gd name="T25" fmla="*/ 147638 h 108"/>
              <a:gd name="T26" fmla="*/ 0 w 4346"/>
              <a:gd name="T27" fmla="*/ 20638 h 108"/>
              <a:gd name="T28" fmla="*/ 1042988 w 4346"/>
              <a:gd name="T29" fmla="*/ 19050 h 108"/>
              <a:gd name="T30" fmla="*/ 2141538 w 4346"/>
              <a:gd name="T31" fmla="*/ 11113 h 108"/>
              <a:gd name="T32" fmla="*/ 3595688 w 4346"/>
              <a:gd name="T33" fmla="*/ 14288 h 108"/>
              <a:gd name="T34" fmla="*/ 4498976 w 4346"/>
              <a:gd name="T35" fmla="*/ 12700 h 108"/>
              <a:gd name="T36" fmla="*/ 5519738 w 4346"/>
              <a:gd name="T37" fmla="*/ 1587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sp>
        <p:nvSpPr>
          <p:cNvPr id="33795" name="Freeform 1027"/>
          <p:cNvSpPr>
            <a:spLocks/>
          </p:cNvSpPr>
          <p:nvPr/>
        </p:nvSpPr>
        <p:spPr bwMode="auto">
          <a:xfrm>
            <a:off x="198438" y="152400"/>
            <a:ext cx="715962" cy="6400800"/>
          </a:xfrm>
          <a:custGeom>
            <a:avLst/>
            <a:gdLst>
              <a:gd name="T0" fmla="*/ 69731 w 883"/>
              <a:gd name="T1" fmla="*/ 4979091 h 4115"/>
              <a:gd name="T2" fmla="*/ 64055 w 883"/>
              <a:gd name="T3" fmla="*/ 4246460 h 4115"/>
              <a:gd name="T4" fmla="*/ 51893 w 883"/>
              <a:gd name="T5" fmla="*/ 3280507 h 4115"/>
              <a:gd name="T6" fmla="*/ 81894 w 883"/>
              <a:gd name="T7" fmla="*/ 2745422 h 4115"/>
              <a:gd name="T8" fmla="*/ 64055 w 883"/>
              <a:gd name="T9" fmla="*/ 1768581 h 4115"/>
              <a:gd name="T10" fmla="*/ 27568 w 883"/>
              <a:gd name="T11" fmla="*/ 1012617 h 4115"/>
              <a:gd name="T12" fmla="*/ 15406 w 883"/>
              <a:gd name="T13" fmla="*/ 441756 h 4115"/>
              <a:gd name="T14" fmla="*/ 39731 w 883"/>
              <a:gd name="T15" fmla="*/ 69997 h 4115"/>
              <a:gd name="T16" fmla="*/ 99732 w 883"/>
              <a:gd name="T17" fmla="*/ 23332 h 4115"/>
              <a:gd name="T18" fmla="*/ 197031 w 883"/>
              <a:gd name="T19" fmla="*/ 57553 h 4115"/>
              <a:gd name="T20" fmla="*/ 287844 w 883"/>
              <a:gd name="T21" fmla="*/ 23332 h 4115"/>
              <a:gd name="T22" fmla="*/ 415144 w 883"/>
              <a:gd name="T23" fmla="*/ 10888 h 4115"/>
              <a:gd name="T24" fmla="*/ 573256 w 883"/>
              <a:gd name="T25" fmla="*/ 93329 h 4115"/>
              <a:gd name="T26" fmla="*/ 646231 w 883"/>
              <a:gd name="T27" fmla="*/ 220878 h 4115"/>
              <a:gd name="T28" fmla="*/ 639744 w 883"/>
              <a:gd name="T29" fmla="*/ 499309 h 4115"/>
              <a:gd name="T30" fmla="*/ 651907 w 883"/>
              <a:gd name="T31" fmla="*/ 1023506 h 4115"/>
              <a:gd name="T32" fmla="*/ 688394 w 883"/>
              <a:gd name="T33" fmla="*/ 1628588 h 4115"/>
              <a:gd name="T34" fmla="*/ 676231 w 883"/>
              <a:gd name="T35" fmla="*/ 2466991 h 4115"/>
              <a:gd name="T36" fmla="*/ 658393 w 883"/>
              <a:gd name="T37" fmla="*/ 3420500 h 4115"/>
              <a:gd name="T38" fmla="*/ 712719 w 883"/>
              <a:gd name="T39" fmla="*/ 4374010 h 4115"/>
              <a:gd name="T40" fmla="*/ 676231 w 883"/>
              <a:gd name="T41" fmla="*/ 5178193 h 4115"/>
              <a:gd name="T42" fmla="*/ 682718 w 883"/>
              <a:gd name="T43" fmla="*/ 6155034 h 4115"/>
              <a:gd name="T44" fmla="*/ 646231 w 883"/>
              <a:gd name="T45" fmla="*/ 6305916 h 4115"/>
              <a:gd name="T46" fmla="*/ 506768 w 883"/>
              <a:gd name="T47" fmla="*/ 6352580 h 4115"/>
              <a:gd name="T48" fmla="*/ 348656 w 883"/>
              <a:gd name="T49" fmla="*/ 6282584 h 4115"/>
              <a:gd name="T50" fmla="*/ 203518 w 883"/>
              <a:gd name="T51" fmla="*/ 6329248 h 4115"/>
              <a:gd name="T52" fmla="*/ 99732 w 883"/>
              <a:gd name="T53" fmla="*/ 6399245 h 4115"/>
              <a:gd name="T54" fmla="*/ 15406 w 883"/>
              <a:gd name="T55" fmla="*/ 6318360 h 4115"/>
              <a:gd name="T56" fmla="*/ 8919 w 883"/>
              <a:gd name="T57" fmla="*/ 6027485 h 4115"/>
              <a:gd name="T58" fmla="*/ 51893 w 883"/>
              <a:gd name="T59" fmla="*/ 5596617 h 4115"/>
              <a:gd name="T60" fmla="*/ 69731 w 883"/>
              <a:gd name="T61" fmla="*/ 497909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sp>
        <p:nvSpPr>
          <p:cNvPr id="33796" name="Freeform 1028"/>
          <p:cNvSpPr>
            <a:spLocks/>
          </p:cNvSpPr>
          <p:nvPr/>
        </p:nvSpPr>
        <p:spPr bwMode="invGray">
          <a:xfrm>
            <a:off x="323850" y="1157288"/>
            <a:ext cx="152400" cy="914400"/>
          </a:xfrm>
          <a:custGeom>
            <a:avLst/>
            <a:gdLst>
              <a:gd name="T0" fmla="*/ 127462 w 110"/>
              <a:gd name="T1" fmla="*/ 0 h 842"/>
              <a:gd name="T2" fmla="*/ 112222 w 110"/>
              <a:gd name="T3" fmla="*/ 184618 h 842"/>
              <a:gd name="T4" fmla="*/ 70658 w 110"/>
              <a:gd name="T5" fmla="*/ 393127 h 842"/>
              <a:gd name="T6" fmla="*/ 102524 w 110"/>
              <a:gd name="T7" fmla="*/ 585346 h 842"/>
              <a:gd name="T8" fmla="*/ 121920 w 110"/>
              <a:gd name="T9" fmla="*/ 769964 h 842"/>
              <a:gd name="T10" fmla="*/ 152400 w 110"/>
              <a:gd name="T11" fmla="*/ 914400 h 842"/>
              <a:gd name="T12" fmla="*/ 112222 w 110"/>
              <a:gd name="T13" fmla="*/ 834037 h 842"/>
              <a:gd name="T14" fmla="*/ 81742 w 110"/>
              <a:gd name="T15" fmla="*/ 777566 h 842"/>
              <a:gd name="T16" fmla="*/ 40178 w 110"/>
              <a:gd name="T17" fmla="*/ 649419 h 842"/>
              <a:gd name="T18" fmla="*/ 0 w 110"/>
              <a:gd name="T19" fmla="*/ 449598 h 842"/>
              <a:gd name="T20" fmla="*/ 30480 w 110"/>
              <a:gd name="T21" fmla="*/ 272582 h 842"/>
              <a:gd name="T22" fmla="*/ 70658 w 110"/>
              <a:gd name="T23" fmla="*/ 87965 h 842"/>
              <a:gd name="T24" fmla="*/ 12746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endParaRPr lang="en-GB" sz="3200">
              <a:solidFill>
                <a:srgbClr val="FFFFFF"/>
              </a:solidFill>
              <a:latin typeface="Arial" pitchFamily="34" charset="0"/>
              <a:ea typeface="ＭＳ Ｐゴシック" pitchFamily="34" charset="-128"/>
              <a:cs typeface="Arial"/>
              <a:sym typeface="Arial"/>
              <a:rtl val="0"/>
            </a:endParaRPr>
          </a:p>
        </p:txBody>
      </p:sp>
      <p:sp>
        <p:nvSpPr>
          <p:cNvPr id="33797" name="Rectangle 1029"/>
          <p:cNvSpPr>
            <a:spLocks noGrp="1" noChangeArrowheads="1"/>
          </p:cNvSpPr>
          <p:nvPr>
            <p:ph type="title"/>
          </p:nvPr>
        </p:nvSpPr>
        <p:spPr bwMode="auto">
          <a:xfrm>
            <a:off x="519113" y="547688"/>
            <a:ext cx="8594725" cy="747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3798" name="Rectangle 1030"/>
          <p:cNvSpPr>
            <a:spLocks noGrp="1" noChangeArrowheads="1"/>
          </p:cNvSpPr>
          <p:nvPr>
            <p:ph type="body" idx="1"/>
          </p:nvPr>
        </p:nvSpPr>
        <p:spPr bwMode="auto">
          <a:xfrm>
            <a:off x="1066800" y="20574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1031"/>
          <p:cNvSpPr>
            <a:spLocks noGrp="1" noChangeArrowheads="1"/>
          </p:cNvSpPr>
          <p:nvPr>
            <p:ph type="dt" sz="half" idx="2"/>
          </p:nvPr>
        </p:nvSpPr>
        <p:spPr bwMode="auto">
          <a:xfrm>
            <a:off x="1066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tx1"/>
                </a:solidFill>
                <a:latin typeface="Comic Sans MS" pitchFamily="66" charset="0"/>
              </a:defRPr>
            </a:lvl1pPr>
          </a:lstStyle>
          <a:p>
            <a:pPr eaLnBrk="1" hangingPunct="1"/>
            <a:endParaRPr lang="en-US" altLang="en-US">
              <a:solidFill>
                <a:srgbClr val="000000"/>
              </a:solidFill>
              <a:ea typeface="ＭＳ Ｐゴシック" pitchFamily="34" charset="-128"/>
              <a:cs typeface="Arial"/>
              <a:sym typeface="Arial"/>
              <a:rtl val="0"/>
            </a:endParaRPr>
          </a:p>
        </p:txBody>
      </p:sp>
      <p:sp>
        <p:nvSpPr>
          <p:cNvPr id="33800" name="Rectangle 1032"/>
          <p:cNvSpPr>
            <a:spLocks noGrp="1" noChangeArrowheads="1"/>
          </p:cNvSpPr>
          <p:nvPr>
            <p:ph type="ftr" sz="quarter" idx="3"/>
          </p:nvPr>
        </p:nvSpPr>
        <p:spPr bwMode="auto">
          <a:xfrm>
            <a:off x="3505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tx1"/>
                </a:solidFill>
                <a:latin typeface="Comic Sans MS" pitchFamily="66" charset="0"/>
              </a:defRPr>
            </a:lvl1pPr>
          </a:lstStyle>
          <a:p>
            <a:pPr eaLnBrk="1" hangingPunct="1"/>
            <a:endParaRPr lang="en-US" altLang="en-US">
              <a:solidFill>
                <a:srgbClr val="000000"/>
              </a:solidFill>
              <a:ea typeface="ＭＳ Ｐゴシック" pitchFamily="34" charset="-128"/>
              <a:cs typeface="Arial"/>
              <a:sym typeface="Arial"/>
              <a:rtl val="0"/>
            </a:endParaRPr>
          </a:p>
        </p:txBody>
      </p:sp>
      <p:sp>
        <p:nvSpPr>
          <p:cNvPr id="33801" name="Rectangle 1033"/>
          <p:cNvSpPr>
            <a:spLocks noGrp="1" noChangeArrowheads="1"/>
          </p:cNvSpPr>
          <p:nvPr>
            <p:ph type="sldNum" sz="quarter" idx="4"/>
          </p:nvPr>
        </p:nvSpPr>
        <p:spPr bwMode="auto">
          <a:xfrm>
            <a:off x="6934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solidFill>
                  <a:schemeClr val="tx1"/>
                </a:solidFill>
                <a:latin typeface="Comic Sans MS" pitchFamily="66" charset="0"/>
              </a:defRPr>
            </a:lvl1pPr>
          </a:lstStyle>
          <a:p>
            <a:pPr eaLnBrk="1" hangingPunct="1"/>
            <a:fld id="{23EC4B8D-CAF5-4D73-805E-CF143ECF4E3E}" type="slidenum">
              <a:rPr lang="en-US" altLang="en-US">
                <a:solidFill>
                  <a:srgbClr val="000000"/>
                </a:solidFill>
                <a:ea typeface="ＭＳ Ｐゴシック" pitchFamily="34" charset="-128"/>
                <a:cs typeface="Arial"/>
                <a:sym typeface="Arial"/>
                <a:rtl val="0"/>
              </a:rPr>
              <a:pPr eaLnBrk="1" hangingPunct="1"/>
              <a:t>‹#›</a:t>
            </a:fld>
            <a:endParaRPr lang="en-US" altLang="en-US">
              <a:solidFill>
                <a:srgbClr val="000000"/>
              </a:solidFill>
              <a:ea typeface="ＭＳ Ｐゴシック" pitchFamily="34" charset="-128"/>
              <a:cs typeface="Arial"/>
              <a:sym typeface="Arial"/>
              <a:rtl val="0"/>
            </a:endParaRPr>
          </a:p>
        </p:txBody>
      </p:sp>
    </p:spTree>
    <p:extLst>
      <p:ext uri="{BB962C8B-B14F-4D97-AF65-F5344CB8AC3E}">
        <p14:creationId xmlns:p14="http://schemas.microsoft.com/office/powerpoint/2010/main" val="3180488310"/>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mj-ea"/>
          <a:cs typeface="+mj-cs"/>
        </a:defRPr>
      </a:lvl1pPr>
      <a:lvl2pPr algn="l" rtl="0" eaLnBrk="0" fontAlgn="base" hangingPunct="0">
        <a:spcBef>
          <a:spcPct val="0"/>
        </a:spcBef>
        <a:spcAft>
          <a:spcPct val="0"/>
        </a:spcAft>
        <a:defRPr sz="4300">
          <a:solidFill>
            <a:schemeClr val="tx2"/>
          </a:solidFill>
          <a:latin typeface="Comic Sans MS" charset="0"/>
          <a:ea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defRPr>
      </a:lvl5pPr>
      <a:lvl6pPr marL="457200" algn="l" rtl="0" fontAlgn="base">
        <a:spcBef>
          <a:spcPct val="0"/>
        </a:spcBef>
        <a:spcAft>
          <a:spcPct val="0"/>
        </a:spcAft>
        <a:defRPr sz="4300">
          <a:solidFill>
            <a:schemeClr val="tx2"/>
          </a:solidFill>
          <a:latin typeface="Comic Sans MS" charset="0"/>
          <a:ea typeface="ＭＳ Ｐゴシック" charset="0"/>
        </a:defRPr>
      </a:lvl6pPr>
      <a:lvl7pPr marL="914400" algn="l" rtl="0" fontAlgn="base">
        <a:spcBef>
          <a:spcPct val="0"/>
        </a:spcBef>
        <a:spcAft>
          <a:spcPct val="0"/>
        </a:spcAft>
        <a:defRPr sz="4300">
          <a:solidFill>
            <a:schemeClr val="tx2"/>
          </a:solidFill>
          <a:latin typeface="Comic Sans MS" charset="0"/>
          <a:ea typeface="ＭＳ Ｐゴシック" charset="0"/>
        </a:defRPr>
      </a:lvl7pPr>
      <a:lvl8pPr marL="1371600" algn="l" rtl="0" fontAlgn="base">
        <a:spcBef>
          <a:spcPct val="0"/>
        </a:spcBef>
        <a:spcAft>
          <a:spcPct val="0"/>
        </a:spcAft>
        <a:defRPr sz="4300">
          <a:solidFill>
            <a:schemeClr val="tx2"/>
          </a:solidFill>
          <a:latin typeface="Comic Sans MS" charset="0"/>
          <a:ea typeface="ＭＳ Ｐゴシック" charset="0"/>
        </a:defRPr>
      </a:lvl8pPr>
      <a:lvl9pPr marL="1828800" algn="l" rtl="0" fontAlgn="base">
        <a:spcBef>
          <a:spcPct val="0"/>
        </a:spcBef>
        <a:spcAft>
          <a:spcPct val="0"/>
        </a:spcAft>
        <a:defRPr sz="4300">
          <a:solidFill>
            <a:schemeClr val="tx2"/>
          </a:solidFill>
          <a:latin typeface="Comic Sans MS" charset="0"/>
          <a:ea typeface="ＭＳ Ｐゴシック"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mn-ea"/>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mn-ea"/>
        </a:defRPr>
      </a:lvl5pPr>
      <a:lvl6pPr marL="2514600" indent="-228600" algn="l" rtl="0" fontAlgn="base">
        <a:spcBef>
          <a:spcPct val="20000"/>
        </a:spcBef>
        <a:spcAft>
          <a:spcPct val="0"/>
        </a:spcAft>
        <a:buSzPct val="60000"/>
        <a:buBlip>
          <a:blip r:embed="rId15"/>
        </a:buBlip>
        <a:defRPr sz="2000">
          <a:solidFill>
            <a:schemeClr val="tx1"/>
          </a:solidFill>
          <a:latin typeface="+mn-lt"/>
          <a:ea typeface="+mn-ea"/>
        </a:defRPr>
      </a:lvl6pPr>
      <a:lvl7pPr marL="2971800" indent="-228600" algn="l" rtl="0" fontAlgn="base">
        <a:spcBef>
          <a:spcPct val="20000"/>
        </a:spcBef>
        <a:spcAft>
          <a:spcPct val="0"/>
        </a:spcAft>
        <a:buSzPct val="60000"/>
        <a:buBlip>
          <a:blip r:embed="rId15"/>
        </a:buBlip>
        <a:defRPr sz="2000">
          <a:solidFill>
            <a:schemeClr val="tx1"/>
          </a:solidFill>
          <a:latin typeface="+mn-lt"/>
          <a:ea typeface="+mn-ea"/>
        </a:defRPr>
      </a:lvl7pPr>
      <a:lvl8pPr marL="3429000" indent="-228600" algn="l" rtl="0" fontAlgn="base">
        <a:spcBef>
          <a:spcPct val="20000"/>
        </a:spcBef>
        <a:spcAft>
          <a:spcPct val="0"/>
        </a:spcAft>
        <a:buSzPct val="60000"/>
        <a:buBlip>
          <a:blip r:embed="rId15"/>
        </a:buBlip>
        <a:defRPr sz="2000">
          <a:solidFill>
            <a:schemeClr val="tx1"/>
          </a:solidFill>
          <a:latin typeface="+mn-lt"/>
          <a:ea typeface="+mn-ea"/>
        </a:defRPr>
      </a:lvl8pPr>
      <a:lvl9pPr marL="3886200" indent="-228600" algn="l" rtl="0" fontAlgn="base">
        <a:spcBef>
          <a:spcPct val="20000"/>
        </a:spcBef>
        <a:spcAft>
          <a:spcPct val="0"/>
        </a:spcAft>
        <a:buSzPct val="60000"/>
        <a:buBlip>
          <a:blip r:embed="rId15"/>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1086487F-A443-774C-B771-167E7F98E6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351252"/>
      </p:ext>
    </p:extLst>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 id="2147485012" r:id="rId12"/>
    <p:sldLayoutId id="214748501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cs typeface="Arial" charset="0"/>
              </a:defRPr>
            </a:lvl1pPr>
          </a:lstStyle>
          <a:p>
            <a:pPr>
              <a:defRPr/>
            </a:pPr>
            <a:fld id="{878D52F0-0456-2542-8DA4-B43DC40F4390}" type="slidenum">
              <a:rPr lang="en-US"/>
              <a:pPr>
                <a:defRPr/>
              </a:pPr>
              <a:t>‹#›</a:t>
            </a:fld>
            <a:endParaRPr lang="en-US"/>
          </a:p>
        </p:txBody>
      </p:sp>
    </p:spTree>
    <p:extLst>
      <p:ext uri="{BB962C8B-B14F-4D97-AF65-F5344CB8AC3E}">
        <p14:creationId xmlns:p14="http://schemas.microsoft.com/office/powerpoint/2010/main" val="657444185"/>
      </p:ext>
    </p:extLst>
  </p:cSld>
  <p:clrMap bg1="lt1" tx1="dk1" bg2="lt2" tx2="dk2" accent1="accent1" accent2="accent2" accent3="accent3" accent4="accent4" accent5="accent5" accent6="accent6" hlink="hlink" folHlink="folHlink"/>
  <p:sldLayoutIdLst>
    <p:sldLayoutId id="214748501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366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366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66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3669"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1367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mn-ea"/>
                <a:cs typeface="+mn-cs"/>
              </a:defRPr>
            </a:lvl1pPr>
          </a:lstStyle>
          <a:p>
            <a:pPr>
              <a:defRPr/>
            </a:pPr>
            <a:endParaRPr lang="en-US"/>
          </a:p>
        </p:txBody>
      </p:sp>
      <p:sp>
        <p:nvSpPr>
          <p:cNvPr id="3380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mn-ea"/>
                <a:cs typeface="+mn-cs"/>
              </a:defRPr>
            </a:lvl1pPr>
          </a:lstStyle>
          <a:p>
            <a:pPr>
              <a:defRPr/>
            </a:pPr>
            <a:endParaRPr lang="en-US"/>
          </a:p>
        </p:txBody>
      </p:sp>
      <p:sp>
        <p:nvSpPr>
          <p:cNvPr id="3380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31F4590D-25C1-FA41-9295-B40FA8C755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2"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1" charset="0"/>
        </a:defRPr>
      </a:lvl6pPr>
      <a:lvl7pPr marL="914400" algn="l" rtl="0" fontAlgn="base">
        <a:spcBef>
          <a:spcPct val="0"/>
        </a:spcBef>
        <a:spcAft>
          <a:spcPct val="0"/>
        </a:spcAft>
        <a:defRPr sz="4300">
          <a:solidFill>
            <a:schemeClr val="tx2"/>
          </a:solidFill>
          <a:latin typeface="Comic Sans MS" pitchFamily="-111" charset="0"/>
        </a:defRPr>
      </a:lvl7pPr>
      <a:lvl8pPr marL="1371600" algn="l" rtl="0" fontAlgn="base">
        <a:spcBef>
          <a:spcPct val="0"/>
        </a:spcBef>
        <a:spcAft>
          <a:spcPct val="0"/>
        </a:spcAft>
        <a:defRPr sz="4300">
          <a:solidFill>
            <a:schemeClr val="tx2"/>
          </a:solidFill>
          <a:latin typeface="Comic Sans MS" pitchFamily="-111" charset="0"/>
        </a:defRPr>
      </a:lvl8pPr>
      <a:lvl9pPr marL="1828800" algn="l" rtl="0" fontAlgn="base">
        <a:spcBef>
          <a:spcPct val="0"/>
        </a:spcBef>
        <a:spcAft>
          <a:spcPct val="0"/>
        </a:spcAft>
        <a:defRPr sz="43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111" charset="0"/>
                <a:ea typeface="Osaka"/>
                <a:cs typeface="Osaka"/>
              </a:defRPr>
            </a:lvl1pPr>
          </a:lstStyle>
          <a:p>
            <a:pPr>
              <a:defRPr/>
            </a:pPr>
            <a:endParaRPr lang="en-US"/>
          </a:p>
        </p:txBody>
      </p:sp>
      <p:sp>
        <p:nvSpPr>
          <p:cNvPr id="317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11" charset="0"/>
                <a:ea typeface="Osaka"/>
                <a:cs typeface="Osaka"/>
              </a:defRPr>
            </a:lvl1pPr>
          </a:lstStyle>
          <a:p>
            <a:pPr>
              <a:defRPr/>
            </a:pPr>
            <a:endParaRPr lang="en-US"/>
          </a:p>
        </p:txBody>
      </p:sp>
      <p:sp>
        <p:nvSpPr>
          <p:cNvPr id="317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a typeface="Osaka" charset="0"/>
                <a:cs typeface="Osaka" charset="0"/>
              </a:defRPr>
            </a:lvl1pPr>
          </a:lstStyle>
          <a:p>
            <a:pPr>
              <a:defRPr/>
            </a:pPr>
            <a:fld id="{B682A39B-8BA1-C049-AF75-1FC96B806C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8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New Roman" charset="0"/>
                <a:cs typeface="ＭＳ Ｐゴシック" charset="0"/>
              </a:defRPr>
            </a:lvl1pPr>
          </a:lstStyle>
          <a:p>
            <a:pPr>
              <a:defRPr/>
            </a:pPr>
            <a:fld id="{5940DE6E-32EF-EF43-B300-B1BEAA3F3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7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74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Osaka" charset="0"/>
                <a:cs typeface="Osaka" charset="0"/>
              </a:defRPr>
            </a:lvl1pPr>
          </a:lstStyle>
          <a:p>
            <a:pPr>
              <a:defRPr/>
            </a:pPr>
            <a:endParaRPr lang="en-US"/>
          </a:p>
        </p:txBody>
      </p:sp>
      <p:sp>
        <p:nvSpPr>
          <p:cNvPr id="6174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Osaka" charset="0"/>
                <a:cs typeface="Osaka" charset="0"/>
              </a:defRPr>
            </a:lvl1pPr>
          </a:lstStyle>
          <a:p>
            <a:pPr>
              <a:defRPr/>
            </a:pPr>
            <a:endParaRPr lang="en-US"/>
          </a:p>
        </p:txBody>
      </p:sp>
      <p:sp>
        <p:nvSpPr>
          <p:cNvPr id="617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Osaka" charset="0"/>
                <a:cs typeface="Osaka" charset="0"/>
              </a:defRPr>
            </a:lvl1pPr>
          </a:lstStyle>
          <a:p>
            <a:pPr>
              <a:defRPr/>
            </a:pPr>
            <a:fld id="{8A92CD4D-7EC0-3F43-A061-9E13A41A01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898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Osaka" charset="0"/>
                <a:cs typeface="Osaka" charset="0"/>
              </a:defRPr>
            </a:lvl1pPr>
          </a:lstStyle>
          <a:p>
            <a:pPr>
              <a:defRPr/>
            </a:pPr>
            <a:endParaRPr lang="en-US"/>
          </a:p>
        </p:txBody>
      </p:sp>
      <p:sp>
        <p:nvSpPr>
          <p:cNvPr id="63898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Osaka" charset="0"/>
                <a:cs typeface="Osaka" charset="0"/>
              </a:defRPr>
            </a:lvl1pPr>
          </a:lstStyle>
          <a:p>
            <a:pPr>
              <a:defRPr/>
            </a:pPr>
            <a:endParaRPr lang="en-US"/>
          </a:p>
        </p:txBody>
      </p:sp>
      <p:sp>
        <p:nvSpPr>
          <p:cNvPr id="63898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Osaka" charset="0"/>
                <a:cs typeface="Osaka" charset="0"/>
              </a:defRPr>
            </a:lvl1pPr>
          </a:lstStyle>
          <a:p>
            <a:pPr>
              <a:defRPr/>
            </a:pPr>
            <a:fld id="{0DA7AED1-FFB4-F341-9E99-D0CD6EC7CB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a:ea typeface="ＭＳ Ｐゴシック"/>
                <a:cs typeface="+mn-cs"/>
              </a:defRPr>
            </a:lvl1pPr>
          </a:lstStyle>
          <a:p>
            <a:pPr>
              <a:defRPr/>
            </a:pPr>
            <a:endParaRPr lang="en-US"/>
          </a:p>
        </p:txBody>
      </p:sp>
      <p:sp>
        <p:nvSpPr>
          <p:cNvPr id="1070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cs typeface="+mn-cs"/>
              </a:defRPr>
            </a:lvl1pPr>
          </a:lstStyle>
          <a:p>
            <a:pPr>
              <a:defRPr/>
            </a:pPr>
            <a:endParaRPr lang="en-US"/>
          </a:p>
        </p:txBody>
      </p:sp>
      <p:sp>
        <p:nvSpPr>
          <p:cNvPr id="107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ea typeface="Osaka" charset="0"/>
                <a:cs typeface="Arial" charset="0"/>
              </a:defRPr>
            </a:lvl1pPr>
          </a:lstStyle>
          <a:p>
            <a:pPr>
              <a:defRPr/>
            </a:pPr>
            <a:fld id="{8C3825F3-F5B1-0243-91F8-025AA9C086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eaLnBrk="0" fontAlgn="base" hangingPunct="0">
        <a:spcBef>
          <a:spcPct val="20000"/>
        </a:spcBef>
        <a:spcAft>
          <a:spcPct val="0"/>
        </a:spcAft>
        <a:defRPr sz="2000">
          <a:solidFill>
            <a:schemeClr val="tx1"/>
          </a:solidFill>
          <a:latin typeface="+mn-lt"/>
          <a:ea typeface="+mn-ea"/>
        </a:defRPr>
      </a:lvl6pPr>
      <a:lvl7pPr marL="2971800" indent="-228600" algn="l" rtl="0" eaLnBrk="0" fontAlgn="base" hangingPunct="0">
        <a:spcBef>
          <a:spcPct val="20000"/>
        </a:spcBef>
        <a:spcAft>
          <a:spcPct val="0"/>
        </a:spcAft>
        <a:defRPr sz="2000">
          <a:solidFill>
            <a:schemeClr val="tx1"/>
          </a:solidFill>
          <a:latin typeface="+mn-lt"/>
          <a:ea typeface="+mn-ea"/>
        </a:defRPr>
      </a:lvl7pPr>
      <a:lvl8pPr marL="3429000" indent="-228600" algn="l" rtl="0" eaLnBrk="0" fontAlgn="base" hangingPunct="0">
        <a:spcBef>
          <a:spcPct val="20000"/>
        </a:spcBef>
        <a:spcAft>
          <a:spcPct val="0"/>
        </a:spcAft>
        <a:defRPr sz="2000">
          <a:solidFill>
            <a:schemeClr val="tx1"/>
          </a:solidFill>
          <a:latin typeface="+mn-lt"/>
          <a:ea typeface="+mn-ea"/>
        </a:defRPr>
      </a:lvl8pPr>
      <a:lvl9pPr marL="3886200" indent="-228600" algn="l" rtl="0" eaLnBrk="0" fontAlgn="base" hangingPunct="0">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8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5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9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0.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30.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7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6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90.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9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3.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0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7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308.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86.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7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63.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2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23.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223.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22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73.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23.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8.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41.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7.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6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12.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5003800" y="609600"/>
            <a:ext cx="4140200" cy="2098675"/>
          </a:xfrm>
        </p:spPr>
        <p:txBody>
          <a:bodyPr/>
          <a:lstStyle/>
          <a:p>
            <a:r>
              <a:rPr lang="zh-TW" altLang="en-US" sz="6600" b="1" dirty="0">
                <a:latin typeface="Arial" charset="0"/>
                <a:ea typeface="ＭＳ Ｐゴシック" charset="0"/>
                <a:cs typeface="ＭＳ Ｐゴシック" charset="0"/>
              </a:rPr>
              <a:t>预言 鉴别</a:t>
            </a:r>
            <a:endParaRPr lang="en-US" sz="6600" b="1" dirty="0">
              <a:latin typeface="Arial" charset="0"/>
              <a:ea typeface="ＭＳ Ｐゴシック" charset="0"/>
              <a:cs typeface="ＭＳ Ｐゴシック" charset="0"/>
            </a:endParaRPr>
          </a:p>
        </p:txBody>
      </p:sp>
      <p:pic>
        <p:nvPicPr>
          <p:cNvPr id="2406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0350"/>
            <a:ext cx="5080001"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0643" name="Title 1"/>
          <p:cNvSpPr txBox="1">
            <a:spLocks/>
          </p:cNvSpPr>
          <p:nvPr/>
        </p:nvSpPr>
        <p:spPr bwMode="auto">
          <a:xfrm>
            <a:off x="4986338" y="2986088"/>
            <a:ext cx="4157662"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5400" b="1" i="1" dirty="0">
                <a:solidFill>
                  <a:schemeClr val="tx2"/>
                </a:solidFill>
              </a:rPr>
              <a:t>•</a:t>
            </a:r>
            <a:r>
              <a:rPr lang="zh-CN" altLang="en-US" sz="5400" b="1" i="1" dirty="0">
                <a:solidFill>
                  <a:schemeClr val="tx2"/>
                </a:solidFill>
              </a:rPr>
              <a:t> </a:t>
            </a:r>
            <a:r>
              <a:rPr lang="zh-CN" altLang="en-US" sz="5400" b="1" dirty="0"/>
              <a:t>什么意思？</a:t>
            </a:r>
            <a:endParaRPr lang="en-SG" altLang="zh-CN" sz="5400" b="1" dirty="0"/>
          </a:p>
          <a:p>
            <a:r>
              <a:rPr lang="en-US" sz="5400" b="1" i="1" dirty="0">
                <a:solidFill>
                  <a:schemeClr val="tx2"/>
                </a:solidFill>
              </a:rPr>
              <a:t>•</a:t>
            </a:r>
            <a:r>
              <a:rPr lang="zh-CN" altLang="en-US" sz="5400" b="1" i="1" dirty="0">
                <a:solidFill>
                  <a:schemeClr val="tx2"/>
                </a:solidFill>
              </a:rPr>
              <a:t> </a:t>
            </a:r>
            <a:r>
              <a:rPr lang="zh-CN" altLang="en-US" sz="5400" b="1" dirty="0"/>
              <a:t>现今是否存在吗？</a:t>
            </a:r>
            <a:endParaRPr lang="en-SG" altLang="zh-CN" sz="5400" b="1" dirty="0"/>
          </a:p>
          <a:p>
            <a:endParaRPr lang="en-US" sz="5400" b="1" i="1" dirty="0">
              <a:solidFill>
                <a:schemeClr val="tx2"/>
              </a:solidFill>
            </a:endParaRPr>
          </a:p>
        </p:txBody>
      </p:sp>
      <p:sp>
        <p:nvSpPr>
          <p:cNvPr id="5" name="Title 1"/>
          <p:cNvSpPr txBox="1">
            <a:spLocks/>
          </p:cNvSpPr>
          <p:nvPr/>
        </p:nvSpPr>
        <p:spPr bwMode="auto">
          <a:xfrm>
            <a:off x="0" y="5970984"/>
            <a:ext cx="9180512" cy="914400"/>
          </a:xfrm>
          <a:prstGeom prst="rect">
            <a:avLst/>
          </a:prstGeom>
          <a:solidFill>
            <a:srgbClr val="000000"/>
          </a:solidFill>
          <a:ln>
            <a:noFill/>
          </a:ln>
        </p:spPr>
        <p:txBody>
          <a:bodyPr anchor="ctr"/>
          <a:lstStyle>
            <a:lvl1pPr algn="ctr" eaLnBrk="0" hangingPunct="0">
              <a:defRPr sz="5400" b="1">
                <a:solidFill>
                  <a:schemeClr val="bg1"/>
                </a:solidFill>
                <a:effectLst>
                  <a:glow rad="254000">
                    <a:schemeClr val="tx1">
                      <a:alpha val="89000"/>
                    </a:schemeClr>
                  </a:glow>
                </a:effectLst>
              </a:defRPr>
            </a:lvl1pPr>
            <a:lvl2pPr algn="ctr" eaLnBrk="0" hangingPunct="0">
              <a:defRPr sz="4400">
                <a:solidFill>
                  <a:schemeClr val="tx2"/>
                </a:solidFill>
                <a:latin typeface="Arial"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pitchFamily="-105" charset="0"/>
                <a:ea typeface="ＭＳ Ｐゴシック" pitchFamily="-105" charset="-128"/>
                <a:cs typeface="ＭＳ Ｐゴシック" pitchFamily="-105" charset="-128"/>
              </a:defRPr>
            </a:lvl5pPr>
            <a:lvl6pPr marL="4572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a:lstStyle>
          <a:p>
            <a:pPr fontAlgn="auto">
              <a:spcBef>
                <a:spcPts val="0"/>
              </a:spcBef>
              <a:spcAft>
                <a:spcPts val="0"/>
              </a:spcAft>
              <a:defRPr/>
            </a:pPr>
            <a:r>
              <a:rPr lang="en-US" sz="2800" kern="0" dirty="0">
                <a:solidFill>
                  <a:srgbClr val="FFFFFF"/>
                </a:solidFill>
                <a:effectLst>
                  <a:glow rad="254000">
                    <a:srgbClr val="000000">
                      <a:alpha val="89000"/>
                    </a:srgbClr>
                  </a:glow>
                </a:effectLst>
                <a:latin typeface="Arial"/>
                <a:cs typeface="Arial"/>
              </a:rPr>
              <a:t>Dr. Rick Griffith • </a:t>
            </a:r>
            <a:r>
              <a:rPr lang="zh-CN" altLang="en-US" sz="2800" kern="0" dirty="0">
                <a:solidFill>
                  <a:srgbClr val="FFFFFF"/>
                </a:solidFill>
                <a:effectLst>
                  <a:glow rad="254000">
                    <a:srgbClr val="000000">
                      <a:alpha val="89000"/>
                    </a:srgbClr>
                  </a:glow>
                </a:effectLst>
                <a:latin typeface="Arial"/>
                <a:cs typeface="Arial"/>
              </a:rPr>
              <a:t>新加坡神学院</a:t>
            </a:r>
            <a:endParaRPr lang="en-US" sz="2800" kern="0" dirty="0">
              <a:solidFill>
                <a:srgbClr val="FFFFFF"/>
              </a:solidFill>
              <a:effectLst>
                <a:glow rad="254000">
                  <a:srgbClr val="000000">
                    <a:alpha val="89000"/>
                  </a:srgbClr>
                </a:glow>
              </a:effectLst>
              <a:latin typeface="Arial"/>
              <a:cs typeface="Arial"/>
            </a:endParaRPr>
          </a:p>
          <a:p>
            <a:pPr fontAlgn="auto">
              <a:spcBef>
                <a:spcPts val="0"/>
              </a:spcBef>
              <a:spcAft>
                <a:spcPts val="0"/>
              </a:spcAft>
              <a:defRPr/>
            </a:pPr>
            <a:r>
              <a:rPr lang="en-US" sz="2800" kern="0" dirty="0">
                <a:solidFill>
                  <a:srgbClr val="FFFFFF"/>
                </a:solidFill>
                <a:effectLst>
                  <a:glow rad="254000">
                    <a:srgbClr val="000000">
                      <a:alpha val="89000"/>
                    </a:srgbClr>
                  </a:glow>
                </a:effectLst>
                <a:latin typeface="Arial"/>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zh-CN" altLang="en-US" dirty="0">
                <a:effectLst>
                  <a:outerShdw blurRad="38100" dist="38100" dir="2700000" algn="tl">
                    <a:srgbClr val="000000"/>
                  </a:outerShdw>
                </a:effectLst>
                <a:latin typeface="Tahoma" charset="0"/>
                <a:ea typeface="ＭＳ Ｐゴシック" charset="0"/>
                <a:cs typeface="ＭＳ Ｐゴシック" charset="0"/>
              </a:rPr>
              <a:t>哥林多前 </a:t>
            </a:r>
            <a:r>
              <a:rPr lang="en-US" dirty="0">
                <a:effectLst>
                  <a:outerShdw blurRad="38100" dist="38100" dir="2700000" algn="tl">
                    <a:srgbClr val="000000"/>
                  </a:outerShdw>
                </a:effectLst>
                <a:latin typeface="Tahoma" charset="0"/>
                <a:ea typeface="ＭＳ Ｐゴシック" charset="0"/>
                <a:cs typeface="ＭＳ Ｐゴシック" charset="0"/>
              </a:rPr>
              <a:t>13:8-12</a:t>
            </a:r>
          </a:p>
        </p:txBody>
      </p:sp>
      <p:sp>
        <p:nvSpPr>
          <p:cNvPr id="38917" name="Rectangle 5"/>
          <p:cNvSpPr>
            <a:spLocks noGrp="1" noChangeArrowheads="1"/>
          </p:cNvSpPr>
          <p:nvPr>
            <p:ph type="body" idx="1"/>
          </p:nvPr>
        </p:nvSpPr>
        <p:spPr>
          <a:xfrm>
            <a:off x="533400" y="1524000"/>
            <a:ext cx="7924800" cy="4572000"/>
          </a:xfrm>
          <a:effectLst>
            <a:outerShdw blurRad="25400" dist="25399" dir="2700000" algn="ctr" rotWithShape="0">
              <a:schemeClr val="bg1">
                <a:alpha val="99962"/>
              </a:schemeClr>
            </a:outerShdw>
          </a:effectLst>
        </p:spPr>
        <p:txBody>
          <a:bodyPr/>
          <a:lstStyle/>
          <a:p>
            <a:pPr marL="0" indent="0" eaLnBrk="1" hangingPunct="1">
              <a:buNone/>
              <a:defRPr/>
            </a:pPr>
            <a:r>
              <a:rPr lang="en-US" sz="3600" b="1" dirty="0"/>
              <a:t> 8 </a:t>
            </a:r>
            <a:r>
              <a:rPr lang="zh-CN" altLang="en-US" sz="3600" b="1" dirty="0"/>
              <a:t>爱是永存不息的。</a:t>
            </a:r>
            <a:r>
              <a:rPr lang="zh-CN" altLang="en-US" sz="3600" b="1" dirty="0">
                <a:solidFill>
                  <a:srgbClr val="FFFF00"/>
                </a:solidFill>
              </a:rPr>
              <a:t>先知</a:t>
            </a:r>
            <a:r>
              <a:rPr lang="zh-CN" altLang="en-US" sz="3600" b="1" dirty="0"/>
              <a:t>的讲道终必</a:t>
            </a:r>
            <a:r>
              <a:rPr lang="zh-CN" altLang="en-US" sz="3600" b="1" dirty="0">
                <a:solidFill>
                  <a:srgbClr val="FFFF00"/>
                </a:solidFill>
              </a:rPr>
              <a:t>过去</a:t>
            </a:r>
            <a:r>
              <a:rPr lang="zh-CN" altLang="en-US" sz="3600" b="1" dirty="0"/>
              <a:t>，</a:t>
            </a:r>
            <a:r>
              <a:rPr lang="zh-CN" altLang="en-US" sz="3600" b="1" dirty="0">
                <a:solidFill>
                  <a:srgbClr val="FFFF00"/>
                </a:solidFill>
              </a:rPr>
              <a:t>方言</a:t>
            </a:r>
            <a:r>
              <a:rPr lang="zh-CN" altLang="en-US" sz="3600" b="1" dirty="0"/>
              <a:t>终必</a:t>
            </a:r>
            <a:r>
              <a:rPr lang="zh-CN" altLang="en-US" sz="3600" b="1" dirty="0">
                <a:solidFill>
                  <a:srgbClr val="FFFF00"/>
                </a:solidFill>
              </a:rPr>
              <a:t>停止</a:t>
            </a:r>
            <a:r>
              <a:rPr lang="zh-CN" altLang="en-US" sz="3600" b="1" dirty="0"/>
              <a:t>，</a:t>
            </a:r>
            <a:r>
              <a:rPr lang="zh-CN" altLang="en-US" sz="3600" b="1" dirty="0">
                <a:solidFill>
                  <a:srgbClr val="FFFF00"/>
                </a:solidFill>
              </a:rPr>
              <a:t>知识</a:t>
            </a:r>
            <a:r>
              <a:rPr lang="zh-CN" altLang="en-US" sz="3600" b="1" dirty="0"/>
              <a:t>终必</a:t>
            </a:r>
            <a:r>
              <a:rPr lang="zh-CN" altLang="en-US" sz="3600" b="1" dirty="0">
                <a:solidFill>
                  <a:srgbClr val="FFFF00"/>
                </a:solidFill>
              </a:rPr>
              <a:t>消失</a:t>
            </a:r>
            <a:r>
              <a:rPr lang="zh-CN" altLang="en-US" sz="3600" b="1" dirty="0"/>
              <a:t>。</a:t>
            </a:r>
            <a:r>
              <a:rPr lang="en-US" sz="3600" b="1" dirty="0"/>
              <a:t> 9 </a:t>
            </a:r>
            <a:r>
              <a:rPr lang="zh-CN" altLang="en-US" sz="3600" b="1" dirty="0"/>
              <a:t>因为我们现在所知道的，只是一部分；所讲的道也只是一部分</a:t>
            </a:r>
            <a:r>
              <a:rPr lang="en-US" sz="3600" b="1" dirty="0"/>
              <a:t> 10 </a:t>
            </a:r>
            <a:r>
              <a:rPr lang="zh-CN" altLang="en-US" sz="3600" b="1" dirty="0"/>
              <a:t>等那</a:t>
            </a:r>
            <a:r>
              <a:rPr lang="zh-CN" altLang="en-US" sz="3600" b="1" dirty="0">
                <a:solidFill>
                  <a:srgbClr val="FFFF00"/>
                </a:solidFill>
              </a:rPr>
              <a:t>完全</a:t>
            </a:r>
            <a:r>
              <a:rPr lang="zh-CN" altLang="en-US" sz="3600" b="1" dirty="0"/>
              <a:t>的来到，这部分的就要过去了。</a:t>
            </a:r>
            <a:endParaRPr lang="en-US" sz="3600" b="1" dirty="0"/>
          </a:p>
        </p:txBody>
      </p:sp>
    </p:spTree>
    <p:extLst>
      <p:ext uri="{BB962C8B-B14F-4D97-AF65-F5344CB8AC3E}">
        <p14:creationId xmlns:p14="http://schemas.microsoft.com/office/powerpoint/2010/main" val="326555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zh-CN" altLang="en-US" dirty="0">
                <a:effectLst>
                  <a:outerShdw blurRad="38100" dist="38100" dir="2700000" algn="tl">
                    <a:srgbClr val="000000"/>
                  </a:outerShdw>
                </a:effectLst>
                <a:latin typeface="Tahoma" charset="0"/>
                <a:ea typeface="ＭＳ Ｐゴシック" charset="0"/>
                <a:cs typeface="ＭＳ Ｐゴシック" charset="0"/>
              </a:rPr>
              <a:t>哥林多前 </a:t>
            </a:r>
            <a:r>
              <a:rPr lang="en-US" dirty="0">
                <a:effectLst>
                  <a:outerShdw blurRad="38100" dist="38100" dir="2700000" algn="tl">
                    <a:srgbClr val="000000"/>
                  </a:outerShdw>
                </a:effectLst>
                <a:latin typeface="Tahoma" charset="0"/>
                <a:ea typeface="ＭＳ Ｐゴシック" charset="0"/>
                <a:cs typeface="ＭＳ Ｐゴシック" charset="0"/>
              </a:rPr>
              <a:t>13:8-12</a:t>
            </a:r>
          </a:p>
        </p:txBody>
      </p:sp>
      <p:sp>
        <p:nvSpPr>
          <p:cNvPr id="259075" name="Rectangle 3"/>
          <p:cNvSpPr>
            <a:spLocks noGrp="1" noChangeArrowheads="1"/>
          </p:cNvSpPr>
          <p:nvPr>
            <p:ph type="body" idx="1"/>
          </p:nvPr>
        </p:nvSpPr>
        <p:spPr>
          <a:xfrm>
            <a:off x="457200" y="1828800"/>
            <a:ext cx="8229600" cy="4419600"/>
          </a:xfrm>
          <a:effectLst>
            <a:outerShdw blurRad="25400" dist="25399" dir="2700000" algn="ctr" rotWithShape="0">
              <a:schemeClr val="bg1">
                <a:alpha val="99962"/>
              </a:schemeClr>
            </a:outerShdw>
          </a:effectLst>
        </p:spPr>
        <p:txBody>
          <a:bodyPr/>
          <a:lstStyle/>
          <a:p>
            <a:pPr marL="0" indent="0" eaLnBrk="1" hangingPunct="1">
              <a:lnSpc>
                <a:spcPct val="90000"/>
              </a:lnSpc>
              <a:buNone/>
              <a:defRPr/>
            </a:pPr>
            <a:r>
              <a:rPr lang="en-US" sz="3600" b="1" dirty="0"/>
              <a:t>11 </a:t>
            </a:r>
            <a:r>
              <a:rPr lang="zh-CN" altLang="en-US" sz="3600" b="1" dirty="0"/>
              <a:t>我作孩子的时候，说话像孩子，心思像孩子，想法像孩子，既然</a:t>
            </a:r>
            <a:r>
              <a:rPr lang="zh-CN" altLang="en-US" sz="3600" b="1" dirty="0">
                <a:solidFill>
                  <a:srgbClr val="FFFF00"/>
                </a:solidFill>
              </a:rPr>
              <a:t>长大了</a:t>
            </a:r>
            <a:r>
              <a:rPr lang="zh-CN" altLang="en-US" sz="3600" b="1" dirty="0"/>
              <a:t>，就把孩子的事都丢弃了。</a:t>
            </a:r>
            <a:endParaRPr lang="en-US" sz="3600" b="1" dirty="0"/>
          </a:p>
          <a:p>
            <a:pPr marL="0" indent="0" eaLnBrk="1" hangingPunct="1">
              <a:lnSpc>
                <a:spcPct val="90000"/>
              </a:lnSpc>
              <a:buNone/>
              <a:defRPr/>
            </a:pPr>
            <a:r>
              <a:rPr lang="en-US" sz="3600" b="1" dirty="0"/>
              <a:t> 12 </a:t>
            </a:r>
            <a:r>
              <a:rPr lang="zh-CN" altLang="en-US" sz="3600" b="1" dirty="0"/>
              <a:t>我们现在是对着镜子观看，模糊不清，到</a:t>
            </a:r>
            <a:r>
              <a:rPr lang="zh-CN" altLang="en-US" sz="3600" b="1" dirty="0">
                <a:solidFill>
                  <a:srgbClr val="FFFF00"/>
                </a:solidFill>
              </a:rPr>
              <a:t>那时</a:t>
            </a:r>
            <a:r>
              <a:rPr lang="zh-CN" altLang="en-US" sz="3600" b="1" dirty="0"/>
              <a:t>就要面对面了。我现在所知道的只是一部分，到</a:t>
            </a:r>
            <a:r>
              <a:rPr lang="zh-CN" altLang="en-US" sz="3600" b="1" dirty="0">
                <a:solidFill>
                  <a:srgbClr val="FFFF00"/>
                </a:solidFill>
              </a:rPr>
              <a:t>那时</a:t>
            </a:r>
            <a:r>
              <a:rPr lang="zh-CN" altLang="en-US" sz="3600" b="1" dirty="0"/>
              <a:t>就完全知道了，好象主完全知道我一样。</a:t>
            </a:r>
            <a:endParaRPr lang="en-US" sz="3600" b="1" dirty="0"/>
          </a:p>
        </p:txBody>
      </p:sp>
    </p:spTree>
    <p:extLst>
      <p:ext uri="{BB962C8B-B14F-4D97-AF65-F5344CB8AC3E}">
        <p14:creationId xmlns:p14="http://schemas.microsoft.com/office/powerpoint/2010/main" val="178324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pic>
        <p:nvPicPr>
          <p:cNvPr id="76802" name="Picture 3" descr="D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0"/>
            <a:ext cx="80010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7924800" y="115888"/>
            <a:ext cx="1219200" cy="4572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186b-d</a:t>
            </a:r>
          </a:p>
        </p:txBody>
      </p:sp>
      <p:sp>
        <p:nvSpPr>
          <p:cNvPr id="7176" name="Text Box 8"/>
          <p:cNvSpPr txBox="1">
            <a:spLocks noChangeArrowheads="1"/>
          </p:cNvSpPr>
          <p:nvPr/>
        </p:nvSpPr>
        <p:spPr bwMode="auto">
          <a:xfrm>
            <a:off x="685800" y="1828800"/>
            <a:ext cx="7620000" cy="2530475"/>
          </a:xfrm>
          <a:prstGeom prst="rect">
            <a:avLst/>
          </a:prstGeom>
          <a:solidFill>
            <a:schemeClr val="bg2">
              <a:alpha val="34000"/>
            </a:schemeClr>
          </a:solidFill>
          <a:ln>
            <a:noFill/>
          </a:ln>
          <a:effectLst>
            <a:outerShdw blurRad="63500" dist="71842" dir="2700000" algn="ctr" rotWithShape="0">
              <a:schemeClr val="tx1">
                <a:alpha val="74998"/>
              </a:schemeClr>
            </a:outerShdw>
          </a:effectLst>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795338" indent="-795338">
              <a:defRPr>
                <a:solidFill>
                  <a:schemeClr val="tx1"/>
                </a:solidFill>
                <a:latin typeface="Arial" charset="0"/>
                <a:ea typeface="ＭＳ Ｐゴシック" charset="0"/>
              </a:defRPr>
            </a:lvl1pPr>
            <a:lvl2pPr marL="1366838" indent="-457200">
              <a:defRPr>
                <a:solidFill>
                  <a:schemeClr val="tx1"/>
                </a:solidFill>
                <a:latin typeface="Arial" charset="0"/>
                <a:ea typeface="ＭＳ Ｐゴシック" charset="0"/>
              </a:defRPr>
            </a:lvl2pPr>
            <a:lvl3pPr marL="1824038" indent="-457200">
              <a:defRPr>
                <a:solidFill>
                  <a:schemeClr val="tx1"/>
                </a:solidFill>
                <a:latin typeface="Arial" charset="0"/>
                <a:ea typeface="ＭＳ Ｐゴシック" charset="0"/>
              </a:defRPr>
            </a:lvl3pPr>
            <a:lvl4pPr marL="2281238" indent="-457200">
              <a:defRPr>
                <a:solidFill>
                  <a:schemeClr val="tx1"/>
                </a:solidFill>
                <a:latin typeface="Arial" charset="0"/>
                <a:ea typeface="ＭＳ Ｐゴシック" charset="0"/>
              </a:defRPr>
            </a:lvl4pPr>
            <a:lvl5pPr marL="2738438" indent="-457200">
              <a:defRPr>
                <a:solidFill>
                  <a:schemeClr val="tx1"/>
                </a:solidFill>
                <a:latin typeface="Arial" charset="0"/>
                <a:ea typeface="ＭＳ Ｐゴシック" charset="0"/>
              </a:defRPr>
            </a:lvl5pPr>
            <a:lvl6pPr marL="3195638" indent="-457200" fontAlgn="base">
              <a:spcBef>
                <a:spcPct val="0"/>
              </a:spcBef>
              <a:spcAft>
                <a:spcPct val="0"/>
              </a:spcAft>
              <a:defRPr>
                <a:solidFill>
                  <a:schemeClr val="tx1"/>
                </a:solidFill>
                <a:latin typeface="Arial" charset="0"/>
                <a:ea typeface="ＭＳ Ｐゴシック" charset="0"/>
              </a:defRPr>
            </a:lvl6pPr>
            <a:lvl7pPr marL="3652838" indent="-457200" fontAlgn="base">
              <a:spcBef>
                <a:spcPct val="0"/>
              </a:spcBef>
              <a:spcAft>
                <a:spcPct val="0"/>
              </a:spcAft>
              <a:defRPr>
                <a:solidFill>
                  <a:schemeClr val="tx1"/>
                </a:solidFill>
                <a:latin typeface="Arial" charset="0"/>
                <a:ea typeface="ＭＳ Ｐゴシック" charset="0"/>
              </a:defRPr>
            </a:lvl7pPr>
            <a:lvl8pPr marL="4110038" indent="-457200" fontAlgn="base">
              <a:spcBef>
                <a:spcPct val="0"/>
              </a:spcBef>
              <a:spcAft>
                <a:spcPct val="0"/>
              </a:spcAft>
              <a:defRPr>
                <a:solidFill>
                  <a:schemeClr val="tx1"/>
                </a:solidFill>
                <a:latin typeface="Arial" charset="0"/>
                <a:ea typeface="ＭＳ Ｐゴシック" charset="0"/>
              </a:defRPr>
            </a:lvl8pPr>
            <a:lvl9pPr marL="4567238" indent="-457200" fontAlgn="base">
              <a:spcBef>
                <a:spcPct val="0"/>
              </a:spcBef>
              <a:spcAft>
                <a:spcPct val="0"/>
              </a:spcAft>
              <a:defRPr>
                <a:solidFill>
                  <a:schemeClr val="tx1"/>
                </a:solidFill>
                <a:latin typeface="Arial" charset="0"/>
                <a:ea typeface="ＭＳ Ｐゴシック" charset="0"/>
              </a:defRPr>
            </a:lvl9pPr>
          </a:lstStyle>
          <a:p>
            <a:pPr eaLnBrk="1" hangingPunct="1">
              <a:buClr>
                <a:srgbClr val="000000"/>
              </a:buClr>
              <a:defRPr/>
            </a:pPr>
            <a:r>
              <a:rPr lang="zh-CN" altLang="en-US" sz="4000" i="1" u="sng">
                <a:solidFill>
                  <a:srgbClr val="FFFFFF"/>
                </a:solidFill>
                <a:ea typeface="SimSun" charset="0"/>
                <a:cs typeface="SimSun" charset="0"/>
              </a:rPr>
              <a:t>思考问题：</a:t>
            </a:r>
            <a:endParaRPr lang="en-US" sz="4000" i="1" u="sng">
              <a:solidFill>
                <a:srgbClr val="FFFFFF"/>
              </a:solidFill>
              <a:ea typeface="SimSun" charset="0"/>
              <a:cs typeface="SimSun" charset="0"/>
            </a:endParaRPr>
          </a:p>
          <a:p>
            <a:pPr eaLnBrk="1" hangingPunct="1">
              <a:buClr>
                <a:srgbClr val="FFFFFF"/>
              </a:buClr>
              <a:buFontTx/>
              <a:buAutoNum type="romanUcPeriod"/>
              <a:defRPr/>
            </a:pPr>
            <a:r>
              <a:rPr lang="zh-CN" altLang="en-US" sz="4000">
                <a:solidFill>
                  <a:srgbClr val="FFFFFF"/>
                </a:solidFill>
                <a:ea typeface="SimSun" charset="0"/>
                <a:cs typeface="SimSun" charset="0"/>
              </a:rPr>
              <a:t>这两者之间的差别，哪一项对你来说有特殊的意义呢？</a:t>
            </a:r>
            <a:endParaRPr lang="en-US" sz="4000">
              <a:solidFill>
                <a:srgbClr val="FFFFFF"/>
              </a:solidFill>
              <a:ea typeface="SimSun" charset="0"/>
              <a:cs typeface="SimSun" charset="0"/>
            </a:endParaRPr>
          </a:p>
          <a:p>
            <a:pPr eaLnBrk="1" hangingPunct="1">
              <a:buClr>
                <a:srgbClr val="FFFFFF"/>
              </a:buClr>
              <a:buFontTx/>
              <a:buAutoNum type="romanUcPeriod"/>
              <a:defRPr/>
            </a:pPr>
            <a:r>
              <a:rPr lang="zh-CN" altLang="en-US" sz="4000">
                <a:solidFill>
                  <a:srgbClr val="FFFFFF"/>
                </a:solidFill>
                <a:ea typeface="SimSun" charset="0"/>
                <a:cs typeface="SimSun" charset="0"/>
              </a:rPr>
              <a:t>为什么？</a:t>
            </a:r>
          </a:p>
        </p:txBody>
      </p:sp>
      <p:sp>
        <p:nvSpPr>
          <p:cNvPr id="7177" name="Rectangle 9"/>
          <p:cNvSpPr>
            <a:spLocks noGrp="1" noChangeArrowheads="1"/>
          </p:cNvSpPr>
          <p:nvPr>
            <p:ph type="title" idx="4294967295"/>
          </p:nvPr>
        </p:nvSpPr>
        <p:spPr>
          <a:xfrm>
            <a:off x="0" y="0"/>
            <a:ext cx="7467600" cy="1431925"/>
          </a:xfrm>
          <a:solidFill>
            <a:schemeClr val="tx2"/>
          </a:solidFill>
          <a:effectLst>
            <a:outerShdw blurRad="63500" dist="38099" dir="2700000" algn="ctr" rotWithShape="0">
              <a:schemeClr val="tx1">
                <a:alpha val="74997"/>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zh-CN" altLang="en-US" b="1">
                <a:solidFill>
                  <a:schemeClr val="bg1"/>
                </a:solidFill>
                <a:latin typeface="Times New Roman" charset="0"/>
                <a:ea typeface="SimSun" charset="0"/>
                <a:cs typeface="SimSun" charset="0"/>
              </a:rPr>
              <a:t>圣经中的先知预言与外邦人的先知预言之间的分别</a:t>
            </a:r>
            <a:endParaRPr lang="en-US" b="1">
              <a:solidFill>
                <a:schemeClr val="bg1"/>
              </a:solidFill>
              <a:latin typeface="Times New Roman" charset="0"/>
              <a:ea typeface="SimSun" charset="0"/>
              <a:cs typeface="SimSun" charset="0"/>
            </a:endParaRPr>
          </a:p>
        </p:txBody>
      </p:sp>
    </p:spTree>
    <p:extLst>
      <p:ext uri="{BB962C8B-B14F-4D97-AF65-F5344CB8AC3E}">
        <p14:creationId xmlns:p14="http://schemas.microsoft.com/office/powerpoint/2010/main" val="286506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6">
                                            <p:txEl>
                                              <p:charRg st="0" end="19"/>
                                            </p:txEl>
                                          </p:spTgt>
                                        </p:tgtEl>
                                        <p:attrNameLst>
                                          <p:attrName>style.visibility</p:attrName>
                                        </p:attrNameLst>
                                      </p:cBhvr>
                                      <p:to>
                                        <p:strVal val="visible"/>
                                      </p:to>
                                    </p:set>
                                    <p:animEffect transition="in" filter="dissolve">
                                      <p:cBhvr>
                                        <p:cTn id="7" dur="500"/>
                                        <p:tgtEl>
                                          <p:spTgt spid="7176">
                                            <p:txEl>
                                              <p:charRg st="0" end="19"/>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6">
                                            <p:txEl>
                                              <p:charRg st="19" end="36"/>
                                            </p:txEl>
                                          </p:spTgt>
                                        </p:tgtEl>
                                        <p:attrNameLst>
                                          <p:attrName>style.visibility</p:attrName>
                                        </p:attrNameLst>
                                      </p:cBhvr>
                                      <p:to>
                                        <p:strVal val="visible"/>
                                      </p:to>
                                    </p:set>
                                    <p:animEffect transition="in" filter="dissolve">
                                      <p:cBhvr>
                                        <p:cTn id="12" dur="500"/>
                                        <p:tgtEl>
                                          <p:spTgt spid="7176">
                                            <p:txEl>
                                              <p:charRg st="19" end="3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6">
                                            <p:txEl>
                                              <p:charRg st="36" end="36"/>
                                            </p:txEl>
                                          </p:spTgt>
                                        </p:tgtEl>
                                        <p:attrNameLst>
                                          <p:attrName>style.visibility</p:attrName>
                                        </p:attrNameLst>
                                      </p:cBhvr>
                                      <p:to>
                                        <p:strVal val="visible"/>
                                      </p:to>
                                    </p:set>
                                    <p:animEffect transition="in" filter="dissolve">
                                      <p:cBhvr>
                                        <p:cTn id="17" dur="500"/>
                                        <p:tgtEl>
                                          <p:spTgt spid="7176">
                                            <p:txEl>
                                              <p:charRg st="36"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S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0" y="1295400"/>
            <a:ext cx="3429000" cy="28384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287338" indent="-287338"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buClr>
                <a:srgbClr val="FFFFFF"/>
              </a:buClr>
            </a:pPr>
            <a:r>
              <a:rPr lang="zh-CN" altLang="en-US" sz="3600">
                <a:solidFill>
                  <a:srgbClr val="FFFFFF"/>
                </a:solidFill>
                <a:ea typeface="SimSun" pitchFamily="2" charset="-122"/>
                <a:cs typeface="+mn-cs"/>
              </a:rPr>
              <a:t>希伯来文</a:t>
            </a:r>
            <a:r>
              <a:rPr lang="en-US" altLang="zh-CN" sz="3600">
                <a:solidFill>
                  <a:srgbClr val="FFFFFF"/>
                </a:solidFill>
                <a:ea typeface="SimSun" pitchFamily="2" charset="-122"/>
                <a:cs typeface="+mn-cs"/>
              </a:rPr>
              <a:t>: </a:t>
            </a:r>
            <a:r>
              <a:rPr lang="zh-CN" altLang="en-US" sz="3600" i="1">
                <a:solidFill>
                  <a:srgbClr val="FFFFFF"/>
                </a:solidFill>
                <a:ea typeface="SimSun" pitchFamily="2" charset="-122"/>
                <a:cs typeface="+mn-cs"/>
              </a:rPr>
              <a:t>拉比</a:t>
            </a:r>
          </a:p>
          <a:p>
            <a:pPr eaLnBrk="1" hangingPunct="1">
              <a:buClr>
                <a:srgbClr val="FFFFFF"/>
              </a:buClr>
            </a:pPr>
            <a:endParaRPr lang="en-US" altLang="en-US" sz="3600">
              <a:solidFill>
                <a:srgbClr val="FFFFFF"/>
              </a:solidFill>
              <a:cs typeface="+mn-cs"/>
            </a:endParaRPr>
          </a:p>
          <a:p>
            <a:pPr eaLnBrk="1" hangingPunct="1">
              <a:buClr>
                <a:srgbClr val="FFFFFF"/>
              </a:buClr>
              <a:buFontTx/>
              <a:buChar char="•"/>
            </a:pPr>
            <a:r>
              <a:rPr lang="zh-CN" altLang="en-US" sz="3600">
                <a:solidFill>
                  <a:srgbClr val="FFFFFF"/>
                </a:solidFill>
                <a:ea typeface="SimSun" pitchFamily="2" charset="-122"/>
                <a:cs typeface="+mn-cs"/>
              </a:rPr>
              <a:t>上帝的代言人</a:t>
            </a:r>
            <a:endParaRPr lang="en-US" altLang="ja-JP" sz="3600">
              <a:solidFill>
                <a:srgbClr val="FFFFFF"/>
              </a:solidFill>
              <a:ea typeface="SimSun" pitchFamily="2" charset="-122"/>
              <a:cs typeface="+mn-cs"/>
            </a:endParaRPr>
          </a:p>
          <a:p>
            <a:pPr eaLnBrk="1" hangingPunct="1">
              <a:buClr>
                <a:srgbClr val="FFFFFF"/>
              </a:buClr>
              <a:buFontTx/>
              <a:buChar char="•"/>
            </a:pPr>
            <a:r>
              <a:rPr lang="en-US" altLang="zh-CN" sz="3600">
                <a:solidFill>
                  <a:srgbClr val="FFFFFF"/>
                </a:solidFill>
                <a:ea typeface="SimSun" pitchFamily="2" charset="-122"/>
                <a:cs typeface="+mn-cs"/>
              </a:rPr>
              <a:t>“</a:t>
            </a:r>
            <a:r>
              <a:rPr lang="zh-CN" altLang="en-US" sz="3600">
                <a:solidFill>
                  <a:srgbClr val="FFFFFF"/>
                </a:solidFill>
                <a:ea typeface="SimSun" pitchFamily="2" charset="-122"/>
                <a:cs typeface="+mn-cs"/>
              </a:rPr>
              <a:t>发言人、演讲者、先知”</a:t>
            </a:r>
          </a:p>
        </p:txBody>
      </p:sp>
      <p:sp>
        <p:nvSpPr>
          <p:cNvPr id="4101" name="Text Box 5"/>
          <p:cNvSpPr txBox="1">
            <a:spLocks noChangeArrowheads="1"/>
          </p:cNvSpPr>
          <p:nvPr/>
        </p:nvSpPr>
        <p:spPr bwMode="auto">
          <a:xfrm>
            <a:off x="5105400" y="1828800"/>
            <a:ext cx="3733800" cy="28384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287338" indent="-287338"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buClr>
                <a:srgbClr val="FFFFFF"/>
              </a:buClr>
            </a:pPr>
            <a:r>
              <a:rPr lang="zh-CN" altLang="en-US" sz="3600">
                <a:solidFill>
                  <a:srgbClr val="FFFFFF"/>
                </a:solidFill>
                <a:ea typeface="SimSun" pitchFamily="2" charset="-122"/>
                <a:cs typeface="+mn-cs"/>
              </a:rPr>
              <a:t>希腊文:</a:t>
            </a:r>
            <a:r>
              <a:rPr lang="zh-CN" altLang="en-US" sz="3600" i="1">
                <a:solidFill>
                  <a:srgbClr val="FFFFFF"/>
                </a:solidFill>
                <a:ea typeface="SimSun" pitchFamily="2" charset="-122"/>
                <a:cs typeface="+mn-cs"/>
              </a:rPr>
              <a:t>先知</a:t>
            </a:r>
            <a:endParaRPr lang="zh-CN" altLang="en-US" sz="3600">
              <a:solidFill>
                <a:srgbClr val="FFFFFF"/>
              </a:solidFill>
              <a:ea typeface="SimSun" pitchFamily="2" charset="-122"/>
              <a:cs typeface="+mn-cs"/>
            </a:endParaRPr>
          </a:p>
          <a:p>
            <a:pPr algn="r" eaLnBrk="1" hangingPunct="1">
              <a:buClr>
                <a:srgbClr val="FFFFFF"/>
              </a:buClr>
            </a:pPr>
            <a:endParaRPr lang="zh-CN" altLang="en-US" sz="3600">
              <a:solidFill>
                <a:srgbClr val="FFFFFF"/>
              </a:solidFill>
              <a:ea typeface="SimSun" pitchFamily="2" charset="-122"/>
              <a:cs typeface="+mn-cs"/>
            </a:endParaRPr>
          </a:p>
          <a:p>
            <a:pPr algn="r" eaLnBrk="1" hangingPunct="1">
              <a:buClr>
                <a:srgbClr val="FFFFFF"/>
              </a:buClr>
              <a:buFontTx/>
              <a:buChar char="•"/>
            </a:pPr>
            <a:r>
              <a:rPr lang="ja-JP" altLang="en-US" sz="3600">
                <a:solidFill>
                  <a:srgbClr val="FFFFFF"/>
                </a:solidFill>
                <a:cs typeface="+mn-cs"/>
              </a:rPr>
              <a:t>“</a:t>
            </a:r>
            <a:r>
              <a:rPr lang="zh-CN" altLang="en-US" sz="3600">
                <a:solidFill>
                  <a:srgbClr val="FFFFFF"/>
                </a:solidFill>
                <a:ea typeface="SimSun" pitchFamily="2" charset="-122"/>
                <a:cs typeface="+mn-cs"/>
              </a:rPr>
              <a:t>一位代表上帝    发言，宣告上帝要大家知道事。</a:t>
            </a:r>
            <a:r>
              <a:rPr lang="en-US" altLang="zh-CN" sz="3600">
                <a:solidFill>
                  <a:srgbClr val="FFFFFF"/>
                </a:solidFill>
                <a:ea typeface="SimSun" pitchFamily="2" charset="-122"/>
                <a:cs typeface="+mn-cs"/>
              </a:rPr>
              <a:t>”</a:t>
            </a:r>
          </a:p>
        </p:txBody>
      </p:sp>
      <p:sp>
        <p:nvSpPr>
          <p:cNvPr id="4102" name="Text Box 6"/>
          <p:cNvSpPr txBox="1">
            <a:spLocks noChangeArrowheads="1"/>
          </p:cNvSpPr>
          <p:nvPr/>
        </p:nvSpPr>
        <p:spPr bwMode="auto">
          <a:xfrm>
            <a:off x="8061325" y="115888"/>
            <a:ext cx="1082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a:t>
            </a:r>
          </a:p>
        </p:txBody>
      </p:sp>
      <p:sp>
        <p:nvSpPr>
          <p:cNvPr id="4103" name="Rectangle 7"/>
          <p:cNvSpPr>
            <a:spLocks noGrp="1" noChangeArrowheads="1"/>
          </p:cNvSpPr>
          <p:nvPr>
            <p:ph type="title" idx="4294967295"/>
          </p:nvPr>
        </p:nvSpPr>
        <p:spPr>
          <a:xfrm>
            <a:off x="228600" y="274638"/>
            <a:ext cx="4495800" cy="762000"/>
          </a:xfrm>
          <a:effectLst>
            <a:outerShdw blurRad="63500" dist="107763" dir="18900000" algn="ctr" rotWithShape="0">
              <a:srgbClr val="FF0000">
                <a:alpha val="74998"/>
              </a:srgb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zh-CN" altLang="en-US" b="1">
                <a:solidFill>
                  <a:schemeClr val="bg1"/>
                </a:solidFill>
                <a:effectLst>
                  <a:outerShdw blurRad="38100" dist="38100" dir="2700000" algn="tl">
                    <a:srgbClr val="808080"/>
                  </a:outerShdw>
                </a:effectLst>
                <a:latin typeface="Times New Roman" charset="0"/>
                <a:ea typeface="SimSun" charset="0"/>
                <a:cs typeface="SimSun" charset="0"/>
              </a:rPr>
              <a:t>定义</a:t>
            </a:r>
          </a:p>
        </p:txBody>
      </p:sp>
    </p:spTree>
    <p:extLst>
      <p:ext uri="{BB962C8B-B14F-4D97-AF65-F5344CB8AC3E}">
        <p14:creationId xmlns:p14="http://schemas.microsoft.com/office/powerpoint/2010/main" val="2851980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0">
                                            <p:txEl>
                                              <p:charRg st="0" end="13"/>
                                            </p:txEl>
                                          </p:spTgt>
                                        </p:tgtEl>
                                        <p:attrNameLst>
                                          <p:attrName>style.visibility</p:attrName>
                                        </p:attrNameLst>
                                      </p:cBhvr>
                                      <p:to>
                                        <p:strVal val="visible"/>
                                      </p:to>
                                    </p:set>
                                    <p:animEffect transition="in" filter="dissolve">
                                      <p:cBhvr>
                                        <p:cTn id="7" dur="500"/>
                                        <p:tgtEl>
                                          <p:spTgt spid="4100">
                                            <p:txEl>
                                              <p:charRg st="0" end="1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xEl>
                                              <p:charRg st="13" end="30"/>
                                            </p:txEl>
                                          </p:spTgt>
                                        </p:tgtEl>
                                        <p:attrNameLst>
                                          <p:attrName>style.visibility</p:attrName>
                                        </p:attrNameLst>
                                      </p:cBhvr>
                                      <p:to>
                                        <p:strVal val="visible"/>
                                      </p:to>
                                    </p:set>
                                    <p:animEffect transition="in" filter="dissolve">
                                      <p:cBhvr>
                                        <p:cTn id="12" dur="500"/>
                                        <p:tgtEl>
                                          <p:spTgt spid="4100">
                                            <p:txEl>
                                              <p:charRg st="13" end="3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00">
                                            <p:txEl>
                                              <p:charRg st="30" end="30"/>
                                            </p:txEl>
                                          </p:spTgt>
                                        </p:tgtEl>
                                        <p:attrNameLst>
                                          <p:attrName>style.visibility</p:attrName>
                                        </p:attrNameLst>
                                      </p:cBhvr>
                                      <p:to>
                                        <p:strVal val="visible"/>
                                      </p:to>
                                    </p:set>
                                    <p:animEffect transition="in" filter="dissolve">
                                      <p:cBhvr>
                                        <p:cTn id="17" dur="500"/>
                                        <p:tgtEl>
                                          <p:spTgt spid="4100">
                                            <p:txEl>
                                              <p:charRg st="30" end="3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01">
                                            <p:txEl>
                                              <p:charRg st="0" end="8"/>
                                            </p:txEl>
                                          </p:spTgt>
                                        </p:tgtEl>
                                        <p:attrNameLst>
                                          <p:attrName>style.visibility</p:attrName>
                                        </p:attrNameLst>
                                      </p:cBhvr>
                                      <p:to>
                                        <p:strVal val="visible"/>
                                      </p:to>
                                    </p:set>
                                    <p:animEffect transition="in" filter="dissolve">
                                      <p:cBhvr>
                                        <p:cTn id="22" dur="500"/>
                                        <p:tgtEl>
                                          <p:spTgt spid="4101">
                                            <p:txEl>
                                              <p:charRg st="0"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01">
                                            <p:txEl>
                                              <p:charRg st="8" end="18"/>
                                            </p:txEl>
                                          </p:spTgt>
                                        </p:tgtEl>
                                        <p:attrNameLst>
                                          <p:attrName>style.visibility</p:attrName>
                                        </p:attrNameLst>
                                      </p:cBhvr>
                                      <p:to>
                                        <p:strVal val="visible"/>
                                      </p:to>
                                    </p:set>
                                    <p:animEffect transition="in" filter="dissolve">
                                      <p:cBhvr>
                                        <p:cTn id="27" dur="500"/>
                                        <p:tgtEl>
                                          <p:spTgt spid="4101">
                                            <p:txEl>
                                              <p:charRg st="8" end="1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101">
                                            <p:txEl>
                                              <p:charRg st="18" end="35"/>
                                            </p:txEl>
                                          </p:spTgt>
                                        </p:tgtEl>
                                        <p:attrNameLst>
                                          <p:attrName>style.visibility</p:attrName>
                                        </p:attrNameLst>
                                      </p:cBhvr>
                                      <p:to>
                                        <p:strVal val="visible"/>
                                      </p:to>
                                    </p:set>
                                    <p:animEffect transition="in" filter="dissolve">
                                      <p:cBhvr>
                                        <p:cTn id="32" dur="500"/>
                                        <p:tgtEl>
                                          <p:spTgt spid="4101">
                                            <p:txEl>
                                              <p:charRg st="18"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pic>
        <p:nvPicPr>
          <p:cNvPr id="29698" name="Picture 3"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val="0"/>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685800" y="1600200"/>
            <a:ext cx="8458200"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eaLnBrk="1" hangingPunct="1">
              <a:buClr>
                <a:srgbClr val="FFFFFF"/>
              </a:buClr>
              <a:defRPr/>
            </a:pPr>
            <a:r>
              <a:rPr lang="en-US" altLang="zh-CN" sz="3600">
                <a:solidFill>
                  <a:srgbClr val="FFFFFF"/>
                </a:solidFill>
                <a:ea typeface="SimSun" charset="0"/>
                <a:cs typeface="SimSun" charset="0"/>
              </a:rPr>
              <a:t>I. </a:t>
            </a:r>
            <a:r>
              <a:rPr lang="zh-CN" altLang="en-US" sz="3600">
                <a:solidFill>
                  <a:srgbClr val="FFFFFF"/>
                </a:solidFill>
                <a:ea typeface="SimSun" charset="0"/>
                <a:cs typeface="SimSun" charset="0"/>
              </a:rPr>
              <a:t>神的属性要求祂话语被宣讲的准确性。</a:t>
            </a:r>
          </a:p>
          <a:p>
            <a:pPr eaLnBrk="1" hangingPunct="1">
              <a:buClr>
                <a:srgbClr val="FFFFFF"/>
              </a:buClr>
              <a:buFontTx/>
              <a:buChar char="•"/>
              <a:defRPr/>
            </a:pPr>
            <a:endParaRPr lang="en-US" sz="3600">
              <a:solidFill>
                <a:srgbClr val="FFFFFF"/>
              </a:solidFill>
              <a:ea typeface="SimSun" charset="0"/>
              <a:cs typeface="SimSun" charset="0"/>
            </a:endParaRPr>
          </a:p>
          <a:p>
            <a:pPr eaLnBrk="1" hangingPunct="1">
              <a:buClr>
                <a:srgbClr val="FFFFFF"/>
              </a:buClr>
              <a:defRPr/>
            </a:pPr>
            <a:r>
              <a:rPr lang="en-US" altLang="zh-CN" sz="3600">
                <a:solidFill>
                  <a:srgbClr val="FFFFFF"/>
                </a:solidFill>
                <a:ea typeface="SimSun" charset="0"/>
                <a:cs typeface="SimSun" charset="0"/>
              </a:rPr>
              <a:t>II. </a:t>
            </a:r>
            <a:r>
              <a:rPr lang="zh-CN" altLang="en-US" sz="3600">
                <a:solidFill>
                  <a:srgbClr val="FFFFFF"/>
                </a:solidFill>
                <a:ea typeface="SimSun" charset="0"/>
                <a:cs typeface="SimSun" charset="0"/>
              </a:rPr>
              <a:t>假先知被治死 (申18:21-22).</a:t>
            </a:r>
          </a:p>
        </p:txBody>
      </p:sp>
      <p:sp>
        <p:nvSpPr>
          <p:cNvPr id="6150" name="Text Box 6"/>
          <p:cNvSpPr txBox="1">
            <a:spLocks noChangeArrowheads="1"/>
          </p:cNvSpPr>
          <p:nvPr/>
        </p:nvSpPr>
        <p:spPr bwMode="auto">
          <a:xfrm>
            <a:off x="8061325" y="115888"/>
            <a:ext cx="1082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a:t>
            </a:r>
          </a:p>
        </p:txBody>
      </p:sp>
      <p:sp>
        <p:nvSpPr>
          <p:cNvPr id="6151" name="Rectangle 7"/>
          <p:cNvSpPr>
            <a:spLocks noGrp="1" noChangeArrowheads="1"/>
          </p:cNvSpPr>
          <p:nvPr>
            <p:ph type="title" idx="4294967295"/>
          </p:nvPr>
        </p:nvSpPr>
        <p:spPr>
          <a:xfrm>
            <a:off x="304800" y="92075"/>
            <a:ext cx="7848600" cy="762000"/>
          </a:xfrm>
          <a:effectLst>
            <a:outerShdw blurRad="63500" dist="107763" dir="18900000" algn="ctr" rotWithShape="0">
              <a:srgbClr val="FF0000">
                <a:alpha val="74998"/>
              </a:srgb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pPr>
            <a:r>
              <a:rPr lang="zh-CN" altLang="en-US" b="1">
                <a:solidFill>
                  <a:schemeClr val="bg1"/>
                </a:solidFill>
                <a:effectLst>
                  <a:outerShdw blurRad="38100" dist="38100" dir="2700000" algn="tl">
                    <a:srgbClr val="808080"/>
                  </a:outerShdw>
                </a:effectLst>
                <a:latin typeface="Times New Roman" pitchFamily="18" charset="0"/>
                <a:ea typeface="SimSun" pitchFamily="2" charset="-122"/>
              </a:rPr>
              <a:t>为什么真先知须要有必备条件</a:t>
            </a:r>
            <a:r>
              <a:rPr lang="en-US" altLang="ja-JP" b="1">
                <a:solidFill>
                  <a:schemeClr val="bg1"/>
                </a:solidFill>
                <a:effectLst>
                  <a:outerShdw blurRad="38100" dist="38100" dir="2700000" algn="tl">
                    <a:srgbClr val="808080"/>
                  </a:outerShdw>
                </a:effectLst>
                <a:latin typeface="Times New Roman" pitchFamily="18" charset="0"/>
              </a:rPr>
              <a:t>?</a:t>
            </a:r>
            <a:endParaRPr lang="en-US" altLang="en-US" b="1">
              <a:solidFill>
                <a:schemeClr val="bg1"/>
              </a:solidFill>
              <a:effectLst>
                <a:outerShdw blurRad="38100" dist="38100" dir="2700000" algn="tl">
                  <a:srgbClr val="808080"/>
                </a:outerShdw>
              </a:effectLst>
              <a:latin typeface="Times New Roman" pitchFamily="18" charset="0"/>
            </a:endParaRPr>
          </a:p>
        </p:txBody>
      </p:sp>
    </p:spTree>
    <p:extLst>
      <p:ext uri="{BB962C8B-B14F-4D97-AF65-F5344CB8AC3E}">
        <p14:creationId xmlns:p14="http://schemas.microsoft.com/office/powerpoint/2010/main" val="1888771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9">
                                            <p:txEl>
                                              <p:charRg st="0" end="46"/>
                                            </p:txEl>
                                          </p:spTgt>
                                        </p:tgtEl>
                                        <p:attrNameLst>
                                          <p:attrName>style.visibility</p:attrName>
                                        </p:attrNameLst>
                                      </p:cBhvr>
                                      <p:to>
                                        <p:strVal val="visible"/>
                                      </p:to>
                                    </p:set>
                                    <p:animEffect transition="in" filter="dissolve">
                                      <p:cBhvr>
                                        <p:cTn id="7" dur="500"/>
                                        <p:tgtEl>
                                          <p:spTgt spid="6149">
                                            <p:txEl>
                                              <p:charRg st="0" end="4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9">
                                            <p:txEl>
                                              <p:charRg st="46" end="46"/>
                                            </p:txEl>
                                          </p:spTgt>
                                        </p:tgtEl>
                                        <p:attrNameLst>
                                          <p:attrName>style.visibility</p:attrName>
                                        </p:attrNameLst>
                                      </p:cBhvr>
                                      <p:to>
                                        <p:strVal val="visible"/>
                                      </p:to>
                                    </p:set>
                                    <p:animEffect transition="in" filter="dissolve">
                                      <p:cBhvr>
                                        <p:cTn id="12" dur="500"/>
                                        <p:tgtEl>
                                          <p:spTgt spid="6149">
                                            <p:txEl>
                                              <p:charRg st="46"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26"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sp>
        <p:nvSpPr>
          <p:cNvPr id="233475" name="Text Box 1027"/>
          <p:cNvSpPr txBox="1">
            <a:spLocks noChangeArrowheads="1"/>
          </p:cNvSpPr>
          <p:nvPr/>
        </p:nvSpPr>
        <p:spPr bwMode="auto">
          <a:xfrm>
            <a:off x="571500" y="1554163"/>
            <a:ext cx="8001000" cy="3441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50000"/>
              </a:spcBef>
            </a:pPr>
            <a:r>
              <a:rPr lang="zh-CN" altLang="en-US" sz="4000" b="1" i="1">
                <a:solidFill>
                  <a:srgbClr val="FFFFFF"/>
                </a:solidFill>
                <a:latin typeface="Times New Roman" pitchFamily="18" charset="0"/>
                <a:ea typeface="SimSun" pitchFamily="2" charset="-122"/>
                <a:cs typeface="+mn-cs"/>
              </a:rPr>
              <a:t>“</a:t>
            </a:r>
            <a:r>
              <a:rPr lang="zh-CN" altLang="en-GB" sz="4400" b="1" i="1">
                <a:solidFill>
                  <a:srgbClr val="FFFFFF"/>
                </a:solidFill>
                <a:effectLst>
                  <a:outerShdw blurRad="38100" dist="38100" dir="2700000" algn="tl">
                    <a:srgbClr val="808080"/>
                  </a:outerShdw>
                </a:effectLst>
                <a:latin typeface="SimSun" pitchFamily="2" charset="-122"/>
                <a:ea typeface="SimSun" pitchFamily="2" charset="-122"/>
                <a:cs typeface="+mn-cs"/>
              </a:rPr>
              <a:t>最要紧的，你们应当知道：圣经所有的预言，都不是先知自己的见解，因为预言不是出于人意的，而是人受圣灵的感动，说出从神而来的话。</a:t>
            </a:r>
            <a:r>
              <a:rPr lang="zh-CN" altLang="en-GB" sz="4400" b="1" i="1">
                <a:solidFill>
                  <a:srgbClr val="FFFFFF"/>
                </a:solidFill>
                <a:effectLst>
                  <a:outerShdw blurRad="38100" dist="38100" dir="2700000" algn="tl">
                    <a:srgbClr val="808080"/>
                  </a:outerShdw>
                </a:effectLst>
                <a:latin typeface="Times New Roman" pitchFamily="18" charset="0"/>
                <a:ea typeface="SimSun" pitchFamily="2" charset="-122"/>
                <a:cs typeface="+mn-cs"/>
              </a:rPr>
              <a:t> </a:t>
            </a:r>
            <a:r>
              <a:rPr lang="zh-CN" altLang="en-US" sz="4400" b="1" i="1">
                <a:solidFill>
                  <a:srgbClr val="FFFFFF"/>
                </a:solidFill>
                <a:effectLst>
                  <a:outerShdw blurRad="38100" dist="38100" dir="2700000" algn="tl">
                    <a:srgbClr val="808080"/>
                  </a:outerShdw>
                </a:effectLst>
                <a:latin typeface="Times New Roman" pitchFamily="18" charset="0"/>
                <a:ea typeface="SimSun" pitchFamily="2" charset="-122"/>
                <a:cs typeface="+mn-cs"/>
              </a:rPr>
              <a:t>”</a:t>
            </a:r>
            <a:endParaRPr lang="en-US" altLang="en-US" sz="4400" b="1" i="1">
              <a:solidFill>
                <a:srgbClr val="FFFFFF"/>
              </a:solidFill>
              <a:effectLst>
                <a:outerShdw blurRad="38100" dist="38100" dir="2700000" algn="tl">
                  <a:srgbClr val="808080"/>
                </a:outerShdw>
              </a:effectLst>
              <a:latin typeface="Times New Roman" pitchFamily="18" charset="0"/>
              <a:cs typeface="+mn-cs"/>
            </a:endParaRPr>
          </a:p>
        </p:txBody>
      </p:sp>
      <p:sp>
        <p:nvSpPr>
          <p:cNvPr id="233476" name="Text Box 1028"/>
          <p:cNvSpPr txBox="1">
            <a:spLocks noChangeArrowheads="1"/>
          </p:cNvSpPr>
          <p:nvPr/>
        </p:nvSpPr>
        <p:spPr bwMode="auto">
          <a:xfrm>
            <a:off x="4114800" y="5943600"/>
            <a:ext cx="4876800"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50000"/>
              </a:spcBef>
            </a:pPr>
            <a:r>
              <a:rPr lang="zh-CN" altLang="en-US" b="1">
                <a:solidFill>
                  <a:srgbClr val="FFFFFF"/>
                </a:solidFill>
                <a:latin typeface="Times New Roman" pitchFamily="18" charset="0"/>
                <a:ea typeface="SimSun" pitchFamily="2" charset="-122"/>
                <a:cs typeface="+mn-cs"/>
              </a:rPr>
              <a:t>彼得后书</a:t>
            </a:r>
            <a:r>
              <a:rPr lang="en-US" altLang="ja-JP" b="1">
                <a:solidFill>
                  <a:srgbClr val="FFFFFF"/>
                </a:solidFill>
                <a:latin typeface="Times New Roman" pitchFamily="18" charset="0"/>
                <a:cs typeface="+mn-cs"/>
              </a:rPr>
              <a:t> 1:20-21 (</a:t>
            </a:r>
            <a:r>
              <a:rPr lang="zh-CN" altLang="en-US" b="1">
                <a:solidFill>
                  <a:srgbClr val="FFFFFF"/>
                </a:solidFill>
                <a:latin typeface="Times New Roman" pitchFamily="18" charset="0"/>
                <a:ea typeface="SimSun" pitchFamily="2" charset="-122"/>
                <a:cs typeface="+mn-cs"/>
              </a:rPr>
              <a:t>新译本)</a:t>
            </a:r>
          </a:p>
        </p:txBody>
      </p:sp>
      <p:sp>
        <p:nvSpPr>
          <p:cNvPr id="233477" name="Rectangle 1029"/>
          <p:cNvSpPr>
            <a:spLocks noGrp="1" noChangeArrowheads="1"/>
          </p:cNvSpPr>
          <p:nvPr>
            <p:ph type="title" idx="4294967295"/>
          </p:nvPr>
        </p:nvSpPr>
        <p:spPr>
          <a:xfrm>
            <a:off x="457200" y="274638"/>
            <a:ext cx="8229600" cy="76200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eaLnBrk="1" hangingPunct="1">
              <a:spcBef>
                <a:spcPct val="50000"/>
              </a:spcBef>
            </a:pPr>
            <a:r>
              <a:rPr lang="zh-CN" altLang="en-US" b="1">
                <a:solidFill>
                  <a:schemeClr val="bg1"/>
                </a:solidFill>
                <a:effectLst>
                  <a:outerShdw blurRad="38100" dist="38100" dir="2700000" algn="tl">
                    <a:srgbClr val="000000"/>
                  </a:outerShdw>
                </a:effectLst>
                <a:ea typeface="SimSun" pitchFamily="2" charset="-122"/>
              </a:rPr>
              <a:t>什么是预言？</a:t>
            </a:r>
            <a:r>
              <a:rPr lang="en-US" altLang="ja-JP" b="1">
                <a:solidFill>
                  <a:schemeClr val="bg1"/>
                </a:solidFill>
                <a:effectLst>
                  <a:outerShdw blurRad="38100" dist="38100" dir="2700000" algn="tl">
                    <a:srgbClr val="000000"/>
                  </a:outerShdw>
                </a:effectLst>
              </a:rPr>
              <a:t> </a:t>
            </a:r>
            <a:endParaRPr lang="en-US" altLang="en-US"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718503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3"/>
          <p:cNvSpPr>
            <a:spLocks noGrp="1" noChangeArrowheads="1"/>
          </p:cNvSpPr>
          <p:nvPr>
            <p:ph type="ctrTitle"/>
          </p:nvPr>
        </p:nvSpPr>
        <p:spPr>
          <a:xfrm>
            <a:off x="0" y="384711"/>
            <a:ext cx="5943600" cy="1323439"/>
          </a:xfrm>
        </p:spPr>
        <p:txBody>
          <a:bodyPr/>
          <a:lstStyle/>
          <a:p>
            <a:pPr eaLnBrk="1" hangingPunct="1"/>
            <a:r>
              <a:rPr lang="zh-CN" altLang="en-US" sz="4000" dirty="0">
                <a:latin typeface="Arial" charset="0"/>
                <a:ea typeface="ＭＳ Ｐゴシック" charset="0"/>
                <a:cs typeface="ＭＳ Ｐゴシック" charset="0"/>
              </a:rPr>
              <a:t>先知的预言透过摩西 </a:t>
            </a:r>
            <a:br>
              <a:rPr lang="en-US" altLang="zh-CN" sz="4000" dirty="0">
                <a:latin typeface="Arial" charset="0"/>
                <a:ea typeface="ＭＳ Ｐゴシック" charset="0"/>
                <a:cs typeface="ＭＳ Ｐゴシック" charset="0"/>
              </a:rPr>
            </a:br>
            <a:r>
              <a:rPr lang="zh-CN" altLang="en-US" sz="4000" dirty="0">
                <a:latin typeface="Arial" charset="0"/>
                <a:ea typeface="ＭＳ Ｐゴシック" charset="0"/>
                <a:cs typeface="ＭＳ Ｐゴシック" charset="0"/>
              </a:rPr>
              <a:t>（申 </a:t>
            </a:r>
            <a:r>
              <a:rPr lang="en-US" altLang="zh-CN" sz="4000" dirty="0">
                <a:latin typeface="Arial" charset="0"/>
                <a:ea typeface="ＭＳ Ｐゴシック" charset="0"/>
                <a:cs typeface="ＭＳ Ｐゴシック" charset="0"/>
              </a:rPr>
              <a:t>18:15</a:t>
            </a:r>
            <a:r>
              <a:rPr lang="zh-CN" altLang="en-US" sz="4000" dirty="0">
                <a:latin typeface="Arial" charset="0"/>
                <a:ea typeface="ＭＳ Ｐゴシック" charset="0"/>
                <a:cs typeface="ＭＳ Ｐゴシック" charset="0"/>
              </a:rPr>
              <a:t>）</a:t>
            </a:r>
            <a:endParaRPr lang="en-SG" altLang="zh-CN" sz="4000" dirty="0">
              <a:latin typeface="Arial" charset="0"/>
              <a:ea typeface="ＭＳ Ｐゴシック" charset="0"/>
              <a:cs typeface="ＭＳ Ｐゴシック" charset="0"/>
            </a:endParaRPr>
          </a:p>
        </p:txBody>
      </p:sp>
      <p:sp>
        <p:nvSpPr>
          <p:cNvPr id="89094" name="Text Box 6"/>
          <p:cNvSpPr txBox="1">
            <a:spLocks noChangeArrowheads="1"/>
          </p:cNvSpPr>
          <p:nvPr/>
        </p:nvSpPr>
        <p:spPr bwMode="auto">
          <a:xfrm>
            <a:off x="5165725" y="1828800"/>
            <a:ext cx="359727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ru-RU" altLang="ja-JP" sz="3200" dirty="0">
                <a:solidFill>
                  <a:srgbClr val="000000"/>
                </a:solidFill>
                <a:cs typeface="Arial" charset="0"/>
              </a:rPr>
              <a:t>"</a:t>
            </a:r>
            <a:r>
              <a:rPr lang="zh-CN" altLang="en-US" sz="3200" dirty="0">
                <a:solidFill>
                  <a:srgbClr val="000000"/>
                </a:solidFill>
                <a:cs typeface="Arial" charset="0"/>
              </a:rPr>
              <a:t>耶和华你的　神要从你中间，就是从你的众兄弟中间，给你兴起一位先知来，像我一样</a:t>
            </a:r>
            <a:r>
              <a:rPr lang="ru-RU" altLang="ja-JP" sz="3200" dirty="0">
                <a:solidFill>
                  <a:srgbClr val="000000"/>
                </a:solidFill>
                <a:cs typeface="Arial" charset="0"/>
              </a:rPr>
              <a:t>"</a:t>
            </a:r>
            <a:endParaRPr lang="en-US" sz="3200" dirty="0">
              <a:solidFill>
                <a:srgbClr val="000000"/>
              </a:solidFill>
              <a:cs typeface="Arial" charset="0"/>
            </a:endParaRPr>
          </a:p>
        </p:txBody>
      </p:sp>
      <p:sp>
        <p:nvSpPr>
          <p:cNvPr id="265219"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23</a:t>
            </a:r>
          </a:p>
        </p:txBody>
      </p:sp>
      <p:pic>
        <p:nvPicPr>
          <p:cNvPr id="265220" name="Picture 2" descr="cross-rainbow-Jes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1809750"/>
            <a:ext cx="3230563" cy="504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9094">
                                            <p:txEl>
                                              <p:pRg st="0" end="0"/>
                                            </p:txEl>
                                          </p:spTgt>
                                        </p:tgtEl>
                                        <p:attrNameLst>
                                          <p:attrName>style.visibility</p:attrName>
                                        </p:attrNameLst>
                                      </p:cBhvr>
                                      <p:to>
                                        <p:strVal val="visible"/>
                                      </p:to>
                                    </p:set>
                                    <p:anim calcmode="lin" valueType="num">
                                      <p:cBhvr>
                                        <p:cTn id="7" dur="1000" fill="hold"/>
                                        <p:tgtEl>
                                          <p:spTgt spid="890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90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90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90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5"/>
          <p:cNvGrpSpPr>
            <a:grpSpLocks/>
          </p:cNvGrpSpPr>
          <p:nvPr/>
        </p:nvGrpSpPr>
        <p:grpSpPr bwMode="auto">
          <a:xfrm>
            <a:off x="152400" y="304800"/>
            <a:ext cx="4514850" cy="4572000"/>
            <a:chOff x="96" y="192"/>
            <a:chExt cx="2844" cy="288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92"/>
              <a:ext cx="2844" cy="2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9092" name="Rectangle 4"/>
            <p:cNvSpPr>
              <a:spLocks noChangeArrowheads="1"/>
            </p:cNvSpPr>
            <p:nvPr/>
          </p:nvSpPr>
          <p:spPr bwMode="auto">
            <a:xfrm>
              <a:off x="336" y="912"/>
              <a:ext cx="576" cy="4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sp>
        <p:nvSpPr>
          <p:cNvPr id="89091" name="Rectangle 3"/>
          <p:cNvSpPr>
            <a:spLocks noGrp="1" noChangeArrowheads="1"/>
          </p:cNvSpPr>
          <p:nvPr>
            <p:ph type="ctrTitle"/>
          </p:nvPr>
        </p:nvSpPr>
        <p:spPr>
          <a:xfrm>
            <a:off x="3048000" y="479425"/>
            <a:ext cx="5943600" cy="1158875"/>
          </a:xfrm>
          <a:extLst>
            <a:ext uri="{FAA26D3D-D897-4be2-8F04-BA451C77F1D7}">
              <ma14:placeholderFlag xmlns="" xmlns:ma14="http://schemas.microsoft.com/office/mac/drawingml/2011/main" val="1"/>
            </a:ext>
          </a:extLst>
        </p:spPr>
        <p:txBody>
          <a:bodyPr/>
          <a:lstStyle/>
          <a:p>
            <a:pPr eaLnBrk="1" hangingPunct="1"/>
            <a:r>
              <a:rPr lang="zh-CN" altLang="en-US" sz="3500" b="1">
                <a:ea typeface="SimSun" pitchFamily="2" charset="-122"/>
              </a:rPr>
              <a:t>一位真先知的测验</a:t>
            </a:r>
            <a:br>
              <a:rPr lang="zh-CN" altLang="en-US" sz="3500" b="1">
                <a:ea typeface="SimSun" pitchFamily="2" charset="-122"/>
              </a:rPr>
            </a:br>
            <a:r>
              <a:rPr lang="zh-CN" altLang="en-US" sz="3500" b="1">
                <a:ea typeface="SimSun" pitchFamily="2" charset="-122"/>
              </a:rPr>
              <a:t>(申18:18-20)</a:t>
            </a:r>
            <a:endParaRPr lang="zh-CN" altLang="en-US" sz="3500">
              <a:ea typeface="SimSun" pitchFamily="2" charset="-122"/>
            </a:endParaRPr>
          </a:p>
        </p:txBody>
      </p:sp>
      <p:sp>
        <p:nvSpPr>
          <p:cNvPr id="89094" name="Text Box 6"/>
          <p:cNvSpPr txBox="1">
            <a:spLocks noChangeArrowheads="1"/>
          </p:cNvSpPr>
          <p:nvPr/>
        </p:nvSpPr>
        <p:spPr bwMode="auto">
          <a:xfrm>
            <a:off x="5165725" y="1828800"/>
            <a:ext cx="3597275" cy="283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17525" indent="-517525">
              <a:defRPr>
                <a:solidFill>
                  <a:schemeClr val="tx1"/>
                </a:solidFill>
                <a:latin typeface="Arial" charset="0"/>
                <a:ea typeface="ＭＳ Ｐゴシック" charset="0"/>
              </a:defRPr>
            </a:lvl1pPr>
            <a:lvl2pPr marL="974725" indent="-342900">
              <a:defRPr>
                <a:solidFill>
                  <a:schemeClr val="tx1"/>
                </a:solidFill>
                <a:latin typeface="Arial" charset="0"/>
                <a:ea typeface="ＭＳ Ｐゴシック" charset="0"/>
              </a:defRPr>
            </a:lvl2pPr>
            <a:lvl3pPr marL="1431925" indent="-342900">
              <a:defRPr>
                <a:solidFill>
                  <a:schemeClr val="tx1"/>
                </a:solidFill>
                <a:latin typeface="Arial" charset="0"/>
                <a:ea typeface="ＭＳ Ｐゴシック" charset="0"/>
              </a:defRPr>
            </a:lvl3pPr>
            <a:lvl4pPr marL="1889125" indent="-342900">
              <a:defRPr>
                <a:solidFill>
                  <a:schemeClr val="tx1"/>
                </a:solidFill>
                <a:latin typeface="Arial" charset="0"/>
                <a:ea typeface="ＭＳ Ｐゴシック" charset="0"/>
              </a:defRPr>
            </a:lvl4pPr>
            <a:lvl5pPr marL="2346325" indent="-342900">
              <a:defRPr>
                <a:solidFill>
                  <a:schemeClr val="tx1"/>
                </a:solidFill>
                <a:latin typeface="Arial" charset="0"/>
                <a:ea typeface="ＭＳ Ｐゴシック" charset="0"/>
              </a:defRPr>
            </a:lvl5pPr>
            <a:lvl6pPr marL="2803525" indent="-342900" fontAlgn="base">
              <a:spcBef>
                <a:spcPct val="0"/>
              </a:spcBef>
              <a:spcAft>
                <a:spcPct val="0"/>
              </a:spcAft>
              <a:defRPr>
                <a:solidFill>
                  <a:schemeClr val="tx1"/>
                </a:solidFill>
                <a:latin typeface="Arial" charset="0"/>
                <a:ea typeface="ＭＳ Ｐゴシック" charset="0"/>
              </a:defRPr>
            </a:lvl6pPr>
            <a:lvl7pPr marL="3260725" indent="-342900" fontAlgn="base">
              <a:spcBef>
                <a:spcPct val="0"/>
              </a:spcBef>
              <a:spcAft>
                <a:spcPct val="0"/>
              </a:spcAft>
              <a:defRPr>
                <a:solidFill>
                  <a:schemeClr val="tx1"/>
                </a:solidFill>
                <a:latin typeface="Arial" charset="0"/>
                <a:ea typeface="ＭＳ Ｐゴシック" charset="0"/>
              </a:defRPr>
            </a:lvl7pPr>
            <a:lvl8pPr marL="3717925" indent="-342900" fontAlgn="base">
              <a:spcBef>
                <a:spcPct val="0"/>
              </a:spcBef>
              <a:spcAft>
                <a:spcPct val="0"/>
              </a:spcAft>
              <a:defRPr>
                <a:solidFill>
                  <a:schemeClr val="tx1"/>
                </a:solidFill>
                <a:latin typeface="Arial" charset="0"/>
                <a:ea typeface="ＭＳ Ｐゴシック" charset="0"/>
              </a:defRPr>
            </a:lvl8pPr>
            <a:lvl9pPr marL="4175125" indent="-342900" fontAlgn="base">
              <a:spcBef>
                <a:spcPct val="0"/>
              </a:spcBef>
              <a:spcAft>
                <a:spcPct val="0"/>
              </a:spcAft>
              <a:defRPr>
                <a:solidFill>
                  <a:schemeClr val="tx1"/>
                </a:solidFill>
                <a:latin typeface="Arial" charset="0"/>
                <a:ea typeface="ＭＳ Ｐゴシック" charset="0"/>
              </a:defRPr>
            </a:lvl9pPr>
          </a:lstStyle>
          <a:p>
            <a:pPr eaLnBrk="1" hangingPunct="1">
              <a:buFont typeface="Arial" charset="0"/>
              <a:buAutoNum type="arabicPeriod"/>
              <a:defRPr/>
            </a:pPr>
            <a:r>
              <a:rPr lang="en-US" sz="3600">
                <a:solidFill>
                  <a:srgbClr val="660066"/>
                </a:solidFill>
                <a:cs typeface="+mn-cs"/>
              </a:rPr>
              <a:t>100%</a:t>
            </a:r>
            <a:r>
              <a:rPr lang="zh-CN" altLang="en-US" sz="3600">
                <a:solidFill>
                  <a:srgbClr val="660066"/>
                </a:solidFill>
                <a:ea typeface="SimSun" charset="0"/>
                <a:cs typeface="SimSun" charset="0"/>
              </a:rPr>
              <a:t>正确的预言</a:t>
            </a:r>
          </a:p>
          <a:p>
            <a:pPr eaLnBrk="1" hangingPunct="1">
              <a:buFont typeface="Arial" charset="0"/>
              <a:buAutoNum type="arabicPeriod"/>
              <a:defRPr/>
            </a:pPr>
            <a:endParaRPr lang="en-US" sz="3600">
              <a:solidFill>
                <a:srgbClr val="660066"/>
              </a:solidFill>
              <a:cs typeface="+mn-cs"/>
            </a:endParaRPr>
          </a:p>
          <a:p>
            <a:pPr eaLnBrk="1" hangingPunct="1">
              <a:buFont typeface="Arial" charset="0"/>
              <a:buAutoNum type="arabicPeriod"/>
              <a:defRPr/>
            </a:pPr>
            <a:endParaRPr lang="zh-CN" altLang="en-US" sz="3600">
              <a:solidFill>
                <a:srgbClr val="660066"/>
              </a:solidFill>
              <a:ea typeface="SimSun" charset="0"/>
              <a:cs typeface="SimSun" charset="0"/>
            </a:endParaRPr>
          </a:p>
          <a:p>
            <a:pPr eaLnBrk="1" hangingPunct="1">
              <a:buFont typeface="Arial" charset="0"/>
              <a:buAutoNum type="arabicPeriod"/>
              <a:defRPr/>
            </a:pPr>
            <a:r>
              <a:rPr lang="zh-CN" altLang="en-US" sz="3600">
                <a:solidFill>
                  <a:srgbClr val="660066"/>
                </a:solidFill>
                <a:ea typeface="SimSun" charset="0"/>
                <a:cs typeface="SimSun" charset="0"/>
              </a:rPr>
              <a:t>敬拜上帝</a:t>
            </a:r>
          </a:p>
        </p:txBody>
      </p:sp>
    </p:spTree>
    <p:extLst>
      <p:ext uri="{BB962C8B-B14F-4D97-AF65-F5344CB8AC3E}">
        <p14:creationId xmlns:p14="http://schemas.microsoft.com/office/powerpoint/2010/main" val="864902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9094">
                                            <p:txEl>
                                              <p:pRg st="0" end="0"/>
                                            </p:txEl>
                                          </p:spTgt>
                                        </p:tgtEl>
                                        <p:attrNameLst>
                                          <p:attrName>style.visibility</p:attrName>
                                        </p:attrNameLst>
                                      </p:cBhvr>
                                      <p:to>
                                        <p:strVal val="visible"/>
                                      </p:to>
                                    </p:set>
                                    <p:anim calcmode="lin" valueType="num">
                                      <p:cBhvr>
                                        <p:cTn id="7" dur="1000" fill="hold"/>
                                        <p:tgtEl>
                                          <p:spTgt spid="890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90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90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9094">
                                            <p:txEl>
                                              <p:pRg st="0" end="0"/>
                                            </p:txEl>
                                          </p:spTgt>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89094">
                                            <p:txEl>
                                              <p:pRg st="3" end="3"/>
                                            </p:txEl>
                                          </p:spTgt>
                                        </p:tgtEl>
                                        <p:attrNameLst>
                                          <p:attrName>style.visibility</p:attrName>
                                        </p:attrNameLst>
                                      </p:cBhvr>
                                      <p:to>
                                        <p:strVal val="visible"/>
                                      </p:to>
                                    </p:set>
                                    <p:anim calcmode="lin" valueType="num">
                                      <p:cBhvr>
                                        <p:cTn id="13" dur="1000" fill="hold"/>
                                        <p:tgtEl>
                                          <p:spTgt spid="89094">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89094">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89094">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890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a:spLocks noChangeArrowheads="1"/>
          </p:cNvSpPr>
          <p:nvPr/>
        </p:nvSpPr>
        <p:spPr bwMode="auto">
          <a:xfrm>
            <a:off x="3657600" y="0"/>
            <a:ext cx="5486400" cy="6400800"/>
          </a:xfrm>
          <a:prstGeom prst="downArrow">
            <a:avLst>
              <a:gd name="adj1" fmla="val 50000"/>
              <a:gd name="adj2" fmla="val 49999"/>
            </a:avLst>
          </a:prstGeom>
          <a:solidFill>
            <a:srgbClr val="7030A0"/>
          </a:solidFill>
          <a:ln w="9525">
            <a:solidFill>
              <a:schemeClr val="tx1"/>
            </a:solidFill>
            <a:round/>
            <a:headEnd/>
            <a:tailEnd/>
          </a:ln>
        </p:spPr>
        <p:txBody>
          <a:bodyPr lIns="91269" tIns="45635" rIns="91269" bIns="45635"/>
          <a:lstStyle/>
          <a:p>
            <a:endParaRPr lang="en-US" sz="1800">
              <a:solidFill>
                <a:srgbClr val="000000"/>
              </a:solidFill>
              <a:latin typeface="Times New Roman" charset="0"/>
            </a:endParaRPr>
          </a:p>
        </p:txBody>
      </p:sp>
      <p:sp>
        <p:nvSpPr>
          <p:cNvPr id="254978" name="Rectangle 2"/>
          <p:cNvSpPr>
            <a:spLocks noGrp="1" noChangeArrowheads="1"/>
          </p:cNvSpPr>
          <p:nvPr>
            <p:ph type="title" idx="4294967295"/>
          </p:nvPr>
        </p:nvSpPr>
        <p:spPr>
          <a:xfrm>
            <a:off x="-76200" y="228600"/>
            <a:ext cx="3962400" cy="51054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dirty="0">
                <a:effectLst>
                  <a:glow rad="279400">
                    <a:schemeClr val="tx1">
                      <a:alpha val="75000"/>
                    </a:schemeClr>
                  </a:glow>
                  <a:outerShdw blurRad="38100" dist="38100" dir="2700000" algn="tl">
                    <a:srgbClr val="000000"/>
                  </a:outerShdw>
                </a:effectLst>
              </a:rPr>
              <a:t>B. </a:t>
            </a:r>
            <a:r>
              <a:rPr lang="zh-CN" altLang="en-US" sz="4000" dirty="0">
                <a:effectLst>
                  <a:glow rad="279400">
                    <a:schemeClr val="tx1">
                      <a:alpha val="75000"/>
                    </a:schemeClr>
                  </a:glow>
                  <a:outerShdw blurRad="38100" dist="38100" dir="2700000" algn="tl">
                    <a:srgbClr val="000000"/>
                  </a:outerShdw>
                </a:effectLst>
              </a:rPr>
              <a:t>不同的阶层，有不同的恩赐，说明信徒各有不同恩赐。</a:t>
            </a:r>
            <a:br>
              <a:rPr lang="en-US" sz="4000" dirty="0">
                <a:effectLst>
                  <a:glow rad="279400">
                    <a:schemeClr val="tx1">
                      <a:alpha val="75000"/>
                    </a:schemeClr>
                  </a:glow>
                  <a:outerShdw blurRad="38100" dist="38100" dir="2700000" algn="tl">
                    <a:srgbClr val="000000"/>
                  </a:outerShdw>
                </a:effectLst>
              </a:rPr>
            </a:br>
            <a:r>
              <a:rPr lang="en-US" sz="4000" dirty="0">
                <a:effectLst>
                  <a:glow rad="279400">
                    <a:schemeClr val="tx1">
                      <a:alpha val="75000"/>
                    </a:schemeClr>
                  </a:glow>
                  <a:outerShdw blurRad="38100" dist="38100" dir="2700000" algn="tl">
                    <a:srgbClr val="000000"/>
                  </a:outerShdw>
                </a:effectLst>
              </a:rPr>
              <a:t>(12:28-30).</a:t>
            </a:r>
          </a:p>
        </p:txBody>
      </p:sp>
      <p:sp>
        <p:nvSpPr>
          <p:cNvPr id="6" name="Rectangle 2"/>
          <p:cNvSpPr txBox="1">
            <a:spLocks noChangeArrowheads="1"/>
          </p:cNvSpPr>
          <p:nvPr/>
        </p:nvSpPr>
        <p:spPr bwMode="auto">
          <a:xfrm>
            <a:off x="3886200" y="304801"/>
            <a:ext cx="5257800" cy="4876800"/>
          </a:xfrm>
          <a:prstGeom prst="rect">
            <a:avLst/>
          </a:prstGeom>
          <a:noFill/>
          <a:ln w="9525">
            <a:noFill/>
            <a:miter lim="800000"/>
            <a:headEnd/>
            <a:tailEnd/>
          </a:ln>
          <a:effectLst/>
        </p:spPr>
        <p:txBody>
          <a:bodyPr anchor="ctr"/>
          <a:lstStyle>
            <a:defPPr>
              <a:defRPr lang="en-US"/>
            </a:defPPr>
            <a:lvl1pPr algn="ctr">
              <a:defRPr b="1">
                <a:solidFill>
                  <a:srgbClr val="FFC545"/>
                </a:solidFill>
                <a:effectLst>
                  <a:glow rad="279400">
                    <a:srgbClr val="000000">
                      <a:alpha val="75000"/>
                    </a:srgbClr>
                  </a:glow>
                  <a:outerShdw blurRad="38100" dist="38100" dir="2700000" algn="tl">
                    <a:srgbClr val="000000"/>
                  </a:outerShdw>
                </a:effectLst>
                <a:latin typeface="Arial"/>
                <a:cs typeface="Arial"/>
              </a:defRPr>
            </a:lvl1pPr>
            <a:lvl2pPr marL="742950" indent="-285750">
              <a:defRPr sz="1600" b="1">
                <a:latin typeface="Times New Roman" charset="0"/>
                <a:ea typeface="Arial" charset="0"/>
                <a:cs typeface="Arial" charset="0"/>
              </a:defRPr>
            </a:lvl2pPr>
            <a:lvl3pPr marL="1143000" indent="-228600">
              <a:defRPr sz="1600" b="1">
                <a:latin typeface="Times New Roman" charset="0"/>
                <a:ea typeface="Arial" charset="0"/>
                <a:cs typeface="Arial" charset="0"/>
              </a:defRPr>
            </a:lvl3pPr>
            <a:lvl4pPr marL="1600200" indent="-228600">
              <a:defRPr sz="1600" b="1">
                <a:latin typeface="Times New Roman" charset="0"/>
                <a:ea typeface="Arial" charset="0"/>
                <a:cs typeface="Arial" charset="0"/>
              </a:defRPr>
            </a:lvl4pPr>
            <a:lvl5pPr marL="2057400" indent="-228600">
              <a:defRPr sz="1600" b="1">
                <a:latin typeface="Times New Roman" charset="0"/>
                <a:ea typeface="Arial" charset="0"/>
                <a:cs typeface="Arial" charset="0"/>
              </a:defRPr>
            </a:lvl5pPr>
            <a:lvl6pPr marL="2514600" indent="-228600" eaLnBrk="0" fontAlgn="base" hangingPunct="0">
              <a:spcBef>
                <a:spcPct val="0"/>
              </a:spcBef>
              <a:spcAft>
                <a:spcPct val="0"/>
              </a:spcAft>
              <a:defRPr sz="1600" b="1">
                <a:latin typeface="Times New Roman" charset="0"/>
                <a:ea typeface="Arial" charset="0"/>
                <a:cs typeface="Arial" charset="0"/>
              </a:defRPr>
            </a:lvl6pPr>
            <a:lvl7pPr marL="2971800" indent="-228600" eaLnBrk="0" fontAlgn="base" hangingPunct="0">
              <a:spcBef>
                <a:spcPct val="0"/>
              </a:spcBef>
              <a:spcAft>
                <a:spcPct val="0"/>
              </a:spcAft>
              <a:defRPr sz="1600" b="1">
                <a:latin typeface="Times New Roman" charset="0"/>
                <a:ea typeface="Arial" charset="0"/>
                <a:cs typeface="Arial" charset="0"/>
              </a:defRPr>
            </a:lvl7pPr>
            <a:lvl8pPr marL="3429000" indent="-228600" eaLnBrk="0" fontAlgn="base" hangingPunct="0">
              <a:spcBef>
                <a:spcPct val="0"/>
              </a:spcBef>
              <a:spcAft>
                <a:spcPct val="0"/>
              </a:spcAft>
              <a:defRPr sz="1600" b="1">
                <a:latin typeface="Times New Roman" charset="0"/>
                <a:ea typeface="Arial" charset="0"/>
                <a:cs typeface="Arial" charset="0"/>
              </a:defRPr>
            </a:lvl8pPr>
            <a:lvl9pPr marL="3886200" indent="-228600" eaLnBrk="0" fontAlgn="base" hangingPunct="0">
              <a:spcBef>
                <a:spcPct val="0"/>
              </a:spcBef>
              <a:spcAft>
                <a:spcPct val="0"/>
              </a:spcAft>
              <a:defRPr sz="1600" b="1">
                <a:latin typeface="Times New Roman" charset="0"/>
                <a:ea typeface="Arial" charset="0"/>
                <a:cs typeface="Arial" charset="0"/>
              </a:defRPr>
            </a:lvl9pPr>
          </a:lstStyle>
          <a:p>
            <a:r>
              <a:rPr lang="zh-CN" altLang="en-US" dirty="0"/>
              <a:t>神 在 教 会 所 </a:t>
            </a:r>
          </a:p>
          <a:p>
            <a:r>
              <a:rPr lang="zh-CN" altLang="en-US" dirty="0"/>
              <a:t>  设 立 的 ： </a:t>
            </a:r>
          </a:p>
          <a:p>
            <a:r>
              <a:rPr lang="zh-CN" altLang="en-US" dirty="0"/>
              <a:t>第 一 是 </a:t>
            </a:r>
            <a:r>
              <a:rPr lang="zh-CN" altLang="en-US" dirty="0">
                <a:solidFill>
                  <a:srgbClr val="FFFFFF"/>
                </a:solidFill>
              </a:rPr>
              <a:t>使 徒</a:t>
            </a:r>
            <a:r>
              <a:rPr lang="zh-CN" altLang="en-US" dirty="0"/>
              <a:t> ， </a:t>
            </a:r>
          </a:p>
          <a:p>
            <a:r>
              <a:rPr lang="zh-CN" altLang="en-US" dirty="0"/>
              <a:t>第 二 是 </a:t>
            </a:r>
            <a:r>
              <a:rPr lang="zh-CN" altLang="en-US" dirty="0">
                <a:solidFill>
                  <a:srgbClr val="FFFFFF"/>
                </a:solidFill>
              </a:rPr>
              <a:t>先 知</a:t>
            </a:r>
            <a:r>
              <a:rPr lang="zh-CN" altLang="en-US" dirty="0"/>
              <a:t> ， </a:t>
            </a:r>
          </a:p>
          <a:p>
            <a:r>
              <a:rPr lang="zh-CN" altLang="en-US" dirty="0"/>
              <a:t> 第 三 是 </a:t>
            </a:r>
            <a:r>
              <a:rPr lang="zh-CN" altLang="en-US" dirty="0">
                <a:solidFill>
                  <a:srgbClr val="FFFFFF"/>
                </a:solidFill>
              </a:rPr>
              <a:t>教 师</a:t>
            </a:r>
            <a:r>
              <a:rPr lang="zh-CN" altLang="en-US" dirty="0"/>
              <a:t> ， </a:t>
            </a:r>
          </a:p>
          <a:p>
            <a:r>
              <a:rPr lang="zh-CN" altLang="en-US" dirty="0"/>
              <a:t>         其 次 是 </a:t>
            </a:r>
            <a:r>
              <a:rPr lang="zh-CN" altLang="en-US" dirty="0">
                <a:solidFill>
                  <a:srgbClr val="FFFFFF"/>
                </a:solidFill>
              </a:rPr>
              <a:t>行 异 能 </a:t>
            </a:r>
            <a:r>
              <a:rPr lang="zh-CN" altLang="en-US" dirty="0"/>
              <a:t>的 ， </a:t>
            </a:r>
            <a:endParaRPr lang="en-US" altLang="zh-CN" dirty="0"/>
          </a:p>
          <a:p>
            <a:r>
              <a:rPr lang="zh-CN" altLang="en-US" dirty="0"/>
              <a:t>再 次 是 </a:t>
            </a:r>
            <a:r>
              <a:rPr lang="zh-CN" altLang="en-US" dirty="0">
                <a:solidFill>
                  <a:srgbClr val="FFFFFF"/>
                </a:solidFill>
              </a:rPr>
              <a:t>得 恩 赐 医 病 </a:t>
            </a:r>
            <a:r>
              <a:rPr lang="zh-CN" altLang="en-US" dirty="0"/>
              <a:t>的 ，</a:t>
            </a:r>
            <a:endParaRPr lang="en-US" altLang="zh-CN" dirty="0"/>
          </a:p>
          <a:p>
            <a:r>
              <a:rPr lang="zh-CN" altLang="en-US" dirty="0"/>
              <a:t> </a:t>
            </a:r>
            <a:r>
              <a:rPr lang="zh-CN" altLang="en-US" dirty="0">
                <a:solidFill>
                  <a:srgbClr val="FFFFFF"/>
                </a:solidFill>
              </a:rPr>
              <a:t>帮 助 </a:t>
            </a:r>
            <a:r>
              <a:rPr lang="zh-CN" altLang="en-US" dirty="0"/>
              <a:t>人 的 ， </a:t>
            </a:r>
            <a:endParaRPr lang="en-US" altLang="zh-CN" dirty="0"/>
          </a:p>
          <a:p>
            <a:r>
              <a:rPr lang="zh-CN" altLang="en-US" dirty="0">
                <a:solidFill>
                  <a:srgbClr val="FFFFFF"/>
                </a:solidFill>
              </a:rPr>
              <a:t>治 理 事 </a:t>
            </a:r>
            <a:r>
              <a:rPr lang="zh-CN" altLang="en-US" dirty="0"/>
              <a:t>的 ， </a:t>
            </a:r>
            <a:endParaRPr lang="en-US" altLang="zh-CN" dirty="0"/>
          </a:p>
          <a:p>
            <a:r>
              <a:rPr lang="zh-CN" altLang="en-US" dirty="0"/>
              <a:t>说 </a:t>
            </a:r>
            <a:r>
              <a:rPr lang="zh-CN" altLang="en-US" dirty="0">
                <a:solidFill>
                  <a:srgbClr val="FFFFFF"/>
                </a:solidFill>
              </a:rPr>
              <a:t>方 言</a:t>
            </a:r>
            <a:r>
              <a:rPr lang="zh-CN" altLang="en-US" dirty="0"/>
              <a:t> 的 。</a:t>
            </a:r>
          </a:p>
        </p:txBody>
      </p:sp>
      <p:sp>
        <p:nvSpPr>
          <p:cNvPr id="8" name="TextBox 7"/>
          <p:cNvSpPr txBox="1"/>
          <p:nvPr/>
        </p:nvSpPr>
        <p:spPr>
          <a:xfrm>
            <a:off x="0" y="5562600"/>
            <a:ext cx="9144000" cy="1371600"/>
          </a:xfrm>
          <a:prstGeom prst="rect">
            <a:avLst/>
          </a:prstGeom>
          <a:noFill/>
          <a:ln w="9525">
            <a:noFill/>
            <a:miter lim="800000"/>
            <a:headEnd/>
            <a:tailEnd/>
          </a:ln>
          <a:effectLst/>
        </p:spPr>
        <p:txBody>
          <a:bodyPr anchor="ctr"/>
          <a:lstStyle>
            <a:defPPr>
              <a:defRPr lang="en-US"/>
            </a:defPPr>
            <a:lvl1pPr algn="ctr">
              <a:defRPr b="1">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defRPr>
            </a:lvl1pPr>
          </a:lstStyle>
          <a:p>
            <a:r>
              <a:rPr lang="zh-CN" altLang="en-US" dirty="0"/>
              <a:t>岂 都 是 </a:t>
            </a:r>
            <a:r>
              <a:rPr lang="zh-CN" altLang="en-US" dirty="0">
                <a:solidFill>
                  <a:srgbClr val="FFFFFF"/>
                </a:solidFill>
              </a:rPr>
              <a:t>使 徒 </a:t>
            </a:r>
            <a:r>
              <a:rPr lang="zh-CN" altLang="en-US" dirty="0"/>
              <a:t>么 ？ 岂 都 是 </a:t>
            </a:r>
            <a:r>
              <a:rPr lang="zh-CN" altLang="en-US" dirty="0">
                <a:solidFill>
                  <a:srgbClr val="FFFFFF"/>
                </a:solidFill>
              </a:rPr>
              <a:t>先 知</a:t>
            </a:r>
            <a:r>
              <a:rPr lang="zh-CN" altLang="en-US" dirty="0"/>
              <a:t>么？ 岂 都 是 </a:t>
            </a:r>
            <a:r>
              <a:rPr lang="zh-CN" altLang="en-US" dirty="0">
                <a:solidFill>
                  <a:srgbClr val="FFFFFF"/>
                </a:solidFill>
              </a:rPr>
              <a:t>教 师</a:t>
            </a:r>
            <a:r>
              <a:rPr lang="zh-CN" altLang="en-US" dirty="0"/>
              <a:t>么？ </a:t>
            </a:r>
            <a:endParaRPr lang="en-US" altLang="zh-CN" dirty="0"/>
          </a:p>
          <a:p>
            <a:r>
              <a:rPr lang="zh-CN" altLang="en-US" dirty="0"/>
              <a:t>岂 都 是 </a:t>
            </a:r>
            <a:r>
              <a:rPr lang="zh-CN" altLang="en-US" dirty="0">
                <a:solidFill>
                  <a:srgbClr val="FFFFFF"/>
                </a:solidFill>
              </a:rPr>
              <a:t>行 异</a:t>
            </a:r>
            <a:r>
              <a:rPr lang="zh-CN" altLang="en-US" dirty="0"/>
              <a:t> 能 的么？岂 都 是 </a:t>
            </a:r>
            <a:r>
              <a:rPr lang="zh-CN" altLang="en-US" dirty="0">
                <a:solidFill>
                  <a:srgbClr val="FFFFFF"/>
                </a:solidFill>
              </a:rPr>
              <a:t>得 恩 赐 医 病 </a:t>
            </a:r>
            <a:r>
              <a:rPr lang="zh-CN" altLang="en-US" dirty="0"/>
              <a:t>的么？ </a:t>
            </a:r>
            <a:endParaRPr lang="en-US" altLang="zh-CN" dirty="0"/>
          </a:p>
          <a:p>
            <a:r>
              <a:rPr lang="zh-CN" altLang="en-US" dirty="0"/>
              <a:t>岂 都 是 说 </a:t>
            </a:r>
            <a:r>
              <a:rPr lang="zh-CN" altLang="en-US" dirty="0">
                <a:solidFill>
                  <a:srgbClr val="FFFFFF"/>
                </a:solidFill>
              </a:rPr>
              <a:t>方 言</a:t>
            </a:r>
            <a:r>
              <a:rPr lang="zh-CN" altLang="en-US" dirty="0"/>
              <a:t> 的么？ 岂 都 是 </a:t>
            </a:r>
            <a:r>
              <a:rPr lang="zh-CN" altLang="en-US" dirty="0">
                <a:solidFill>
                  <a:srgbClr val="FFFFFF"/>
                </a:solidFill>
              </a:rPr>
              <a:t>翻 方 言 </a:t>
            </a:r>
            <a:r>
              <a:rPr lang="zh-CN" altLang="en-US" dirty="0"/>
              <a:t>的么？</a:t>
            </a:r>
          </a:p>
          <a:p>
            <a:endParaRPr lang="en-US" dirty="0"/>
          </a:p>
        </p:txBody>
      </p:sp>
    </p:spTree>
    <p:extLst>
      <p:ext uri="{BB962C8B-B14F-4D97-AF65-F5344CB8AC3E}">
        <p14:creationId xmlns:p14="http://schemas.microsoft.com/office/powerpoint/2010/main" val="2691163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496" y="2016969"/>
            <a:ext cx="5071864" cy="47244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269" tIns="45635" rIns="91269" bIns="45635"/>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spcBef>
                <a:spcPct val="20000"/>
              </a:spcBef>
              <a:buClr>
                <a:srgbClr val="FFC545"/>
              </a:buClr>
            </a:pPr>
            <a:r>
              <a:rPr lang="zh-CN" altLang="en-US" sz="3200" u="sng" dirty="0">
                <a:solidFill>
                  <a:srgbClr val="000000"/>
                </a:solidFill>
                <a:latin typeface="Arial" charset="0"/>
                <a:cs typeface="ＭＳ Ｐゴシック" charset="0"/>
              </a:rPr>
              <a:t>林前</a:t>
            </a:r>
            <a:r>
              <a:rPr lang="en-US" altLang="zh-CN" sz="3200" u="sng" dirty="0">
                <a:solidFill>
                  <a:srgbClr val="000000"/>
                </a:solidFill>
                <a:latin typeface="Arial" charset="0"/>
                <a:cs typeface="ＭＳ Ｐゴシック" charset="0"/>
              </a:rPr>
              <a:t>12:31 </a:t>
            </a:r>
            <a:r>
              <a:rPr lang="zh-CN" altLang="en-US" sz="3200" dirty="0">
                <a:solidFill>
                  <a:srgbClr val="000000"/>
                </a:solidFill>
                <a:latin typeface="Arial" charset="0"/>
                <a:cs typeface="ＭＳ Ｐゴシック" charset="0"/>
              </a:rPr>
              <a:t>林前</a:t>
            </a:r>
            <a:r>
              <a:rPr lang="en-US" altLang="zh-CN" sz="3200" dirty="0">
                <a:solidFill>
                  <a:srgbClr val="000000"/>
                </a:solidFill>
                <a:latin typeface="Arial" charset="0"/>
                <a:cs typeface="ＭＳ Ｐゴシック" charset="0"/>
              </a:rPr>
              <a:t>12:31 “</a:t>
            </a:r>
            <a:r>
              <a:rPr lang="zh-CN" altLang="en-US" sz="3200" dirty="0">
                <a:solidFill>
                  <a:srgbClr val="000000"/>
                </a:solidFill>
                <a:latin typeface="Arial" charset="0"/>
                <a:cs typeface="ＭＳ Ｐゴシック" charset="0"/>
              </a:rPr>
              <a:t>切 切 的 求 那 更 大 的 恩 赐”</a:t>
            </a:r>
          </a:p>
          <a:p>
            <a:pPr>
              <a:spcBef>
                <a:spcPct val="20000"/>
              </a:spcBef>
              <a:buClr>
                <a:srgbClr val="FFC545"/>
              </a:buClr>
            </a:pPr>
            <a:endParaRPr lang="zh-CN" altLang="en-US" sz="3200" dirty="0">
              <a:solidFill>
                <a:srgbClr val="000000"/>
              </a:solidFill>
              <a:latin typeface="Arial" charset="0"/>
              <a:cs typeface="ＭＳ Ｐゴシック" charset="0"/>
            </a:endParaRPr>
          </a:p>
          <a:p>
            <a:pPr>
              <a:spcBef>
                <a:spcPct val="20000"/>
              </a:spcBef>
              <a:buClr>
                <a:srgbClr val="FFC545"/>
              </a:buClr>
            </a:pPr>
            <a:r>
              <a:rPr lang="zh-CN" altLang="en-US" sz="3200" dirty="0">
                <a:solidFill>
                  <a:srgbClr val="000000"/>
                </a:solidFill>
                <a:latin typeface="Arial" charset="0"/>
                <a:cs typeface="ＭＳ Ｐゴシック" charset="0"/>
              </a:rPr>
              <a:t>“每个人切 切 的 求 ” </a:t>
            </a:r>
            <a:r>
              <a:rPr lang="en-US" altLang="zh-CN" sz="3200" dirty="0">
                <a:solidFill>
                  <a:srgbClr val="000000"/>
                </a:solidFill>
                <a:latin typeface="Arial" charset="0"/>
                <a:cs typeface="ＭＳ Ｐゴシック" charset="0"/>
              </a:rPr>
              <a:t>= “</a:t>
            </a:r>
            <a:r>
              <a:rPr lang="zh-CN" altLang="en-US" sz="3200" dirty="0">
                <a:solidFill>
                  <a:srgbClr val="000000"/>
                </a:solidFill>
                <a:latin typeface="Arial" charset="0"/>
                <a:cs typeface="ＭＳ Ｐゴシック" charset="0"/>
              </a:rPr>
              <a:t>每个人” </a:t>
            </a:r>
          </a:p>
          <a:p>
            <a:pPr>
              <a:spcBef>
                <a:spcPct val="20000"/>
              </a:spcBef>
              <a:buClr>
                <a:srgbClr val="FFC545"/>
              </a:buClr>
            </a:pPr>
            <a:endParaRPr lang="zh-CN" altLang="en-US" sz="3200" dirty="0">
              <a:solidFill>
                <a:srgbClr val="000000"/>
              </a:solidFill>
              <a:latin typeface="Arial" charset="0"/>
              <a:cs typeface="ＭＳ Ｐゴシック" charset="0"/>
            </a:endParaRPr>
          </a:p>
          <a:p>
            <a:pPr>
              <a:spcBef>
                <a:spcPct val="20000"/>
              </a:spcBef>
              <a:buClr>
                <a:srgbClr val="FFC545"/>
              </a:buClr>
            </a:pPr>
            <a:r>
              <a:rPr lang="zh-CN" altLang="en-US" sz="3200" dirty="0">
                <a:solidFill>
                  <a:srgbClr val="000000"/>
                </a:solidFill>
                <a:latin typeface="Arial" charset="0"/>
                <a:cs typeface="ＭＳ Ｐゴシック" charset="0"/>
              </a:rPr>
              <a:t>“更 大 的 恩 赐” </a:t>
            </a:r>
            <a:r>
              <a:rPr lang="en-US" altLang="zh-CN" sz="3200" dirty="0">
                <a:solidFill>
                  <a:srgbClr val="000000"/>
                </a:solidFill>
                <a:latin typeface="Arial" charset="0"/>
                <a:cs typeface="ＭＳ Ｐゴシック" charset="0"/>
              </a:rPr>
              <a:t>= 28 </a:t>
            </a:r>
            <a:r>
              <a:rPr lang="zh-CN" altLang="en-US" sz="3200" dirty="0">
                <a:solidFill>
                  <a:srgbClr val="000000"/>
                </a:solidFill>
                <a:latin typeface="Arial" charset="0"/>
                <a:cs typeface="ＭＳ Ｐゴシック" charset="0"/>
              </a:rPr>
              <a:t>节</a:t>
            </a:r>
          </a:p>
        </p:txBody>
      </p:sp>
      <p:pic>
        <p:nvPicPr>
          <p:cNvPr id="568323" name="Picture 7" descr="CUD00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28902" y="1628800"/>
            <a:ext cx="4551598" cy="4108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idx="4294967295"/>
          </p:nvPr>
        </p:nvSpPr>
        <p:spPr>
          <a:xfrm>
            <a:off x="0" y="381001"/>
            <a:ext cx="9144000" cy="10668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effectLst>
                  <a:glow rad="279400">
                    <a:schemeClr val="tx1">
                      <a:alpha val="75000"/>
                    </a:schemeClr>
                  </a:glow>
                  <a:outerShdw blurRad="38100" dist="38100" dir="2700000" algn="tl">
                    <a:srgbClr val="000000"/>
                  </a:outerShdw>
                </a:effectLst>
              </a:rPr>
              <a:t>C. </a:t>
            </a:r>
            <a:r>
              <a:rPr lang="zh-CN" altLang="en-US" dirty="0">
                <a:effectLst>
                  <a:glow rad="279400">
                    <a:schemeClr val="tx1">
                      <a:alpha val="75000"/>
                    </a:schemeClr>
                  </a:glow>
                  <a:outerShdw blurRad="38100" dist="38100" dir="2700000" algn="tl">
                    <a:srgbClr val="000000"/>
                  </a:outerShdw>
                </a:effectLst>
              </a:rPr>
              <a:t>渴慕恩赐的目的是要来</a:t>
            </a:r>
            <a:br>
              <a:rPr lang="zh-CN" altLang="en-US" dirty="0">
                <a:effectLst>
                  <a:glow rad="279400">
                    <a:schemeClr val="tx1">
                      <a:alpha val="75000"/>
                    </a:schemeClr>
                  </a:glow>
                  <a:outerShdw blurRad="38100" dist="38100" dir="2700000" algn="tl">
                    <a:srgbClr val="000000"/>
                  </a:outerShdw>
                </a:effectLst>
              </a:rPr>
            </a:br>
            <a:r>
              <a:rPr lang="zh-CN" altLang="en-US" dirty="0">
                <a:effectLst>
                  <a:glow rad="279400">
                    <a:schemeClr val="tx1">
                      <a:alpha val="75000"/>
                    </a:schemeClr>
                  </a:glow>
                  <a:outerShdw blurRad="38100" dist="38100" dir="2700000" algn="tl">
                    <a:srgbClr val="000000"/>
                  </a:outerShdw>
                </a:effectLst>
              </a:rPr>
              <a:t>造就教会</a:t>
            </a:r>
            <a:r>
              <a:rPr lang="en-US" dirty="0">
                <a:effectLst>
                  <a:glow rad="279400">
                    <a:schemeClr val="tx1">
                      <a:alpha val="75000"/>
                    </a:schemeClr>
                  </a:glow>
                  <a:outerShdw blurRad="38100" dist="38100" dir="2700000" algn="tl">
                    <a:srgbClr val="000000"/>
                  </a:outerShdw>
                </a:effectLst>
              </a:rPr>
              <a:t>(12:31).</a:t>
            </a:r>
          </a:p>
        </p:txBody>
      </p:sp>
      <p:pic>
        <p:nvPicPr>
          <p:cNvPr id="568325" name="Picture 6" descr="CART0400"/>
          <p:cNvPicPr>
            <a:picLocks noGrp="1" noChangeAspect="1" noChangeArrowheads="1"/>
          </p:cNvPicPr>
          <p:nvPr>
            <p:ph sz="half" idx="4294967295"/>
          </p:nvPr>
        </p:nvPicPr>
        <p:blipFill>
          <a:blip r:embed="rId4">
            <a:extLst>
              <a:ext uri="{28A0092B-C50C-407E-A947-70E740481C1C}">
                <a14:useLocalDpi xmlns:a14="http://schemas.microsoft.com/office/drawing/2010/main"/>
              </a:ext>
            </a:extLst>
          </a:blip>
          <a:srcRect/>
          <a:stretch>
            <a:fillRect/>
          </a:stretch>
        </p:blipFill>
        <p:spPr>
          <a:xfrm>
            <a:off x="5510214" y="1960886"/>
            <a:ext cx="2084387" cy="3433763"/>
          </a:xfrm>
          <a:noFill/>
        </p:spPr>
      </p:pic>
    </p:spTree>
    <p:extLst>
      <p:ext uri="{BB962C8B-B14F-4D97-AF65-F5344CB8AC3E}">
        <p14:creationId xmlns:p14="http://schemas.microsoft.com/office/powerpoint/2010/main" val="3878869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80">
                                          <p:stCondLst>
                                            <p:cond delay="0"/>
                                          </p:stCondLst>
                                        </p:cTn>
                                        <p:tgtEl>
                                          <p:spTgt spid="6">
                                            <p:bg/>
                                          </p:spTgt>
                                        </p:tgtEl>
                                      </p:cBhvr>
                                    </p:animEffect>
                                    <p:anim calcmode="lin" valueType="num">
                                      <p:cBhvr>
                                        <p:cTn id="8"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bg/>
                                          </p:spTgt>
                                        </p:tgtEl>
                                      </p:cBhvr>
                                      <p:to x="100000" y="60000"/>
                                    </p:animScale>
                                    <p:animScale>
                                      <p:cBhvr>
                                        <p:cTn id="14" dur="166" decel="50000">
                                          <p:stCondLst>
                                            <p:cond delay="676"/>
                                          </p:stCondLst>
                                        </p:cTn>
                                        <p:tgtEl>
                                          <p:spTgt spid="6">
                                            <p:bg/>
                                          </p:spTgt>
                                        </p:tgtEl>
                                      </p:cBhvr>
                                      <p:to x="100000" y="100000"/>
                                    </p:animScale>
                                    <p:animScale>
                                      <p:cBhvr>
                                        <p:cTn id="15" dur="26">
                                          <p:stCondLst>
                                            <p:cond delay="1312"/>
                                          </p:stCondLst>
                                        </p:cTn>
                                        <p:tgtEl>
                                          <p:spTgt spid="6">
                                            <p:bg/>
                                          </p:spTgt>
                                        </p:tgtEl>
                                      </p:cBhvr>
                                      <p:to x="100000" y="80000"/>
                                    </p:animScale>
                                    <p:animScale>
                                      <p:cBhvr>
                                        <p:cTn id="16" dur="166" decel="50000">
                                          <p:stCondLst>
                                            <p:cond delay="1338"/>
                                          </p:stCondLst>
                                        </p:cTn>
                                        <p:tgtEl>
                                          <p:spTgt spid="6">
                                            <p:bg/>
                                          </p:spTgt>
                                        </p:tgtEl>
                                      </p:cBhvr>
                                      <p:to x="100000" y="100000"/>
                                    </p:animScale>
                                    <p:animScale>
                                      <p:cBhvr>
                                        <p:cTn id="17" dur="26">
                                          <p:stCondLst>
                                            <p:cond delay="1642"/>
                                          </p:stCondLst>
                                        </p:cTn>
                                        <p:tgtEl>
                                          <p:spTgt spid="6">
                                            <p:bg/>
                                          </p:spTgt>
                                        </p:tgtEl>
                                      </p:cBhvr>
                                      <p:to x="100000" y="90000"/>
                                    </p:animScale>
                                    <p:animScale>
                                      <p:cBhvr>
                                        <p:cTn id="18" dur="166" decel="50000">
                                          <p:stCondLst>
                                            <p:cond delay="1668"/>
                                          </p:stCondLst>
                                        </p:cTn>
                                        <p:tgtEl>
                                          <p:spTgt spid="6">
                                            <p:bg/>
                                          </p:spTgt>
                                        </p:tgtEl>
                                      </p:cBhvr>
                                      <p:to x="100000" y="100000"/>
                                    </p:animScale>
                                    <p:animScale>
                                      <p:cBhvr>
                                        <p:cTn id="19" dur="26">
                                          <p:stCondLst>
                                            <p:cond delay="1808"/>
                                          </p:stCondLst>
                                        </p:cTn>
                                        <p:tgtEl>
                                          <p:spTgt spid="6">
                                            <p:bg/>
                                          </p:spTgt>
                                        </p:tgtEl>
                                      </p:cBhvr>
                                      <p:to x="100000" y="95000"/>
                                    </p:animScale>
                                    <p:animScale>
                                      <p:cBhvr>
                                        <p:cTn id="20" dur="166" decel="50000">
                                          <p:stCondLst>
                                            <p:cond delay="1834"/>
                                          </p:stCondLst>
                                        </p:cTn>
                                        <p:tgtEl>
                                          <p:spTgt spid="6">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80">
                                          <p:stCondLst>
                                            <p:cond delay="0"/>
                                          </p:stCondLst>
                                        </p:cTn>
                                        <p:tgtEl>
                                          <p:spTgt spid="6">
                                            <p:txEl>
                                              <p:pRg st="2" end="2"/>
                                            </p:txEl>
                                          </p:spTgt>
                                        </p:tgtEl>
                                      </p:cBhvr>
                                    </p:animEffect>
                                    <p:anim calcmode="lin" valueType="num">
                                      <p:cBhvr>
                                        <p:cTn id="4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2" end="2"/>
                                            </p:txEl>
                                          </p:spTgt>
                                        </p:tgtEl>
                                      </p:cBhvr>
                                      <p:to x="100000" y="60000"/>
                                    </p:animScale>
                                    <p:animScale>
                                      <p:cBhvr>
                                        <p:cTn id="46" dur="166" decel="50000">
                                          <p:stCondLst>
                                            <p:cond delay="676"/>
                                          </p:stCondLst>
                                        </p:cTn>
                                        <p:tgtEl>
                                          <p:spTgt spid="6">
                                            <p:txEl>
                                              <p:pRg st="2" end="2"/>
                                            </p:txEl>
                                          </p:spTgt>
                                        </p:tgtEl>
                                      </p:cBhvr>
                                      <p:to x="100000" y="100000"/>
                                    </p:animScale>
                                    <p:animScale>
                                      <p:cBhvr>
                                        <p:cTn id="47" dur="26">
                                          <p:stCondLst>
                                            <p:cond delay="1312"/>
                                          </p:stCondLst>
                                        </p:cTn>
                                        <p:tgtEl>
                                          <p:spTgt spid="6">
                                            <p:txEl>
                                              <p:pRg st="2" end="2"/>
                                            </p:txEl>
                                          </p:spTgt>
                                        </p:tgtEl>
                                      </p:cBhvr>
                                      <p:to x="100000" y="80000"/>
                                    </p:animScale>
                                    <p:animScale>
                                      <p:cBhvr>
                                        <p:cTn id="48" dur="166" decel="50000">
                                          <p:stCondLst>
                                            <p:cond delay="1338"/>
                                          </p:stCondLst>
                                        </p:cTn>
                                        <p:tgtEl>
                                          <p:spTgt spid="6">
                                            <p:txEl>
                                              <p:pRg st="2" end="2"/>
                                            </p:txEl>
                                          </p:spTgt>
                                        </p:tgtEl>
                                      </p:cBhvr>
                                      <p:to x="100000" y="100000"/>
                                    </p:animScale>
                                    <p:animScale>
                                      <p:cBhvr>
                                        <p:cTn id="49" dur="26">
                                          <p:stCondLst>
                                            <p:cond delay="1642"/>
                                          </p:stCondLst>
                                        </p:cTn>
                                        <p:tgtEl>
                                          <p:spTgt spid="6">
                                            <p:txEl>
                                              <p:pRg st="2" end="2"/>
                                            </p:txEl>
                                          </p:spTgt>
                                        </p:tgtEl>
                                      </p:cBhvr>
                                      <p:to x="100000" y="90000"/>
                                    </p:animScale>
                                    <p:animScale>
                                      <p:cBhvr>
                                        <p:cTn id="50" dur="166" decel="50000">
                                          <p:stCondLst>
                                            <p:cond delay="1668"/>
                                          </p:stCondLst>
                                        </p:cTn>
                                        <p:tgtEl>
                                          <p:spTgt spid="6">
                                            <p:txEl>
                                              <p:pRg st="2" end="2"/>
                                            </p:txEl>
                                          </p:spTgt>
                                        </p:tgtEl>
                                      </p:cBhvr>
                                      <p:to x="100000" y="100000"/>
                                    </p:animScale>
                                    <p:animScale>
                                      <p:cBhvr>
                                        <p:cTn id="51" dur="26">
                                          <p:stCondLst>
                                            <p:cond delay="1808"/>
                                          </p:stCondLst>
                                        </p:cTn>
                                        <p:tgtEl>
                                          <p:spTgt spid="6">
                                            <p:txEl>
                                              <p:pRg st="2" end="2"/>
                                            </p:txEl>
                                          </p:spTgt>
                                        </p:tgtEl>
                                      </p:cBhvr>
                                      <p:to x="100000" y="95000"/>
                                    </p:animScale>
                                    <p:animScale>
                                      <p:cBhvr>
                                        <p:cTn id="52" dur="166" decel="50000">
                                          <p:stCondLst>
                                            <p:cond delay="1834"/>
                                          </p:stCondLst>
                                        </p:cTn>
                                        <p:tgtEl>
                                          <p:spTgt spid="6">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down)">
                                      <p:cBhvr>
                                        <p:cTn id="55" dur="580">
                                          <p:stCondLst>
                                            <p:cond delay="0"/>
                                          </p:stCondLst>
                                        </p:cTn>
                                        <p:tgtEl>
                                          <p:spTgt spid="6">
                                            <p:txEl>
                                              <p:pRg st="4" end="4"/>
                                            </p:txEl>
                                          </p:spTgt>
                                        </p:tgtEl>
                                      </p:cBhvr>
                                    </p:animEffect>
                                    <p:anim calcmode="lin" valueType="num">
                                      <p:cBhvr>
                                        <p:cTn id="5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xEl>
                                              <p:pRg st="4" end="4"/>
                                            </p:txEl>
                                          </p:spTgt>
                                        </p:tgtEl>
                                      </p:cBhvr>
                                      <p:to x="100000" y="60000"/>
                                    </p:animScale>
                                    <p:animScale>
                                      <p:cBhvr>
                                        <p:cTn id="62" dur="166" decel="50000">
                                          <p:stCondLst>
                                            <p:cond delay="676"/>
                                          </p:stCondLst>
                                        </p:cTn>
                                        <p:tgtEl>
                                          <p:spTgt spid="6">
                                            <p:txEl>
                                              <p:pRg st="4" end="4"/>
                                            </p:txEl>
                                          </p:spTgt>
                                        </p:tgtEl>
                                      </p:cBhvr>
                                      <p:to x="100000" y="100000"/>
                                    </p:animScale>
                                    <p:animScale>
                                      <p:cBhvr>
                                        <p:cTn id="63" dur="26">
                                          <p:stCondLst>
                                            <p:cond delay="1312"/>
                                          </p:stCondLst>
                                        </p:cTn>
                                        <p:tgtEl>
                                          <p:spTgt spid="6">
                                            <p:txEl>
                                              <p:pRg st="4" end="4"/>
                                            </p:txEl>
                                          </p:spTgt>
                                        </p:tgtEl>
                                      </p:cBhvr>
                                      <p:to x="100000" y="80000"/>
                                    </p:animScale>
                                    <p:animScale>
                                      <p:cBhvr>
                                        <p:cTn id="64" dur="166" decel="50000">
                                          <p:stCondLst>
                                            <p:cond delay="1338"/>
                                          </p:stCondLst>
                                        </p:cTn>
                                        <p:tgtEl>
                                          <p:spTgt spid="6">
                                            <p:txEl>
                                              <p:pRg st="4" end="4"/>
                                            </p:txEl>
                                          </p:spTgt>
                                        </p:tgtEl>
                                      </p:cBhvr>
                                      <p:to x="100000" y="100000"/>
                                    </p:animScale>
                                    <p:animScale>
                                      <p:cBhvr>
                                        <p:cTn id="65" dur="26">
                                          <p:stCondLst>
                                            <p:cond delay="1642"/>
                                          </p:stCondLst>
                                        </p:cTn>
                                        <p:tgtEl>
                                          <p:spTgt spid="6">
                                            <p:txEl>
                                              <p:pRg st="4" end="4"/>
                                            </p:txEl>
                                          </p:spTgt>
                                        </p:tgtEl>
                                      </p:cBhvr>
                                      <p:to x="100000" y="90000"/>
                                    </p:animScale>
                                    <p:animScale>
                                      <p:cBhvr>
                                        <p:cTn id="66" dur="166" decel="50000">
                                          <p:stCondLst>
                                            <p:cond delay="1668"/>
                                          </p:stCondLst>
                                        </p:cTn>
                                        <p:tgtEl>
                                          <p:spTgt spid="6">
                                            <p:txEl>
                                              <p:pRg st="4" end="4"/>
                                            </p:txEl>
                                          </p:spTgt>
                                        </p:tgtEl>
                                      </p:cBhvr>
                                      <p:to x="100000" y="100000"/>
                                    </p:animScale>
                                    <p:animScale>
                                      <p:cBhvr>
                                        <p:cTn id="67" dur="26">
                                          <p:stCondLst>
                                            <p:cond delay="1808"/>
                                          </p:stCondLst>
                                        </p:cTn>
                                        <p:tgtEl>
                                          <p:spTgt spid="6">
                                            <p:txEl>
                                              <p:pRg st="4" end="4"/>
                                            </p:txEl>
                                          </p:spTgt>
                                        </p:tgtEl>
                                      </p:cBhvr>
                                      <p:to x="100000" y="95000"/>
                                    </p:animScale>
                                    <p:animScale>
                                      <p:cBhvr>
                                        <p:cTn id="68" dur="166" decel="50000">
                                          <p:stCondLst>
                                            <p:cond delay="1834"/>
                                          </p:stCondLst>
                                        </p:cTn>
                                        <p:tgtEl>
                                          <p:spTgt spid="6">
                                            <p:txEl>
                                              <p:pRg st="4" end="4"/>
                                            </p:txEl>
                                          </p:spTgt>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1506"/>
                                        </p:tgtEl>
                                        <p:attrNameLst>
                                          <p:attrName>style.visibility</p:attrName>
                                        </p:attrNameLst>
                                      </p:cBhvr>
                                      <p:to>
                                        <p:strVal val="visible"/>
                                      </p:to>
                                    </p:set>
                                    <p:animEffect transition="in" filter="checkerboard(across)">
                                      <p:cBhvr>
                                        <p:cTn id="7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215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r>
              <a:rPr lang="en-US" altLang="en-US" b="1"/>
              <a:t>今日有使徒吗?</a:t>
            </a:r>
          </a:p>
        </p:txBody>
      </p:sp>
      <p:sp>
        <p:nvSpPr>
          <p:cNvPr id="327682"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cs typeface="+mn-cs"/>
              </a:rPr>
              <a:t>20</a:t>
            </a:r>
          </a:p>
        </p:txBody>
      </p:sp>
      <p:pic>
        <p:nvPicPr>
          <p:cNvPr id="327683" name="Picture 6" descr="12 apostl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8275" y="1628775"/>
            <a:ext cx="3378200" cy="509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dist="35921" dir="2700000" algn="ctr" rotWithShape="0">
              <a:srgbClr val="80808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Clr>
                <a:srgbClr val="00CCFF"/>
              </a:buClr>
              <a:buSzPct val="65000"/>
              <a:buFont typeface="Wingdings" pitchFamily="2" charset="2"/>
              <a:buNone/>
            </a:pPr>
            <a:r>
              <a:rPr lang="en-US" altLang="en-US" sz="3200" b="1">
                <a:solidFill>
                  <a:srgbClr val="FFFFFF"/>
                </a:solidFill>
                <a:latin typeface="Arial" pitchFamily="34" charset="0"/>
                <a:cs typeface="+mn-cs"/>
              </a:rPr>
              <a:t>神的家庭(教会</a:t>
            </a:r>
            <a:r>
              <a:rPr lang="en-US" altLang="ja-JP" sz="3200" b="1">
                <a:solidFill>
                  <a:srgbClr val="FFFFFF"/>
                </a:solidFill>
                <a:latin typeface="Arial" pitchFamily="34" charset="0"/>
                <a:cs typeface="+mn-cs"/>
              </a:rPr>
              <a:t>) </a:t>
            </a:r>
            <a:r>
              <a:rPr lang="en-US" altLang="en-US" sz="3200" b="1">
                <a:solidFill>
                  <a:srgbClr val="FFFFFF"/>
                </a:solidFill>
                <a:latin typeface="Arial" pitchFamily="34" charset="0"/>
                <a:cs typeface="+mn-cs"/>
              </a:rPr>
              <a:t>是</a:t>
            </a:r>
            <a:r>
              <a:rPr lang="en-US" altLang="ja-JP" sz="3200" b="1">
                <a:solidFill>
                  <a:srgbClr val="FFFFFF"/>
                </a:solidFill>
                <a:latin typeface="Arial" pitchFamily="34" charset="0"/>
                <a:cs typeface="+mn-cs"/>
              </a:rPr>
              <a:t>:</a:t>
            </a:r>
          </a:p>
          <a:p>
            <a:pPr eaLnBrk="1" hangingPunct="1">
              <a:spcBef>
                <a:spcPct val="20000"/>
              </a:spcBef>
              <a:buClr>
                <a:srgbClr val="00CCFF"/>
              </a:buClr>
              <a:buSzPct val="65000"/>
              <a:buFont typeface="Wingdings" pitchFamily="2" charset="2"/>
              <a:buNone/>
            </a:pPr>
            <a:endParaRPr lang="en-US" altLang="en-US" sz="3200" b="1">
              <a:solidFill>
                <a:srgbClr val="FFFFFF"/>
              </a:solidFill>
              <a:latin typeface="Arial" pitchFamily="34" charset="0"/>
              <a:cs typeface="+mn-cs"/>
            </a:endParaRPr>
          </a:p>
          <a:p>
            <a:pPr eaLnBrk="1" hangingPunct="1">
              <a:spcBef>
                <a:spcPct val="20000"/>
              </a:spcBef>
              <a:buClr>
                <a:srgbClr val="00CCFF"/>
              </a:buClr>
              <a:buSzPct val="65000"/>
              <a:buFont typeface="Wingdings" pitchFamily="2" charset="2"/>
              <a:buNone/>
            </a:pPr>
            <a:r>
              <a:rPr lang="en-US" altLang="en-US" sz="3200" b="1">
                <a:solidFill>
                  <a:srgbClr val="FFFFFF"/>
                </a:solidFill>
                <a:latin typeface="Arial" pitchFamily="34" charset="0"/>
                <a:cs typeface="+mn-cs"/>
              </a:rPr>
              <a:t>"并且被</a:t>
            </a:r>
            <a:r>
              <a:rPr lang="en-US" altLang="en-US" sz="3200" b="1">
                <a:solidFill>
                  <a:srgbClr val="FFFF00"/>
                </a:solidFill>
                <a:latin typeface="Arial" pitchFamily="34" charset="0"/>
                <a:cs typeface="+mn-cs"/>
              </a:rPr>
              <a:t>建造在使徒和先知的根基上</a:t>
            </a:r>
            <a:r>
              <a:rPr lang="en-US" altLang="en-US" sz="3200" b="1">
                <a:solidFill>
                  <a:srgbClr val="FFFFFF"/>
                </a:solidFill>
                <a:latin typeface="Arial" pitchFamily="34" charset="0"/>
                <a:cs typeface="+mn-cs"/>
              </a:rPr>
              <a:t>，有基督耶稣自己为房角石。</a:t>
            </a:r>
            <a:r>
              <a:rPr lang="en-US" altLang="ja-JP" sz="3200" b="1">
                <a:solidFill>
                  <a:srgbClr val="FFFFFF"/>
                </a:solidFill>
                <a:latin typeface="Arial" pitchFamily="34" charset="0"/>
                <a:cs typeface="+mn-cs"/>
              </a:rPr>
              <a:t>" </a:t>
            </a:r>
          </a:p>
          <a:p>
            <a:pPr eaLnBrk="1" hangingPunct="1">
              <a:spcBef>
                <a:spcPct val="20000"/>
              </a:spcBef>
              <a:buClr>
                <a:srgbClr val="00CCFF"/>
              </a:buClr>
              <a:buSzPct val="65000"/>
              <a:buFont typeface="Wingdings" pitchFamily="2" charset="2"/>
              <a:buNone/>
            </a:pPr>
            <a:r>
              <a:rPr lang="en-US" altLang="en-US" sz="3200" b="1">
                <a:solidFill>
                  <a:srgbClr val="FFFFFF"/>
                </a:solidFill>
                <a:latin typeface="Arial" pitchFamily="34" charset="0"/>
                <a:cs typeface="+mn-cs"/>
              </a:rPr>
              <a:t>(</a:t>
            </a:r>
            <a:r>
              <a:rPr lang="zh-CN" altLang="en-US" sz="3200" b="1">
                <a:solidFill>
                  <a:srgbClr val="FFFFFF"/>
                </a:solidFill>
                <a:latin typeface="Arial" pitchFamily="34" charset="0"/>
                <a:cs typeface="+mn-cs"/>
              </a:rPr>
              <a:t>弗</a:t>
            </a:r>
            <a:r>
              <a:rPr lang="en-US" altLang="ja-JP" sz="3200" b="1">
                <a:solidFill>
                  <a:srgbClr val="FFFFFF"/>
                </a:solidFill>
                <a:latin typeface="Arial" pitchFamily="34" charset="0"/>
                <a:cs typeface="+mn-cs"/>
              </a:rPr>
              <a:t> 2:20)</a:t>
            </a:r>
            <a:endParaRPr lang="en-US" altLang="en-US" sz="3200" b="1">
              <a:solidFill>
                <a:srgbClr val="FFFFFF"/>
              </a:solidFill>
              <a:latin typeface="Arial" pitchFamily="34" charset="0"/>
              <a:cs typeface="+mn-cs"/>
            </a:endParaRPr>
          </a:p>
        </p:txBody>
      </p:sp>
    </p:spTree>
    <p:extLst>
      <p:ext uri="{BB962C8B-B14F-4D97-AF65-F5344CB8AC3E}">
        <p14:creationId xmlns:p14="http://schemas.microsoft.com/office/powerpoint/2010/main" val="401170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pic>
        <p:nvPicPr>
          <p:cNvPr id="33794" name="Picture 1027"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val="0"/>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5" name="Text Box 1029"/>
          <p:cNvSpPr txBox="1">
            <a:spLocks noChangeArrowheads="1"/>
          </p:cNvSpPr>
          <p:nvPr/>
        </p:nvSpPr>
        <p:spPr bwMode="auto">
          <a:xfrm>
            <a:off x="685800" y="1600200"/>
            <a:ext cx="8458200" cy="33877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457200" indent="-457200"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buClr>
                <a:srgbClr val="FFFFFF"/>
              </a:buClr>
              <a:buFontTx/>
              <a:buAutoNum type="romanUcPeriod"/>
            </a:pPr>
            <a:r>
              <a:rPr lang="zh-CN" altLang="en-US" sz="3600">
                <a:solidFill>
                  <a:srgbClr val="FFFFFF"/>
                </a:solidFill>
                <a:ea typeface="SimSun" pitchFamily="2" charset="-122"/>
                <a:cs typeface="+mn-cs"/>
              </a:rPr>
              <a:t> 神的属性要求祂话语被宣讲的准确性。</a:t>
            </a:r>
            <a:endParaRPr lang="en-US" altLang="ja-JP" sz="3600">
              <a:solidFill>
                <a:srgbClr val="FFFFFF"/>
              </a:solidFill>
              <a:cs typeface="+mn-cs"/>
            </a:endParaRPr>
          </a:p>
          <a:p>
            <a:pPr eaLnBrk="1" hangingPunct="1">
              <a:buClr>
                <a:srgbClr val="FFFFFF"/>
              </a:buClr>
            </a:pPr>
            <a:r>
              <a:rPr lang="en-US" altLang="zh-CN" sz="3600">
                <a:solidFill>
                  <a:srgbClr val="FFFFFF"/>
                </a:solidFill>
                <a:ea typeface="SimSun" pitchFamily="2" charset="-122"/>
                <a:cs typeface="+mn-cs"/>
              </a:rPr>
              <a:t>II.  </a:t>
            </a:r>
            <a:r>
              <a:rPr lang="zh-CN" altLang="en-US" sz="3600">
                <a:solidFill>
                  <a:srgbClr val="FFFFFF"/>
                </a:solidFill>
                <a:ea typeface="SimSun" pitchFamily="2" charset="-122"/>
                <a:cs typeface="+mn-cs"/>
              </a:rPr>
              <a:t>假先知被治死</a:t>
            </a:r>
            <a:r>
              <a:rPr lang="en-US" altLang="ja-JP" sz="3600">
                <a:solidFill>
                  <a:srgbClr val="FFFFFF"/>
                </a:solidFill>
                <a:cs typeface="+mn-cs"/>
              </a:rPr>
              <a:t>(</a:t>
            </a:r>
            <a:r>
              <a:rPr lang="zh-CN" altLang="en-US" sz="3600">
                <a:solidFill>
                  <a:srgbClr val="FFFFFF"/>
                </a:solidFill>
                <a:ea typeface="SimSun" pitchFamily="2" charset="-122"/>
                <a:cs typeface="+mn-cs"/>
              </a:rPr>
              <a:t>申18:21-22)。</a:t>
            </a:r>
          </a:p>
          <a:p>
            <a:pPr eaLnBrk="1" hangingPunct="1">
              <a:buClr>
                <a:srgbClr val="FFFFFF"/>
              </a:buClr>
              <a:buFontTx/>
              <a:buAutoNum type="romanUcPeriod" startAt="3"/>
            </a:pPr>
            <a:r>
              <a:rPr lang="zh-CN" altLang="en-US" sz="3600">
                <a:solidFill>
                  <a:srgbClr val="FFFFFF"/>
                </a:solidFill>
                <a:ea typeface="SimSun" pitchFamily="2" charset="-122"/>
                <a:cs typeface="+mn-cs"/>
              </a:rPr>
              <a:t> 现今有许多人声称他们的预言是从神       而来的</a:t>
            </a:r>
            <a:r>
              <a:rPr lang="en-US" altLang="ja-JP" sz="3600">
                <a:solidFill>
                  <a:srgbClr val="FFFFFF"/>
                </a:solidFill>
                <a:cs typeface="+mn-cs"/>
              </a:rPr>
              <a:t>—</a:t>
            </a:r>
            <a:r>
              <a:rPr lang="zh-CN" altLang="en-US" sz="3600">
                <a:solidFill>
                  <a:srgbClr val="FFFFFF"/>
                </a:solidFill>
                <a:ea typeface="SimSun" pitchFamily="2" charset="-122"/>
                <a:cs typeface="+mn-cs"/>
              </a:rPr>
              <a:t>我们必须有能力去分辨真伪。</a:t>
            </a:r>
          </a:p>
          <a:p>
            <a:pPr eaLnBrk="1" hangingPunct="1">
              <a:buClr>
                <a:srgbClr val="FFFFFF"/>
              </a:buClr>
            </a:pPr>
            <a:r>
              <a:rPr lang="en-US" altLang="zh-CN" sz="3600">
                <a:solidFill>
                  <a:srgbClr val="FFFFFF"/>
                </a:solidFill>
                <a:ea typeface="SimSun" pitchFamily="2" charset="-122"/>
                <a:cs typeface="+mn-cs"/>
              </a:rPr>
              <a:t>IV. </a:t>
            </a:r>
            <a:r>
              <a:rPr lang="zh-CN" altLang="en-US" sz="3600">
                <a:solidFill>
                  <a:srgbClr val="FFFFFF"/>
                </a:solidFill>
                <a:ea typeface="SimSun" pitchFamily="2" charset="-122"/>
                <a:cs typeface="+mn-cs"/>
              </a:rPr>
              <a:t>装备来自认识上帝的话语。</a:t>
            </a:r>
            <a:r>
              <a:rPr lang="en-US" altLang="ja-JP" sz="3600">
                <a:solidFill>
                  <a:srgbClr val="FFFFFF"/>
                </a:solidFill>
                <a:cs typeface="+mn-cs"/>
              </a:rPr>
              <a:t>(</a:t>
            </a:r>
            <a:r>
              <a:rPr lang="zh-CN" altLang="en-US" sz="3600">
                <a:solidFill>
                  <a:srgbClr val="FFFFFF"/>
                </a:solidFill>
                <a:ea typeface="SimSun" pitchFamily="2" charset="-122"/>
                <a:cs typeface="+mn-cs"/>
              </a:rPr>
              <a:t>提后3:16-17)。</a:t>
            </a:r>
          </a:p>
        </p:txBody>
      </p:sp>
      <p:sp>
        <p:nvSpPr>
          <p:cNvPr id="87046" name="Text Box 1030"/>
          <p:cNvSpPr txBox="1">
            <a:spLocks noChangeArrowheads="1"/>
          </p:cNvSpPr>
          <p:nvPr/>
        </p:nvSpPr>
        <p:spPr bwMode="auto">
          <a:xfrm>
            <a:off x="8061325" y="115888"/>
            <a:ext cx="1082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a:t>
            </a:r>
          </a:p>
        </p:txBody>
      </p:sp>
      <p:sp>
        <p:nvSpPr>
          <p:cNvPr id="87047" name="Rectangle 1031"/>
          <p:cNvSpPr>
            <a:spLocks noGrp="1" noChangeArrowheads="1"/>
          </p:cNvSpPr>
          <p:nvPr>
            <p:ph type="title" idx="4294967295"/>
          </p:nvPr>
        </p:nvSpPr>
        <p:spPr>
          <a:xfrm>
            <a:off x="304800" y="152400"/>
            <a:ext cx="7772400" cy="762000"/>
          </a:xfrm>
          <a:effectLst>
            <a:outerShdw blurRad="63500" dist="107763" dir="18900000" algn="ctr" rotWithShape="0">
              <a:srgbClr val="FF0000">
                <a:alpha val="74998"/>
              </a:srgb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pPr>
            <a:r>
              <a:rPr lang="zh-CN" altLang="en-US" b="1">
                <a:solidFill>
                  <a:schemeClr val="bg1"/>
                </a:solidFill>
                <a:effectLst>
                  <a:outerShdw blurRad="38100" dist="38100" dir="2700000" algn="tl">
                    <a:srgbClr val="808080"/>
                  </a:outerShdw>
                </a:effectLst>
                <a:latin typeface="Times New Roman" pitchFamily="18" charset="0"/>
                <a:ea typeface="SimSun" pitchFamily="2" charset="-122"/>
              </a:rPr>
              <a:t>为什么真先知须要有必备条件</a:t>
            </a:r>
            <a:r>
              <a:rPr lang="en-US" altLang="ja-JP" b="1">
                <a:solidFill>
                  <a:schemeClr val="bg1"/>
                </a:solidFill>
                <a:effectLst>
                  <a:outerShdw blurRad="38100" dist="38100" dir="2700000" algn="tl">
                    <a:srgbClr val="808080"/>
                  </a:outerShdw>
                </a:effectLst>
                <a:latin typeface="Times New Roman" pitchFamily="18" charset="0"/>
              </a:rPr>
              <a:t>?</a:t>
            </a:r>
            <a:endParaRPr lang="en-US" altLang="en-US" b="1">
              <a:solidFill>
                <a:schemeClr val="bg1"/>
              </a:solidFill>
              <a:effectLst>
                <a:outerShdw blurRad="38100" dist="38100" dir="2700000" algn="tl">
                  <a:srgbClr val="808080"/>
                </a:outerShdw>
              </a:effectLst>
              <a:latin typeface="Times New Roman" pitchFamily="18" charset="0"/>
            </a:endParaRPr>
          </a:p>
        </p:txBody>
      </p:sp>
    </p:spTree>
    <p:extLst>
      <p:ext uri="{BB962C8B-B14F-4D97-AF65-F5344CB8AC3E}">
        <p14:creationId xmlns:p14="http://schemas.microsoft.com/office/powerpoint/2010/main" val="20485044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7045">
                                            <p:txEl>
                                              <p:charRg st="100" end="114"/>
                                            </p:txEl>
                                          </p:spTgt>
                                        </p:tgtEl>
                                        <p:attrNameLst>
                                          <p:attrName>style.visibility</p:attrName>
                                        </p:attrNameLst>
                                      </p:cBhvr>
                                      <p:to>
                                        <p:strVal val="visible"/>
                                      </p:to>
                                    </p:set>
                                    <p:animEffect transition="in" filter="dissolve">
                                      <p:cBhvr>
                                        <p:cTn id="7" dur="500"/>
                                        <p:tgtEl>
                                          <p:spTgt spid="87045">
                                            <p:txEl>
                                              <p:charRg st="100" end="11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5">
                                            <p:txEl>
                                              <p:charRg st="114" end="114"/>
                                            </p:txEl>
                                          </p:spTgt>
                                        </p:tgtEl>
                                        <p:attrNameLst>
                                          <p:attrName>style.visibility</p:attrName>
                                        </p:attrNameLst>
                                      </p:cBhvr>
                                      <p:to>
                                        <p:strVal val="visible"/>
                                      </p:to>
                                    </p:set>
                                    <p:animEffect transition="in" filter="dissolve">
                                      <p:cBhvr>
                                        <p:cTn id="12" dur="500"/>
                                        <p:tgtEl>
                                          <p:spTgt spid="87045">
                                            <p:txEl>
                                              <p:charRg st="114"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sp>
        <p:nvSpPr>
          <p:cNvPr id="17411" name="Text Box 3"/>
          <p:cNvSpPr txBox="1">
            <a:spLocks noChangeArrowheads="1"/>
          </p:cNvSpPr>
          <p:nvPr/>
        </p:nvSpPr>
        <p:spPr bwMode="auto">
          <a:xfrm>
            <a:off x="609600" y="1524000"/>
            <a:ext cx="8001000" cy="3441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CN" altLang="en-GB" sz="4400" b="1">
                <a:solidFill>
                  <a:srgbClr val="FFFFFF"/>
                </a:solidFill>
                <a:effectLst>
                  <a:outerShdw blurRad="38100" dist="38100" dir="2700000" algn="tl">
                    <a:srgbClr val="808080"/>
                  </a:outerShdw>
                </a:effectLst>
                <a:latin typeface="SimSun" charset="0"/>
                <a:ea typeface="SimSun" charset="0"/>
                <a:cs typeface="SimSun" charset="0"/>
              </a:rPr>
              <a:t>全部圣经都是神所默示的，在教训、责备、矫正和公义的训练各方面，都是有益的，为要使属神的人装备好，可以完成各样的善工。</a:t>
            </a:r>
            <a:endParaRPr lang="en-US" sz="4400" b="1">
              <a:solidFill>
                <a:srgbClr val="FFFFFF"/>
              </a:solidFill>
              <a:effectLst>
                <a:outerShdw blurRad="38100" dist="38100" dir="2700000" algn="tl">
                  <a:srgbClr val="808080"/>
                </a:outerShdw>
              </a:effectLst>
              <a:latin typeface="SimSun" charset="0"/>
              <a:cs typeface="+mn-cs"/>
            </a:endParaRPr>
          </a:p>
        </p:txBody>
      </p:sp>
      <p:sp>
        <p:nvSpPr>
          <p:cNvPr id="17413" name="Text Box 5"/>
          <p:cNvSpPr txBox="1">
            <a:spLocks noChangeArrowheads="1"/>
          </p:cNvSpPr>
          <p:nvPr/>
        </p:nvSpPr>
        <p:spPr bwMode="auto">
          <a:xfrm>
            <a:off x="5257800" y="5715000"/>
            <a:ext cx="3810000"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50000"/>
              </a:spcBef>
            </a:pPr>
            <a:r>
              <a:rPr lang="zh-CN" altLang="en-US" b="1">
                <a:solidFill>
                  <a:srgbClr val="FFFFFF"/>
                </a:solidFill>
                <a:latin typeface="Times New Roman" pitchFamily="18" charset="0"/>
                <a:ea typeface="SimSun" pitchFamily="2" charset="-122"/>
                <a:cs typeface="+mn-cs"/>
              </a:rPr>
              <a:t>提后3:16-17 (新译本)</a:t>
            </a:r>
          </a:p>
        </p:txBody>
      </p:sp>
      <p:sp>
        <p:nvSpPr>
          <p:cNvPr id="17414" name="Rectangle 6"/>
          <p:cNvSpPr>
            <a:spLocks noGrp="1" noChangeArrowheads="1"/>
          </p:cNvSpPr>
          <p:nvPr>
            <p:ph type="title" idx="4294967295"/>
          </p:nvPr>
        </p:nvSpPr>
        <p:spPr>
          <a:xfrm>
            <a:off x="152400" y="274638"/>
            <a:ext cx="9144000" cy="701675"/>
          </a:xfrm>
          <a:solidFill>
            <a:srgbClr val="FF0000"/>
          </a:solidFill>
          <a:effectLst>
            <a:outerShdw blurRad="63500" dist="107763" dir="2700000" algn="ctr" rotWithShape="0">
              <a:schemeClr val="tx1">
                <a:alpha val="74998"/>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zh-CN" altLang="en-US" sz="4000" b="1">
                <a:solidFill>
                  <a:schemeClr val="bg1"/>
                </a:solidFill>
                <a:effectLst>
                  <a:outerShdw blurRad="38100" dist="38100" dir="2700000" algn="tl">
                    <a:srgbClr val="000000"/>
                  </a:outerShdw>
                </a:effectLst>
                <a:latin typeface="Times New Roman" charset="0"/>
                <a:ea typeface="SimSun" charset="0"/>
                <a:cs typeface="SimSun" charset="0"/>
              </a:rPr>
              <a:t>为何神的话语如此重要？</a:t>
            </a:r>
            <a:endParaRPr lang="en-US" altLang="zh-CN" sz="4000" b="1">
              <a:solidFill>
                <a:schemeClr val="bg1"/>
              </a:solidFill>
              <a:effectLst>
                <a:outerShdw blurRad="38100" dist="38100" dir="2700000" algn="tl">
                  <a:srgbClr val="000000"/>
                </a:outerShdw>
              </a:effectLst>
              <a:latin typeface="Times New Roman" charset="0"/>
              <a:ea typeface="SimSun" charset="0"/>
              <a:cs typeface="SimSun" charset="0"/>
            </a:endParaRPr>
          </a:p>
        </p:txBody>
      </p:sp>
    </p:spTree>
    <p:extLst>
      <p:ext uri="{BB962C8B-B14F-4D97-AF65-F5344CB8AC3E}">
        <p14:creationId xmlns:p14="http://schemas.microsoft.com/office/powerpoint/2010/main" val="32912092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DSS"/>
          <p:cNvPicPr>
            <a:picLocks noChangeAspect="1" noChangeArrowheads="1"/>
          </p:cNvPicPr>
          <p:nvPr/>
        </p:nvPicPr>
        <p:blipFill>
          <a:blip r:embed="rId3">
            <a:lum bright="-48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04800" y="1600200"/>
            <a:ext cx="38100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4000" b="1" u="sng">
                <a:solidFill>
                  <a:srgbClr val="FFFFFF"/>
                </a:solidFill>
                <a:ea typeface="SimSun" charset="0"/>
                <a:cs typeface="SimSun" charset="0"/>
              </a:rPr>
              <a:t>圣经</a:t>
            </a:r>
            <a:endParaRPr lang="zh-CN" altLang="en-US" sz="3200" b="1" i="1" u="sng">
              <a:solidFill>
                <a:srgbClr val="FFFFFF"/>
              </a:solidFill>
              <a:latin typeface="Times New Roman" charset="0"/>
              <a:ea typeface="SimSun" charset="0"/>
              <a:cs typeface="SimSun" charset="0"/>
            </a:endParaRPr>
          </a:p>
        </p:txBody>
      </p:sp>
      <p:sp>
        <p:nvSpPr>
          <p:cNvPr id="23557" name="Rectangle 5"/>
          <p:cNvSpPr>
            <a:spLocks noGrp="1" noChangeArrowheads="1"/>
          </p:cNvSpPr>
          <p:nvPr>
            <p:ph type="title" idx="4294967295"/>
          </p:nvPr>
        </p:nvSpPr>
        <p:spPr>
          <a:xfrm>
            <a:off x="-228600" y="501650"/>
            <a:ext cx="9296400" cy="914400"/>
          </a:xfrm>
          <a:gradFill rotWithShape="0">
            <a:gsLst>
              <a:gs pos="0">
                <a:schemeClr val="tx2">
                  <a:alpha val="3998"/>
                </a:schemeClr>
              </a:gs>
              <a:gs pos="100000">
                <a:srgbClr val="000000">
                  <a:alpha val="3998"/>
                </a:srgbClr>
              </a:gs>
            </a:gsLst>
            <a:lin ang="5400000" scaled="1"/>
          </a:gradFill>
          <a:effectLst>
            <a:outerShdw blurRad="63500" dist="35921" dir="2700000" algn="ctr" rotWithShape="0">
              <a:schemeClr val="tx2">
                <a:alpha val="74997"/>
              </a:schemeClr>
            </a:outerShdw>
          </a:effectLst>
        </p:spPr>
        <p:txBody>
          <a:bodyPr/>
          <a:lstStyle/>
          <a:p>
            <a:pPr eaLnBrk="1" hangingPunct="1">
              <a:defRPr/>
            </a:pPr>
            <a:r>
              <a:rPr lang="zh-CN" altLang="en-US" b="1">
                <a:solidFill>
                  <a:schemeClr val="bg1"/>
                </a:solidFill>
                <a:ea typeface="SimSun" charset="0"/>
                <a:cs typeface="SimSun" charset="0"/>
              </a:rPr>
              <a:t>先知之间有什么分别？</a:t>
            </a:r>
            <a:endParaRPr lang="zh-CN" altLang="en-US">
              <a:ea typeface="SimSun" charset="0"/>
              <a:cs typeface="SimSun" charset="0"/>
            </a:endParaRPr>
          </a:p>
        </p:txBody>
      </p:sp>
      <p:sp>
        <p:nvSpPr>
          <p:cNvPr id="23558" name="Text Box 6"/>
          <p:cNvSpPr txBox="1">
            <a:spLocks noChangeArrowheads="1"/>
          </p:cNvSpPr>
          <p:nvPr/>
        </p:nvSpPr>
        <p:spPr bwMode="auto">
          <a:xfrm>
            <a:off x="4572000" y="1628775"/>
            <a:ext cx="36576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4000" b="1" u="sng">
                <a:solidFill>
                  <a:srgbClr val="FFFFFF"/>
                </a:solidFill>
                <a:ea typeface="SimSun" charset="0"/>
                <a:cs typeface="SimSun" charset="0"/>
              </a:rPr>
              <a:t>外邦</a:t>
            </a:r>
            <a:endParaRPr lang="zh-CN" altLang="en-US" sz="3200" b="1" i="1" u="sng">
              <a:solidFill>
                <a:srgbClr val="FFFFFF"/>
              </a:solidFill>
              <a:latin typeface="Times New Roman" charset="0"/>
              <a:ea typeface="SimSun" charset="0"/>
              <a:cs typeface="SimSun" charset="0"/>
            </a:endParaRPr>
          </a:p>
        </p:txBody>
      </p:sp>
      <p:sp>
        <p:nvSpPr>
          <p:cNvPr id="23559" name="Text Box 7"/>
          <p:cNvSpPr txBox="1">
            <a:spLocks noChangeArrowheads="1"/>
          </p:cNvSpPr>
          <p:nvPr/>
        </p:nvSpPr>
        <p:spPr bwMode="auto">
          <a:xfrm>
            <a:off x="304800" y="263525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不求别人的帮助</a:t>
            </a:r>
            <a:endParaRPr lang="en-US" sz="2800" b="1" i="1">
              <a:solidFill>
                <a:srgbClr val="FFFFFF"/>
              </a:solidFill>
              <a:latin typeface="Times New Roman" charset="0"/>
              <a:ea typeface="SimSun" charset="0"/>
              <a:cs typeface="SimSun" charset="0"/>
            </a:endParaRPr>
          </a:p>
        </p:txBody>
      </p:sp>
      <p:sp>
        <p:nvSpPr>
          <p:cNvPr id="23560" name="Text Box 8"/>
          <p:cNvSpPr txBox="1">
            <a:spLocks noChangeArrowheads="1"/>
          </p:cNvSpPr>
          <p:nvPr/>
        </p:nvSpPr>
        <p:spPr bwMode="auto">
          <a:xfrm>
            <a:off x="4572000" y="263525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预言术</a:t>
            </a:r>
            <a:endParaRPr lang="en-US" altLang="zh-CN" sz="2800" b="1" i="1">
              <a:solidFill>
                <a:srgbClr val="FFFFFF"/>
              </a:solidFill>
              <a:latin typeface="Times New Roman" charset="0"/>
              <a:ea typeface="SimSun" charset="0"/>
              <a:cs typeface="SimSun" charset="0"/>
            </a:endParaRPr>
          </a:p>
        </p:txBody>
      </p:sp>
      <p:sp>
        <p:nvSpPr>
          <p:cNvPr id="23561" name="Text Box 9"/>
          <p:cNvSpPr txBox="1">
            <a:spLocks noChangeArrowheads="1"/>
          </p:cNvSpPr>
          <p:nvPr/>
        </p:nvSpPr>
        <p:spPr bwMode="auto">
          <a:xfrm>
            <a:off x="304800" y="365760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来自神的呼召</a:t>
            </a:r>
            <a:endParaRPr lang="en-US" sz="2800" b="1" i="1">
              <a:solidFill>
                <a:srgbClr val="FFFFFF"/>
              </a:solidFill>
              <a:latin typeface="Times New Roman" charset="0"/>
              <a:ea typeface="SimSun" charset="0"/>
              <a:cs typeface="SimSun" charset="0"/>
            </a:endParaRPr>
          </a:p>
        </p:txBody>
      </p:sp>
      <p:sp>
        <p:nvSpPr>
          <p:cNvPr id="23562" name="Text Box 10"/>
          <p:cNvSpPr txBox="1">
            <a:spLocks noChangeArrowheads="1"/>
          </p:cNvSpPr>
          <p:nvPr/>
        </p:nvSpPr>
        <p:spPr bwMode="auto">
          <a:xfrm>
            <a:off x="4572000" y="362585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自称是先知</a:t>
            </a:r>
            <a:endParaRPr lang="en-US" altLang="zh-CN" sz="2800" b="1" i="1">
              <a:solidFill>
                <a:srgbClr val="FFFFFF"/>
              </a:solidFill>
              <a:latin typeface="Times New Roman" charset="0"/>
              <a:ea typeface="SimSun" charset="0"/>
              <a:cs typeface="SimSun" charset="0"/>
            </a:endParaRPr>
          </a:p>
        </p:txBody>
      </p:sp>
      <p:sp>
        <p:nvSpPr>
          <p:cNvPr id="23564" name="Text Box 12"/>
          <p:cNvSpPr txBox="1">
            <a:spLocks noChangeArrowheads="1"/>
          </p:cNvSpPr>
          <p:nvPr/>
        </p:nvSpPr>
        <p:spPr bwMode="auto">
          <a:xfrm>
            <a:off x="304800" y="461645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任何地方</a:t>
            </a:r>
            <a:endParaRPr lang="en-US" sz="2800" b="1" i="1">
              <a:solidFill>
                <a:srgbClr val="FFFFFF"/>
              </a:solidFill>
              <a:latin typeface="Times New Roman" charset="0"/>
              <a:ea typeface="SimSun" charset="0"/>
              <a:cs typeface="SimSun" charset="0"/>
            </a:endParaRPr>
          </a:p>
        </p:txBody>
      </p:sp>
      <p:sp>
        <p:nvSpPr>
          <p:cNvPr id="23565" name="Text Box 13"/>
          <p:cNvSpPr txBox="1">
            <a:spLocks noChangeArrowheads="1"/>
          </p:cNvSpPr>
          <p:nvPr/>
        </p:nvSpPr>
        <p:spPr bwMode="auto">
          <a:xfrm>
            <a:off x="4572000" y="461645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宗教场所</a:t>
            </a:r>
            <a:endParaRPr lang="en-US" altLang="zh-CN" sz="2800" b="1" i="1">
              <a:solidFill>
                <a:srgbClr val="FFFFFF"/>
              </a:solidFill>
              <a:latin typeface="Times New Roman" charset="0"/>
              <a:ea typeface="SimSun" charset="0"/>
              <a:cs typeface="SimSun" charset="0"/>
            </a:endParaRPr>
          </a:p>
        </p:txBody>
      </p:sp>
      <p:sp>
        <p:nvSpPr>
          <p:cNvPr id="23566" name="Text Box 14"/>
          <p:cNvSpPr txBox="1">
            <a:spLocks noChangeArrowheads="1"/>
          </p:cNvSpPr>
          <p:nvPr/>
        </p:nvSpPr>
        <p:spPr bwMode="auto">
          <a:xfrm>
            <a:off x="304800" y="560705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提醒</a:t>
            </a:r>
            <a:endParaRPr lang="en-US" sz="2800" b="1" i="1">
              <a:solidFill>
                <a:srgbClr val="FFFFFF"/>
              </a:solidFill>
              <a:latin typeface="Times New Roman" charset="0"/>
              <a:ea typeface="SimSun" charset="0"/>
              <a:cs typeface="SimSun" charset="0"/>
            </a:endParaRPr>
          </a:p>
        </p:txBody>
      </p:sp>
      <p:sp>
        <p:nvSpPr>
          <p:cNvPr id="23567" name="Text Box 15"/>
          <p:cNvSpPr txBox="1">
            <a:spLocks noChangeArrowheads="1"/>
          </p:cNvSpPr>
          <p:nvPr/>
        </p:nvSpPr>
        <p:spPr bwMode="auto">
          <a:xfrm>
            <a:off x="4572000" y="560705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预言未来</a:t>
            </a:r>
            <a:endParaRPr lang="en-US" altLang="zh-CN" sz="2800" b="1" i="1">
              <a:solidFill>
                <a:srgbClr val="FFFFFF"/>
              </a:solidFill>
              <a:latin typeface="Times New Roman" charset="0"/>
              <a:ea typeface="SimSun" charset="0"/>
              <a:cs typeface="SimSun" charset="0"/>
            </a:endParaRPr>
          </a:p>
        </p:txBody>
      </p:sp>
      <p:sp>
        <p:nvSpPr>
          <p:cNvPr id="23569" name="Text Box 17"/>
          <p:cNvSpPr txBox="1">
            <a:spLocks noChangeArrowheads="1"/>
          </p:cNvSpPr>
          <p:nvPr/>
        </p:nvSpPr>
        <p:spPr bwMode="auto">
          <a:xfrm>
            <a:off x="7772400" y="0"/>
            <a:ext cx="1371600" cy="457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en-US" altLang="en-US" sz="2400" b="1">
                <a:solidFill>
                  <a:srgbClr val="FFFFFF"/>
                </a:solidFill>
                <a:cs typeface="+mn-cs"/>
              </a:rPr>
              <a:t>186a-b</a:t>
            </a:r>
            <a:endParaRPr lang="en-US" altLang="en-US" sz="2400" b="1" i="1">
              <a:solidFill>
                <a:srgbClr val="FFFFFF"/>
              </a:solidFill>
              <a:latin typeface="Times New Roman" pitchFamily="18" charset="0"/>
              <a:cs typeface="+mn-cs"/>
            </a:endParaRPr>
          </a:p>
        </p:txBody>
      </p:sp>
    </p:spTree>
    <p:extLst>
      <p:ext uri="{BB962C8B-B14F-4D97-AF65-F5344CB8AC3E}">
        <p14:creationId xmlns:p14="http://schemas.microsoft.com/office/powerpoint/2010/main" val="26499855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1000" fill="hold"/>
                                        <p:tgtEl>
                                          <p:spTgt spid="23559"/>
                                        </p:tgtEl>
                                        <p:attrNameLst>
                                          <p:attrName>ppt_w</p:attrName>
                                        </p:attrNameLst>
                                      </p:cBhvr>
                                      <p:tavLst>
                                        <p:tav tm="0">
                                          <p:val>
                                            <p:fltVal val="0"/>
                                          </p:val>
                                        </p:tav>
                                        <p:tav tm="100000">
                                          <p:val>
                                            <p:strVal val="#ppt_w"/>
                                          </p:val>
                                        </p:tav>
                                      </p:tavLst>
                                    </p:anim>
                                    <p:anim calcmode="lin" valueType="num">
                                      <p:cBhvr>
                                        <p:cTn id="8" dur="1000" fill="hold"/>
                                        <p:tgtEl>
                                          <p:spTgt spid="23559"/>
                                        </p:tgtEl>
                                        <p:attrNameLst>
                                          <p:attrName>ppt_h</p:attrName>
                                        </p:attrNameLst>
                                      </p:cBhvr>
                                      <p:tavLst>
                                        <p:tav tm="0">
                                          <p:val>
                                            <p:fltVal val="0"/>
                                          </p:val>
                                        </p:tav>
                                        <p:tav tm="100000">
                                          <p:val>
                                            <p:strVal val="#ppt_h"/>
                                          </p:val>
                                        </p:tav>
                                      </p:tavLst>
                                    </p:anim>
                                    <p:anim calcmode="lin" valueType="num">
                                      <p:cBhvr>
                                        <p:cTn id="9"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60"/>
                                        </p:tgtEl>
                                        <p:attrNameLst>
                                          <p:attrName>style.visibility</p:attrName>
                                        </p:attrNameLst>
                                      </p:cBhvr>
                                      <p:to>
                                        <p:strVal val="visible"/>
                                      </p:to>
                                    </p:set>
                                    <p:anim calcmode="lin" valueType="num">
                                      <p:cBhvr>
                                        <p:cTn id="15" dur="1000" fill="hold"/>
                                        <p:tgtEl>
                                          <p:spTgt spid="23560"/>
                                        </p:tgtEl>
                                        <p:attrNameLst>
                                          <p:attrName>ppt_w</p:attrName>
                                        </p:attrNameLst>
                                      </p:cBhvr>
                                      <p:tavLst>
                                        <p:tav tm="0">
                                          <p:val>
                                            <p:fltVal val="0"/>
                                          </p:val>
                                        </p:tav>
                                        <p:tav tm="100000">
                                          <p:val>
                                            <p:strVal val="#ppt_w"/>
                                          </p:val>
                                        </p:tav>
                                      </p:tavLst>
                                    </p:anim>
                                    <p:anim calcmode="lin" valueType="num">
                                      <p:cBhvr>
                                        <p:cTn id="16" dur="1000" fill="hold"/>
                                        <p:tgtEl>
                                          <p:spTgt spid="23560"/>
                                        </p:tgtEl>
                                        <p:attrNameLst>
                                          <p:attrName>ppt_h</p:attrName>
                                        </p:attrNameLst>
                                      </p:cBhvr>
                                      <p:tavLst>
                                        <p:tav tm="0">
                                          <p:val>
                                            <p:fltVal val="0"/>
                                          </p:val>
                                        </p:tav>
                                        <p:tav tm="100000">
                                          <p:val>
                                            <p:strVal val="#ppt_h"/>
                                          </p:val>
                                        </p:tav>
                                      </p:tavLst>
                                    </p:anim>
                                    <p:anim calcmode="lin" valueType="num">
                                      <p:cBhvr>
                                        <p:cTn id="17" dur="1000" fill="hold"/>
                                        <p:tgtEl>
                                          <p:spTgt spid="2356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 calcmode="lin" valueType="num">
                                      <p:cBhvr>
                                        <p:cTn id="25"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p:cTn id="31" dur="1000" fill="hold"/>
                                        <p:tgtEl>
                                          <p:spTgt spid="23562"/>
                                        </p:tgtEl>
                                        <p:attrNameLst>
                                          <p:attrName>ppt_w</p:attrName>
                                        </p:attrNameLst>
                                      </p:cBhvr>
                                      <p:tavLst>
                                        <p:tav tm="0">
                                          <p:val>
                                            <p:fltVal val="0"/>
                                          </p:val>
                                        </p:tav>
                                        <p:tav tm="100000">
                                          <p:val>
                                            <p:strVal val="#ppt_w"/>
                                          </p:val>
                                        </p:tav>
                                      </p:tavLst>
                                    </p:anim>
                                    <p:anim calcmode="lin" valueType="num">
                                      <p:cBhvr>
                                        <p:cTn id="32" dur="1000" fill="hold"/>
                                        <p:tgtEl>
                                          <p:spTgt spid="23562"/>
                                        </p:tgtEl>
                                        <p:attrNameLst>
                                          <p:attrName>ppt_h</p:attrName>
                                        </p:attrNameLst>
                                      </p:cBhvr>
                                      <p:tavLst>
                                        <p:tav tm="0">
                                          <p:val>
                                            <p:fltVal val="0"/>
                                          </p:val>
                                        </p:tav>
                                        <p:tav tm="100000">
                                          <p:val>
                                            <p:strVal val="#ppt_h"/>
                                          </p:val>
                                        </p:tav>
                                      </p:tavLst>
                                    </p:anim>
                                    <p:anim calcmode="lin" valueType="num">
                                      <p:cBhvr>
                                        <p:cTn id="33" dur="1000" fill="hold"/>
                                        <p:tgtEl>
                                          <p:spTgt spid="2356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3564"/>
                                        </p:tgtEl>
                                        <p:attrNameLst>
                                          <p:attrName>style.visibility</p:attrName>
                                        </p:attrNameLst>
                                      </p:cBhvr>
                                      <p:to>
                                        <p:strVal val="visible"/>
                                      </p:to>
                                    </p:set>
                                    <p:anim calcmode="lin" valueType="num">
                                      <p:cBhvr>
                                        <p:cTn id="39" dur="1000" fill="hold"/>
                                        <p:tgtEl>
                                          <p:spTgt spid="23564"/>
                                        </p:tgtEl>
                                        <p:attrNameLst>
                                          <p:attrName>ppt_w</p:attrName>
                                        </p:attrNameLst>
                                      </p:cBhvr>
                                      <p:tavLst>
                                        <p:tav tm="0">
                                          <p:val>
                                            <p:fltVal val="0"/>
                                          </p:val>
                                        </p:tav>
                                        <p:tav tm="100000">
                                          <p:val>
                                            <p:strVal val="#ppt_w"/>
                                          </p:val>
                                        </p:tav>
                                      </p:tavLst>
                                    </p:anim>
                                    <p:anim calcmode="lin" valueType="num">
                                      <p:cBhvr>
                                        <p:cTn id="40" dur="1000" fill="hold"/>
                                        <p:tgtEl>
                                          <p:spTgt spid="23564"/>
                                        </p:tgtEl>
                                        <p:attrNameLst>
                                          <p:attrName>ppt_h</p:attrName>
                                        </p:attrNameLst>
                                      </p:cBhvr>
                                      <p:tavLst>
                                        <p:tav tm="0">
                                          <p:val>
                                            <p:fltVal val="0"/>
                                          </p:val>
                                        </p:tav>
                                        <p:tav tm="100000">
                                          <p:val>
                                            <p:strVal val="#ppt_h"/>
                                          </p:val>
                                        </p:tav>
                                      </p:tavLst>
                                    </p:anim>
                                    <p:anim calcmode="lin" valueType="num">
                                      <p:cBhvr>
                                        <p:cTn id="41" dur="1000" fill="hold"/>
                                        <p:tgtEl>
                                          <p:spTgt spid="2356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5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3565"/>
                                        </p:tgtEl>
                                        <p:attrNameLst>
                                          <p:attrName>style.visibility</p:attrName>
                                        </p:attrNameLst>
                                      </p:cBhvr>
                                      <p:to>
                                        <p:strVal val="visible"/>
                                      </p:to>
                                    </p:set>
                                    <p:anim calcmode="lin" valueType="num">
                                      <p:cBhvr>
                                        <p:cTn id="47" dur="1000" fill="hold"/>
                                        <p:tgtEl>
                                          <p:spTgt spid="23565"/>
                                        </p:tgtEl>
                                        <p:attrNameLst>
                                          <p:attrName>ppt_w</p:attrName>
                                        </p:attrNameLst>
                                      </p:cBhvr>
                                      <p:tavLst>
                                        <p:tav tm="0">
                                          <p:val>
                                            <p:fltVal val="0"/>
                                          </p:val>
                                        </p:tav>
                                        <p:tav tm="100000">
                                          <p:val>
                                            <p:strVal val="#ppt_w"/>
                                          </p:val>
                                        </p:tav>
                                      </p:tavLst>
                                    </p:anim>
                                    <p:anim calcmode="lin" valueType="num">
                                      <p:cBhvr>
                                        <p:cTn id="48" dur="1000" fill="hold"/>
                                        <p:tgtEl>
                                          <p:spTgt spid="23565"/>
                                        </p:tgtEl>
                                        <p:attrNameLst>
                                          <p:attrName>ppt_h</p:attrName>
                                        </p:attrNameLst>
                                      </p:cBhvr>
                                      <p:tavLst>
                                        <p:tav tm="0">
                                          <p:val>
                                            <p:fltVal val="0"/>
                                          </p:val>
                                        </p:tav>
                                        <p:tav tm="100000">
                                          <p:val>
                                            <p:strVal val="#ppt_h"/>
                                          </p:val>
                                        </p:tav>
                                      </p:tavLst>
                                    </p:anim>
                                    <p:anim calcmode="lin" valueType="num">
                                      <p:cBhvr>
                                        <p:cTn id="49" dur="1000" fill="hold"/>
                                        <p:tgtEl>
                                          <p:spTgt spid="2356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35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3566"/>
                                        </p:tgtEl>
                                        <p:attrNameLst>
                                          <p:attrName>style.visibility</p:attrName>
                                        </p:attrNameLst>
                                      </p:cBhvr>
                                      <p:to>
                                        <p:strVal val="visible"/>
                                      </p:to>
                                    </p:set>
                                    <p:anim calcmode="lin" valueType="num">
                                      <p:cBhvr>
                                        <p:cTn id="55" dur="1000" fill="hold"/>
                                        <p:tgtEl>
                                          <p:spTgt spid="23566"/>
                                        </p:tgtEl>
                                        <p:attrNameLst>
                                          <p:attrName>ppt_w</p:attrName>
                                        </p:attrNameLst>
                                      </p:cBhvr>
                                      <p:tavLst>
                                        <p:tav tm="0">
                                          <p:val>
                                            <p:fltVal val="0"/>
                                          </p:val>
                                        </p:tav>
                                        <p:tav tm="100000">
                                          <p:val>
                                            <p:strVal val="#ppt_w"/>
                                          </p:val>
                                        </p:tav>
                                      </p:tavLst>
                                    </p:anim>
                                    <p:anim calcmode="lin" valueType="num">
                                      <p:cBhvr>
                                        <p:cTn id="56" dur="1000" fill="hold"/>
                                        <p:tgtEl>
                                          <p:spTgt spid="23566"/>
                                        </p:tgtEl>
                                        <p:attrNameLst>
                                          <p:attrName>ppt_h</p:attrName>
                                        </p:attrNameLst>
                                      </p:cBhvr>
                                      <p:tavLst>
                                        <p:tav tm="0">
                                          <p:val>
                                            <p:fltVal val="0"/>
                                          </p:val>
                                        </p:tav>
                                        <p:tav tm="100000">
                                          <p:val>
                                            <p:strVal val="#ppt_h"/>
                                          </p:val>
                                        </p:tav>
                                      </p:tavLst>
                                    </p:anim>
                                    <p:anim calcmode="lin" valueType="num">
                                      <p:cBhvr>
                                        <p:cTn id="57" dur="1000" fill="hold"/>
                                        <p:tgtEl>
                                          <p:spTgt spid="2356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35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3567"/>
                                        </p:tgtEl>
                                        <p:attrNameLst>
                                          <p:attrName>style.visibility</p:attrName>
                                        </p:attrNameLst>
                                      </p:cBhvr>
                                      <p:to>
                                        <p:strVal val="visible"/>
                                      </p:to>
                                    </p:set>
                                    <p:anim calcmode="lin" valueType="num">
                                      <p:cBhvr>
                                        <p:cTn id="63" dur="1000" fill="hold"/>
                                        <p:tgtEl>
                                          <p:spTgt spid="23567"/>
                                        </p:tgtEl>
                                        <p:attrNameLst>
                                          <p:attrName>ppt_w</p:attrName>
                                        </p:attrNameLst>
                                      </p:cBhvr>
                                      <p:tavLst>
                                        <p:tav tm="0">
                                          <p:val>
                                            <p:fltVal val="0"/>
                                          </p:val>
                                        </p:tav>
                                        <p:tav tm="100000">
                                          <p:val>
                                            <p:strVal val="#ppt_w"/>
                                          </p:val>
                                        </p:tav>
                                      </p:tavLst>
                                    </p:anim>
                                    <p:anim calcmode="lin" valueType="num">
                                      <p:cBhvr>
                                        <p:cTn id="64" dur="1000" fill="hold"/>
                                        <p:tgtEl>
                                          <p:spTgt spid="23567"/>
                                        </p:tgtEl>
                                        <p:attrNameLst>
                                          <p:attrName>ppt_h</p:attrName>
                                        </p:attrNameLst>
                                      </p:cBhvr>
                                      <p:tavLst>
                                        <p:tav tm="0">
                                          <p:val>
                                            <p:fltVal val="0"/>
                                          </p:val>
                                        </p:tav>
                                        <p:tav tm="100000">
                                          <p:val>
                                            <p:strVal val="#ppt_h"/>
                                          </p:val>
                                        </p:tav>
                                      </p:tavLst>
                                    </p:anim>
                                    <p:anim calcmode="lin" valueType="num">
                                      <p:cBhvr>
                                        <p:cTn id="65" dur="1000" fill="hold"/>
                                        <p:tgtEl>
                                          <p:spTgt spid="2356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35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P spid="23561" grpId="0"/>
      <p:bldP spid="23562" grpId="0"/>
      <p:bldP spid="23564" grpId="0"/>
      <p:bldP spid="23565" grpId="0"/>
      <p:bldP spid="23566" grpId="0"/>
      <p:bldP spid="235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OPROF006"/>
          <p:cNvPicPr>
            <a:picLocks noChangeAspect="1" noChangeArrowheads="1"/>
          </p:cNvPicPr>
          <p:nvPr/>
        </p:nvPicPr>
        <p:blipFill>
          <a:blip r:embed="rId3" cstate="screen">
            <a:extLst>
              <a:ext uri="{28A0092B-C50C-407E-A947-70E740481C1C}">
                <a14:useLocalDpi xmlns:a14="http://schemas.microsoft.com/office/drawing/2010/main" val="0"/>
              </a:ext>
            </a:extLst>
          </a:blip>
          <a:srcRect r="3226" b="2921"/>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3" name="AutoShape 13"/>
          <p:cNvSpPr>
            <a:spLocks noChangeArrowheads="1"/>
          </p:cNvSpPr>
          <p:nvPr/>
        </p:nvSpPr>
        <p:spPr bwMode="auto">
          <a:xfrm rot="-10800000">
            <a:off x="5334000" y="2971800"/>
            <a:ext cx="2590800" cy="2057400"/>
          </a:xfrm>
          <a:prstGeom prst="wedgeRoundRectCallout">
            <a:avLst>
              <a:gd name="adj1" fmla="val 94852"/>
              <a:gd name="adj2" fmla="val 41356"/>
              <a:gd name="adj3" fmla="val 16667"/>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endParaRPr lang="en-GB" altLang="en-US">
              <a:solidFill>
                <a:srgbClr val="FFFFFF"/>
              </a:solidFill>
              <a:cs typeface="Arial"/>
              <a:sym typeface="Arial"/>
              <a:rtl val="0"/>
            </a:endParaRPr>
          </a:p>
        </p:txBody>
      </p:sp>
      <p:sp>
        <p:nvSpPr>
          <p:cNvPr id="35852" name="AutoShape 12"/>
          <p:cNvSpPr>
            <a:spLocks noChangeArrowheads="1"/>
          </p:cNvSpPr>
          <p:nvPr/>
        </p:nvSpPr>
        <p:spPr bwMode="auto">
          <a:xfrm rot="-10800000">
            <a:off x="0" y="2971800"/>
            <a:ext cx="2590800" cy="2057400"/>
          </a:xfrm>
          <a:prstGeom prst="wedgeRoundRectCallout">
            <a:avLst>
              <a:gd name="adj1" fmla="val -59134"/>
              <a:gd name="adj2" fmla="val 68593"/>
              <a:gd name="adj3" fmla="val 16667"/>
            </a:avLst>
          </a:prstGeom>
          <a:gradFill rotWithShape="0">
            <a:gsLst>
              <a:gs pos="0">
                <a:srgbClr val="0000A9"/>
              </a:gs>
              <a:gs pos="100000">
                <a:srgbClr val="0000A9">
                  <a:gamma/>
                  <a:shade val="46275"/>
                  <a:invGamma/>
                </a:srgbClr>
              </a:gs>
            </a:gsLst>
            <a:path path="rect">
              <a:fillToRect r="100000" b="100000"/>
            </a:path>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endParaRPr lang="en-GB" altLang="en-US">
              <a:solidFill>
                <a:srgbClr val="FFFFFF"/>
              </a:solidFill>
              <a:cs typeface="Arial"/>
              <a:sym typeface="Arial"/>
              <a:rtl val="0"/>
            </a:endParaRPr>
          </a:p>
        </p:txBody>
      </p:sp>
      <p:sp>
        <p:nvSpPr>
          <p:cNvPr id="35844" name="Text Box 4"/>
          <p:cNvSpPr txBox="1">
            <a:spLocks noChangeArrowheads="1"/>
          </p:cNvSpPr>
          <p:nvPr/>
        </p:nvSpPr>
        <p:spPr bwMode="auto">
          <a:xfrm>
            <a:off x="5105400" y="1981200"/>
            <a:ext cx="3657600" cy="579438"/>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200" b="1" u="sng">
                <a:solidFill>
                  <a:srgbClr val="FFFFFF"/>
                </a:solidFill>
                <a:effectLst>
                  <a:outerShdw blurRad="38100" dist="38100" dir="2700000" algn="tl">
                    <a:srgbClr val="000000"/>
                  </a:outerShdw>
                </a:effectLst>
                <a:latin typeface="Times New Roman" charset="0"/>
                <a:ea typeface="SimSun" charset="0"/>
                <a:cs typeface="SimSun" charset="0"/>
                <a:sym typeface="Arial"/>
                <a:rtl val="0"/>
              </a:rPr>
              <a:t>假</a:t>
            </a:r>
          </a:p>
        </p:txBody>
      </p:sp>
      <p:sp>
        <p:nvSpPr>
          <p:cNvPr id="35845" name="Text Box 5"/>
          <p:cNvSpPr txBox="1">
            <a:spLocks noChangeArrowheads="1"/>
          </p:cNvSpPr>
          <p:nvPr/>
        </p:nvSpPr>
        <p:spPr bwMode="auto">
          <a:xfrm>
            <a:off x="5257800" y="3381375"/>
            <a:ext cx="2667000" cy="119062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ja-JP" altLang="en-US" sz="3600" b="1">
                <a:solidFill>
                  <a:srgbClr val="FFFFFF"/>
                </a:solidFill>
                <a:cs typeface="Arial"/>
                <a:sym typeface="Arial"/>
                <a:rtl val="0"/>
              </a:rPr>
              <a:t>“</a:t>
            </a:r>
            <a:r>
              <a:rPr lang="zh-CN" altLang="en-US" sz="3600" b="1">
                <a:solidFill>
                  <a:srgbClr val="FFFFFF"/>
                </a:solidFill>
                <a:ea typeface="SimSun" pitchFamily="2" charset="-122"/>
                <a:cs typeface="Arial"/>
                <a:sym typeface="Arial"/>
                <a:rtl val="0"/>
              </a:rPr>
              <a:t>两年之后你会回来</a:t>
            </a:r>
            <a:r>
              <a:rPr lang="en-US" altLang="ja-JP" sz="3600" b="1">
                <a:solidFill>
                  <a:srgbClr val="FFFFFF"/>
                </a:solidFill>
                <a:cs typeface="Arial"/>
                <a:sym typeface="Arial"/>
                <a:rtl val="0"/>
              </a:rPr>
              <a:t>!</a:t>
            </a:r>
            <a:r>
              <a:rPr lang="ja-JP" altLang="en-US" sz="3600" b="1">
                <a:solidFill>
                  <a:srgbClr val="FFFFFF"/>
                </a:solidFill>
                <a:cs typeface="Arial"/>
                <a:sym typeface="Arial"/>
                <a:rtl val="0"/>
              </a:rPr>
              <a:t>”</a:t>
            </a:r>
            <a:endParaRPr lang="en-US" altLang="en-US" sz="2800" b="1" i="1">
              <a:solidFill>
                <a:srgbClr val="FFFFFF"/>
              </a:solidFill>
              <a:latin typeface="Times New Roman" pitchFamily="18" charset="0"/>
              <a:cs typeface="Arial"/>
              <a:sym typeface="Arial"/>
              <a:rtl val="0"/>
            </a:endParaRPr>
          </a:p>
        </p:txBody>
      </p:sp>
      <p:sp>
        <p:nvSpPr>
          <p:cNvPr id="35846" name="Rectangle 6"/>
          <p:cNvSpPr>
            <a:spLocks noGrp="1" noChangeArrowheads="1"/>
          </p:cNvSpPr>
          <p:nvPr>
            <p:ph type="ctrTitle"/>
          </p:nvPr>
        </p:nvSpPr>
        <p:spPr>
          <a:xfrm>
            <a:off x="0" y="531813"/>
            <a:ext cx="9372600" cy="625475"/>
          </a:xfrm>
          <a:solidFill>
            <a:schemeClr val="bg2"/>
          </a:solidFill>
          <a:extLst>
            <a:ext uri="{FAA26D3D-D897-4be2-8F04-BA451C77F1D7}">
              <ma14:placeholderFlag xmlns="" xmlns:ma14="http://schemas.microsoft.com/office/mac/drawingml/2011/main" val="1"/>
            </a:ext>
          </a:extLst>
        </p:spPr>
        <p:txBody>
          <a:bodyPr/>
          <a:lstStyle/>
          <a:p>
            <a:pPr eaLnBrk="1" hangingPunct="1"/>
            <a:r>
              <a:rPr lang="zh-CN" altLang="en-US" sz="3500">
                <a:solidFill>
                  <a:schemeClr val="bg1"/>
                </a:solidFill>
                <a:ea typeface="SimSun" pitchFamily="2" charset="-122"/>
              </a:rPr>
              <a:t>耶利米书</a:t>
            </a:r>
            <a:r>
              <a:rPr lang="en-US" altLang="ja-JP" sz="3500">
                <a:solidFill>
                  <a:schemeClr val="bg1"/>
                </a:solidFill>
              </a:rPr>
              <a:t> (25:11-12) </a:t>
            </a:r>
            <a:r>
              <a:rPr lang="zh-CN" altLang="en-US" sz="3500">
                <a:solidFill>
                  <a:schemeClr val="bg1"/>
                </a:solidFill>
                <a:ea typeface="SimSun" pitchFamily="2" charset="-122"/>
              </a:rPr>
              <a:t>相对哈拿尼雅</a:t>
            </a:r>
            <a:r>
              <a:rPr lang="en-US" altLang="ja-JP" sz="3500">
                <a:solidFill>
                  <a:schemeClr val="bg1"/>
                </a:solidFill>
              </a:rPr>
              <a:t> (28:2-3)</a:t>
            </a:r>
            <a:endParaRPr lang="en-US" altLang="en-US">
              <a:solidFill>
                <a:schemeClr val="bg1"/>
              </a:solidFill>
            </a:endParaRPr>
          </a:p>
        </p:txBody>
      </p:sp>
      <p:sp>
        <p:nvSpPr>
          <p:cNvPr id="35847" name="Text Box 7"/>
          <p:cNvSpPr txBox="1">
            <a:spLocks noChangeArrowheads="1"/>
          </p:cNvSpPr>
          <p:nvPr/>
        </p:nvSpPr>
        <p:spPr bwMode="auto">
          <a:xfrm>
            <a:off x="76200" y="1965325"/>
            <a:ext cx="3810000" cy="5794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200" b="1" u="sng">
                <a:solidFill>
                  <a:srgbClr val="000000"/>
                </a:solidFill>
                <a:effectLst>
                  <a:outerShdw blurRad="38100" dist="38100" dir="2700000" algn="tl">
                    <a:srgbClr val="FFFFFF"/>
                  </a:outerShdw>
                </a:effectLst>
                <a:latin typeface="Times New Roman" charset="0"/>
                <a:ea typeface="SimSun" charset="0"/>
                <a:cs typeface="SimSun" charset="0"/>
                <a:sym typeface="Arial"/>
                <a:rtl val="0"/>
              </a:rPr>
              <a:t>真</a:t>
            </a:r>
          </a:p>
        </p:txBody>
      </p:sp>
      <p:sp>
        <p:nvSpPr>
          <p:cNvPr id="35848" name="Text Box 8"/>
          <p:cNvSpPr txBox="1">
            <a:spLocks noChangeArrowheads="1"/>
          </p:cNvSpPr>
          <p:nvPr/>
        </p:nvSpPr>
        <p:spPr bwMode="auto">
          <a:xfrm>
            <a:off x="-152400" y="3381375"/>
            <a:ext cx="2590800" cy="119062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385763" indent="-385763"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ja-JP" altLang="en-US" sz="3600" b="1">
                <a:solidFill>
                  <a:srgbClr val="FFFFFF"/>
                </a:solidFill>
                <a:cs typeface="Arial"/>
                <a:sym typeface="Arial"/>
                <a:rtl val="0"/>
              </a:rPr>
              <a:t>“</a:t>
            </a:r>
            <a:r>
              <a:rPr lang="zh-CN" altLang="en-US" sz="3600" b="1">
                <a:solidFill>
                  <a:srgbClr val="FFFFFF"/>
                </a:solidFill>
                <a:ea typeface="SimSun" pitchFamily="2" charset="-122"/>
                <a:cs typeface="Arial"/>
                <a:sym typeface="Arial"/>
                <a:rtl val="0"/>
              </a:rPr>
              <a:t>你会存留70年！</a:t>
            </a:r>
            <a:r>
              <a:rPr lang="ja-JP" altLang="en-US" sz="3600" b="1">
                <a:solidFill>
                  <a:srgbClr val="FFFFFF"/>
                </a:solidFill>
                <a:cs typeface="Arial"/>
                <a:sym typeface="Arial"/>
                <a:rtl val="0"/>
              </a:rPr>
              <a:t>”</a:t>
            </a:r>
            <a:endParaRPr lang="en-US" altLang="en-US" sz="2800" b="1" i="1">
              <a:solidFill>
                <a:srgbClr val="FFFFFF"/>
              </a:solidFill>
              <a:latin typeface="Times New Roman" pitchFamily="18" charset="0"/>
              <a:cs typeface="Arial"/>
              <a:sym typeface="Arial"/>
              <a:rtl val="0"/>
            </a:endParaRPr>
          </a:p>
        </p:txBody>
      </p:sp>
      <p:sp>
        <p:nvSpPr>
          <p:cNvPr id="35850" name="Text Box 10"/>
          <p:cNvSpPr txBox="1">
            <a:spLocks noChangeArrowheads="1"/>
          </p:cNvSpPr>
          <p:nvPr/>
        </p:nvSpPr>
        <p:spPr bwMode="auto">
          <a:xfrm>
            <a:off x="4572000" y="5562600"/>
            <a:ext cx="4343400" cy="1190625"/>
          </a:xfrm>
          <a:prstGeom prst="rect">
            <a:avLst/>
          </a:prstGeom>
          <a:solidFill>
            <a:srgbClr val="FF0000"/>
          </a:solidFill>
          <a:ln>
            <a:noFill/>
          </a:ln>
          <a:effectLst>
            <a:outerShdw blurRad="63500" dist="38099" dir="2700000" algn="ctr" rotWithShape="0">
              <a:srgbClr val="660066">
                <a:alpha val="74998"/>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zh-CN" altLang="en-US" sz="3600" b="1">
                <a:solidFill>
                  <a:srgbClr val="FFFFFF"/>
                </a:solidFill>
                <a:ea typeface="SimSun" pitchFamily="2" charset="-122"/>
                <a:cs typeface="Arial"/>
                <a:sym typeface="Arial"/>
                <a:rtl val="0"/>
              </a:rPr>
              <a:t>两个月后就死了</a:t>
            </a:r>
            <a:r>
              <a:rPr lang="en-US" altLang="ja-JP" sz="3600" b="1">
                <a:solidFill>
                  <a:srgbClr val="FFFFFF"/>
                </a:solidFill>
                <a:cs typeface="Arial"/>
                <a:sym typeface="Arial"/>
                <a:rtl val="0"/>
              </a:rPr>
              <a:t> (28:17)</a:t>
            </a:r>
            <a:endParaRPr lang="en-US" altLang="en-US" sz="2800" b="1" i="1">
              <a:solidFill>
                <a:srgbClr val="FFFFFF"/>
              </a:solidFill>
              <a:latin typeface="Times New Roman" pitchFamily="18" charset="0"/>
              <a:cs typeface="Arial"/>
              <a:sym typeface="Arial"/>
              <a:rtl val="0"/>
            </a:endParaRPr>
          </a:p>
        </p:txBody>
      </p:sp>
      <p:sp>
        <p:nvSpPr>
          <p:cNvPr id="35851" name="Text Box 11"/>
          <p:cNvSpPr txBox="1">
            <a:spLocks noChangeArrowheads="1"/>
          </p:cNvSpPr>
          <p:nvPr/>
        </p:nvSpPr>
        <p:spPr bwMode="auto">
          <a:xfrm>
            <a:off x="304800" y="5562600"/>
            <a:ext cx="4038600" cy="1190625"/>
          </a:xfrm>
          <a:prstGeom prst="rect">
            <a:avLst/>
          </a:prstGeom>
          <a:gradFill rotWithShape="0">
            <a:gsLst>
              <a:gs pos="0">
                <a:srgbClr val="0000A9"/>
              </a:gs>
              <a:gs pos="100000">
                <a:srgbClr val="0000A9">
                  <a:gamma/>
                  <a:shade val="46275"/>
                  <a:invGamma/>
                </a:srgbClr>
              </a:gs>
            </a:gsLst>
            <a:path path="rect">
              <a:fillToRect r="100000" b="100000"/>
            </a:path>
          </a:gradFill>
          <a:ln>
            <a:noFill/>
          </a:ln>
          <a:effectLst>
            <a:outerShdw blurRad="63500" dist="38099" dir="2700000" algn="ctr" rotWithShape="0">
              <a:schemeClr val="tx2">
                <a:alpha val="74998"/>
              </a:schemeClr>
            </a:outerShdw>
          </a:effectLst>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zh-CN" altLang="en-US" sz="3600" b="1">
                <a:solidFill>
                  <a:srgbClr val="FFFFFF"/>
                </a:solidFill>
                <a:ea typeface="SimSun" pitchFamily="2" charset="-122"/>
                <a:cs typeface="Arial"/>
                <a:sym typeface="Arial"/>
                <a:rtl val="0"/>
              </a:rPr>
              <a:t>活超过23年 </a:t>
            </a:r>
          </a:p>
          <a:p>
            <a:pPr algn="ctr" eaLnBrk="1" hangingPunct="1"/>
            <a:r>
              <a:rPr lang="zh-CN" altLang="en-US" sz="3600" b="1">
                <a:solidFill>
                  <a:srgbClr val="FFFFFF"/>
                </a:solidFill>
                <a:ea typeface="SimSun" pitchFamily="2" charset="-122"/>
                <a:cs typeface="Arial"/>
                <a:sym typeface="Arial"/>
                <a:rtl val="0"/>
              </a:rPr>
              <a:t>(51:64) </a:t>
            </a:r>
          </a:p>
        </p:txBody>
      </p:sp>
    </p:spTree>
    <p:extLst>
      <p:ext uri="{BB962C8B-B14F-4D97-AF65-F5344CB8AC3E}">
        <p14:creationId xmlns:p14="http://schemas.microsoft.com/office/powerpoint/2010/main" val="32739432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52"/>
                                        </p:tgtEl>
                                        <p:attrNameLst>
                                          <p:attrName>style.visibility</p:attrName>
                                        </p:attrNameLst>
                                      </p:cBhvr>
                                      <p:to>
                                        <p:strVal val="visible"/>
                                      </p:to>
                                    </p:set>
                                    <p:animEffect transition="in" filter="dissolve">
                                      <p:cBhvr>
                                        <p:cTn id="12" dur="500"/>
                                        <p:tgtEl>
                                          <p:spTgt spid="3585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dissolve">
                                      <p:cBhvr>
                                        <p:cTn id="15" dur="500"/>
                                        <p:tgtEl>
                                          <p:spTgt spid="358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dissolve">
                                      <p:cBhvr>
                                        <p:cTn id="20" dur="500"/>
                                        <p:tgtEl>
                                          <p:spTgt spid="358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853"/>
                                        </p:tgtEl>
                                        <p:attrNameLst>
                                          <p:attrName>style.visibility</p:attrName>
                                        </p:attrNameLst>
                                      </p:cBhvr>
                                      <p:to>
                                        <p:strVal val="visible"/>
                                      </p:to>
                                    </p:set>
                                    <p:animEffect transition="in" filter="dissolve">
                                      <p:cBhvr>
                                        <p:cTn id="25" dur="500"/>
                                        <p:tgtEl>
                                          <p:spTgt spid="358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845"/>
                                        </p:tgtEl>
                                        <p:attrNameLst>
                                          <p:attrName>style.visibility</p:attrName>
                                        </p:attrNameLst>
                                      </p:cBhvr>
                                      <p:to>
                                        <p:strVal val="visible"/>
                                      </p:to>
                                    </p:set>
                                    <p:animEffect transition="in" filter="dissolve">
                                      <p:cBhvr>
                                        <p:cTn id="28" dur="500"/>
                                        <p:tgtEl>
                                          <p:spTgt spid="358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851"/>
                                        </p:tgtEl>
                                        <p:attrNameLst>
                                          <p:attrName>style.visibility</p:attrName>
                                        </p:attrNameLst>
                                      </p:cBhvr>
                                      <p:to>
                                        <p:strVal val="visible"/>
                                      </p:to>
                                    </p:set>
                                    <p:animEffect transition="in" filter="dissolve">
                                      <p:cBhvr>
                                        <p:cTn id="33" dur="500"/>
                                        <p:tgtEl>
                                          <p:spTgt spid="358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850"/>
                                        </p:tgtEl>
                                        <p:attrNameLst>
                                          <p:attrName>style.visibility</p:attrName>
                                        </p:attrNameLst>
                                      </p:cBhvr>
                                      <p:to>
                                        <p:strVal val="visible"/>
                                      </p:to>
                                    </p:set>
                                    <p:animEffect transition="in" filter="dissolve">
                                      <p:cBhvr>
                                        <p:cTn id="38"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P spid="35852" grpId="0" animBg="1"/>
      <p:bldP spid="35844" grpId="0"/>
      <p:bldP spid="35845" grpId="0"/>
      <p:bldP spid="35847" grpId="0"/>
      <p:bldP spid="35848" grpId="0"/>
      <p:bldP spid="35850" grpId="0" animBg="1"/>
      <p:bldP spid="358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descr="ProphecyFlier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02" name="Rectangle 3"/>
          <p:cNvSpPr>
            <a:spLocks noGrp="1" noChangeArrowheads="1"/>
          </p:cNvSpPr>
          <p:nvPr>
            <p:ph type="title"/>
          </p:nvPr>
        </p:nvSpPr>
        <p:spPr>
          <a:xfrm>
            <a:off x="0" y="3886200"/>
            <a:ext cx="9144000" cy="2514600"/>
          </a:xfrm>
          <a:solidFill>
            <a:schemeClr val="tx1"/>
          </a:solidFill>
        </p:spPr>
        <p:txBody>
          <a:bodyPr/>
          <a:lstStyle/>
          <a:p>
            <a:r>
              <a:rPr lang="ru-RU" sz="3200" dirty="0">
                <a:solidFill>
                  <a:schemeClr val="bg1"/>
                </a:solidFill>
                <a:latin typeface="Arial" charset="0"/>
                <a:ea typeface="Osaka" charset="0"/>
                <a:cs typeface="Osaka" charset="0"/>
              </a:rPr>
              <a:t>“</a:t>
            </a:r>
            <a:r>
              <a:rPr lang="zh-CN" altLang="en-US" sz="3200" dirty="0">
                <a:solidFill>
                  <a:schemeClr val="bg1"/>
                </a:solidFill>
                <a:latin typeface="Arial" charset="0"/>
                <a:ea typeface="Osaka" charset="0"/>
                <a:cs typeface="Osaka" charset="0"/>
              </a:rPr>
              <a:t>你们要追求爱，也要热切地渴慕属灵的恩赐，特别是先知讲道的恩赐。</a:t>
            </a:r>
            <a:r>
              <a:rPr lang="ru-RU" sz="3200" dirty="0">
                <a:solidFill>
                  <a:schemeClr val="bg1"/>
                </a:solidFill>
                <a:latin typeface="Arial" charset="0"/>
                <a:ea typeface="Osaka" charset="0"/>
                <a:cs typeface="Osaka" charset="0"/>
              </a:rPr>
              <a:t>”</a:t>
            </a:r>
            <a:r>
              <a:rPr lang="en-US" sz="3200" dirty="0">
                <a:solidFill>
                  <a:schemeClr val="bg1"/>
                </a:solidFill>
                <a:latin typeface="Arial" charset="0"/>
                <a:ea typeface="Osaka" charset="0"/>
                <a:cs typeface="Osaka" charset="0"/>
              </a:rPr>
              <a:t> </a:t>
            </a:r>
            <a:br>
              <a:rPr lang="en-US" sz="3200" dirty="0">
                <a:solidFill>
                  <a:schemeClr val="bg1"/>
                </a:solidFill>
                <a:latin typeface="Arial" charset="0"/>
                <a:ea typeface="Osaka" charset="0"/>
                <a:cs typeface="Osaka" charset="0"/>
              </a:rPr>
            </a:br>
            <a:r>
              <a:rPr lang="en-US" sz="3200" dirty="0">
                <a:solidFill>
                  <a:schemeClr val="bg1"/>
                </a:solidFill>
                <a:latin typeface="Arial" charset="0"/>
                <a:ea typeface="Osaka" charset="0"/>
                <a:cs typeface="Osaka" charset="0"/>
              </a:rPr>
              <a:t>(</a:t>
            </a:r>
            <a:r>
              <a:rPr lang="zh-CN" altLang="en-US" sz="3200" dirty="0">
                <a:solidFill>
                  <a:schemeClr val="bg1"/>
                </a:solidFill>
                <a:latin typeface="Arial" charset="0"/>
                <a:ea typeface="Osaka" charset="0"/>
                <a:cs typeface="Osaka" charset="0"/>
              </a:rPr>
              <a:t>林前</a:t>
            </a:r>
            <a:r>
              <a:rPr lang="en-US" sz="3200" dirty="0">
                <a:solidFill>
                  <a:schemeClr val="bg1"/>
                </a:solidFill>
                <a:effectLst>
                  <a:outerShdw blurRad="38100" dist="38100" dir="2700000" algn="tl">
                    <a:srgbClr val="000000"/>
                  </a:outerShdw>
                </a:effectLst>
                <a:latin typeface="Arial" charset="0"/>
                <a:ea typeface="Osaka" charset="0"/>
                <a:cs typeface="Osaka" charset="0"/>
              </a:rPr>
              <a:t>14</a:t>
            </a:r>
            <a:r>
              <a:rPr lang="en-US" sz="3200" dirty="0">
                <a:solidFill>
                  <a:schemeClr val="bg1"/>
                </a:solidFill>
                <a:latin typeface="Arial" charset="0"/>
                <a:ea typeface="Osaka" charset="0"/>
                <a:cs typeface="Osaka" charset="0"/>
              </a:rPr>
              <a:t>:1 </a:t>
            </a:r>
            <a:r>
              <a:rPr lang="en-US" altLang="zh-CN" sz="3200" dirty="0">
                <a:solidFill>
                  <a:schemeClr val="bg1"/>
                </a:solidFill>
                <a:latin typeface="Arial" charset="0"/>
                <a:ea typeface="Osaka" charset="0"/>
                <a:cs typeface="Osaka" charset="0"/>
              </a:rPr>
              <a:t>CNV</a:t>
            </a:r>
            <a:r>
              <a:rPr lang="en-US" sz="3200" dirty="0">
                <a:solidFill>
                  <a:schemeClr val="bg1"/>
                </a:solidFill>
                <a:latin typeface="Arial" charset="0"/>
                <a:ea typeface="Osaka" charset="0"/>
                <a:cs typeface="Osaka" charset="0"/>
              </a:rPr>
              <a:t>)</a:t>
            </a:r>
            <a:endParaRPr lang="en-US" sz="3600" dirty="0">
              <a:solidFill>
                <a:schemeClr val="bg1"/>
              </a:solidFill>
              <a:latin typeface="Arial" charset="0"/>
              <a:ea typeface="Osaka" charset="0"/>
              <a:cs typeface="Osak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3651" name="Rectangle 2"/>
          <p:cNvSpPr>
            <a:spLocks noGrp="1" noChangeArrowheads="1"/>
          </p:cNvSpPr>
          <p:nvPr>
            <p:ph type="title" idx="4294967295"/>
          </p:nvPr>
        </p:nvSpPr>
        <p:spPr>
          <a:xfrm>
            <a:off x="4724400" y="838200"/>
            <a:ext cx="3733800" cy="4648200"/>
          </a:xfrm>
        </p:spPr>
        <p:txBody>
          <a:bodyPr/>
          <a:lstStyle/>
          <a:p>
            <a:r>
              <a:rPr lang="zh-CN" altLang="en-US" dirty="0">
                <a:solidFill>
                  <a:schemeClr val="bg1"/>
                </a:solidFill>
                <a:latin typeface="Times New Roman" charset="0"/>
                <a:ea typeface="ＭＳ Ｐゴシック" charset="0"/>
                <a:cs typeface="ＭＳ Ｐゴシック" charset="0"/>
              </a:rPr>
              <a:t>为什么要注重预言过于方言？ </a:t>
            </a:r>
            <a:br>
              <a:rPr lang="en-US" altLang="zh-CN" dirty="0">
                <a:solidFill>
                  <a:schemeClr val="bg1"/>
                </a:solidFill>
                <a:latin typeface="Times New Roman" charset="0"/>
                <a:ea typeface="ＭＳ Ｐゴシック" charset="0"/>
                <a:cs typeface="ＭＳ Ｐゴシック" charset="0"/>
              </a:rPr>
            </a:br>
            <a:br>
              <a:rPr lang="en-SG" altLang="zh-CN" dirty="0">
                <a:solidFill>
                  <a:schemeClr val="bg1"/>
                </a:solidFill>
                <a:latin typeface="Times New Roman" charset="0"/>
                <a:ea typeface="ＭＳ Ｐゴシック" charset="0"/>
                <a:cs typeface="ＭＳ Ｐゴシック" charset="0"/>
              </a:rPr>
            </a:br>
            <a:r>
              <a:rPr lang="zh-CN" altLang="en-US" dirty="0">
                <a:solidFill>
                  <a:schemeClr val="bg1"/>
                </a:solidFill>
                <a:latin typeface="Times New Roman" charset="0"/>
                <a:ea typeface="ＭＳ Ｐゴシック" charset="0"/>
                <a:cs typeface="ＭＳ Ｐゴシック" charset="0"/>
              </a:rPr>
              <a:t>（有三个理由，林前 </a:t>
            </a:r>
            <a:r>
              <a:rPr lang="en-US" altLang="zh-CN" dirty="0">
                <a:solidFill>
                  <a:schemeClr val="bg1"/>
                </a:solidFill>
                <a:latin typeface="Times New Roman" charset="0"/>
                <a:ea typeface="ＭＳ Ｐゴシック" charset="0"/>
                <a:cs typeface="ＭＳ Ｐゴシック" charset="0"/>
              </a:rPr>
              <a:t>14</a:t>
            </a:r>
            <a:r>
              <a:rPr lang="zh-CN" altLang="en-US" dirty="0">
                <a:solidFill>
                  <a:schemeClr val="bg1"/>
                </a:solidFill>
                <a:latin typeface="Times New Roman" charset="0"/>
                <a:ea typeface="ＭＳ Ｐゴシック" charset="0"/>
                <a:cs typeface="ＭＳ Ｐゴシック" charset="0"/>
              </a:rPr>
              <a:t>）</a:t>
            </a:r>
            <a:endParaRPr lang="en-US" dirty="0">
              <a:solidFill>
                <a:schemeClr val="bg1"/>
              </a:solidFill>
              <a:latin typeface="Times New Roman" charset="0"/>
              <a:ea typeface="ＭＳ Ｐゴシック" charset="0"/>
              <a:cs typeface="ＭＳ Ｐゴシック" charset="0"/>
            </a:endParaRPr>
          </a:p>
        </p:txBody>
      </p:sp>
      <p:sp>
        <p:nvSpPr>
          <p:cNvPr id="283652"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283653" name="Picture 5" descr="tongues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4248150"/>
            <a:ext cx="3884613"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3654" name="Picture 9" descr="ProphecyFlier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86200" cy="277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55" name="Rectangle 11"/>
          <p:cNvSpPr>
            <a:spLocks noChangeArrowheads="1"/>
          </p:cNvSpPr>
          <p:nvPr/>
        </p:nvSpPr>
        <p:spPr bwMode="auto">
          <a:xfrm>
            <a:off x="228600" y="5688013"/>
            <a:ext cx="3455988" cy="941387"/>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zh-CN" altLang="en-US" sz="6600" dirty="0">
                <a:solidFill>
                  <a:schemeClr val="bg1"/>
                </a:solidFill>
                <a:latin typeface="Times New Roman" charset="0"/>
              </a:rPr>
              <a:t>方言</a:t>
            </a:r>
            <a:endParaRPr lang="en-US" sz="6600" dirty="0">
              <a:solidFill>
                <a:srgbClr val="FFFFFF"/>
              </a:solidFill>
            </a:endParaRPr>
          </a:p>
        </p:txBody>
      </p:sp>
      <p:sp>
        <p:nvSpPr>
          <p:cNvPr id="283656" name="Rectangle 10"/>
          <p:cNvSpPr>
            <a:spLocks noChangeArrowheads="1"/>
          </p:cNvSpPr>
          <p:nvPr/>
        </p:nvSpPr>
        <p:spPr bwMode="auto">
          <a:xfrm>
            <a:off x="0" y="3124200"/>
            <a:ext cx="3886200" cy="838200"/>
          </a:xfrm>
          <a:prstGeom prst="rect">
            <a:avLst/>
          </a:prstGeom>
          <a:noFill/>
          <a:ln>
            <a:noFill/>
          </a:ln>
          <a:effectLst>
            <a:outerShdw dist="35921" dir="2700000" algn="ctr" rotWithShape="0">
              <a:srgbClr val="80808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600">
                <a:solidFill>
                  <a:srgbClr val="FFFFFF"/>
                </a:solidFill>
              </a:rPr>
              <a:t>over</a:t>
            </a:r>
            <a:endParaRPr lang="en-US" sz="6600">
              <a:solidFill>
                <a:srgbClr val="FFFFFF"/>
              </a:solidFill>
            </a:endParaRPr>
          </a:p>
        </p:txBody>
      </p:sp>
      <p:sp>
        <p:nvSpPr>
          <p:cNvPr id="9" name="Rectangle 11">
            <a:extLst>
              <a:ext uri="{FF2B5EF4-FFF2-40B4-BE49-F238E27FC236}">
                <a16:creationId xmlns:a16="http://schemas.microsoft.com/office/drawing/2014/main" id="{7DFEDA7D-6A03-454D-B786-4FDD7F55C396}"/>
              </a:ext>
            </a:extLst>
          </p:cNvPr>
          <p:cNvSpPr>
            <a:spLocks noChangeArrowheads="1"/>
          </p:cNvSpPr>
          <p:nvPr/>
        </p:nvSpPr>
        <p:spPr bwMode="auto">
          <a:xfrm>
            <a:off x="228600" y="33063"/>
            <a:ext cx="3455988" cy="941387"/>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zh-CN" altLang="en-US" sz="6600" dirty="0">
                <a:solidFill>
                  <a:schemeClr val="bg1"/>
                </a:solidFill>
                <a:latin typeface="Times New Roman" charset="0"/>
              </a:rPr>
              <a:t>预言</a:t>
            </a:r>
            <a:endParaRPr lang="en-US" sz="6600"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5699" name="Rectangle 2"/>
          <p:cNvSpPr>
            <a:spLocks noGrp="1" noChangeArrowheads="1"/>
          </p:cNvSpPr>
          <p:nvPr>
            <p:ph type="title" idx="4294967295"/>
          </p:nvPr>
        </p:nvSpPr>
        <p:spPr>
          <a:xfrm>
            <a:off x="5006975" y="609600"/>
            <a:ext cx="3885505" cy="4343400"/>
          </a:xfrm>
        </p:spPr>
        <p:txBody>
          <a:bodyPr/>
          <a:lstStyle/>
          <a:p>
            <a:pPr eaLnBrk="1" hangingPunct="1"/>
            <a:r>
              <a:rPr lang="en-US" dirty="0">
                <a:solidFill>
                  <a:schemeClr val="bg1"/>
                </a:solidFill>
                <a:latin typeface="Arial" charset="0"/>
                <a:ea typeface="Osaka" charset="0"/>
                <a:cs typeface="Osaka" charset="0"/>
              </a:rPr>
              <a:t>I.</a:t>
            </a:r>
            <a:r>
              <a:rPr lang="zh-CN" altLang="en-US" dirty="0">
                <a:solidFill>
                  <a:schemeClr val="bg1"/>
                </a:solidFill>
                <a:latin typeface="Times New Roman" charset="0"/>
                <a:ea typeface="ＭＳ Ｐゴシック" charset="0"/>
                <a:cs typeface="ＭＳ Ｐゴシック" charset="0"/>
              </a:rPr>
              <a:t>预言对</a:t>
            </a:r>
            <a:r>
              <a:rPr lang="zh-CN" altLang="en-US" dirty="0">
                <a:solidFill>
                  <a:srgbClr val="FFFF00"/>
                </a:solidFill>
                <a:latin typeface="Times New Roman" charset="0"/>
                <a:ea typeface="ＭＳ Ｐゴシック" charset="0"/>
                <a:cs typeface="ＭＳ Ｐゴシック" charset="0"/>
              </a:rPr>
              <a:t>其他信徒</a:t>
            </a:r>
            <a:r>
              <a:rPr lang="zh-CN" altLang="en-US" dirty="0">
                <a:solidFill>
                  <a:schemeClr val="bg1"/>
                </a:solidFill>
                <a:latin typeface="Times New Roman" charset="0"/>
                <a:ea typeface="ＭＳ Ｐゴシック" charset="0"/>
                <a:cs typeface="ＭＳ Ｐゴシック" charset="0"/>
              </a:rPr>
              <a:t>有好处 </a:t>
            </a:r>
            <a:br>
              <a:rPr lang="en-US" altLang="zh-CN" dirty="0">
                <a:solidFill>
                  <a:schemeClr val="bg1"/>
                </a:solidFill>
                <a:latin typeface="Times New Roman" charset="0"/>
                <a:ea typeface="ＭＳ Ｐゴシック" charset="0"/>
                <a:cs typeface="ＭＳ Ｐゴシック" charset="0"/>
              </a:rPr>
            </a:br>
            <a:r>
              <a:rPr lang="zh-CN" altLang="en-US" dirty="0">
                <a:solidFill>
                  <a:schemeClr val="bg1"/>
                </a:solidFill>
                <a:latin typeface="Times New Roman" charset="0"/>
                <a:ea typeface="ＭＳ Ｐゴシック" charset="0"/>
                <a:cs typeface="ＭＳ Ｐゴシック" charset="0"/>
              </a:rPr>
              <a:t>（林前 </a:t>
            </a:r>
            <a:r>
              <a:rPr lang="en-US" altLang="zh-CN" dirty="0">
                <a:solidFill>
                  <a:schemeClr val="bg1"/>
                </a:solidFill>
                <a:ea typeface="ＭＳ Ｐゴシック" charset="0"/>
                <a:cs typeface="ＭＳ Ｐゴシック" charset="0"/>
              </a:rPr>
              <a:t>14:2-5</a:t>
            </a:r>
            <a:r>
              <a:rPr lang="zh-CN" altLang="en-US" dirty="0">
                <a:solidFill>
                  <a:schemeClr val="bg1"/>
                </a:solidFill>
                <a:ea typeface="ＭＳ Ｐゴシック" charset="0"/>
                <a:cs typeface="ＭＳ Ｐゴシック" charset="0"/>
              </a:rPr>
              <a:t>）</a:t>
            </a:r>
            <a:endParaRPr lang="en-US" dirty="0">
              <a:solidFill>
                <a:schemeClr val="bg1"/>
              </a:solidFill>
              <a:ea typeface="Osaka" charset="0"/>
              <a:cs typeface="Osaka" charset="0"/>
            </a:endParaRPr>
          </a:p>
        </p:txBody>
      </p:sp>
      <p:sp>
        <p:nvSpPr>
          <p:cNvPr id="285700"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285701" name="Picture 1030" descr="438px-Aga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69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7"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8" name="Rectangle 2"/>
          <p:cNvSpPr>
            <a:spLocks noChangeArrowheads="1"/>
          </p:cNvSpPr>
          <p:nvPr/>
        </p:nvSpPr>
        <p:spPr bwMode="auto">
          <a:xfrm>
            <a:off x="107504" y="2286000"/>
            <a:ext cx="889248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90000"/>
              </a:lnSpc>
            </a:pPr>
            <a:r>
              <a:rPr lang="en-US" altLang="zh-CN" sz="4800" dirty="0">
                <a:solidFill>
                  <a:schemeClr val="bg1"/>
                </a:solidFill>
                <a:latin typeface="Times New Roman" charset="0"/>
              </a:rPr>
              <a:t>“</a:t>
            </a:r>
            <a:r>
              <a:rPr lang="zh-CN" altLang="en-US" sz="4800" dirty="0">
                <a:solidFill>
                  <a:schemeClr val="bg1"/>
                </a:solidFill>
                <a:latin typeface="Times New Roman" charset="0"/>
              </a:rPr>
              <a:t>那说方言的原不是对人说，乃是对神说，因为没有人听出来，然而他在心灵里却是讲说各样的奥秘。 但做先知讲道的是对人说，要造就、安慰、劝勉人。</a:t>
            </a:r>
            <a:r>
              <a:rPr lang="en-US" altLang="zh-CN" sz="4800" dirty="0">
                <a:solidFill>
                  <a:schemeClr val="bg1"/>
                </a:solidFill>
                <a:latin typeface="Times New Roman" charset="0"/>
              </a:rPr>
              <a:t>”</a:t>
            </a:r>
            <a:endParaRPr lang="en-US" sz="4800" dirty="0">
              <a:solidFill>
                <a:schemeClr val="bg1"/>
              </a:solidFill>
              <a:latin typeface="Times New Roman" charset="0"/>
            </a:endParaRPr>
          </a:p>
          <a:p>
            <a:pPr algn="ctr" eaLnBrk="1" hangingPunct="1">
              <a:lnSpc>
                <a:spcPct val="90000"/>
              </a:lnSpc>
            </a:pPr>
            <a:endParaRPr lang="en-US" sz="4800" dirty="0">
              <a:solidFill>
                <a:schemeClr val="bg1"/>
              </a:solidFill>
              <a:ea typeface="Osaka" charset="0"/>
              <a:cs typeface="Osaka" charset="0"/>
            </a:endParaRPr>
          </a:p>
        </p:txBody>
      </p:sp>
      <p:pic>
        <p:nvPicPr>
          <p:cNvPr id="287749" name="Picture 1032" descr="holy-bibl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latin typeface="Arial" charset="0"/>
                <a:ea typeface="Osaka" charset="0"/>
                <a:cs typeface="Osaka" charset="0"/>
              </a:rPr>
              <a:t>A.	</a:t>
            </a:r>
            <a:r>
              <a:rPr lang="zh-CN" altLang="en-US" sz="3600" dirty="0">
                <a:solidFill>
                  <a:schemeClr val="bg1"/>
                </a:solidFill>
                <a:effectLst>
                  <a:outerShdw blurRad="38100" dist="38100" dir="2700000" algn="tl">
                    <a:srgbClr val="000000"/>
                  </a:outerShdw>
                </a:effectLst>
                <a:latin typeface="Arial" charset="0"/>
                <a:ea typeface="Osaka" charset="0"/>
                <a:cs typeface="Osaka" charset="0"/>
              </a:rPr>
              <a:t>大家都能够明白预言但只能有神能够明白方言 （林前 </a:t>
            </a:r>
            <a:r>
              <a:rPr lang="en-US" altLang="zh-CN" sz="3600" dirty="0">
                <a:solidFill>
                  <a:schemeClr val="bg1"/>
                </a:solidFill>
                <a:effectLst>
                  <a:outerShdw blurRad="38100" dist="38100" dir="2700000" algn="tl">
                    <a:srgbClr val="000000"/>
                  </a:outerShdw>
                </a:effectLst>
                <a:latin typeface="Arial" charset="0"/>
                <a:ea typeface="Osaka" charset="0"/>
                <a:cs typeface="Osaka" charset="0"/>
              </a:rPr>
              <a:t>14:2-3</a:t>
            </a:r>
            <a:r>
              <a:rPr lang="zh-CN" altLang="en-US" sz="3600" dirty="0">
                <a:solidFill>
                  <a:schemeClr val="bg1"/>
                </a:solidFill>
                <a:effectLst>
                  <a:outerShdw blurRad="38100" dist="38100" dir="2700000" algn="tl">
                    <a:srgbClr val="000000"/>
                  </a:outerShdw>
                </a:effectLst>
                <a:latin typeface="Arial" charset="0"/>
                <a:ea typeface="Osaka" charset="0"/>
                <a:cs typeface="Osaka" charset="0"/>
              </a:rPr>
              <a:t>）</a:t>
            </a:r>
            <a:endParaRPr lang="en-US" sz="3600" dirty="0">
              <a:solidFill>
                <a:schemeClr val="tx1"/>
              </a:solidFill>
              <a:latin typeface="Times" charset="0"/>
              <a:ea typeface="Osaka" charset="0"/>
              <a:cs typeface="Osak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1026" descr="ISCBG032"/>
          <p:cNvPicPr>
            <a:picLocks noChangeAspect="1" noChangeArrowheads="1"/>
          </p:cNvPicPr>
          <p:nvPr/>
        </p:nvPicPr>
        <p:blipFill>
          <a:blip r:embed="rId3">
            <a:lum bright="-6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6374" name="Text Box 1030"/>
          <p:cNvSpPr txBox="1">
            <a:spLocks noChangeArrowheads="1"/>
          </p:cNvSpPr>
          <p:nvPr/>
        </p:nvSpPr>
        <p:spPr bwMode="auto">
          <a:xfrm>
            <a:off x="0" y="1981200"/>
            <a:ext cx="8964488" cy="286232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zh-CN" altLang="en-US" sz="6000" dirty="0">
                <a:solidFill>
                  <a:schemeClr val="bg1"/>
                </a:solidFill>
                <a:ea typeface="ＭＳ Ｐゴシック" charset="0"/>
                <a:cs typeface="ＭＳ Ｐゴシック" charset="0"/>
              </a:rPr>
              <a:t>“神赐下的能力来领受神圣的</a:t>
            </a:r>
            <a:r>
              <a:rPr lang="zh-CN" altLang="en-US" sz="6000" b="1" dirty="0">
                <a:solidFill>
                  <a:srgbClr val="FFFF00"/>
                </a:solidFill>
                <a:ea typeface="ＭＳ Ｐゴシック" charset="0"/>
                <a:cs typeface="ＭＳ Ｐゴシック" charset="0"/>
              </a:rPr>
              <a:t>启示</a:t>
            </a:r>
            <a:r>
              <a:rPr lang="zh-CN" altLang="en-US" sz="6000" dirty="0">
                <a:solidFill>
                  <a:schemeClr val="bg1"/>
                </a:solidFill>
                <a:ea typeface="ＭＳ Ｐゴシック" charset="0"/>
                <a:cs typeface="ＭＳ Ｐゴシック" charset="0"/>
              </a:rPr>
              <a:t>及按照</a:t>
            </a:r>
            <a:r>
              <a:rPr lang="zh-CN" altLang="en-SG" sz="6000" dirty="0">
                <a:solidFill>
                  <a:schemeClr val="bg1"/>
                </a:solidFill>
                <a:ea typeface="ＭＳ Ｐゴシック" charset="0"/>
                <a:cs typeface="ＭＳ Ｐゴシック" charset="0"/>
              </a:rPr>
              <a:t>神</a:t>
            </a:r>
            <a:r>
              <a:rPr lang="zh-CN" altLang="en-US" sz="6000" dirty="0">
                <a:solidFill>
                  <a:schemeClr val="bg1"/>
                </a:solidFill>
                <a:ea typeface="ＭＳ Ｐゴシック" charset="0"/>
                <a:cs typeface="ＭＳ Ｐゴシック" charset="0"/>
              </a:rPr>
              <a:t>百姓的语言</a:t>
            </a:r>
            <a:r>
              <a:rPr lang="zh-CN" altLang="en-US" sz="6000" b="1" dirty="0">
                <a:solidFill>
                  <a:srgbClr val="FFFF00"/>
                </a:solidFill>
                <a:ea typeface="ＭＳ Ｐゴシック" charset="0"/>
                <a:cs typeface="ＭＳ Ｐゴシック" charset="0"/>
              </a:rPr>
              <a:t>无误</a:t>
            </a:r>
            <a:r>
              <a:rPr lang="zh-CN" altLang="en-US" sz="6000" dirty="0">
                <a:solidFill>
                  <a:schemeClr val="bg1"/>
                </a:solidFill>
                <a:ea typeface="ＭＳ Ｐゴシック" charset="0"/>
                <a:cs typeface="ＭＳ Ｐゴシック" charset="0"/>
              </a:rPr>
              <a:t>的向他们宣讲”</a:t>
            </a:r>
            <a:endParaRPr lang="en-US" sz="6000" b="1" dirty="0">
              <a:solidFill>
                <a:schemeClr val="bg1"/>
              </a:solidFill>
              <a:latin typeface="Arial"/>
              <a:cs typeface="Arial"/>
            </a:endParaRPr>
          </a:p>
        </p:txBody>
      </p:sp>
      <p:sp>
        <p:nvSpPr>
          <p:cNvPr id="186375" name="Rectangle 1031"/>
          <p:cNvSpPr>
            <a:spLocks noGrp="1" noChangeArrowheads="1"/>
          </p:cNvSpPr>
          <p:nvPr>
            <p:ph type="title" idx="4294967295"/>
          </p:nvPr>
        </p:nvSpPr>
        <p:spPr>
          <a:xfrm>
            <a:off x="457200" y="0"/>
            <a:ext cx="8229600" cy="1569660"/>
          </a:xfrm>
          <a:solidFill>
            <a:schemeClr val="tx1"/>
          </a:solidFill>
          <a:effectLst>
            <a:outerShdw blurRad="63500" dist="35921" dir="2700000" algn="ctr" rotWithShape="0">
              <a:schemeClr val="tx2">
                <a:alpha val="50000"/>
              </a:schemeClr>
            </a:outerShdw>
          </a:effectLst>
        </p:spPr>
        <p:txBody>
          <a:bodyPr anchor="t">
            <a:spAutoFit/>
          </a:bodyPr>
          <a:lstStyle/>
          <a:p>
            <a:pPr eaLnBrk="1" hangingPunct="1">
              <a:spcBef>
                <a:spcPct val="50000"/>
              </a:spcBef>
              <a:defRPr/>
            </a:pPr>
            <a:r>
              <a:rPr lang="zh-CN" altLang="en-US" sz="9600" b="1" dirty="0">
                <a:solidFill>
                  <a:schemeClr val="bg1"/>
                </a:solidFill>
                <a:effectLst>
                  <a:outerShdw blurRad="38100" dist="38100" dir="2700000" algn="tl">
                    <a:srgbClr val="808080"/>
                  </a:outerShdw>
                </a:effectLst>
                <a:latin typeface="Arial"/>
                <a:ea typeface="ＭＳ Ｐゴシック" charset="0"/>
                <a:cs typeface="Arial"/>
              </a:rPr>
              <a:t>预言</a:t>
            </a:r>
            <a:endParaRPr lang="en-US" sz="9600" b="1" dirty="0">
              <a:solidFill>
                <a:schemeClr val="bg1"/>
              </a:solidFill>
              <a:effectLst>
                <a:outerShdw blurRad="38100" dist="38100" dir="2700000" algn="tl">
                  <a:srgbClr val="808080"/>
                </a:outerShdw>
              </a:effectLst>
              <a:latin typeface="Arial"/>
              <a:ea typeface="ＭＳ Ｐゴシック" charset="0"/>
              <a:cs typeface="Arial"/>
            </a:endParaRPr>
          </a:p>
        </p:txBody>
      </p:sp>
      <p:sp>
        <p:nvSpPr>
          <p:cNvPr id="5" name="Text Box 1030"/>
          <p:cNvSpPr txBox="1">
            <a:spLocks noChangeArrowheads="1"/>
          </p:cNvSpPr>
          <p:nvPr/>
        </p:nvSpPr>
        <p:spPr bwMode="auto">
          <a:xfrm>
            <a:off x="8316416" y="4921"/>
            <a:ext cx="755576" cy="46166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en-US" sz="2400" b="1" dirty="0">
                <a:solidFill>
                  <a:srgbClr val="FFFFFF"/>
                </a:solidFill>
                <a:latin typeface="Arial"/>
                <a:cs typeface="Arial"/>
              </a:rPr>
              <a:t>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86374"/>
                                        </p:tgtEl>
                                        <p:attrNameLst>
                                          <p:attrName>style.visibility</p:attrName>
                                        </p:attrNameLst>
                                      </p:cBhvr>
                                      <p:to>
                                        <p:strVal val="visible"/>
                                      </p:to>
                                    </p:set>
                                    <p:animEffect transition="in" filter="dissolve">
                                      <p:cBhvr>
                                        <p:cTn id="7" dur="500"/>
                                        <p:tgtEl>
                                          <p:spTgt spid="186374"/>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utoUpdateAnimBg="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09" name="Picture 2" descr="End of the world -- certai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0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idx="4294967295"/>
          </p:nvPr>
        </p:nvSpPr>
        <p:spPr>
          <a:xfrm>
            <a:off x="0" y="6324600"/>
            <a:ext cx="8594725" cy="625475"/>
          </a:xfrm>
        </p:spPr>
        <p:txBody>
          <a:bodyPr/>
          <a:lstStyle/>
          <a:p>
            <a:pPr eaLnBrk="1" hangingPunct="1">
              <a:defRPr/>
            </a:pPr>
            <a:r>
              <a:rPr lang="zh-CN" altLang="en-US" sz="3500" b="1">
                <a:effectLst>
                  <a:outerShdw blurRad="38100" dist="38100" dir="2700000" algn="tl">
                    <a:srgbClr val="FFFFFF"/>
                  </a:outerShdw>
                </a:effectLst>
                <a:ea typeface="SimSun" charset="0"/>
                <a:cs typeface="SimSun" charset="0"/>
              </a:rPr>
              <a:t>假先知的转变</a:t>
            </a:r>
          </a:p>
        </p:txBody>
      </p:sp>
      <p:sp>
        <p:nvSpPr>
          <p:cNvPr id="36868" name="Rectangle 4"/>
          <p:cNvSpPr>
            <a:spLocks noChangeArrowheads="1"/>
          </p:cNvSpPr>
          <p:nvPr/>
        </p:nvSpPr>
        <p:spPr bwMode="auto">
          <a:xfrm>
            <a:off x="2895600" y="4495800"/>
            <a:ext cx="1066800" cy="609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zh-CN" altLang="en-GB" sz="3200" b="1">
                <a:solidFill>
                  <a:srgbClr val="FFFF00"/>
                </a:solidFill>
                <a:effectLst>
                  <a:outerShdw blurRad="38100" dist="38100" dir="2700000" algn="tl">
                    <a:srgbClr val="DDDDDD"/>
                  </a:outerShdw>
                </a:effectLst>
                <a:ea typeface="SimSun" charset="0"/>
                <a:cs typeface="SimSun" charset="0"/>
              </a:rPr>
              <a:t>三月</a:t>
            </a:r>
          </a:p>
        </p:txBody>
      </p:sp>
      <p:sp>
        <p:nvSpPr>
          <p:cNvPr id="36869" name="Rectangle 5"/>
          <p:cNvSpPr>
            <a:spLocks noChangeArrowheads="1"/>
          </p:cNvSpPr>
          <p:nvPr/>
        </p:nvSpPr>
        <p:spPr bwMode="auto">
          <a:xfrm>
            <a:off x="2971800" y="2667000"/>
            <a:ext cx="3276600" cy="1524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zh-CN" altLang="en-GB" sz="3200" b="1">
                <a:solidFill>
                  <a:srgbClr val="000000"/>
                </a:solidFill>
                <a:effectLst>
                  <a:outerShdw blurRad="38100" dist="38100" dir="2700000" algn="tl">
                    <a:srgbClr val="DDDDDD"/>
                  </a:outerShdw>
                </a:effectLst>
                <a:ea typeface="SimSun" charset="0"/>
                <a:cs typeface="SimSun" charset="0"/>
              </a:rPr>
              <a:t>我确定这是</a:t>
            </a:r>
            <a:endParaRPr lang="zh-CN" altLang="en-US" sz="3200" b="1">
              <a:solidFill>
                <a:srgbClr val="000000"/>
              </a:solidFill>
              <a:effectLst>
                <a:outerShdw blurRad="38100" dist="38100" dir="2700000" algn="tl">
                  <a:srgbClr val="DDDDDD"/>
                </a:outerShdw>
              </a:effectLst>
              <a:ea typeface="SimSun" charset="0"/>
              <a:cs typeface="SimSun" charset="0"/>
            </a:endParaRPr>
          </a:p>
          <a:p>
            <a:pPr algn="ctr" eaLnBrk="1" hangingPunct="1">
              <a:defRPr/>
            </a:pPr>
            <a:r>
              <a:rPr lang="zh-CN" altLang="en-GB" sz="3200" b="1">
                <a:solidFill>
                  <a:srgbClr val="000000"/>
                </a:solidFill>
                <a:effectLst>
                  <a:outerShdw blurRad="38100" dist="38100" dir="2700000" algn="tl">
                    <a:srgbClr val="DDDDDD"/>
                  </a:outerShdw>
                </a:effectLst>
                <a:ea typeface="SimSun" charset="0"/>
                <a:cs typeface="SimSun" charset="0"/>
              </a:rPr>
              <a:t>世界末日的日期</a:t>
            </a:r>
            <a:r>
              <a:rPr lang="zh-CN" altLang="en-GB" sz="3200">
                <a:solidFill>
                  <a:srgbClr val="000000"/>
                </a:solidFill>
                <a:ea typeface="SimSun" charset="0"/>
                <a:cs typeface="SimSun" charset="0"/>
              </a:rPr>
              <a:t>！</a:t>
            </a:r>
          </a:p>
        </p:txBody>
      </p:sp>
    </p:spTree>
    <p:extLst>
      <p:ext uri="{BB962C8B-B14F-4D97-AF65-F5344CB8AC3E}">
        <p14:creationId xmlns:p14="http://schemas.microsoft.com/office/powerpoint/2010/main" val="60021326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ctrTitle"/>
          </p:nvPr>
        </p:nvSpPr>
        <p:spPr>
          <a:xfrm>
            <a:off x="0" y="0"/>
            <a:ext cx="7010400" cy="838200"/>
          </a:xfrm>
          <a:effectLst>
            <a:outerShdw blurRad="50800" dist="25399" dir="16200000" algn="ctr" rotWithShape="0">
              <a:srgbClr val="FFFFFF">
                <a:alpha val="75000"/>
              </a:srgbClr>
            </a:outerShdw>
          </a:effectLst>
        </p:spPr>
        <p:txBody>
          <a:bodyPr/>
          <a:lstStyle/>
          <a:p>
            <a:pPr algn="l" eaLnBrk="1" hangingPunct="1"/>
            <a:r>
              <a:rPr lang="zh-CN" altLang="en-US" sz="3600"/>
              <a:t>神的家庭</a:t>
            </a:r>
            <a:r>
              <a:rPr lang="en-US" altLang="zh-CN" sz="3600"/>
              <a:t> </a:t>
            </a:r>
            <a:r>
              <a:rPr lang="en-US" altLang="ja-JP" sz="3600"/>
              <a:t>(</a:t>
            </a:r>
            <a:r>
              <a:rPr lang="zh-CN" altLang="en-US" sz="3600"/>
              <a:t>弗</a:t>
            </a:r>
            <a:r>
              <a:rPr lang="en-US" altLang="ja-JP" sz="3600"/>
              <a:t> 2:19-22)</a:t>
            </a:r>
            <a:endParaRPr lang="en-US" altLang="en-US" sz="3600"/>
          </a:p>
        </p:txBody>
      </p:sp>
      <p:sp>
        <p:nvSpPr>
          <p:cNvPr id="591875" name="Rectangle 3"/>
          <p:cNvSpPr>
            <a:spLocks noGrp="1" noChangeArrowheads="1"/>
          </p:cNvSpPr>
          <p:nvPr>
            <p:ph type="subTitle" idx="1"/>
          </p:nvPr>
        </p:nvSpPr>
        <p:spPr>
          <a:xfrm>
            <a:off x="0" y="5791200"/>
            <a:ext cx="9144000" cy="609600"/>
          </a:xfrm>
          <a:solidFill>
            <a:schemeClr val="hlink"/>
          </a:solidFill>
          <a:effectLst>
            <a:outerShdw blurRad="63500" dist="25399" dir="16200000" algn="ctr" rotWithShape="0">
              <a:srgbClr val="FFFFFF">
                <a:alpha val="75000"/>
              </a:srgbClr>
            </a:outerShdw>
          </a:effectLst>
        </p:spPr>
        <p:txBody>
          <a:bodyPr/>
          <a:lstStyle/>
          <a:p>
            <a:pPr algn="ctr" eaLnBrk="1" hangingPunct="1">
              <a:buFont typeface="Wingdings" pitchFamily="2" charset="2"/>
              <a:buNone/>
            </a:pPr>
            <a:r>
              <a:rPr lang="zh-CN" altLang="en-US" b="1" i="0">
                <a:solidFill>
                  <a:schemeClr val="bg1"/>
                </a:solidFill>
              </a:rPr>
              <a:t>根基</a:t>
            </a:r>
            <a:r>
              <a:rPr lang="en-US" altLang="ja-JP" b="1" i="0">
                <a:solidFill>
                  <a:schemeClr val="bg1"/>
                </a:solidFill>
              </a:rPr>
              <a:t>: </a:t>
            </a:r>
            <a:r>
              <a:rPr lang="zh-CN" altLang="en-US" b="1" i="0">
                <a:solidFill>
                  <a:schemeClr val="bg1"/>
                </a:solidFill>
              </a:rPr>
              <a:t>主耶稣基督</a:t>
            </a:r>
            <a:r>
              <a:rPr lang="en-US" altLang="ja-JP" b="1" i="0">
                <a:solidFill>
                  <a:schemeClr val="bg1"/>
                </a:solidFill>
              </a:rPr>
              <a:t> (</a:t>
            </a:r>
            <a:r>
              <a:rPr lang="zh-CN" altLang="en-US" b="1" i="0">
                <a:solidFill>
                  <a:schemeClr val="bg1"/>
                </a:solidFill>
              </a:rPr>
              <a:t>林前</a:t>
            </a:r>
            <a:r>
              <a:rPr lang="en-US" altLang="ja-JP" b="1" i="0">
                <a:solidFill>
                  <a:schemeClr val="bg1"/>
                </a:solidFill>
              </a:rPr>
              <a:t>. 3:11)</a:t>
            </a:r>
            <a:endParaRPr lang="en-US" altLang="en-US" b="1" i="0">
              <a:solidFill>
                <a:schemeClr val="bg1"/>
              </a:solidFill>
            </a:endParaRPr>
          </a:p>
        </p:txBody>
      </p:sp>
      <p:sp>
        <p:nvSpPr>
          <p:cNvPr id="33382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000000"/>
                </a:solidFill>
                <a:latin typeface="Arial" pitchFamily="34" charset="0"/>
              </a:rPr>
              <a:t>19</a:t>
            </a:r>
          </a:p>
        </p:txBody>
      </p:sp>
      <p:sp>
        <p:nvSpPr>
          <p:cNvPr id="20485" name="Rectangle 5"/>
          <p:cNvSpPr>
            <a:spLocks noChangeArrowheads="1"/>
          </p:cNvSpPr>
          <p:nvPr/>
        </p:nvSpPr>
        <p:spPr bwMode="auto">
          <a:xfrm>
            <a:off x="457200" y="5181600"/>
            <a:ext cx="82296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根基</a:t>
            </a:r>
            <a:r>
              <a:rPr lang="en-US" altLang="ja-JP" sz="2800" b="1">
                <a:solidFill>
                  <a:srgbClr val="FFFFFF"/>
                </a:solidFill>
                <a:latin typeface="Tahoma" pitchFamily="34" charset="0"/>
              </a:rPr>
              <a:t>: </a:t>
            </a:r>
            <a:r>
              <a:rPr lang="zh-CN" altLang="en-US" sz="2800" b="1">
                <a:solidFill>
                  <a:srgbClr val="FFFFFF"/>
                </a:solidFill>
                <a:latin typeface="Tahoma" pitchFamily="34" charset="0"/>
              </a:rPr>
              <a:t>使徒</a:t>
            </a:r>
            <a:r>
              <a:rPr lang="en-US" altLang="ja-JP" sz="2800" b="1">
                <a:solidFill>
                  <a:srgbClr val="FFFFFF"/>
                </a:solidFill>
                <a:latin typeface="Tahoma" pitchFamily="34" charset="0"/>
              </a:rPr>
              <a:t> </a:t>
            </a:r>
            <a:r>
              <a:rPr lang="zh-CN" altLang="en-US" sz="2800" b="1">
                <a:solidFill>
                  <a:srgbClr val="FFFFFF"/>
                </a:solidFill>
                <a:latin typeface="Tahoma" pitchFamily="34" charset="0"/>
              </a:rPr>
              <a:t>和</a:t>
            </a:r>
            <a:r>
              <a:rPr lang="en-US" altLang="zh-CN" sz="2800" b="1">
                <a:solidFill>
                  <a:srgbClr val="FFFFFF"/>
                </a:solidFill>
                <a:latin typeface="Tahoma" pitchFamily="34" charset="0"/>
              </a:rPr>
              <a:t> </a:t>
            </a:r>
            <a:r>
              <a:rPr lang="zh-CN" altLang="en-US" sz="2800" b="1">
                <a:solidFill>
                  <a:srgbClr val="FFFFFF"/>
                </a:solidFill>
                <a:latin typeface="Tahoma" pitchFamily="34" charset="0"/>
              </a:rPr>
              <a:t>先知</a:t>
            </a:r>
            <a:r>
              <a:rPr lang="en-US" altLang="ja-JP" sz="2800" b="1">
                <a:solidFill>
                  <a:srgbClr val="FFFFFF"/>
                </a:solidFill>
                <a:latin typeface="Tahoma" pitchFamily="34" charset="0"/>
              </a:rPr>
              <a:t> (</a:t>
            </a:r>
            <a:r>
              <a:rPr lang="zh-CN" altLang="en-US" sz="2800" b="1">
                <a:solidFill>
                  <a:srgbClr val="FFFFFF"/>
                </a:solidFill>
                <a:latin typeface="Tahoma" pitchFamily="34" charset="0"/>
              </a:rPr>
              <a:t>弗</a:t>
            </a:r>
            <a:r>
              <a:rPr lang="en-US" altLang="ja-JP" sz="2800" b="1">
                <a:solidFill>
                  <a:srgbClr val="FFFFFF"/>
                </a:solidFill>
                <a:latin typeface="Tahoma" pitchFamily="34" charset="0"/>
              </a:rPr>
              <a:t>. 2:20)</a:t>
            </a:r>
            <a:endParaRPr lang="en-US" altLang="en-US" sz="2800" b="1">
              <a:solidFill>
                <a:srgbClr val="FFFFFF"/>
              </a:solidFill>
              <a:latin typeface="Tahoma" pitchFamily="34" charset="0"/>
            </a:endParaRPr>
          </a:p>
        </p:txBody>
      </p:sp>
      <p:sp>
        <p:nvSpPr>
          <p:cNvPr id="20486" name="Rectangle 6"/>
          <p:cNvSpPr>
            <a:spLocks noChangeArrowheads="1"/>
          </p:cNvSpPr>
          <p:nvPr/>
        </p:nvSpPr>
        <p:spPr bwMode="auto">
          <a:xfrm rot="-5400000">
            <a:off x="685800" y="3276600"/>
            <a:ext cx="33528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传道</a:t>
            </a:r>
            <a:endParaRPr lang="en-US" altLang="en-US" sz="2800" b="1">
              <a:solidFill>
                <a:srgbClr val="FFFFFF"/>
              </a:solidFill>
              <a:latin typeface="Tahoma" pitchFamily="34" charset="0"/>
            </a:endParaRPr>
          </a:p>
        </p:txBody>
      </p:sp>
      <p:sp>
        <p:nvSpPr>
          <p:cNvPr id="20487" name="Rectangle 7"/>
          <p:cNvSpPr>
            <a:spLocks noChangeArrowheads="1"/>
          </p:cNvSpPr>
          <p:nvPr/>
        </p:nvSpPr>
        <p:spPr bwMode="auto">
          <a:xfrm rot="-5400000">
            <a:off x="4648200" y="3276600"/>
            <a:ext cx="33528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教师</a:t>
            </a:r>
            <a:endParaRPr lang="en-US" altLang="en-US" sz="2800" b="1">
              <a:solidFill>
                <a:srgbClr val="FFFFFF"/>
              </a:solidFill>
              <a:latin typeface="Tahoma" pitchFamily="34" charset="0"/>
            </a:endParaRPr>
          </a:p>
        </p:txBody>
      </p:sp>
      <p:sp>
        <p:nvSpPr>
          <p:cNvPr id="20488" name="Rectangle 8"/>
          <p:cNvSpPr>
            <a:spLocks noChangeArrowheads="1"/>
          </p:cNvSpPr>
          <p:nvPr/>
        </p:nvSpPr>
        <p:spPr bwMode="auto">
          <a:xfrm rot="-5400000">
            <a:off x="2209800" y="2971800"/>
            <a:ext cx="39624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牧师－教师</a:t>
            </a:r>
            <a:endParaRPr lang="en-US" altLang="en-US" sz="2800" b="1">
              <a:solidFill>
                <a:srgbClr val="FFFFFF"/>
              </a:solidFill>
              <a:latin typeface="Tahoma" pitchFamily="34" charset="0"/>
            </a:endParaRPr>
          </a:p>
        </p:txBody>
      </p:sp>
      <p:grpSp>
        <p:nvGrpSpPr>
          <p:cNvPr id="2" name="Group 9"/>
          <p:cNvGrpSpPr>
            <a:grpSpLocks/>
          </p:cNvGrpSpPr>
          <p:nvPr/>
        </p:nvGrpSpPr>
        <p:grpSpPr bwMode="auto">
          <a:xfrm>
            <a:off x="1143000" y="1447800"/>
            <a:ext cx="6172200" cy="609600"/>
            <a:chOff x="720" y="960"/>
            <a:chExt cx="3888" cy="384"/>
          </a:xfrm>
        </p:grpSpPr>
        <p:sp>
          <p:nvSpPr>
            <p:cNvPr id="333836"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endParaRPr lang="en-US" altLang="en-US" sz="2800" b="1">
                <a:solidFill>
                  <a:srgbClr val="FFFFFF"/>
                </a:solidFill>
                <a:latin typeface="Tahoma" pitchFamily="34" charset="0"/>
              </a:endParaRPr>
            </a:p>
          </p:txBody>
        </p:sp>
        <p:sp>
          <p:nvSpPr>
            <p:cNvPr id="333837"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endParaRPr lang="en-US" altLang="en-US" sz="2800" b="1">
                <a:solidFill>
                  <a:srgbClr val="FFFFFF"/>
                </a:solidFill>
                <a:latin typeface="Tahoma" pitchFamily="34" charset="0"/>
              </a:endParaRPr>
            </a:p>
          </p:txBody>
        </p:sp>
      </p:grpSp>
      <p:sp>
        <p:nvSpPr>
          <p:cNvPr id="20492" name="Text Box 12"/>
          <p:cNvSpPr txBox="1">
            <a:spLocks noChangeArrowheads="1"/>
          </p:cNvSpPr>
          <p:nvPr/>
        </p:nvSpPr>
        <p:spPr bwMode="auto">
          <a:xfrm>
            <a:off x="6843713" y="3292475"/>
            <a:ext cx="218916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zh-CN" altLang="en-US" i="1">
                <a:solidFill>
                  <a:srgbClr val="000000"/>
                </a:solidFill>
                <a:latin typeface="Tahoma" pitchFamily="34" charset="0"/>
              </a:rPr>
              <a:t>装备的恩赐</a:t>
            </a:r>
            <a:r>
              <a:rPr lang="en-US" altLang="ja-JP" i="1">
                <a:solidFill>
                  <a:srgbClr val="000000"/>
                </a:solidFill>
                <a:latin typeface="Tahoma" pitchFamily="34" charset="0"/>
              </a:rPr>
              <a:t> </a:t>
            </a:r>
            <a:br>
              <a:rPr lang="en-US" altLang="ja-JP" i="1">
                <a:solidFill>
                  <a:srgbClr val="000000"/>
                </a:solidFill>
                <a:latin typeface="Tahoma" pitchFamily="34" charset="0"/>
              </a:rPr>
            </a:br>
            <a:r>
              <a:rPr lang="en-US" altLang="ja-JP" i="1">
                <a:solidFill>
                  <a:srgbClr val="000000"/>
                </a:solidFill>
                <a:latin typeface="Tahoma" pitchFamily="34" charset="0"/>
              </a:rPr>
              <a:t>(</a:t>
            </a:r>
            <a:r>
              <a:rPr lang="zh-CN" altLang="en-US" i="1">
                <a:solidFill>
                  <a:srgbClr val="000000"/>
                </a:solidFill>
                <a:latin typeface="Tahoma" pitchFamily="34" charset="0"/>
              </a:rPr>
              <a:t>弗</a:t>
            </a:r>
            <a:r>
              <a:rPr lang="en-US" altLang="ja-JP" i="1">
                <a:solidFill>
                  <a:srgbClr val="000000"/>
                </a:solidFill>
                <a:latin typeface="Tahoma" pitchFamily="34" charset="0"/>
              </a:rPr>
              <a:t> 4:11-12a)</a:t>
            </a:r>
            <a:endParaRPr lang="en-US" altLang="en-US" i="1">
              <a:solidFill>
                <a:srgbClr val="000000"/>
              </a:solidFill>
              <a:latin typeface="Tahoma" pitchFamily="34" charset="0"/>
            </a:endParaRPr>
          </a:p>
        </p:txBody>
      </p:sp>
      <p:sp>
        <p:nvSpPr>
          <p:cNvPr id="333834" name="Text Box 13"/>
          <p:cNvSpPr txBox="1">
            <a:spLocks noChangeArrowheads="1"/>
          </p:cNvSpPr>
          <p:nvPr/>
        </p:nvSpPr>
        <p:spPr bwMode="auto">
          <a:xfrm>
            <a:off x="1371600" y="6553200"/>
            <a:ext cx="6330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400">
                <a:solidFill>
                  <a:srgbClr val="000000"/>
                </a:solidFill>
                <a:latin typeface="Tahoma" pitchFamily="34" charset="0"/>
              </a:rPr>
              <a:t>Adapted from Charles R. Swindoll. </a:t>
            </a:r>
            <a:r>
              <a:rPr lang="en-US" altLang="ja-JP" sz="1400">
                <a:solidFill>
                  <a:srgbClr val="000000"/>
                </a:solidFill>
                <a:latin typeface="Tahoma" pitchFamily="34" charset="0"/>
              </a:rPr>
              <a:t>"Spiritual Gifts Study Guide" (IFL, 1983), 7</a:t>
            </a:r>
            <a:endParaRPr lang="en-US" altLang="en-US" sz="1400">
              <a:solidFill>
                <a:srgbClr val="000000"/>
              </a:solidFill>
              <a:latin typeface="Tahoma" pitchFamily="34" charset="0"/>
            </a:endParaRPr>
          </a:p>
        </p:txBody>
      </p:sp>
      <p:sp>
        <p:nvSpPr>
          <p:cNvPr id="20494" name="Text Box 14"/>
          <p:cNvSpPr txBox="1">
            <a:spLocks noChangeArrowheads="1"/>
          </p:cNvSpPr>
          <p:nvPr/>
        </p:nvSpPr>
        <p:spPr bwMode="auto">
          <a:xfrm>
            <a:off x="6919913" y="990600"/>
            <a:ext cx="211296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zh-CN" altLang="en-US" i="1">
                <a:solidFill>
                  <a:srgbClr val="000000"/>
                </a:solidFill>
                <a:latin typeface="Tahoma" pitchFamily="34" charset="0"/>
              </a:rPr>
              <a:t>非装备的恩赐</a:t>
            </a:r>
            <a:br>
              <a:rPr lang="en-US" altLang="ja-JP" i="1">
                <a:solidFill>
                  <a:srgbClr val="000000"/>
                </a:solidFill>
                <a:latin typeface="Tahoma" pitchFamily="34" charset="0"/>
              </a:rPr>
            </a:br>
            <a:r>
              <a:rPr lang="en-US" altLang="ja-JP" i="1">
                <a:solidFill>
                  <a:srgbClr val="000000"/>
                </a:solidFill>
                <a:latin typeface="Tahoma" pitchFamily="34" charset="0"/>
              </a:rPr>
              <a:t>(</a:t>
            </a:r>
            <a:r>
              <a:rPr lang="zh-CN" altLang="en-US" i="1">
                <a:solidFill>
                  <a:srgbClr val="000000"/>
                </a:solidFill>
                <a:latin typeface="Tahoma" pitchFamily="34" charset="0"/>
              </a:rPr>
              <a:t>弗</a:t>
            </a:r>
            <a:r>
              <a:rPr lang="en-US" altLang="zh-CN" i="1">
                <a:solidFill>
                  <a:srgbClr val="000000"/>
                </a:solidFill>
                <a:latin typeface="Tahoma" pitchFamily="34" charset="0"/>
              </a:rPr>
              <a:t> </a:t>
            </a:r>
            <a:r>
              <a:rPr lang="en-US" altLang="ja-JP" i="1">
                <a:solidFill>
                  <a:srgbClr val="000000"/>
                </a:solidFill>
                <a:latin typeface="Tahoma" pitchFamily="34" charset="0"/>
              </a:rPr>
              <a:t>4:12b)</a:t>
            </a:r>
            <a:endParaRPr lang="en-US" altLang="en-US" i="1">
              <a:solidFill>
                <a:srgbClr val="000000"/>
              </a:solidFill>
              <a:latin typeface="Tahoma" pitchFamily="34" charset="0"/>
            </a:endParaRPr>
          </a:p>
        </p:txBody>
      </p:sp>
    </p:spTree>
    <p:extLst>
      <p:ext uri="{BB962C8B-B14F-4D97-AF65-F5344CB8AC3E}">
        <p14:creationId xmlns:p14="http://schemas.microsoft.com/office/powerpoint/2010/main" val="180153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ppt_w</p:attrName>
                                        </p:attrNameLst>
                                      </p:cBhvr>
                                      <p:tavLst>
                                        <p:tav tm="0">
                                          <p:val>
                                            <p:fltVal val="0"/>
                                          </p:val>
                                        </p:tav>
                                        <p:tav tm="100000">
                                          <p:val>
                                            <p:strVal val="#ppt_w"/>
                                          </p:val>
                                        </p:tav>
                                      </p:tavLst>
                                    </p:anim>
                                    <p:anim calcmode="lin" valueType="num">
                                      <p:cBhvr>
                                        <p:cTn id="8" dur="1000" fill="hold"/>
                                        <p:tgtEl>
                                          <p:spTgt spid="20485"/>
                                        </p:tgtEl>
                                        <p:attrNameLst>
                                          <p:attrName>ppt_h</p:attrName>
                                        </p:attrNameLst>
                                      </p:cBhvr>
                                      <p:tavLst>
                                        <p:tav tm="0">
                                          <p:val>
                                            <p:fltVal val="0"/>
                                          </p:val>
                                        </p:tav>
                                        <p:tav tm="100000">
                                          <p:val>
                                            <p:strVal val="#ppt_h"/>
                                          </p:val>
                                        </p:tav>
                                      </p:tavLst>
                                    </p:anim>
                                    <p:anim calcmode="lin" valueType="num">
                                      <p:cBhvr>
                                        <p:cTn id="9"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p:cTn id="15" dur="1000" fill="hold"/>
                                        <p:tgtEl>
                                          <p:spTgt spid="20486"/>
                                        </p:tgtEl>
                                        <p:attrNameLst>
                                          <p:attrName>ppt_w</p:attrName>
                                        </p:attrNameLst>
                                      </p:cBhvr>
                                      <p:tavLst>
                                        <p:tav tm="0">
                                          <p:val>
                                            <p:fltVal val="0"/>
                                          </p:val>
                                        </p:tav>
                                        <p:tav tm="100000">
                                          <p:val>
                                            <p:strVal val="#ppt_w"/>
                                          </p:val>
                                        </p:tav>
                                      </p:tavLst>
                                    </p:anim>
                                    <p:anim calcmode="lin" valueType="num">
                                      <p:cBhvr>
                                        <p:cTn id="16" dur="1000" fill="hold"/>
                                        <p:tgtEl>
                                          <p:spTgt spid="20486"/>
                                        </p:tgtEl>
                                        <p:attrNameLst>
                                          <p:attrName>ppt_h</p:attrName>
                                        </p:attrNameLst>
                                      </p:cBhvr>
                                      <p:tavLst>
                                        <p:tav tm="0">
                                          <p:val>
                                            <p:fltVal val="0"/>
                                          </p:val>
                                        </p:tav>
                                        <p:tav tm="100000">
                                          <p:val>
                                            <p:strVal val="#ppt_h"/>
                                          </p:val>
                                        </p:tav>
                                      </p:tavLst>
                                    </p:anim>
                                    <p:anim calcmode="lin" valueType="num">
                                      <p:cBhvr>
                                        <p:cTn id="17" dur="1000" fill="hold"/>
                                        <p:tgtEl>
                                          <p:spTgt spid="2048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4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 calcmode="lin" valueType="num">
                                      <p:cBhvr>
                                        <p:cTn id="23" dur="1000" fill="hold"/>
                                        <p:tgtEl>
                                          <p:spTgt spid="20488"/>
                                        </p:tgtEl>
                                        <p:attrNameLst>
                                          <p:attrName>ppt_w</p:attrName>
                                        </p:attrNameLst>
                                      </p:cBhvr>
                                      <p:tavLst>
                                        <p:tav tm="0">
                                          <p:val>
                                            <p:fltVal val="0"/>
                                          </p:val>
                                        </p:tav>
                                        <p:tav tm="100000">
                                          <p:val>
                                            <p:strVal val="#ppt_w"/>
                                          </p:val>
                                        </p:tav>
                                      </p:tavLst>
                                    </p:anim>
                                    <p:anim calcmode="lin" valueType="num">
                                      <p:cBhvr>
                                        <p:cTn id="24" dur="1000" fill="hold"/>
                                        <p:tgtEl>
                                          <p:spTgt spid="20488"/>
                                        </p:tgtEl>
                                        <p:attrNameLst>
                                          <p:attrName>ppt_h</p:attrName>
                                        </p:attrNameLst>
                                      </p:cBhvr>
                                      <p:tavLst>
                                        <p:tav tm="0">
                                          <p:val>
                                            <p:fltVal val="0"/>
                                          </p:val>
                                        </p:tav>
                                        <p:tav tm="100000">
                                          <p:val>
                                            <p:strVal val="#ppt_h"/>
                                          </p:val>
                                        </p:tav>
                                      </p:tavLst>
                                    </p:anim>
                                    <p:anim calcmode="lin" valueType="num">
                                      <p:cBhvr>
                                        <p:cTn id="25" dur="1000" fill="hold"/>
                                        <p:tgtEl>
                                          <p:spTgt spid="204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04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p:cTn id="31" dur="1000" fill="hold"/>
                                        <p:tgtEl>
                                          <p:spTgt spid="20487"/>
                                        </p:tgtEl>
                                        <p:attrNameLst>
                                          <p:attrName>ppt_w</p:attrName>
                                        </p:attrNameLst>
                                      </p:cBhvr>
                                      <p:tavLst>
                                        <p:tav tm="0">
                                          <p:val>
                                            <p:fltVal val="0"/>
                                          </p:val>
                                        </p:tav>
                                        <p:tav tm="100000">
                                          <p:val>
                                            <p:strVal val="#ppt_w"/>
                                          </p:val>
                                        </p:tav>
                                      </p:tavLst>
                                    </p:anim>
                                    <p:anim calcmode="lin" valueType="num">
                                      <p:cBhvr>
                                        <p:cTn id="32" dur="1000" fill="hold"/>
                                        <p:tgtEl>
                                          <p:spTgt spid="20487"/>
                                        </p:tgtEl>
                                        <p:attrNameLst>
                                          <p:attrName>ppt_h</p:attrName>
                                        </p:attrNameLst>
                                      </p:cBhvr>
                                      <p:tavLst>
                                        <p:tav tm="0">
                                          <p:val>
                                            <p:fltVal val="0"/>
                                          </p:val>
                                        </p:tav>
                                        <p:tav tm="100000">
                                          <p:val>
                                            <p:strVal val="#ppt_h"/>
                                          </p:val>
                                        </p:tav>
                                      </p:tavLst>
                                    </p:anim>
                                    <p:anim calcmode="lin" valueType="num">
                                      <p:cBhvr>
                                        <p:cTn id="33" dur="1000" fill="hold"/>
                                        <p:tgtEl>
                                          <p:spTgt spid="2048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7"/>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049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P spid="20492" grpId="0"/>
      <p:bldP spid="204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2" descr="TheWordBul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6515" name="Rectangle 3"/>
          <p:cNvSpPr>
            <a:spLocks noGrp="1" noChangeArrowheads="1"/>
          </p:cNvSpPr>
          <p:nvPr>
            <p:ph type="title"/>
          </p:nvPr>
        </p:nvSpPr>
        <p:spPr>
          <a:xfrm>
            <a:off x="1600200" y="1066800"/>
            <a:ext cx="7543800" cy="609600"/>
          </a:xfrm>
          <a:effectLst>
            <a:outerShdw blurRad="63500" dist="35921" dir="2700000" algn="ctr" rotWithShape="0">
              <a:schemeClr val="bg1">
                <a:alpha val="74997"/>
              </a:schemeClr>
            </a:outerShdw>
          </a:effectLst>
        </p:spPr>
        <p:txBody>
          <a:bodyPr/>
          <a:lstStyle/>
          <a:p>
            <a:pPr eaLnBrk="1" hangingPunct="1"/>
            <a:r>
              <a:rPr lang="zh-CN" altLang="en-US" b="1"/>
              <a:t>严厉的警告</a:t>
            </a:r>
            <a:r>
              <a:rPr lang="en-US" altLang="ja-JP" b="1"/>
              <a:t> </a:t>
            </a:r>
            <a:br>
              <a:rPr lang="en-US" altLang="ja-JP" b="1"/>
            </a:br>
            <a:r>
              <a:rPr lang="en-US" altLang="ja-JP" b="1"/>
              <a:t>(Rev. 22:18-19)</a:t>
            </a:r>
            <a:endParaRPr lang="en-US" altLang="en-US"/>
          </a:p>
        </p:txBody>
      </p:sp>
      <p:sp>
        <p:nvSpPr>
          <p:cNvPr id="576517" name="Rectangle 5"/>
          <p:cNvSpPr>
            <a:spLocks noChangeArrowheads="1"/>
          </p:cNvSpPr>
          <p:nvPr/>
        </p:nvSpPr>
        <p:spPr bwMode="auto">
          <a:xfrm>
            <a:off x="2057400" y="3200400"/>
            <a:ext cx="7239000" cy="39624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08000" indent="-5080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600" b="1">
                <a:solidFill>
                  <a:srgbClr val="FFFFFF"/>
                </a:solidFill>
                <a:latin typeface="Arial" pitchFamily="34" charset="0"/>
                <a:cs typeface="Arial"/>
              </a:rPr>
              <a:t>若有人在这豫言上</a:t>
            </a:r>
            <a:r>
              <a:rPr lang="en-US" altLang="en-US" sz="3600" b="1">
                <a:solidFill>
                  <a:srgbClr val="FFFF00"/>
                </a:solidFill>
                <a:latin typeface="Arial" pitchFamily="34" charset="0"/>
                <a:cs typeface="Arial"/>
              </a:rPr>
              <a:t>加</a:t>
            </a:r>
            <a:r>
              <a:rPr lang="en-US" altLang="en-US" sz="3600" b="1">
                <a:solidFill>
                  <a:srgbClr val="FFFFFF"/>
                </a:solidFill>
                <a:latin typeface="Arial" pitchFamily="34" charset="0"/>
                <a:cs typeface="Arial"/>
              </a:rPr>
              <a:t>添什么，神必将在这书上的灾祸</a:t>
            </a:r>
            <a:r>
              <a:rPr lang="en-US" altLang="en-US" sz="3600" b="1">
                <a:solidFill>
                  <a:srgbClr val="FFFF00"/>
                </a:solidFill>
                <a:latin typeface="Arial" pitchFamily="34" charset="0"/>
                <a:cs typeface="Arial"/>
              </a:rPr>
              <a:t>加</a:t>
            </a:r>
            <a:r>
              <a:rPr lang="en-US" altLang="en-US" sz="3600" b="1">
                <a:solidFill>
                  <a:srgbClr val="FFFFFF"/>
                </a:solidFill>
                <a:latin typeface="Arial" pitchFamily="34" charset="0"/>
                <a:cs typeface="Arial"/>
              </a:rPr>
              <a:t>在他身上。</a:t>
            </a:r>
            <a:r>
              <a:rPr lang="en-US" altLang="ja-JP" sz="3600" b="1">
                <a:solidFill>
                  <a:srgbClr val="FFFFFF"/>
                </a:solidFill>
                <a:latin typeface="Arial" pitchFamily="34" charset="0"/>
                <a:cs typeface="Arial"/>
              </a:rPr>
              <a:t>If</a:t>
            </a:r>
          </a:p>
          <a:p>
            <a:pPr eaLnBrk="1" hangingPunct="1">
              <a:lnSpc>
                <a:spcPct val="90000"/>
              </a:lnSpc>
              <a:spcBef>
                <a:spcPct val="20000"/>
              </a:spcBef>
              <a:buFontTx/>
              <a:buChar char="•"/>
            </a:pPr>
            <a:r>
              <a:rPr lang="en-US" altLang="en-US" sz="3600" b="1">
                <a:solidFill>
                  <a:srgbClr val="FFFFFF"/>
                </a:solidFill>
                <a:latin typeface="Arial" pitchFamily="34" charset="0"/>
                <a:cs typeface="Arial"/>
              </a:rPr>
              <a:t>这书上的豫言，若有人</a:t>
            </a:r>
            <a:r>
              <a:rPr lang="en-US" altLang="en-US" sz="3600" b="1">
                <a:solidFill>
                  <a:srgbClr val="FFFF00"/>
                </a:solidFill>
                <a:latin typeface="Arial" pitchFamily="34" charset="0"/>
                <a:cs typeface="Arial"/>
              </a:rPr>
              <a:t>删</a:t>
            </a:r>
            <a:r>
              <a:rPr lang="en-US" altLang="en-US" sz="3600" b="1">
                <a:solidFill>
                  <a:srgbClr val="FFFFFF"/>
                </a:solidFill>
                <a:latin typeface="Arial" pitchFamily="34" charset="0"/>
                <a:cs typeface="Arial"/>
              </a:rPr>
              <a:t>去什么，神必从这书上所写的生命树，和圣城，</a:t>
            </a:r>
            <a:r>
              <a:rPr lang="en-US" altLang="en-US" sz="3600" b="1">
                <a:solidFill>
                  <a:srgbClr val="FFFF00"/>
                </a:solidFill>
                <a:latin typeface="Arial" pitchFamily="34" charset="0"/>
                <a:cs typeface="Arial"/>
              </a:rPr>
              <a:t>删</a:t>
            </a:r>
            <a:r>
              <a:rPr lang="en-US" altLang="en-US" sz="3600" b="1">
                <a:solidFill>
                  <a:srgbClr val="FFFFFF"/>
                </a:solidFill>
                <a:latin typeface="Arial" pitchFamily="34" charset="0"/>
                <a:cs typeface="Arial"/>
              </a:rPr>
              <a:t>去他的分。</a:t>
            </a:r>
            <a:r>
              <a:rPr lang="en-US" altLang="ja-JP" sz="3600" b="1">
                <a:solidFill>
                  <a:srgbClr val="FFFFFF"/>
                </a:solidFill>
                <a:latin typeface="Arial" pitchFamily="34" charset="0"/>
                <a:cs typeface="Arial"/>
              </a:rPr>
              <a:t>"</a:t>
            </a:r>
            <a:endParaRPr lang="en-US" altLang="en-US" sz="3600" b="1">
              <a:solidFill>
                <a:srgbClr val="FFFFFF"/>
              </a:solidFill>
              <a:latin typeface="Arial" pitchFamily="34" charset="0"/>
              <a:cs typeface="Arial"/>
            </a:endParaRPr>
          </a:p>
        </p:txBody>
      </p:sp>
      <p:sp>
        <p:nvSpPr>
          <p:cNvPr id="576518" name="Rectangle 6"/>
          <p:cNvSpPr>
            <a:spLocks noChangeArrowheads="1"/>
          </p:cNvSpPr>
          <p:nvPr/>
        </p:nvSpPr>
        <p:spPr bwMode="auto">
          <a:xfrm>
            <a:off x="2057400" y="2133600"/>
            <a:ext cx="6970713" cy="116205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ja-JP" sz="3200" b="1">
                <a:solidFill>
                  <a:srgbClr val="FFFFFF"/>
                </a:solidFill>
                <a:latin typeface="Arial" pitchFamily="34" charset="0"/>
                <a:cs typeface="Arial"/>
              </a:rPr>
              <a:t>"</a:t>
            </a:r>
            <a:r>
              <a:rPr lang="en-US" altLang="en-US" sz="3200" b="1">
                <a:solidFill>
                  <a:srgbClr val="FFFFFF"/>
                </a:solidFill>
                <a:latin typeface="Arial" pitchFamily="34" charset="0"/>
                <a:cs typeface="Arial"/>
              </a:rPr>
              <a:t>我向一切听见这书上豫言的作见证</a:t>
            </a:r>
            <a:r>
              <a:rPr lang="en-US" altLang="ja-JP" sz="3200" b="1">
                <a:solidFill>
                  <a:srgbClr val="FFFFFF"/>
                </a:solidFill>
                <a:latin typeface="Arial" pitchFamily="34" charset="0"/>
                <a:cs typeface="Arial"/>
              </a:rPr>
              <a:t>:</a:t>
            </a:r>
            <a:endParaRPr lang="en-US" altLang="en-US" sz="3200" b="1">
              <a:solidFill>
                <a:srgbClr val="FFFFFF"/>
              </a:solidFill>
              <a:latin typeface="Arial" pitchFamily="34" charset="0"/>
              <a:cs typeface="Arial"/>
            </a:endParaRPr>
          </a:p>
        </p:txBody>
      </p:sp>
    </p:spTree>
    <p:extLst>
      <p:ext uri="{BB962C8B-B14F-4D97-AF65-F5344CB8AC3E}">
        <p14:creationId xmlns:p14="http://schemas.microsoft.com/office/powerpoint/2010/main" val="61515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ctrTitle"/>
          </p:nvPr>
        </p:nvSpPr>
        <p:spPr>
          <a:xfrm>
            <a:off x="0" y="0"/>
            <a:ext cx="9144000" cy="1052513"/>
          </a:xfrm>
          <a:effectLst>
            <a:outerShdw blurRad="63500" dist="35921" dir="2700000" algn="ctr" rotWithShape="0">
              <a:schemeClr val="tx2">
                <a:alpha val="74998"/>
              </a:schemeClr>
            </a:outerShdw>
          </a:effectLst>
        </p:spPr>
        <p:txBody>
          <a:bodyPr/>
          <a:lstStyle/>
          <a:p>
            <a:pPr>
              <a:defRPr/>
            </a:pPr>
            <a:r>
              <a:rPr lang="zh-CN" altLang="en-US" b="1" dirty="0">
                <a:latin typeface="Arial" charset="0"/>
                <a:ea typeface="ＭＳ Ｐゴシック" charset="0"/>
                <a:cs typeface="ＭＳ Ｐゴシック" charset="0"/>
              </a:rPr>
              <a:t>两个见证人</a:t>
            </a:r>
            <a:r>
              <a:rPr lang="en-US" b="1" dirty="0">
                <a:latin typeface="Arial" charset="0"/>
                <a:ea typeface="ＭＳ Ｐゴシック" charset="0"/>
                <a:cs typeface="ＭＳ Ｐゴシック" charset="0"/>
              </a:rPr>
              <a:t>(11:3)</a:t>
            </a:r>
            <a:endParaRPr lang="en-US" dirty="0">
              <a:latin typeface="Times New Roman" charset="0"/>
              <a:ea typeface="ＭＳ Ｐゴシック" charset="0"/>
              <a:cs typeface="ＭＳ Ｐゴシック" charset="0"/>
            </a:endParaRPr>
          </a:p>
        </p:txBody>
      </p:sp>
      <p:pic>
        <p:nvPicPr>
          <p:cNvPr id="920578" name="Picture 1" descr="rev 11 800-Ezra 8 Haggai_Zecharia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052513"/>
            <a:ext cx="7620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276600" y="1052513"/>
            <a:ext cx="2843213" cy="5810250"/>
          </a:xfrm>
          <a:prstGeom prst="rect">
            <a:avLst/>
          </a:prstGeom>
          <a:solidFill>
            <a:srgbClr val="000000"/>
          </a:solidFill>
          <a:ln>
            <a:noFill/>
          </a:ln>
          <a:effectLst>
            <a:outerShdw blurRad="63500" dist="35921" dir="2700000" algn="ctr" rotWithShape="0">
              <a:schemeClr val="tx2">
                <a:alpha val="74998"/>
              </a:schemeClr>
            </a:outerShdw>
          </a:effectLst>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3400" b="1" dirty="0">
                <a:solidFill>
                  <a:srgbClr val="FFFFFF"/>
                </a:solidFill>
                <a:latin typeface="ＭＳ Ｐゴシック"/>
                <a:ea typeface="ＭＳ Ｐゴシック"/>
                <a:cs typeface="ＭＳ Ｐゴシック"/>
              </a:rPr>
              <a:t>我 要 使 我 那 两 个 见 证 人 ， 穿 着 毛 衣 ， 传 道 一 千 二 百 六 十 天 。</a:t>
            </a:r>
          </a:p>
        </p:txBody>
      </p:sp>
    </p:spTree>
    <p:extLst>
      <p:ext uri="{BB962C8B-B14F-4D97-AF65-F5344CB8AC3E}">
        <p14:creationId xmlns:p14="http://schemas.microsoft.com/office/powerpoint/2010/main" val="391262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985" name="Group 2"/>
          <p:cNvGrpSpPr>
            <a:grpSpLocks/>
          </p:cNvGrpSpPr>
          <p:nvPr/>
        </p:nvGrpSpPr>
        <p:grpSpPr bwMode="auto">
          <a:xfrm>
            <a:off x="0" y="-76200"/>
            <a:ext cx="9144000" cy="6934200"/>
            <a:chOff x="-476" y="0"/>
            <a:chExt cx="6236" cy="4441"/>
          </a:xfrm>
        </p:grpSpPr>
        <p:pic>
          <p:nvPicPr>
            <p:cNvPr id="297993" name="Picture 3" descr="Pentecos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6" y="22"/>
              <a:ext cx="6236" cy="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994" name="Picture 4" descr="Pentecos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72" y="0"/>
              <a:ext cx="1436" cy="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6549" name="Rectangle 5"/>
          <p:cNvSpPr>
            <a:spLocks noGrp="1" noChangeArrowheads="1"/>
          </p:cNvSpPr>
          <p:nvPr>
            <p:ph type="title" idx="4294967295"/>
          </p:nvPr>
        </p:nvSpPr>
        <p:spPr>
          <a:xfrm>
            <a:off x="228600" y="152400"/>
            <a:ext cx="8839200" cy="990600"/>
          </a:xfrm>
        </p:spPr>
        <p:txBody>
          <a:bodyPr/>
          <a:lstStyle/>
          <a:p>
            <a:r>
              <a:rPr lang="zh-CN" altLang="en-US" sz="4000" dirty="0">
                <a:latin typeface="+mn-ea"/>
                <a:ea typeface="+mn-ea"/>
              </a:rPr>
              <a:t>使徒们使用他们未曾学习的语言来赞美神。（徒 </a:t>
            </a:r>
            <a:r>
              <a:rPr lang="en-US" altLang="zh-CN" sz="4000" dirty="0">
                <a:latin typeface="+mn-ea"/>
                <a:ea typeface="+mn-ea"/>
              </a:rPr>
              <a:t>2</a:t>
            </a:r>
            <a:r>
              <a:rPr lang="zh-CN" altLang="en-US" sz="4000" dirty="0">
                <a:latin typeface="+mn-ea"/>
                <a:ea typeface="+mn-ea"/>
              </a:rPr>
              <a:t>）</a:t>
            </a:r>
            <a:endParaRPr lang="en-SG" altLang="zh-CN" sz="4000" dirty="0">
              <a:latin typeface="+mn-ea"/>
              <a:ea typeface="+mn-ea"/>
            </a:endParaRPr>
          </a:p>
        </p:txBody>
      </p:sp>
      <p:sp>
        <p:nvSpPr>
          <p:cNvPr id="6" name="TextBox 5"/>
          <p:cNvSpPr txBox="1">
            <a:spLocks noChangeArrowheads="1"/>
          </p:cNvSpPr>
          <p:nvPr/>
        </p:nvSpPr>
        <p:spPr bwMode="auto">
          <a:xfrm>
            <a:off x="1187624" y="2895600"/>
            <a:ext cx="3133551"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US" sz="4400" dirty="0">
                <a:latin typeface="Times New Roman" charset="0"/>
              </a:rPr>
              <a:t>拉丁</a:t>
            </a:r>
            <a:r>
              <a:rPr lang="en-US" altLang="zh-CN" sz="4400" dirty="0">
                <a:latin typeface="Times New Roman" charset="0"/>
              </a:rPr>
              <a:t>/</a:t>
            </a:r>
            <a:r>
              <a:rPr lang="zh-CN" altLang="en-US" sz="4400" dirty="0">
                <a:latin typeface="Times New Roman" charset="0"/>
              </a:rPr>
              <a:t>罗马</a:t>
            </a:r>
            <a:endParaRPr lang="en-US" sz="4400" dirty="0">
              <a:solidFill>
                <a:srgbClr val="000000"/>
              </a:solidFill>
              <a:latin typeface="Times New Roman" charset="0"/>
              <a:ea typeface="Osaka" charset="0"/>
              <a:cs typeface="Osaka" charset="0"/>
            </a:endParaRPr>
          </a:p>
        </p:txBody>
      </p:sp>
      <p:sp>
        <p:nvSpPr>
          <p:cNvPr id="7" name="TextBox 6"/>
          <p:cNvSpPr txBox="1">
            <a:spLocks noChangeArrowheads="1"/>
          </p:cNvSpPr>
          <p:nvPr/>
        </p:nvSpPr>
        <p:spPr bwMode="auto">
          <a:xfrm>
            <a:off x="685800" y="1600200"/>
            <a:ext cx="226377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US" sz="4400" dirty="0">
                <a:latin typeface="Times New Roman" charset="0"/>
              </a:rPr>
              <a:t>埃及</a:t>
            </a:r>
            <a:endParaRPr lang="en-US" sz="4400" dirty="0">
              <a:solidFill>
                <a:srgbClr val="000000"/>
              </a:solidFill>
              <a:latin typeface="Times New Roman" charset="0"/>
              <a:ea typeface="Osaka" charset="0"/>
              <a:cs typeface="Osaka" charset="0"/>
            </a:endParaRPr>
          </a:p>
        </p:txBody>
      </p:sp>
      <p:sp>
        <p:nvSpPr>
          <p:cNvPr id="8" name="TextBox 7"/>
          <p:cNvSpPr txBox="1">
            <a:spLocks noChangeArrowheads="1"/>
          </p:cNvSpPr>
          <p:nvPr/>
        </p:nvSpPr>
        <p:spPr bwMode="auto">
          <a:xfrm>
            <a:off x="3375025" y="1973263"/>
            <a:ext cx="226377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US" sz="4400" dirty="0">
                <a:latin typeface="Times New Roman" charset="0"/>
              </a:rPr>
              <a:t>亚拉伯</a:t>
            </a:r>
            <a:endParaRPr lang="en-US" sz="4400" dirty="0">
              <a:solidFill>
                <a:srgbClr val="000000"/>
              </a:solidFill>
              <a:latin typeface="Times New Roman" charset="0"/>
              <a:ea typeface="Osaka" charset="0"/>
              <a:cs typeface="Osaka" charset="0"/>
            </a:endParaRPr>
          </a:p>
        </p:txBody>
      </p:sp>
      <p:sp>
        <p:nvSpPr>
          <p:cNvPr id="9" name="TextBox 8"/>
          <p:cNvSpPr txBox="1">
            <a:spLocks noChangeArrowheads="1"/>
          </p:cNvSpPr>
          <p:nvPr/>
        </p:nvSpPr>
        <p:spPr bwMode="auto">
          <a:xfrm>
            <a:off x="5332561" y="2731567"/>
            <a:ext cx="226377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SG" sz="4400" dirty="0">
                <a:latin typeface="Times New Roman" charset="0"/>
              </a:rPr>
              <a:t>米甸</a:t>
            </a:r>
            <a:endParaRPr lang="en-US" sz="4400" dirty="0">
              <a:solidFill>
                <a:srgbClr val="000000"/>
              </a:solidFill>
              <a:latin typeface="Times New Roman" charset="0"/>
              <a:ea typeface="Osaka" charset="0"/>
              <a:cs typeface="Osaka" charset="0"/>
            </a:endParaRPr>
          </a:p>
        </p:txBody>
      </p:sp>
      <p:sp>
        <p:nvSpPr>
          <p:cNvPr id="14" name="TextBox 13"/>
          <p:cNvSpPr txBox="1">
            <a:spLocks noChangeArrowheads="1"/>
          </p:cNvSpPr>
          <p:nvPr/>
        </p:nvSpPr>
        <p:spPr bwMode="auto">
          <a:xfrm>
            <a:off x="6880225" y="1668463"/>
            <a:ext cx="226377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US" sz="4400" dirty="0">
                <a:latin typeface="Times New Roman" charset="0"/>
              </a:rPr>
              <a:t>波斯</a:t>
            </a:r>
            <a:endParaRPr lang="en-US" sz="4400" dirty="0">
              <a:solidFill>
                <a:srgbClr val="000000"/>
              </a:solidFill>
              <a:latin typeface="Times New Roman" charset="0"/>
              <a:ea typeface="Osaka" charset="0"/>
              <a:cs typeface="Osaka" charset="0"/>
            </a:endParaRPr>
          </a:p>
        </p:txBody>
      </p:sp>
      <p:sp>
        <p:nvSpPr>
          <p:cNvPr id="15" name="TextBox 14"/>
          <p:cNvSpPr txBox="1">
            <a:spLocks noChangeArrowheads="1"/>
          </p:cNvSpPr>
          <p:nvPr/>
        </p:nvSpPr>
        <p:spPr bwMode="auto">
          <a:xfrm>
            <a:off x="7086600" y="3352800"/>
            <a:ext cx="14478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US" sz="4400" dirty="0">
                <a:latin typeface="Times New Roman" charset="0"/>
              </a:rPr>
              <a:t>等等</a:t>
            </a:r>
            <a:endParaRPr lang="en-US" sz="4400" dirty="0">
              <a:solidFill>
                <a:srgbClr val="000000"/>
              </a:solidFill>
              <a:latin typeface="Times New Roman" charset="0"/>
              <a:ea typeface="Osaka" charset="0"/>
              <a:cs typeface="Osak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36549"/>
                                        </p:tgtEl>
                                        <p:attrNameLst>
                                          <p:attrName>style.visibility</p:attrName>
                                        </p:attrNameLst>
                                      </p:cBhvr>
                                      <p:to>
                                        <p:strVal val="visible"/>
                                      </p:to>
                                    </p:set>
                                    <p:anim calcmode="lin" valueType="num">
                                      <p:cBhvr>
                                        <p:cTn id="7" dur="1000" fill="hold"/>
                                        <p:tgtEl>
                                          <p:spTgt spid="236549"/>
                                        </p:tgtEl>
                                        <p:attrNameLst>
                                          <p:attrName>ppt_w</p:attrName>
                                        </p:attrNameLst>
                                      </p:cBhvr>
                                      <p:tavLst>
                                        <p:tav tm="0">
                                          <p:val>
                                            <p:fltVal val="0"/>
                                          </p:val>
                                        </p:tav>
                                        <p:tav tm="100000">
                                          <p:val>
                                            <p:strVal val="#ppt_w"/>
                                          </p:val>
                                        </p:tav>
                                      </p:tavLst>
                                    </p:anim>
                                    <p:anim calcmode="lin" valueType="num">
                                      <p:cBhvr>
                                        <p:cTn id="8" dur="1000" fill="hold"/>
                                        <p:tgtEl>
                                          <p:spTgt spid="236549"/>
                                        </p:tgtEl>
                                        <p:attrNameLst>
                                          <p:attrName>ppt_h</p:attrName>
                                        </p:attrNameLst>
                                      </p:cBhvr>
                                      <p:tavLst>
                                        <p:tav tm="0">
                                          <p:val>
                                            <p:fltVal val="0"/>
                                          </p:val>
                                        </p:tav>
                                        <p:tav tm="100000">
                                          <p:val>
                                            <p:strVal val="#ppt_h"/>
                                          </p:val>
                                        </p:tav>
                                      </p:tavLst>
                                    </p:anim>
                                    <p:anim calcmode="lin" valueType="num">
                                      <p:cBhvr>
                                        <p:cTn id="9" dur="1000" fill="hold"/>
                                        <p:tgtEl>
                                          <p:spTgt spid="2365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654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par>
                          <p:cTn id="15" fill="hold" nodeType="afterGroup">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par>
                          <p:cTn id="19" fill="hold" nodeType="afterGroup">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par>
                          <p:cTn id="23" fill="hold" nodeType="afterGroup">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par>
                          <p:cTn id="27" fill="hold" nodeType="afterGroup">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down)">
                                      <p:cBhvr>
                                        <p:cTn id="30" dur="500"/>
                                        <p:tgtEl>
                                          <p:spTgt spid="14">
                                            <p:txEl>
                                              <p:pRg st="0" end="0"/>
                                            </p:txEl>
                                          </p:spTgt>
                                        </p:tgtEl>
                                      </p:cBhvr>
                                    </p:animEffect>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p:bldP spid="6" grpId="0" build="allAtOnce"/>
      <p:bldP spid="7" grpId="0" build="allAtOnce"/>
      <p:bldP spid="8" grpId="0" build="allAtOnce"/>
      <p:bldP spid="9" grpId="0" build="allAtOnce"/>
      <p:bldP spid="14" grpId="0" build="allAtOnce"/>
      <p:bldP spid="1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7"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8" name="Rectangle 2"/>
          <p:cNvSpPr>
            <a:spLocks noChangeArrowheads="1"/>
          </p:cNvSpPr>
          <p:nvPr/>
        </p:nvSpPr>
        <p:spPr bwMode="auto">
          <a:xfrm>
            <a:off x="144016" y="2286000"/>
            <a:ext cx="889248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90000"/>
              </a:lnSpc>
            </a:pPr>
            <a:r>
              <a:rPr lang="en-US" altLang="zh-CN" sz="4800" dirty="0">
                <a:solidFill>
                  <a:schemeClr val="bg1"/>
                </a:solidFill>
                <a:latin typeface="Times New Roman" charset="0"/>
              </a:rPr>
              <a:t>“</a:t>
            </a:r>
            <a:r>
              <a:rPr lang="zh-CN" altLang="en-US" sz="4800" dirty="0">
                <a:solidFill>
                  <a:schemeClr val="bg1"/>
                </a:solidFill>
                <a:latin typeface="Times New Roman" charset="0"/>
              </a:rPr>
              <a:t>那说方言的原不是对人说，乃是对神说，因为没有人听出来，然而他在心灵里却是讲说各样的奥秘。 但做先知讲道的是对人说，要造就、安慰、劝勉人。</a:t>
            </a:r>
            <a:r>
              <a:rPr lang="en-US" altLang="zh-CN" sz="4800" dirty="0">
                <a:solidFill>
                  <a:schemeClr val="bg1"/>
                </a:solidFill>
                <a:latin typeface="Times New Roman" charset="0"/>
              </a:rPr>
              <a:t>”</a:t>
            </a:r>
            <a:endParaRPr lang="en-US" sz="4800" dirty="0">
              <a:solidFill>
                <a:schemeClr val="bg1"/>
              </a:solidFill>
              <a:latin typeface="Times New Roman" charset="0"/>
            </a:endParaRPr>
          </a:p>
          <a:p>
            <a:pPr algn="ctr" eaLnBrk="1" hangingPunct="1">
              <a:lnSpc>
                <a:spcPct val="90000"/>
              </a:lnSpc>
            </a:pPr>
            <a:endParaRPr lang="en-US" sz="4800" dirty="0">
              <a:solidFill>
                <a:schemeClr val="bg1"/>
              </a:solidFill>
              <a:ea typeface="Osaka" charset="0"/>
              <a:cs typeface="Osaka" charset="0"/>
            </a:endParaRPr>
          </a:p>
        </p:txBody>
      </p:sp>
      <p:pic>
        <p:nvPicPr>
          <p:cNvPr id="287749" name="Picture 1032" descr="holy-bibl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latin typeface="Arial" charset="0"/>
                <a:ea typeface="Osaka" charset="0"/>
                <a:cs typeface="Osaka" charset="0"/>
              </a:rPr>
              <a:t>A.	</a:t>
            </a:r>
            <a:r>
              <a:rPr lang="zh-CN" altLang="en-US" sz="3600" dirty="0">
                <a:solidFill>
                  <a:schemeClr val="bg1"/>
                </a:solidFill>
                <a:effectLst>
                  <a:outerShdw blurRad="38100" dist="38100" dir="2700000" algn="tl">
                    <a:srgbClr val="000000"/>
                  </a:outerShdw>
                </a:effectLst>
                <a:latin typeface="Arial" charset="0"/>
                <a:ea typeface="Osaka" charset="0"/>
                <a:cs typeface="Osaka" charset="0"/>
              </a:rPr>
              <a:t>大家都能够明白预言但只能有神能够明白方言 </a:t>
            </a:r>
            <a:br>
              <a:rPr lang="en-US" altLang="zh-CN" sz="3600" dirty="0">
                <a:solidFill>
                  <a:schemeClr val="bg1"/>
                </a:solidFill>
                <a:effectLst>
                  <a:outerShdw blurRad="38100" dist="38100" dir="2700000" algn="tl">
                    <a:srgbClr val="000000"/>
                  </a:outerShdw>
                </a:effectLst>
                <a:latin typeface="Arial" charset="0"/>
                <a:ea typeface="Osaka" charset="0"/>
                <a:cs typeface="Osaka" charset="0"/>
              </a:rPr>
            </a:br>
            <a:r>
              <a:rPr lang="en-US" altLang="zh-CN" sz="3600" dirty="0">
                <a:solidFill>
                  <a:schemeClr val="bg1"/>
                </a:solidFill>
                <a:effectLst>
                  <a:outerShdw blurRad="38100" dist="38100" dir="2700000" algn="tl">
                    <a:srgbClr val="000000"/>
                  </a:outerShdw>
                </a:effectLst>
                <a:latin typeface="Arial" charset="0"/>
                <a:ea typeface="Osaka" charset="0"/>
                <a:cs typeface="Osaka" charset="0"/>
              </a:rPr>
              <a:t>(</a:t>
            </a:r>
            <a:r>
              <a:rPr lang="zh-CN" altLang="en-US" sz="3600" dirty="0">
                <a:solidFill>
                  <a:schemeClr val="bg1"/>
                </a:solidFill>
                <a:effectLst>
                  <a:outerShdw blurRad="38100" dist="38100" dir="2700000" algn="tl">
                    <a:srgbClr val="000000"/>
                  </a:outerShdw>
                </a:effectLst>
                <a:latin typeface="Arial" charset="0"/>
                <a:ea typeface="Osaka" charset="0"/>
                <a:cs typeface="Osaka" charset="0"/>
              </a:rPr>
              <a:t>林前 </a:t>
            </a:r>
            <a:r>
              <a:rPr lang="en-US" altLang="zh-CN" sz="3600" dirty="0">
                <a:solidFill>
                  <a:schemeClr val="bg1"/>
                </a:solidFill>
                <a:effectLst>
                  <a:outerShdw blurRad="38100" dist="38100" dir="2700000" algn="tl">
                    <a:srgbClr val="000000"/>
                  </a:outerShdw>
                </a:effectLst>
                <a:latin typeface="Arial" charset="0"/>
                <a:ea typeface="Osaka" charset="0"/>
                <a:cs typeface="Osaka" charset="0"/>
              </a:rPr>
              <a:t>14:2-3</a:t>
            </a:r>
            <a:r>
              <a:rPr lang="zh-CN" altLang="en-US" sz="3600" dirty="0">
                <a:solidFill>
                  <a:schemeClr val="bg1"/>
                </a:solidFill>
                <a:effectLst>
                  <a:outerShdw blurRad="38100" dist="38100" dir="2700000" algn="tl">
                    <a:srgbClr val="000000"/>
                  </a:outerShdw>
                </a:effectLst>
                <a:latin typeface="Arial" charset="0"/>
                <a:ea typeface="Osaka" charset="0"/>
                <a:cs typeface="Osaka" charset="0"/>
              </a:rPr>
              <a:t>）</a:t>
            </a:r>
            <a:endParaRPr lang="en-US" sz="3600" dirty="0">
              <a:solidFill>
                <a:schemeClr val="tx1"/>
              </a:solidFill>
              <a:latin typeface="Times" charset="0"/>
              <a:ea typeface="Osaka" charset="0"/>
              <a:cs typeface="Osaka" charset="0"/>
            </a:endParaRPr>
          </a:p>
        </p:txBody>
      </p:sp>
    </p:spTree>
    <p:extLst>
      <p:ext uri="{BB962C8B-B14F-4D97-AF65-F5344CB8AC3E}">
        <p14:creationId xmlns:p14="http://schemas.microsoft.com/office/powerpoint/2010/main" val="3789121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2082"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2083" name="Rectangle 2"/>
          <p:cNvSpPr>
            <a:spLocks noChangeArrowheads="1"/>
          </p:cNvSpPr>
          <p:nvPr/>
        </p:nvSpPr>
        <p:spPr bwMode="auto">
          <a:xfrm>
            <a:off x="0" y="2286000"/>
            <a:ext cx="9144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zh-CN" altLang="en-US" sz="4400" dirty="0">
                <a:solidFill>
                  <a:schemeClr val="bg1"/>
                </a:solidFill>
                <a:latin typeface="Times New Roman" charset="0"/>
              </a:rPr>
              <a:t>“说方言的是</a:t>
            </a:r>
            <a:r>
              <a:rPr lang="zh-CN" altLang="en-US" sz="4400" b="1" dirty="0">
                <a:solidFill>
                  <a:srgbClr val="FFFF00"/>
                </a:solidFill>
                <a:latin typeface="Times New Roman" charset="0"/>
              </a:rPr>
              <a:t>造就自己</a:t>
            </a:r>
            <a:r>
              <a:rPr lang="zh-CN" altLang="en-US" sz="4400" dirty="0">
                <a:solidFill>
                  <a:schemeClr val="bg1"/>
                </a:solidFill>
                <a:latin typeface="Times New Roman" charset="0"/>
              </a:rPr>
              <a:t>，做先知讲道的乃是造就教会。 我愿意你们都说方言，更愿意你们做先知讲道；因为说方言的若不翻出来，使教会被造就，那做先知讲道的就比他强了。”</a:t>
            </a:r>
            <a:endParaRPr lang="en-US" sz="4400" dirty="0">
              <a:solidFill>
                <a:schemeClr val="bg1"/>
              </a:solidFill>
              <a:latin typeface="Times New Roman" charset="0"/>
            </a:endParaRPr>
          </a:p>
        </p:txBody>
      </p:sp>
      <p:pic>
        <p:nvPicPr>
          <p:cNvPr id="302084" name="Picture 1029" descr="holy-bibl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title" idx="4294967295"/>
          </p:nvPr>
        </p:nvSpPr>
        <p:spPr>
          <a:xfrm>
            <a:off x="3048000" y="0"/>
            <a:ext cx="6096000" cy="2209800"/>
          </a:xfrm>
          <a:solidFill>
            <a:schemeClr val="accent2"/>
          </a:solidFill>
        </p:spPr>
        <p:txBody>
          <a:bodyPr/>
          <a:lstStyle/>
          <a:p>
            <a:pPr marL="736600" indent="-736600" algn="l" eaLnBrk="1" hangingPunct="1">
              <a:lnSpc>
                <a:spcPct val="90000"/>
              </a:lnSpc>
              <a:defRPr/>
            </a:pPr>
            <a:r>
              <a:rPr lang="en-US" sz="4000" dirty="0">
                <a:solidFill>
                  <a:schemeClr val="bg1"/>
                </a:solidFill>
                <a:effectLst>
                  <a:outerShdw blurRad="38100" dist="38100" dir="2700000" algn="tl">
                    <a:srgbClr val="000000"/>
                  </a:outerShdw>
                </a:effectLst>
                <a:latin typeface="Arial" charset="0"/>
                <a:ea typeface="Osaka" charset="0"/>
                <a:cs typeface="Osaka" charset="0"/>
              </a:rPr>
              <a:t>B.	</a:t>
            </a:r>
            <a:r>
              <a:rPr lang="zh-CN" altLang="en-US" sz="4000" dirty="0">
                <a:solidFill>
                  <a:schemeClr val="bg1"/>
                </a:solidFill>
                <a:effectLst>
                  <a:outerShdw blurRad="38100" dist="38100" dir="2700000" algn="tl">
                    <a:srgbClr val="000000"/>
                  </a:outerShdw>
                </a:effectLst>
                <a:latin typeface="Arial" charset="0"/>
                <a:ea typeface="Osaka" charset="0"/>
              </a:rPr>
              <a:t>预言造就教会然而方言造就说方言者 </a:t>
            </a:r>
            <a:br>
              <a:rPr lang="en-US" altLang="zh-CN" sz="4000" dirty="0">
                <a:solidFill>
                  <a:schemeClr val="bg1"/>
                </a:solidFill>
                <a:effectLst>
                  <a:outerShdw blurRad="38100" dist="38100" dir="2700000" algn="tl">
                    <a:srgbClr val="000000"/>
                  </a:outerShdw>
                </a:effectLst>
                <a:latin typeface="Arial" charset="0"/>
                <a:ea typeface="Osaka" charset="0"/>
              </a:rPr>
            </a:br>
            <a:r>
              <a:rPr lang="en-US" altLang="zh-CN" sz="4000" dirty="0">
                <a:solidFill>
                  <a:schemeClr val="bg1"/>
                </a:solidFill>
                <a:effectLst>
                  <a:outerShdw blurRad="38100" dist="38100" dir="2700000" algn="tl">
                    <a:srgbClr val="000000"/>
                  </a:outerShdw>
                </a:effectLst>
                <a:latin typeface="Arial" charset="0"/>
                <a:ea typeface="Osaka" charset="0"/>
              </a:rPr>
              <a:t>(</a:t>
            </a:r>
            <a:r>
              <a:rPr lang="zh-CN" altLang="en-US" sz="4000" dirty="0">
                <a:solidFill>
                  <a:schemeClr val="bg1"/>
                </a:solidFill>
                <a:effectLst>
                  <a:outerShdw blurRad="38100" dist="38100" dir="2700000" algn="tl">
                    <a:srgbClr val="000000"/>
                  </a:outerShdw>
                </a:effectLst>
                <a:latin typeface="Arial" charset="0"/>
                <a:ea typeface="Osaka" charset="0"/>
              </a:rPr>
              <a:t>林前 </a:t>
            </a:r>
            <a:r>
              <a:rPr lang="en-US" altLang="zh-CN" sz="4000" dirty="0">
                <a:solidFill>
                  <a:schemeClr val="bg1"/>
                </a:solidFill>
                <a:effectLst>
                  <a:outerShdw blurRad="38100" dist="38100" dir="2700000" algn="tl">
                    <a:srgbClr val="000000"/>
                  </a:outerShdw>
                </a:effectLst>
                <a:latin typeface="Arial" charset="0"/>
                <a:ea typeface="Osaka" charset="0"/>
              </a:rPr>
              <a:t>14:4-5</a:t>
            </a:r>
            <a:r>
              <a:rPr lang="zh-CN" altLang="en-US" sz="4000" dirty="0">
                <a:solidFill>
                  <a:schemeClr val="bg1"/>
                </a:solidFill>
                <a:effectLst>
                  <a:outerShdw blurRad="38100" dist="38100" dir="2700000" algn="tl">
                    <a:srgbClr val="000000"/>
                  </a:outerShdw>
                </a:effectLst>
                <a:latin typeface="Arial" charset="0"/>
                <a:ea typeface="Osaka" charset="0"/>
              </a:rPr>
              <a:t>）</a:t>
            </a:r>
            <a:br>
              <a:rPr lang="en-US" altLang="zh-CN" sz="4000" dirty="0">
                <a:solidFill>
                  <a:schemeClr val="bg1"/>
                </a:solidFill>
                <a:effectLst>
                  <a:outerShdw blurRad="38100" dist="38100" dir="2700000" algn="tl">
                    <a:srgbClr val="000000"/>
                  </a:outerShdw>
                </a:effectLst>
                <a:latin typeface="Arial" charset="0"/>
                <a:ea typeface="Osaka" charset="0"/>
              </a:rPr>
            </a:br>
            <a:endParaRPr lang="en-US" sz="4000" dirty="0">
              <a:solidFill>
                <a:schemeClr val="bg1"/>
              </a:solidFill>
              <a:latin typeface="Arial" charset="0"/>
              <a:ea typeface="Osaka" charset="0"/>
              <a:cs typeface="Osaka"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ChangeArrowheads="1"/>
          </p:cNvSpPr>
          <p:nvPr/>
        </p:nvSpPr>
        <p:spPr bwMode="auto">
          <a:xfrm>
            <a:off x="0" y="0"/>
            <a:ext cx="9180512" cy="6885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4130" name="Rectangle 2"/>
          <p:cNvSpPr>
            <a:spLocks noGrp="1" noChangeArrowheads="1"/>
          </p:cNvSpPr>
          <p:nvPr>
            <p:ph type="title" idx="4294967295"/>
          </p:nvPr>
        </p:nvSpPr>
        <p:spPr>
          <a:xfrm>
            <a:off x="35496" y="629816"/>
            <a:ext cx="9073008" cy="1143000"/>
          </a:xfrm>
        </p:spPr>
        <p:txBody>
          <a:bodyPr/>
          <a:lstStyle/>
          <a:p>
            <a:pPr marL="628650" indent="-628650" algn="l" eaLnBrk="1" hangingPunct="1"/>
            <a:r>
              <a:rPr lang="en-US" sz="4800" b="1" dirty="0">
                <a:solidFill>
                  <a:schemeClr val="bg1"/>
                </a:solidFill>
                <a:latin typeface="Arial" charset="0"/>
                <a:ea typeface="ＭＳ Ｐゴシック" charset="0"/>
              </a:rPr>
              <a:t>II.</a:t>
            </a:r>
            <a:r>
              <a:rPr lang="zh-CN" altLang="en-US" sz="4800" dirty="0">
                <a:solidFill>
                  <a:schemeClr val="bg1"/>
                </a:solidFill>
                <a:latin typeface="Arial" charset="0"/>
                <a:ea typeface="ＭＳ Ｐゴシック" charset="0"/>
              </a:rPr>
              <a:t>没有翻译的方言是</a:t>
            </a:r>
            <a:r>
              <a:rPr lang="zh-CN" altLang="en-US" sz="4800" dirty="0">
                <a:solidFill>
                  <a:srgbClr val="FFFF00"/>
                </a:solidFill>
                <a:latin typeface="Arial" charset="0"/>
                <a:ea typeface="ＭＳ Ｐゴシック" charset="0"/>
              </a:rPr>
              <a:t>不能理解的 </a:t>
            </a:r>
            <a:r>
              <a:rPr lang="zh-CN" altLang="en-US" sz="4800" dirty="0">
                <a:solidFill>
                  <a:schemeClr val="bg1"/>
                </a:solidFill>
                <a:latin typeface="Arial" charset="0"/>
                <a:ea typeface="ＭＳ Ｐゴシック" charset="0"/>
              </a:rPr>
              <a:t>（林前 </a:t>
            </a:r>
            <a:r>
              <a:rPr lang="en-US" altLang="zh-CN" sz="4800" dirty="0">
                <a:solidFill>
                  <a:schemeClr val="bg1"/>
                </a:solidFill>
                <a:latin typeface="Arial" charset="0"/>
                <a:ea typeface="ＭＳ Ｐゴシック" charset="0"/>
              </a:rPr>
              <a:t>14:6-19</a:t>
            </a:r>
            <a:r>
              <a:rPr lang="zh-CN" altLang="en-US" sz="4800" dirty="0">
                <a:solidFill>
                  <a:schemeClr val="bg1"/>
                </a:solidFill>
                <a:latin typeface="Arial" charset="0"/>
                <a:ea typeface="ＭＳ Ｐゴシック" charset="0"/>
              </a:rPr>
              <a:t>）</a:t>
            </a:r>
            <a:br>
              <a:rPr lang="en-US" sz="4800" dirty="0">
                <a:latin typeface="Times New Roman" charset="0"/>
                <a:ea typeface="ＭＳ Ｐゴシック" charset="0"/>
              </a:rPr>
            </a:br>
            <a:endParaRPr lang="en-US" sz="4800" b="1" dirty="0">
              <a:latin typeface="Arial" charset="0"/>
              <a:ea typeface="ＭＳ Ｐゴシック" charset="0"/>
            </a:endParaRPr>
          </a:p>
        </p:txBody>
      </p:sp>
      <p:sp>
        <p:nvSpPr>
          <p:cNvPr id="304131"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04132" name="Picture 7" descr="tonguesdebstow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5513388" cy="413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1"/>
          <p:cNvSpPr>
            <a:spLocks noGrp="1"/>
          </p:cNvSpPr>
          <p:nvPr>
            <p:ph type="title"/>
          </p:nvPr>
        </p:nvSpPr>
        <p:spPr>
          <a:xfrm>
            <a:off x="0" y="-30163"/>
            <a:ext cx="9144000" cy="1443038"/>
          </a:xfrm>
          <a:solidFill>
            <a:schemeClr val="tx2"/>
          </a:solidFill>
        </p:spPr>
        <p:txBody>
          <a:bodyPr anchor="ctr"/>
          <a:lstStyle/>
          <a:p>
            <a:pPr algn="ctr" eaLnBrk="1" hangingPunct="1"/>
            <a:r>
              <a:rPr lang="zh-CN" altLang="en-US" dirty="0">
                <a:solidFill>
                  <a:schemeClr val="bg1"/>
                </a:solidFill>
              </a:rPr>
              <a:t>方言如果不说明神的旨意，就对人没有益处</a:t>
            </a:r>
            <a:br>
              <a:rPr lang="en-SG" altLang="zh-CN" dirty="0">
                <a:solidFill>
                  <a:schemeClr val="bg1"/>
                </a:solidFill>
              </a:rPr>
            </a:br>
            <a:r>
              <a:rPr lang="en-US" b="1" dirty="0">
                <a:solidFill>
                  <a:schemeClr val="bg1"/>
                </a:solidFill>
                <a:latin typeface="Candara" charset="0"/>
              </a:rPr>
              <a:t>(</a:t>
            </a:r>
            <a:r>
              <a:rPr lang="zh-CN" altLang="en-US" b="1" dirty="0">
                <a:solidFill>
                  <a:schemeClr val="bg1"/>
                </a:solidFill>
                <a:latin typeface="Candara" charset="0"/>
              </a:rPr>
              <a:t>林前 </a:t>
            </a:r>
            <a:r>
              <a:rPr lang="en-US" b="1" dirty="0">
                <a:solidFill>
                  <a:schemeClr val="bg1"/>
                </a:solidFill>
                <a:latin typeface="Candara" charset="0"/>
              </a:rPr>
              <a:t>14:6 </a:t>
            </a:r>
            <a:r>
              <a:rPr lang="en-US" altLang="zh-CN" b="1" dirty="0">
                <a:solidFill>
                  <a:schemeClr val="bg1"/>
                </a:solidFill>
                <a:latin typeface="Candara" charset="0"/>
              </a:rPr>
              <a:t>CNV</a:t>
            </a:r>
            <a:r>
              <a:rPr lang="en-US" b="1" dirty="0">
                <a:solidFill>
                  <a:schemeClr val="bg1"/>
                </a:solidFill>
                <a:latin typeface="Candara" charset="0"/>
              </a:rPr>
              <a:t>)</a:t>
            </a:r>
          </a:p>
        </p:txBody>
      </p:sp>
      <p:sp>
        <p:nvSpPr>
          <p:cNvPr id="3" name="Content Placeholder 2"/>
          <p:cNvSpPr>
            <a:spLocks noGrp="1"/>
          </p:cNvSpPr>
          <p:nvPr>
            <p:ph sz="quarter" idx="13"/>
          </p:nvPr>
        </p:nvSpPr>
        <p:spPr>
          <a:xfrm>
            <a:off x="0" y="1628775"/>
            <a:ext cx="9144000" cy="5054600"/>
          </a:xfrm>
        </p:spPr>
        <p:txBody>
          <a:bodyPr>
            <a:noAutofit/>
          </a:bodyPr>
          <a:lstStyle/>
          <a:p>
            <a:pPr marL="0" indent="0" eaLnBrk="1" fontAlgn="auto" hangingPunct="1">
              <a:spcAft>
                <a:spcPts val="0"/>
              </a:spcAft>
              <a:buFont typeface="Arial" pitchFamily="34" charset="0"/>
              <a:buNone/>
              <a:defRPr/>
            </a:pPr>
            <a:r>
              <a:rPr lang="en-US" sz="3600" b="1" dirty="0">
                <a:ea typeface="+mn-ea"/>
              </a:rPr>
              <a:t>6 </a:t>
            </a:r>
            <a:r>
              <a:rPr lang="zh-CN" altLang="en-US" sz="3600" dirty="0">
                <a:ea typeface="+mn-ea"/>
              </a:rPr>
              <a:t>弟兄们，你们想想，如果我到你们那里去，只说方言，不向你们讲有关启示、知识、预言，或教训的话，那我对你们有甚么益处呢？</a:t>
            </a:r>
            <a:endParaRPr lang="en-US" sz="3600" dirty="0">
              <a:ea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a:xfrm>
            <a:off x="0" y="-171450"/>
            <a:ext cx="9144000" cy="1800225"/>
          </a:xfrm>
          <a:solidFill>
            <a:schemeClr val="tx2"/>
          </a:solidFill>
        </p:spPr>
        <p:txBody>
          <a:bodyPr anchor="ctr"/>
          <a:lstStyle/>
          <a:p>
            <a:pPr algn="ctr" eaLnBrk="1" hangingPunct="1"/>
            <a:r>
              <a:rPr lang="zh-CN" altLang="en-US" dirty="0">
                <a:solidFill>
                  <a:srgbClr val="FFFFFF"/>
                </a:solidFill>
                <a:latin typeface="Candara" charset="0"/>
              </a:rPr>
              <a:t>没有翻译的方言就如没有曲子的乐器。</a:t>
            </a:r>
            <a:br>
              <a:rPr lang="en-US" dirty="0"/>
            </a:br>
            <a:r>
              <a:rPr lang="en-US" b="1" dirty="0">
                <a:solidFill>
                  <a:srgbClr val="FFFFFF"/>
                </a:solidFill>
                <a:latin typeface="Candara" charset="0"/>
              </a:rPr>
              <a:t>(14:7-9 </a:t>
            </a:r>
            <a:r>
              <a:rPr lang="en-US" altLang="zh-CN" b="1" dirty="0">
                <a:solidFill>
                  <a:srgbClr val="FFFFFF"/>
                </a:solidFill>
                <a:latin typeface="Candara" charset="0"/>
              </a:rPr>
              <a:t>CNV</a:t>
            </a:r>
            <a:r>
              <a:rPr lang="en-US" b="1" dirty="0">
                <a:solidFill>
                  <a:srgbClr val="FFFFFF"/>
                </a:solidFill>
                <a:latin typeface="Candara" charset="0"/>
              </a:rPr>
              <a:t>).</a:t>
            </a:r>
          </a:p>
        </p:txBody>
      </p:sp>
      <p:sp>
        <p:nvSpPr>
          <p:cNvPr id="3" name="Content Placeholder 2"/>
          <p:cNvSpPr>
            <a:spLocks noGrp="1"/>
          </p:cNvSpPr>
          <p:nvPr>
            <p:ph sz="quarter" idx="13"/>
          </p:nvPr>
        </p:nvSpPr>
        <p:spPr>
          <a:xfrm>
            <a:off x="0" y="1628775"/>
            <a:ext cx="9144000" cy="5256213"/>
          </a:xfrm>
        </p:spPr>
        <p:txBody>
          <a:bodyPr>
            <a:noAutofit/>
          </a:bodyPr>
          <a:lstStyle/>
          <a:p>
            <a:pPr marL="0" indent="0" eaLnBrk="1" fontAlgn="auto" hangingPunct="1">
              <a:spcAft>
                <a:spcPts val="0"/>
              </a:spcAft>
              <a:buFont typeface="Arial" pitchFamily="34" charset="0"/>
              <a:buNone/>
              <a:defRPr/>
            </a:pPr>
            <a:r>
              <a:rPr lang="en-US" sz="3600" b="1" dirty="0">
                <a:ea typeface="+mn-ea"/>
              </a:rPr>
              <a:t>7 </a:t>
            </a:r>
            <a:r>
              <a:rPr lang="zh-CN" altLang="en-US" sz="3600" dirty="0">
                <a:ea typeface="+mn-ea"/>
              </a:rPr>
              <a:t>甚至那些没有生命却能发声的东西，例如箫或琴，如果音调不分，怎能使人知道所弹所奏的是甚么呢？ </a:t>
            </a:r>
            <a:r>
              <a:rPr lang="en-US" altLang="zh-CN" sz="3600" dirty="0">
                <a:ea typeface="+mn-ea"/>
              </a:rPr>
              <a:t>8 </a:t>
            </a:r>
            <a:r>
              <a:rPr lang="zh-CN" altLang="en-US" sz="3600" dirty="0">
                <a:ea typeface="+mn-ea"/>
              </a:rPr>
              <a:t>又如果军号所发的声音不清楚，谁会准备作战呢？ </a:t>
            </a:r>
            <a:r>
              <a:rPr lang="en-US" altLang="zh-CN" sz="3600" dirty="0">
                <a:ea typeface="+mn-ea"/>
              </a:rPr>
              <a:t>9 </a:t>
            </a:r>
            <a:r>
              <a:rPr lang="zh-CN" altLang="en-US" sz="3600" dirty="0">
                <a:ea typeface="+mn-ea"/>
              </a:rPr>
              <a:t>你们也是这样，如果用舌头发出人听不懂的话来，人怎会知道你所讲的是甚么呢？这样，你们就是向空气说话了。</a:t>
            </a:r>
            <a:endParaRPr lang="en-US" sz="3600" dirty="0">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1"/>
          <p:cNvSpPr>
            <a:spLocks noGrp="1"/>
          </p:cNvSpPr>
          <p:nvPr>
            <p:ph type="title"/>
          </p:nvPr>
        </p:nvSpPr>
        <p:spPr>
          <a:xfrm>
            <a:off x="0" y="-61913"/>
            <a:ext cx="9144000" cy="1258888"/>
          </a:xfrm>
          <a:solidFill>
            <a:schemeClr val="tx2"/>
          </a:solidFill>
        </p:spPr>
        <p:txBody>
          <a:bodyPr/>
          <a:lstStyle/>
          <a:p>
            <a:pPr algn="ctr" eaLnBrk="1" hangingPunct="1"/>
            <a:r>
              <a:rPr lang="zh-CN" altLang="en-US" dirty="0">
                <a:solidFill>
                  <a:schemeClr val="bg1"/>
                </a:solidFill>
              </a:rPr>
              <a:t>强调能理解的恩赐过于没有翻译的方言。 </a:t>
            </a:r>
            <a:r>
              <a:rPr lang="en-US" b="1" dirty="0">
                <a:solidFill>
                  <a:schemeClr val="bg1"/>
                </a:solidFill>
                <a:latin typeface="Candara" charset="0"/>
              </a:rPr>
              <a:t>(14:10-12 </a:t>
            </a:r>
            <a:r>
              <a:rPr lang="en-US" altLang="zh-CN" b="1" dirty="0">
                <a:solidFill>
                  <a:schemeClr val="bg1"/>
                </a:solidFill>
                <a:latin typeface="Candara" charset="0"/>
              </a:rPr>
              <a:t>CNV</a:t>
            </a:r>
            <a:r>
              <a:rPr lang="en-US" b="1" dirty="0">
                <a:solidFill>
                  <a:schemeClr val="bg1"/>
                </a:solidFill>
                <a:latin typeface="Candara" charset="0"/>
              </a:rPr>
              <a:t>)</a:t>
            </a:r>
          </a:p>
        </p:txBody>
      </p:sp>
      <p:sp>
        <p:nvSpPr>
          <p:cNvPr id="3" name="Content Placeholder 2"/>
          <p:cNvSpPr>
            <a:spLocks noGrp="1"/>
          </p:cNvSpPr>
          <p:nvPr>
            <p:ph sz="quarter" idx="13"/>
          </p:nvPr>
        </p:nvSpPr>
        <p:spPr>
          <a:xfrm>
            <a:off x="0" y="1341438"/>
            <a:ext cx="9144000" cy="4983162"/>
          </a:xfrm>
        </p:spPr>
        <p:txBody>
          <a:bodyPr>
            <a:noAutofit/>
          </a:bodyPr>
          <a:lstStyle/>
          <a:p>
            <a:pPr marL="0" indent="0" eaLnBrk="1" fontAlgn="auto" hangingPunct="1">
              <a:spcAft>
                <a:spcPts val="0"/>
              </a:spcAft>
              <a:buFont typeface="Arial" pitchFamily="34" charset="0"/>
              <a:buNone/>
              <a:defRPr/>
            </a:pPr>
            <a:r>
              <a:rPr lang="en-US" sz="3600" b="1" dirty="0">
                <a:ea typeface="+mn-ea"/>
              </a:rPr>
              <a:t>10 </a:t>
            </a:r>
            <a:r>
              <a:rPr lang="zh-CN" altLang="en-US" sz="3600" dirty="0">
                <a:ea typeface="+mn-ea"/>
              </a:rPr>
              <a:t>世上有那么多种语言，但没有一种是没有意义的。 </a:t>
            </a:r>
            <a:r>
              <a:rPr lang="en-US" altLang="zh-CN" sz="3600" dirty="0">
                <a:ea typeface="+mn-ea"/>
              </a:rPr>
              <a:t>11 </a:t>
            </a:r>
            <a:r>
              <a:rPr lang="zh-CN" altLang="en-US" sz="3600" dirty="0">
                <a:ea typeface="+mn-ea"/>
              </a:rPr>
              <a:t>我若不明白某一种语言的意思，在那讲的人来看，我就是个外国人；在我来说，那讲话的人也是个外国人。 </a:t>
            </a:r>
            <a:r>
              <a:rPr lang="en-US" altLang="zh-CN" sz="3600" dirty="0">
                <a:ea typeface="+mn-ea"/>
              </a:rPr>
              <a:t>12 </a:t>
            </a:r>
            <a:r>
              <a:rPr lang="zh-CN" altLang="en-US" sz="3600" dirty="0">
                <a:ea typeface="+mn-ea"/>
              </a:rPr>
              <a:t>你们也是这样，你们既然热切地渴慕属灵的恩赐，就应当追求多多得着造就教会的恩赐。</a:t>
            </a:r>
            <a:endParaRPr lang="en-US" sz="3600" dirty="0">
              <a:ea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0" y="0"/>
            <a:ext cx="9144000" cy="1844675"/>
          </a:xfrm>
          <a:solidFill>
            <a:schemeClr val="tx2"/>
          </a:solidFill>
        </p:spPr>
        <p:txBody>
          <a:bodyPr anchor="ctr">
            <a:normAutofit/>
          </a:bodyPr>
          <a:lstStyle/>
          <a:p>
            <a:pPr algn="ctr" eaLnBrk="1" hangingPunct="1"/>
            <a:r>
              <a:rPr lang="zh-CN" altLang="en-US" dirty="0">
                <a:solidFill>
                  <a:schemeClr val="bg1"/>
                </a:solidFill>
              </a:rPr>
              <a:t>能理解祷告与歌颂是更优越因为这些能造就人。</a:t>
            </a:r>
            <a:r>
              <a:rPr lang="en-US" b="1" dirty="0">
                <a:solidFill>
                  <a:schemeClr val="bg1"/>
                </a:solidFill>
                <a:latin typeface="Candara" charset="0"/>
              </a:rPr>
              <a:t>(14:13-17 </a:t>
            </a:r>
            <a:r>
              <a:rPr lang="en-US" altLang="zh-CN" b="1" dirty="0">
                <a:solidFill>
                  <a:schemeClr val="bg1"/>
                </a:solidFill>
                <a:latin typeface="Candara" charset="0"/>
              </a:rPr>
              <a:t>CNV</a:t>
            </a:r>
            <a:r>
              <a:rPr lang="en-US" b="1" dirty="0">
                <a:solidFill>
                  <a:schemeClr val="bg1"/>
                </a:solidFill>
                <a:latin typeface="Candara" charset="0"/>
              </a:rPr>
              <a:t>)</a:t>
            </a:r>
          </a:p>
        </p:txBody>
      </p:sp>
      <p:sp>
        <p:nvSpPr>
          <p:cNvPr id="3" name="Content Placeholder 2"/>
          <p:cNvSpPr>
            <a:spLocks noGrp="1"/>
          </p:cNvSpPr>
          <p:nvPr>
            <p:ph sz="quarter" idx="13"/>
          </p:nvPr>
        </p:nvSpPr>
        <p:spPr>
          <a:xfrm>
            <a:off x="0" y="2082800"/>
            <a:ext cx="9144000" cy="6099175"/>
          </a:xfrm>
        </p:spPr>
        <p:txBody>
          <a:bodyPr>
            <a:noAutofit/>
          </a:bodyPr>
          <a:lstStyle/>
          <a:p>
            <a:pPr marL="0" indent="0" eaLnBrk="1" fontAlgn="auto" hangingPunct="1">
              <a:spcAft>
                <a:spcPts val="0"/>
              </a:spcAft>
              <a:buFont typeface="Arial" pitchFamily="34" charset="0"/>
              <a:buNone/>
              <a:defRPr/>
            </a:pPr>
            <a:r>
              <a:rPr lang="en-US" sz="3600" b="1" dirty="0">
                <a:ea typeface="+mn-ea"/>
              </a:rPr>
              <a:t>13 </a:t>
            </a:r>
            <a:r>
              <a:rPr lang="zh-CN" altLang="en-US" sz="3600" dirty="0">
                <a:ea typeface="+mn-ea"/>
              </a:rPr>
              <a:t>所以，说方言的应当祈求，使他能把方言翻译出来。 </a:t>
            </a:r>
            <a:r>
              <a:rPr lang="en-US" altLang="zh-CN" sz="3600" dirty="0">
                <a:ea typeface="+mn-ea"/>
              </a:rPr>
              <a:t>14 </a:t>
            </a:r>
            <a:r>
              <a:rPr lang="zh-CN" altLang="en-US" sz="3600" dirty="0">
                <a:ea typeface="+mn-ea"/>
              </a:rPr>
              <a:t>我若用方言祷告，是我的灵在祷告，我的理智并没有作用。 </a:t>
            </a:r>
            <a:r>
              <a:rPr lang="en-US" altLang="zh-CN" sz="3600" dirty="0">
                <a:ea typeface="+mn-ea"/>
              </a:rPr>
              <a:t>15 </a:t>
            </a:r>
            <a:r>
              <a:rPr lang="zh-CN" altLang="en-US" sz="3600" dirty="0">
                <a:ea typeface="+mn-ea"/>
              </a:rPr>
              <a:t>那么我应当怎样行呢？我要用灵祷告，也要用理智祷告；我要用灵歌唱，也要用理智歌唱。</a:t>
            </a:r>
            <a:endParaRPr lang="en-US" sz="3600" dirty="0">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r>
              <a:rPr lang="en-US" altLang="en-US" b="1"/>
              <a:t>今日有使徒吗?</a:t>
            </a:r>
          </a:p>
        </p:txBody>
      </p:sp>
      <p:sp>
        <p:nvSpPr>
          <p:cNvPr id="327682"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cs typeface="+mn-cs"/>
              </a:rPr>
              <a:t>20</a:t>
            </a:r>
          </a:p>
        </p:txBody>
      </p:sp>
      <p:pic>
        <p:nvPicPr>
          <p:cNvPr id="327683" name="Picture 6" descr="12 apostl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8275" y="1628775"/>
            <a:ext cx="3378200" cy="509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dist="35921" dir="2700000" algn="ctr" rotWithShape="0">
              <a:srgbClr val="80808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Clr>
                <a:srgbClr val="00CCFF"/>
              </a:buClr>
              <a:buSzPct val="65000"/>
              <a:buFont typeface="Wingdings" pitchFamily="2" charset="2"/>
              <a:buNone/>
            </a:pPr>
            <a:r>
              <a:rPr lang="en-US" altLang="en-US" sz="3200" b="1">
                <a:solidFill>
                  <a:srgbClr val="FFFFFF"/>
                </a:solidFill>
                <a:latin typeface="Arial" pitchFamily="34" charset="0"/>
                <a:cs typeface="+mn-cs"/>
              </a:rPr>
              <a:t>神的家庭(教会</a:t>
            </a:r>
            <a:r>
              <a:rPr lang="en-US" altLang="ja-JP" sz="3200" b="1">
                <a:solidFill>
                  <a:srgbClr val="FFFFFF"/>
                </a:solidFill>
                <a:latin typeface="Arial" pitchFamily="34" charset="0"/>
                <a:cs typeface="+mn-cs"/>
              </a:rPr>
              <a:t>) </a:t>
            </a:r>
            <a:r>
              <a:rPr lang="en-US" altLang="en-US" sz="3200" b="1">
                <a:solidFill>
                  <a:srgbClr val="FFFFFF"/>
                </a:solidFill>
                <a:latin typeface="Arial" pitchFamily="34" charset="0"/>
                <a:cs typeface="+mn-cs"/>
              </a:rPr>
              <a:t>是</a:t>
            </a:r>
            <a:r>
              <a:rPr lang="en-US" altLang="ja-JP" sz="3200" b="1">
                <a:solidFill>
                  <a:srgbClr val="FFFFFF"/>
                </a:solidFill>
                <a:latin typeface="Arial" pitchFamily="34" charset="0"/>
                <a:cs typeface="+mn-cs"/>
              </a:rPr>
              <a:t>:</a:t>
            </a:r>
          </a:p>
          <a:p>
            <a:pPr eaLnBrk="1" hangingPunct="1">
              <a:spcBef>
                <a:spcPct val="20000"/>
              </a:spcBef>
              <a:buClr>
                <a:srgbClr val="00CCFF"/>
              </a:buClr>
              <a:buSzPct val="65000"/>
              <a:buFont typeface="Wingdings" pitchFamily="2" charset="2"/>
              <a:buNone/>
            </a:pPr>
            <a:endParaRPr lang="en-US" altLang="en-US" sz="3200" b="1">
              <a:solidFill>
                <a:srgbClr val="FFFFFF"/>
              </a:solidFill>
              <a:latin typeface="Arial" pitchFamily="34" charset="0"/>
              <a:cs typeface="+mn-cs"/>
            </a:endParaRPr>
          </a:p>
          <a:p>
            <a:pPr eaLnBrk="1" hangingPunct="1">
              <a:spcBef>
                <a:spcPct val="20000"/>
              </a:spcBef>
              <a:buClr>
                <a:srgbClr val="00CCFF"/>
              </a:buClr>
              <a:buSzPct val="65000"/>
              <a:buFont typeface="Wingdings" pitchFamily="2" charset="2"/>
              <a:buNone/>
            </a:pPr>
            <a:r>
              <a:rPr lang="en-US" altLang="en-US" sz="3200" b="1">
                <a:solidFill>
                  <a:srgbClr val="FFFFFF"/>
                </a:solidFill>
                <a:latin typeface="Arial" pitchFamily="34" charset="0"/>
                <a:cs typeface="+mn-cs"/>
              </a:rPr>
              <a:t>"并且被</a:t>
            </a:r>
            <a:r>
              <a:rPr lang="en-US" altLang="en-US" sz="3200" b="1">
                <a:solidFill>
                  <a:srgbClr val="FFFF00"/>
                </a:solidFill>
                <a:latin typeface="Arial" pitchFamily="34" charset="0"/>
                <a:cs typeface="+mn-cs"/>
              </a:rPr>
              <a:t>建造在使徒和先知的根基上</a:t>
            </a:r>
            <a:r>
              <a:rPr lang="en-US" altLang="en-US" sz="3200" b="1">
                <a:solidFill>
                  <a:srgbClr val="FFFFFF"/>
                </a:solidFill>
                <a:latin typeface="Arial" pitchFamily="34" charset="0"/>
                <a:cs typeface="+mn-cs"/>
              </a:rPr>
              <a:t>，有基督耶稣自己为房角石。</a:t>
            </a:r>
            <a:r>
              <a:rPr lang="en-US" altLang="ja-JP" sz="3200" b="1">
                <a:solidFill>
                  <a:srgbClr val="FFFFFF"/>
                </a:solidFill>
                <a:latin typeface="Arial" pitchFamily="34" charset="0"/>
                <a:cs typeface="+mn-cs"/>
              </a:rPr>
              <a:t>" </a:t>
            </a:r>
          </a:p>
          <a:p>
            <a:pPr eaLnBrk="1" hangingPunct="1">
              <a:spcBef>
                <a:spcPct val="20000"/>
              </a:spcBef>
              <a:buClr>
                <a:srgbClr val="00CCFF"/>
              </a:buClr>
              <a:buSzPct val="65000"/>
              <a:buFont typeface="Wingdings" pitchFamily="2" charset="2"/>
              <a:buNone/>
            </a:pPr>
            <a:r>
              <a:rPr lang="en-US" altLang="en-US" sz="3200" b="1">
                <a:solidFill>
                  <a:srgbClr val="FFFFFF"/>
                </a:solidFill>
                <a:latin typeface="Arial" pitchFamily="34" charset="0"/>
                <a:cs typeface="+mn-cs"/>
              </a:rPr>
              <a:t>(</a:t>
            </a:r>
            <a:r>
              <a:rPr lang="zh-CN" altLang="en-US" sz="3200" b="1">
                <a:solidFill>
                  <a:srgbClr val="FFFFFF"/>
                </a:solidFill>
                <a:latin typeface="Arial" pitchFamily="34" charset="0"/>
                <a:cs typeface="+mn-cs"/>
              </a:rPr>
              <a:t>弗</a:t>
            </a:r>
            <a:r>
              <a:rPr lang="en-US" altLang="ja-JP" sz="3200" b="1">
                <a:solidFill>
                  <a:srgbClr val="FFFFFF"/>
                </a:solidFill>
                <a:latin typeface="Arial" pitchFamily="34" charset="0"/>
                <a:cs typeface="+mn-cs"/>
              </a:rPr>
              <a:t> 2:20)</a:t>
            </a:r>
            <a:endParaRPr lang="en-US" altLang="en-US" sz="3200" b="1">
              <a:solidFill>
                <a:srgbClr val="FFFFFF"/>
              </a:solidFill>
              <a:latin typeface="Arial" pitchFamily="34" charset="0"/>
              <a:cs typeface="+mn-cs"/>
            </a:endParaRPr>
          </a:p>
        </p:txBody>
      </p:sp>
    </p:spTree>
    <p:extLst>
      <p:ext uri="{BB962C8B-B14F-4D97-AF65-F5344CB8AC3E}">
        <p14:creationId xmlns:p14="http://schemas.microsoft.com/office/powerpoint/2010/main" val="4011700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a:xfrm>
            <a:off x="0" y="0"/>
            <a:ext cx="9144000" cy="1989138"/>
          </a:xfrm>
          <a:solidFill>
            <a:schemeClr val="tx2"/>
          </a:solidFill>
        </p:spPr>
        <p:txBody>
          <a:bodyPr anchor="ctr">
            <a:normAutofit/>
          </a:bodyPr>
          <a:lstStyle/>
          <a:p>
            <a:pPr lvl="0" algn="ctr">
              <a:spcBef>
                <a:spcPct val="30000"/>
              </a:spcBef>
              <a:defRPr/>
            </a:pPr>
            <a:r>
              <a:rPr lang="zh-CN" altLang="en-US" dirty="0">
                <a:solidFill>
                  <a:schemeClr val="bg1"/>
                </a:solidFill>
              </a:rPr>
              <a:t>能理解祷告与歌颂是更优越因为这些能造就人。 </a:t>
            </a:r>
            <a:r>
              <a:rPr lang="en-US" b="1" dirty="0">
                <a:solidFill>
                  <a:schemeClr val="bg1"/>
                </a:solidFill>
                <a:latin typeface="Candara" charset="0"/>
              </a:rPr>
              <a:t>(14:13-17 </a:t>
            </a:r>
            <a:r>
              <a:rPr lang="en-US" altLang="zh-CN" b="1" dirty="0">
                <a:solidFill>
                  <a:schemeClr val="bg1"/>
                </a:solidFill>
                <a:latin typeface="Candara" charset="0"/>
              </a:rPr>
              <a:t>CNV</a:t>
            </a:r>
            <a:r>
              <a:rPr lang="en-US" b="1" dirty="0">
                <a:solidFill>
                  <a:schemeClr val="bg1"/>
                </a:solidFill>
                <a:latin typeface="Candara" charset="0"/>
              </a:rPr>
              <a:t>)</a:t>
            </a:r>
          </a:p>
        </p:txBody>
      </p:sp>
      <p:sp>
        <p:nvSpPr>
          <p:cNvPr id="3" name="Content Placeholder 2"/>
          <p:cNvSpPr>
            <a:spLocks noGrp="1"/>
          </p:cNvSpPr>
          <p:nvPr>
            <p:ph sz="quarter" idx="13"/>
          </p:nvPr>
        </p:nvSpPr>
        <p:spPr>
          <a:xfrm>
            <a:off x="0" y="2082800"/>
            <a:ext cx="9144000" cy="4083050"/>
          </a:xfrm>
        </p:spPr>
        <p:txBody>
          <a:bodyPr>
            <a:noAutofit/>
          </a:bodyPr>
          <a:lstStyle/>
          <a:p>
            <a:pPr marL="0" indent="0" eaLnBrk="1" fontAlgn="auto" hangingPunct="1">
              <a:spcAft>
                <a:spcPts val="0"/>
              </a:spcAft>
              <a:buFont typeface="Arial" pitchFamily="34" charset="0"/>
              <a:buNone/>
              <a:defRPr/>
            </a:pPr>
            <a:r>
              <a:rPr lang="en-US" sz="3600" b="1" dirty="0">
                <a:ea typeface="+mn-ea"/>
              </a:rPr>
              <a:t>16 </a:t>
            </a:r>
            <a:r>
              <a:rPr lang="zh-CN" altLang="en-US" sz="3600" dirty="0">
                <a:ea typeface="+mn-ea"/>
              </a:rPr>
              <a:t>不然，如果你用灵赞美，在场那些不明白的人，因为不知道你在说甚么，怎能在你感谢的时候说“阿们”呢？ </a:t>
            </a:r>
            <a:r>
              <a:rPr lang="en-US" altLang="zh-CN" sz="3600" dirty="0">
                <a:ea typeface="+mn-ea"/>
              </a:rPr>
              <a:t>17 </a:t>
            </a:r>
            <a:r>
              <a:rPr lang="zh-CN" altLang="en-US" sz="3600" dirty="0">
                <a:ea typeface="+mn-ea"/>
              </a:rPr>
              <a:t>你感谢固然是好，但别人却得不着造就。</a:t>
            </a:r>
            <a:endParaRPr lang="en-US" sz="3600" dirty="0">
              <a:ea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0" y="0"/>
            <a:ext cx="9144000" cy="1916113"/>
          </a:xfrm>
          <a:solidFill>
            <a:schemeClr val="tx2"/>
          </a:solidFill>
        </p:spPr>
        <p:txBody>
          <a:bodyPr anchor="ctr"/>
          <a:lstStyle/>
          <a:p>
            <a:pPr algn="ctr" eaLnBrk="1" hangingPunct="1"/>
            <a:r>
              <a:rPr lang="zh-CN" altLang="en-US" dirty="0">
                <a:solidFill>
                  <a:schemeClr val="bg1"/>
                </a:solidFill>
              </a:rPr>
              <a:t>少数能明白的预言比许多不能明白的方言更好。</a:t>
            </a:r>
            <a:r>
              <a:rPr lang="en-US" b="1" dirty="0">
                <a:solidFill>
                  <a:schemeClr val="bg1"/>
                </a:solidFill>
                <a:latin typeface="Candara" charset="0"/>
              </a:rPr>
              <a:t>(14:18-19 </a:t>
            </a:r>
            <a:r>
              <a:rPr lang="en-US" altLang="zh-CN" b="1" dirty="0">
                <a:solidFill>
                  <a:schemeClr val="bg1"/>
                </a:solidFill>
                <a:latin typeface="Candara" charset="0"/>
              </a:rPr>
              <a:t>CNV</a:t>
            </a:r>
            <a:r>
              <a:rPr lang="en-US" b="1" dirty="0">
                <a:solidFill>
                  <a:schemeClr val="bg1"/>
                </a:solidFill>
                <a:latin typeface="Candara" charset="0"/>
              </a:rPr>
              <a:t>)</a:t>
            </a:r>
          </a:p>
        </p:txBody>
      </p:sp>
      <p:sp>
        <p:nvSpPr>
          <p:cNvPr id="3" name="Content Placeholder 2"/>
          <p:cNvSpPr>
            <a:spLocks noGrp="1"/>
          </p:cNvSpPr>
          <p:nvPr>
            <p:ph sz="quarter" idx="13"/>
          </p:nvPr>
        </p:nvSpPr>
        <p:spPr>
          <a:xfrm>
            <a:off x="0" y="2349500"/>
            <a:ext cx="9144000" cy="4508500"/>
          </a:xfrm>
        </p:spPr>
        <p:txBody>
          <a:bodyPr>
            <a:noAutofit/>
          </a:bodyPr>
          <a:lstStyle/>
          <a:p>
            <a:pPr marL="0" indent="0" eaLnBrk="1" fontAlgn="auto" hangingPunct="1">
              <a:spcAft>
                <a:spcPts val="0"/>
              </a:spcAft>
              <a:buFont typeface="Arial" pitchFamily="34" charset="0"/>
              <a:buNone/>
              <a:defRPr/>
            </a:pPr>
            <a:r>
              <a:rPr lang="en-US" sz="3600" b="1" dirty="0">
                <a:ea typeface="+mn-ea"/>
              </a:rPr>
              <a:t>18 </a:t>
            </a:r>
            <a:r>
              <a:rPr lang="zh-CN" altLang="en-US" sz="3600" dirty="0">
                <a:ea typeface="+mn-ea"/>
              </a:rPr>
              <a:t>我感谢　神，我说方言比你们大家都多。 </a:t>
            </a:r>
            <a:r>
              <a:rPr lang="en-US" altLang="zh-CN" sz="3600" dirty="0">
                <a:ea typeface="+mn-ea"/>
              </a:rPr>
              <a:t>19 </a:t>
            </a:r>
            <a:r>
              <a:rPr lang="zh-CN" altLang="en-US" sz="3600" dirty="0">
                <a:ea typeface="+mn-ea"/>
              </a:rPr>
              <a:t>但在教会中，我宁愿用理智说五句话去教导人，胜过用方言说万句话。</a:t>
            </a:r>
            <a:endParaRPr lang="en-US" sz="3600" dirty="0">
              <a:ea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2322" name="Rectangle 2"/>
          <p:cNvSpPr>
            <a:spLocks noGrp="1" noChangeArrowheads="1"/>
          </p:cNvSpPr>
          <p:nvPr>
            <p:ph type="title" idx="4294967295"/>
          </p:nvPr>
        </p:nvSpPr>
        <p:spPr/>
        <p:txBody>
          <a:bodyPr/>
          <a:lstStyle/>
          <a:p>
            <a:pPr eaLnBrk="1" hangingPunct="1"/>
            <a:r>
              <a:rPr lang="en-US" dirty="0">
                <a:solidFill>
                  <a:schemeClr val="bg1"/>
                </a:solidFill>
                <a:latin typeface="Arial" charset="0"/>
                <a:ea typeface="ＭＳ Ｐゴシック" charset="0"/>
              </a:rPr>
              <a:t>III.</a:t>
            </a:r>
            <a:r>
              <a:rPr lang="zh-CN" altLang="en-US" dirty="0">
                <a:solidFill>
                  <a:schemeClr val="bg1"/>
                </a:solidFill>
                <a:latin typeface="Times New Roman" charset="0"/>
                <a:ea typeface="ＭＳ Ｐゴシック" charset="0"/>
              </a:rPr>
              <a:t>预言有更优越的</a:t>
            </a:r>
            <a:r>
              <a:rPr lang="zh-CN" altLang="en-US" b="1" dirty="0">
                <a:solidFill>
                  <a:srgbClr val="FFFF00"/>
                </a:solidFill>
                <a:latin typeface="Times New Roman" charset="0"/>
                <a:ea typeface="ＭＳ Ｐゴシック" charset="0"/>
              </a:rPr>
              <a:t>意义</a:t>
            </a:r>
            <a:r>
              <a:rPr lang="zh-CN" altLang="en-US" dirty="0">
                <a:solidFill>
                  <a:schemeClr val="bg1"/>
                </a:solidFill>
                <a:latin typeface="Times New Roman" charset="0"/>
                <a:ea typeface="ＭＳ Ｐゴシック" charset="0"/>
              </a:rPr>
              <a:t>及</a:t>
            </a:r>
            <a:r>
              <a:rPr lang="zh-CN" altLang="en-US" b="1" dirty="0">
                <a:solidFill>
                  <a:srgbClr val="FFFF00"/>
                </a:solidFill>
                <a:latin typeface="Times New Roman" charset="0"/>
                <a:ea typeface="ＭＳ Ｐゴシック" charset="0"/>
              </a:rPr>
              <a:t>效果</a:t>
            </a:r>
            <a:br>
              <a:rPr lang="en-US" b="1" dirty="0">
                <a:solidFill>
                  <a:schemeClr val="bg1"/>
                </a:solidFill>
                <a:latin typeface="Times New Roman" charset="0"/>
                <a:ea typeface="ＭＳ Ｐゴシック" charset="0"/>
              </a:rPr>
            </a:br>
            <a:r>
              <a:rPr lang="en-US" dirty="0">
                <a:solidFill>
                  <a:schemeClr val="bg1"/>
                </a:solidFill>
                <a:latin typeface="Arial" charset="0"/>
                <a:ea typeface="ＭＳ Ｐゴシック" charset="0"/>
              </a:rPr>
              <a:t>(14:20-25).</a:t>
            </a:r>
          </a:p>
        </p:txBody>
      </p:sp>
      <p:sp>
        <p:nvSpPr>
          <p:cNvPr id="312323"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12324" name="Picture 7" descr="prophecylionART-PB001_450pixels_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5294313" cy="362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4370"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130055"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sz="4000" dirty="0">
                <a:solidFill>
                  <a:schemeClr val="bg1"/>
                </a:solidFill>
                <a:latin typeface="+mn-ea"/>
                <a:ea typeface="+mn-ea"/>
              </a:rPr>
              <a:t>预言更有好处，因</a:t>
            </a:r>
            <a:r>
              <a:rPr lang="zh-CN" altLang="en-US" sz="4000" dirty="0">
                <a:solidFill>
                  <a:srgbClr val="FFFF00"/>
                </a:solidFill>
                <a:latin typeface="+mn-ea"/>
                <a:ea typeface="+mn-ea"/>
              </a:rPr>
              <a:t>预言造就信徒</a:t>
            </a:r>
            <a:r>
              <a:rPr lang="en-US" altLang="zh-CN" sz="4000" dirty="0">
                <a:solidFill>
                  <a:srgbClr val="FFFF00"/>
                </a:solidFill>
                <a:latin typeface="+mn-ea"/>
                <a:ea typeface="+mn-ea"/>
              </a:rPr>
              <a:t> </a:t>
            </a:r>
            <a:r>
              <a:rPr lang="en-US" altLang="zh-CN" sz="4000" dirty="0">
                <a:solidFill>
                  <a:schemeClr val="bg1"/>
                </a:solidFill>
                <a:latin typeface="+mn-ea"/>
                <a:ea typeface="+mn-ea"/>
              </a:rPr>
              <a:t>(20b</a:t>
            </a:r>
            <a:r>
              <a:rPr lang="en-US" altLang="zh-CN" sz="4000" dirty="0">
                <a:solidFill>
                  <a:schemeClr val="bg1"/>
                </a:solidFill>
                <a:latin typeface="+mn-ea"/>
                <a:ea typeface="+mn-ea"/>
                <a:sym typeface="Wingdings" pitchFamily="2" charset="2"/>
              </a:rPr>
              <a:t>)</a:t>
            </a:r>
            <a:endParaRPr lang="en-US" sz="4000" dirty="0">
              <a:solidFill>
                <a:schemeClr val="bg1"/>
              </a:solidFill>
              <a:latin typeface="+mn-ea"/>
              <a:ea typeface="+mn-ea"/>
            </a:endParaRPr>
          </a:p>
        </p:txBody>
      </p:sp>
      <p:grpSp>
        <p:nvGrpSpPr>
          <p:cNvPr id="2" name="Group 14"/>
          <p:cNvGrpSpPr>
            <a:grpSpLocks/>
          </p:cNvGrpSpPr>
          <p:nvPr/>
        </p:nvGrpSpPr>
        <p:grpSpPr bwMode="auto">
          <a:xfrm>
            <a:off x="381000" y="1066800"/>
            <a:ext cx="4343400" cy="5791200"/>
            <a:chOff x="240" y="672"/>
            <a:chExt cx="2736" cy="3648"/>
          </a:xfrm>
        </p:grpSpPr>
        <p:pic>
          <p:nvPicPr>
            <p:cNvPr id="314374"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val="0"/>
                </a:ext>
              </a:extLst>
            </a:blip>
            <a:srcRect/>
            <a:stretch>
              <a:fillRect/>
            </a:stretch>
          </p:blipFill>
          <p:spPr bwMode="auto">
            <a:xfrm>
              <a:off x="576" y="672"/>
              <a:ext cx="2256"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4375" name="Rectangle 3"/>
            <p:cNvSpPr>
              <a:spLocks noChangeArrowheads="1"/>
            </p:cNvSpPr>
            <p:nvPr/>
          </p:nvSpPr>
          <p:spPr bwMode="auto">
            <a:xfrm>
              <a:off x="240" y="2928"/>
              <a:ext cx="2736" cy="13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sz="4000" dirty="0">
                  <a:solidFill>
                    <a:schemeClr val="bg1"/>
                  </a:solidFill>
                  <a:latin typeface="+mn-ea"/>
                  <a:ea typeface="+mn-ea"/>
                </a:rPr>
                <a:t>方言向</a:t>
              </a:r>
              <a:r>
                <a:rPr lang="zh-CN" altLang="en-US" sz="4000" dirty="0">
                  <a:solidFill>
                    <a:srgbClr val="FFFF00"/>
                  </a:solidFill>
                  <a:latin typeface="+mn-ea"/>
                  <a:ea typeface="+mn-ea"/>
                </a:rPr>
                <a:t>未信者认证</a:t>
              </a:r>
              <a:r>
                <a:rPr lang="zh-CN" altLang="en-US" sz="4000" dirty="0">
                  <a:solidFill>
                    <a:schemeClr val="bg1"/>
                  </a:solidFill>
                  <a:latin typeface="+mn-ea"/>
                  <a:ea typeface="+mn-ea"/>
                </a:rPr>
                <a:t>神的工作。</a:t>
              </a:r>
              <a:r>
                <a:rPr lang="en-US" altLang="zh-CN" sz="4000" dirty="0">
                  <a:solidFill>
                    <a:schemeClr val="bg1"/>
                  </a:solidFill>
                  <a:latin typeface="+mn-ea"/>
                  <a:ea typeface="+mn-ea"/>
                </a:rPr>
                <a:t> (21-22a)</a:t>
              </a:r>
              <a:endParaRPr lang="en-US" sz="4000" dirty="0">
                <a:solidFill>
                  <a:schemeClr val="bg1"/>
                </a:solidFill>
                <a:latin typeface="+mn-ea"/>
                <a:ea typeface="+mn-ea"/>
              </a:endParaRPr>
            </a:p>
          </p:txBody>
        </p:sp>
      </p:grpSp>
      <p:sp>
        <p:nvSpPr>
          <p:cNvPr id="130051" name="Rectangle 2"/>
          <p:cNvSpPr>
            <a:spLocks noGrp="1" noChangeArrowheads="1"/>
          </p:cNvSpPr>
          <p:nvPr>
            <p:ph type="title" idx="4294967295"/>
          </p:nvPr>
        </p:nvSpPr>
        <p:spPr>
          <a:xfrm>
            <a:off x="685800" y="228600"/>
            <a:ext cx="7772400" cy="1143000"/>
          </a:xfrm>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eaLnBrk="1" hangingPunct="1">
              <a:defRPr/>
            </a:pPr>
            <a:r>
              <a:rPr lang="en-US" dirty="0">
                <a:solidFill>
                  <a:schemeClr val="bg1"/>
                </a:solidFill>
                <a:cs typeface="+mj-cs"/>
              </a:rPr>
              <a:t>A.</a:t>
            </a:r>
            <a:r>
              <a:rPr lang="zh-CN" altLang="en-US" dirty="0">
                <a:solidFill>
                  <a:schemeClr val="bg1"/>
                </a:solidFill>
                <a:latin typeface="Times New Roman" charset="0"/>
                <a:ea typeface="ＭＳ Ｐゴシック" charset="0"/>
              </a:rPr>
              <a:t>预言有更优越的</a:t>
            </a:r>
            <a:r>
              <a:rPr lang="zh-CN" altLang="en-US" b="1" dirty="0">
                <a:solidFill>
                  <a:srgbClr val="FFFF00"/>
                </a:solidFill>
                <a:latin typeface="Times New Roman" charset="0"/>
                <a:ea typeface="ＭＳ Ｐゴシック" charset="0"/>
              </a:rPr>
              <a:t>意义</a:t>
            </a:r>
            <a:r>
              <a:rPr lang="zh-CN" altLang="en-US" b="1" dirty="0">
                <a:solidFill>
                  <a:schemeClr val="bg1"/>
                </a:solidFill>
                <a:latin typeface="Times New Roman" charset="0"/>
                <a:ea typeface="ＭＳ Ｐゴシック" charset="0"/>
              </a:rPr>
              <a:t> </a:t>
            </a:r>
            <a:br>
              <a:rPr lang="en-US" altLang="zh-CN" b="1" dirty="0">
                <a:solidFill>
                  <a:schemeClr val="bg1"/>
                </a:solidFill>
                <a:latin typeface="Times New Roman" charset="0"/>
                <a:ea typeface="ＭＳ Ｐゴシック" charset="0"/>
              </a:rPr>
            </a:br>
            <a:r>
              <a:rPr lang="en-US" dirty="0">
                <a:solidFill>
                  <a:schemeClr val="bg1"/>
                </a:solidFill>
                <a:cs typeface="+mj-cs"/>
              </a:rPr>
              <a:t>(</a:t>
            </a:r>
            <a:r>
              <a:rPr lang="en-US" altLang="zh-CN" dirty="0">
                <a:solidFill>
                  <a:schemeClr val="bg1"/>
                </a:solidFill>
                <a:cs typeface="+mj-cs"/>
              </a:rPr>
              <a:t>14:</a:t>
            </a:r>
            <a:r>
              <a:rPr lang="en-US" dirty="0">
                <a:solidFill>
                  <a:schemeClr val="bg1"/>
                </a:solidFill>
                <a:cs typeface="+mj-cs"/>
              </a:rPr>
              <a:t>20-22).</a:t>
            </a:r>
            <a:endParaRPr lang="en-US" dirty="0">
              <a:solidFill>
                <a:schemeClr val="bg1"/>
              </a:solidFill>
              <a:latin typeface="Times"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8467" name="Rectangle 2"/>
          <p:cNvSpPr>
            <a:spLocks noGrp="1" noChangeArrowheads="1"/>
          </p:cNvSpPr>
          <p:nvPr>
            <p:ph type="title" idx="4294967295"/>
          </p:nvPr>
        </p:nvSpPr>
        <p:spPr>
          <a:xfrm>
            <a:off x="685800" y="228600"/>
            <a:ext cx="7772400" cy="1143000"/>
          </a:xfrm>
        </p:spPr>
        <p:txBody>
          <a:bodyPr/>
          <a:lstStyle/>
          <a:p>
            <a:pPr eaLnBrk="1" hangingPunct="1"/>
            <a:r>
              <a:rPr lang="en-US" dirty="0">
                <a:solidFill>
                  <a:schemeClr val="bg1"/>
                </a:solidFill>
                <a:latin typeface="Arial" charset="0"/>
                <a:ea typeface="Osaka" charset="0"/>
                <a:cs typeface="Osaka" charset="0"/>
              </a:rPr>
              <a:t>B.</a:t>
            </a:r>
            <a:r>
              <a:rPr lang="zh-CN" altLang="en-US" dirty="0">
                <a:solidFill>
                  <a:schemeClr val="bg1"/>
                </a:solidFill>
                <a:latin typeface="Times New Roman" charset="0"/>
                <a:ea typeface="ＭＳ Ｐゴシック" charset="0"/>
                <a:cs typeface="ＭＳ Ｐゴシック" charset="0"/>
              </a:rPr>
              <a:t>预言有更优越的</a:t>
            </a:r>
            <a:r>
              <a:rPr lang="zh-CN" altLang="en-US" b="1" dirty="0">
                <a:solidFill>
                  <a:srgbClr val="FFFF00"/>
                </a:solidFill>
                <a:latin typeface="Times New Roman" charset="0"/>
                <a:ea typeface="ＭＳ Ｐゴシック" charset="0"/>
                <a:cs typeface="ＭＳ Ｐゴシック" charset="0"/>
              </a:rPr>
              <a:t>效果</a:t>
            </a:r>
            <a:br>
              <a:rPr lang="en-US" b="1" dirty="0">
                <a:solidFill>
                  <a:schemeClr val="bg1"/>
                </a:solidFill>
                <a:latin typeface="Times New Roman" charset="0"/>
                <a:ea typeface="ＭＳ Ｐゴシック" charset="0"/>
                <a:cs typeface="ＭＳ Ｐゴシック" charset="0"/>
              </a:rPr>
            </a:br>
            <a:r>
              <a:rPr lang="en-US" dirty="0">
                <a:solidFill>
                  <a:schemeClr val="bg1"/>
                </a:solidFill>
                <a:latin typeface="Arial" charset="0"/>
                <a:ea typeface="Osaka" charset="0"/>
                <a:cs typeface="Osaka" charset="0"/>
              </a:rPr>
              <a:t>(14:23-25).</a:t>
            </a:r>
            <a:endParaRPr lang="en-US" dirty="0">
              <a:solidFill>
                <a:schemeClr val="bg1"/>
              </a:solidFill>
              <a:latin typeface="Times" charset="0"/>
              <a:ea typeface="Osaka" charset="0"/>
              <a:cs typeface="Osaka" charset="0"/>
            </a:endParaRPr>
          </a:p>
        </p:txBody>
      </p:sp>
      <p:sp>
        <p:nvSpPr>
          <p:cNvPr id="318468"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8469" name="Rectangle 3"/>
          <p:cNvSpPr>
            <a:spLocks noChangeArrowheads="1"/>
          </p:cNvSpPr>
          <p:nvPr/>
        </p:nvSpPr>
        <p:spPr bwMode="auto">
          <a:xfrm>
            <a:off x="381000" y="4267200"/>
            <a:ext cx="38862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zh-CN" altLang="en-SG" sz="4000" dirty="0">
                <a:solidFill>
                  <a:schemeClr val="bg1"/>
                </a:solidFill>
                <a:latin typeface="Times New Roman" charset="0"/>
              </a:rPr>
              <a:t>没有翻译</a:t>
            </a:r>
            <a:r>
              <a:rPr lang="zh-CN" altLang="en-US" sz="4000" dirty="0">
                <a:solidFill>
                  <a:schemeClr val="bg1"/>
                </a:solidFill>
                <a:latin typeface="Times New Roman" charset="0"/>
              </a:rPr>
              <a:t>的方言使教会中的</a:t>
            </a:r>
            <a:r>
              <a:rPr lang="zh-CN" altLang="en-SG" sz="4000" dirty="0">
                <a:solidFill>
                  <a:schemeClr val="bg1"/>
                </a:solidFill>
                <a:latin typeface="Times New Roman" charset="0"/>
              </a:rPr>
              <a:t>未信者</a:t>
            </a:r>
            <a:r>
              <a:rPr lang="zh-CN" altLang="en-US" sz="4000" dirty="0">
                <a:solidFill>
                  <a:srgbClr val="FFFF00"/>
                </a:solidFill>
                <a:latin typeface="Times New Roman" charset="0"/>
              </a:rPr>
              <a:t>感到反感</a:t>
            </a:r>
            <a:r>
              <a:rPr lang="en-US" sz="4000" dirty="0">
                <a:solidFill>
                  <a:schemeClr val="bg1"/>
                </a:solidFill>
                <a:latin typeface="Arial Bold" charset="0"/>
                <a:ea typeface="Osaka" charset="0"/>
                <a:cs typeface="Osaka" charset="0"/>
              </a:rPr>
              <a:t>(23)</a:t>
            </a:r>
          </a:p>
        </p:txBody>
      </p:sp>
      <p:sp>
        <p:nvSpPr>
          <p:cNvPr id="253959" name="Rectangle 3"/>
          <p:cNvSpPr>
            <a:spLocks noChangeArrowheads="1"/>
          </p:cNvSpPr>
          <p:nvPr/>
        </p:nvSpPr>
        <p:spPr bwMode="auto">
          <a:xfrm>
            <a:off x="4572000" y="1600200"/>
            <a:ext cx="45720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zh-CN" altLang="en-US" sz="4000" dirty="0">
                <a:solidFill>
                  <a:schemeClr val="bg1"/>
                </a:solidFill>
                <a:latin typeface="Times New Roman" charset="0"/>
              </a:rPr>
              <a:t>预言在教会中</a:t>
            </a:r>
            <a:r>
              <a:rPr lang="zh-CN" altLang="en-US" sz="4000" b="1" dirty="0">
                <a:solidFill>
                  <a:srgbClr val="FFFF00"/>
                </a:solidFill>
                <a:latin typeface="Times New Roman" charset="0"/>
              </a:rPr>
              <a:t>带给</a:t>
            </a:r>
            <a:r>
              <a:rPr lang="zh-CN" altLang="en-SG" sz="4000" b="1" dirty="0">
                <a:solidFill>
                  <a:srgbClr val="FFFF00"/>
                </a:solidFill>
                <a:latin typeface="Times New Roman" charset="0"/>
              </a:rPr>
              <a:t>未信者</a:t>
            </a:r>
            <a:r>
              <a:rPr lang="zh-CN" altLang="en-US" sz="4000" b="1" dirty="0">
                <a:solidFill>
                  <a:srgbClr val="FFFF00"/>
                </a:solidFill>
                <a:latin typeface="Times New Roman" charset="0"/>
              </a:rPr>
              <a:t>信心</a:t>
            </a:r>
            <a:r>
              <a:rPr lang="zh-CN" altLang="en-US" sz="4000" dirty="0">
                <a:solidFill>
                  <a:schemeClr val="bg1"/>
                </a:solidFill>
                <a:latin typeface="Times New Roman" charset="0"/>
              </a:rPr>
              <a:t>，悔改及敬拜</a:t>
            </a:r>
            <a:r>
              <a:rPr lang="en-US" sz="4000" dirty="0">
                <a:solidFill>
                  <a:schemeClr val="bg1"/>
                </a:solidFill>
                <a:latin typeface="Arial Bold" charset="0"/>
                <a:ea typeface="Osaka" charset="0"/>
                <a:cs typeface="Osaka" charset="0"/>
              </a:rPr>
              <a:t>(24-25)</a:t>
            </a:r>
          </a:p>
        </p:txBody>
      </p:sp>
      <p:pic>
        <p:nvPicPr>
          <p:cNvPr id="253961" name="Picture 9" descr="Jesusworship04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29200" y="4638675"/>
            <a:ext cx="3552825" cy="221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8472" name="Picture 10" descr="tonguesholy-spir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3365500" cy="251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3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20514" name="Rectangle 1026"/>
          <p:cNvSpPr>
            <a:spLocks noGrp="1" noChangeArrowheads="1"/>
          </p:cNvSpPr>
          <p:nvPr>
            <p:ph type="title"/>
          </p:nvPr>
        </p:nvSpPr>
        <p:spPr>
          <a:xfrm>
            <a:off x="457200" y="274638"/>
            <a:ext cx="8305800" cy="1782762"/>
          </a:xfrm>
          <a:noFill/>
        </p:spPr>
        <p:txBody>
          <a:bodyPr/>
          <a:lstStyle/>
          <a:p>
            <a:r>
              <a:rPr lang="zh-CN" altLang="en-US" sz="5400" dirty="0">
                <a:solidFill>
                  <a:schemeClr val="bg1"/>
                </a:solidFill>
                <a:latin typeface="Times New Roman" charset="0"/>
                <a:ea typeface="ＭＳ Ｐゴシック" charset="0"/>
                <a:cs typeface="ＭＳ Ｐゴシック" charset="0"/>
              </a:rPr>
              <a:t>神的话要在公众崇拜</a:t>
            </a:r>
            <a:br>
              <a:rPr lang="en-US" altLang="zh-CN" sz="5400" dirty="0">
                <a:solidFill>
                  <a:schemeClr val="bg1"/>
                </a:solidFill>
                <a:latin typeface="Times New Roman" charset="0"/>
                <a:ea typeface="ＭＳ Ｐゴシック" charset="0"/>
                <a:cs typeface="ＭＳ Ｐゴシック" charset="0"/>
              </a:rPr>
            </a:br>
            <a:r>
              <a:rPr lang="zh-CN" altLang="en-US" sz="5400" dirty="0">
                <a:solidFill>
                  <a:schemeClr val="bg1"/>
                </a:solidFill>
                <a:latin typeface="Times New Roman" charset="0"/>
                <a:ea typeface="ＭＳ Ｐゴシック" charset="0"/>
                <a:cs typeface="ＭＳ Ｐゴシック" charset="0"/>
              </a:rPr>
              <a:t>占最优先的地位</a:t>
            </a:r>
            <a:endParaRPr lang="en-SG" altLang="zh-CN" sz="5400" dirty="0">
              <a:solidFill>
                <a:schemeClr val="bg1"/>
              </a:solidFill>
              <a:latin typeface="Times New Roman" charset="0"/>
              <a:ea typeface="ＭＳ Ｐゴシック" charset="0"/>
              <a:cs typeface="ＭＳ Ｐゴシック" charset="0"/>
            </a:endParaRPr>
          </a:p>
        </p:txBody>
      </p:sp>
      <p:pic>
        <p:nvPicPr>
          <p:cNvPr id="320515"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2913063"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8900" name="Rectangle 1028"/>
          <p:cNvSpPr>
            <a:spLocks noChangeArrowheads="1"/>
          </p:cNvSpPr>
          <p:nvPr/>
        </p:nvSpPr>
        <p:spPr bwMode="auto">
          <a:xfrm>
            <a:off x="4267200" y="2743200"/>
            <a:ext cx="4572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zh-CN" altLang="en-US" sz="3200" b="1" dirty="0">
                <a:solidFill>
                  <a:srgbClr val="FFFFFF"/>
                </a:solidFill>
              </a:rPr>
              <a:t>家庭小组</a:t>
            </a:r>
            <a:endParaRPr lang="en-US" sz="3200" b="1" dirty="0">
              <a:solidFill>
                <a:srgbClr val="FFFFFF"/>
              </a:solidFill>
            </a:endParaRPr>
          </a:p>
          <a:p>
            <a:pPr marL="342900" indent="-342900">
              <a:spcBef>
                <a:spcPct val="20000"/>
              </a:spcBef>
              <a:buFontTx/>
              <a:buChar char="•"/>
            </a:pPr>
            <a:r>
              <a:rPr lang="en-US" sz="3200" b="1" dirty="0">
                <a:solidFill>
                  <a:srgbClr val="FFFFFF"/>
                </a:solidFill>
              </a:rPr>
              <a:t>CSB</a:t>
            </a:r>
          </a:p>
          <a:p>
            <a:pPr marL="342900" indent="-342900">
              <a:spcBef>
                <a:spcPct val="20000"/>
              </a:spcBef>
              <a:buFontTx/>
              <a:buChar char="•"/>
            </a:pPr>
            <a:r>
              <a:rPr lang="en-US" sz="3200" b="1" dirty="0">
                <a:solidFill>
                  <a:srgbClr val="FFFFFF"/>
                </a:solidFill>
              </a:rPr>
              <a:t>Take notes</a:t>
            </a:r>
          </a:p>
          <a:p>
            <a:pPr marL="342900" indent="-342900">
              <a:spcBef>
                <a:spcPct val="20000"/>
              </a:spcBef>
              <a:buFontTx/>
              <a:buChar char="•"/>
            </a:pPr>
            <a:r>
              <a:rPr lang="zh-CN" altLang="en-SG" sz="3200" b="1" dirty="0">
                <a:solidFill>
                  <a:srgbClr val="FFFFFF"/>
                </a:solidFill>
              </a:rPr>
              <a:t>袭</a:t>
            </a:r>
            <a:r>
              <a:rPr lang="zh-CN" altLang="en-US" sz="3200" b="1" dirty="0">
                <a:solidFill>
                  <a:srgbClr val="FFFFFF"/>
                </a:solidFill>
              </a:rPr>
              <a:t>带圣经</a:t>
            </a:r>
            <a:endParaRPr lang="en-US" sz="3200" b="1" dirty="0">
              <a:solidFill>
                <a:srgbClr val="FFFFFF"/>
              </a:solidFill>
            </a:endParaRPr>
          </a:p>
          <a:p>
            <a:pPr marL="342900" indent="-342900">
              <a:spcBef>
                <a:spcPct val="20000"/>
              </a:spcBef>
              <a:buFontTx/>
              <a:buChar char="•"/>
            </a:pPr>
            <a:r>
              <a:rPr lang="zh-CN" altLang="en-US" sz="3200" b="1" dirty="0">
                <a:solidFill>
                  <a:srgbClr val="FFFFFF"/>
                </a:solidFill>
              </a:rPr>
              <a:t>“没有读经，没有早餐”</a:t>
            </a:r>
            <a:endParaRPr lang="en-US" sz="32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fade">
                                      <p:cBhvr>
                                        <p:cTn id="7" dur="800" decel="100000"/>
                                        <p:tgtEl>
                                          <p:spTgt spid="208900">
                                            <p:txEl>
                                              <p:pRg st="0" end="0"/>
                                            </p:txEl>
                                          </p:spTgt>
                                        </p:tgtEl>
                                      </p:cBhvr>
                                    </p:animEffect>
                                    <p:anim calcmode="lin" valueType="num">
                                      <p:cBhvr>
                                        <p:cTn id="8" dur="800" decel="100000" fill="hold"/>
                                        <p:tgtEl>
                                          <p:spTgt spid="20890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890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890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890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890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08900">
                                            <p:txEl>
                                              <p:pRg st="1" end="1"/>
                                            </p:txEl>
                                          </p:spTgt>
                                        </p:tgtEl>
                                        <p:attrNameLst>
                                          <p:attrName>style.visibility</p:attrName>
                                        </p:attrNameLst>
                                      </p:cBhvr>
                                      <p:to>
                                        <p:strVal val="visible"/>
                                      </p:to>
                                    </p:set>
                                    <p:animEffect transition="in" filter="fade">
                                      <p:cBhvr>
                                        <p:cTn id="17" dur="800" decel="100000"/>
                                        <p:tgtEl>
                                          <p:spTgt spid="208900">
                                            <p:txEl>
                                              <p:pRg st="1" end="1"/>
                                            </p:txEl>
                                          </p:spTgt>
                                        </p:tgtEl>
                                      </p:cBhvr>
                                    </p:animEffect>
                                    <p:anim calcmode="lin" valueType="num">
                                      <p:cBhvr>
                                        <p:cTn id="18" dur="800" decel="100000" fill="hold"/>
                                        <p:tgtEl>
                                          <p:spTgt spid="20890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0890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0890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890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890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08900">
                                            <p:txEl>
                                              <p:pRg st="2" end="2"/>
                                            </p:txEl>
                                          </p:spTgt>
                                        </p:tgtEl>
                                        <p:attrNameLst>
                                          <p:attrName>style.visibility</p:attrName>
                                        </p:attrNameLst>
                                      </p:cBhvr>
                                      <p:to>
                                        <p:strVal val="visible"/>
                                      </p:to>
                                    </p:set>
                                    <p:animEffect transition="in" filter="fade">
                                      <p:cBhvr>
                                        <p:cTn id="27" dur="800" decel="100000"/>
                                        <p:tgtEl>
                                          <p:spTgt spid="208900">
                                            <p:txEl>
                                              <p:pRg st="2" end="2"/>
                                            </p:txEl>
                                          </p:spTgt>
                                        </p:tgtEl>
                                      </p:cBhvr>
                                    </p:animEffect>
                                    <p:anim calcmode="lin" valueType="num">
                                      <p:cBhvr>
                                        <p:cTn id="28" dur="800" decel="100000" fill="hold"/>
                                        <p:tgtEl>
                                          <p:spTgt spid="20890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890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890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890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890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8900">
                                            <p:txEl>
                                              <p:pRg st="3" end="3"/>
                                            </p:txEl>
                                          </p:spTgt>
                                        </p:tgtEl>
                                        <p:attrNameLst>
                                          <p:attrName>style.visibility</p:attrName>
                                        </p:attrNameLst>
                                      </p:cBhvr>
                                      <p:to>
                                        <p:strVal val="visible"/>
                                      </p:to>
                                    </p:set>
                                    <p:animEffect transition="in" filter="fade">
                                      <p:cBhvr>
                                        <p:cTn id="37" dur="800" decel="100000"/>
                                        <p:tgtEl>
                                          <p:spTgt spid="208900">
                                            <p:txEl>
                                              <p:pRg st="3" end="3"/>
                                            </p:txEl>
                                          </p:spTgt>
                                        </p:tgtEl>
                                      </p:cBhvr>
                                    </p:animEffect>
                                    <p:anim calcmode="lin" valueType="num">
                                      <p:cBhvr>
                                        <p:cTn id="38" dur="800" decel="100000" fill="hold"/>
                                        <p:tgtEl>
                                          <p:spTgt spid="208900">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08900">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08900">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8900">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8900">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Rectangle 16"/>
          <p:cNvSpPr>
            <a:spLocks noChangeArrowheads="1"/>
          </p:cNvSpPr>
          <p:nvPr/>
        </p:nvSpPr>
        <p:spPr bwMode="auto">
          <a:xfrm>
            <a:off x="4572000" y="0"/>
            <a:ext cx="4572000" cy="6858000"/>
          </a:xfrm>
          <a:prstGeom prst="rect">
            <a:avLst/>
          </a:prstGeom>
          <a:gradFill rotWithShape="0">
            <a:gsLst>
              <a:gs pos="0">
                <a:srgbClr val="545454"/>
              </a:gs>
              <a:gs pos="100000">
                <a:srgbClr val="545454">
                  <a:gamma/>
                  <a:shade val="21569"/>
                  <a:invGamma/>
                </a:srgbClr>
              </a:gs>
            </a:gsLst>
            <a:path path="shape">
              <a:fillToRect l="50000" t="50000" r="50000" b="50000"/>
            </a:path>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ea typeface="Osaka" pitchFamily="-84" charset="-128"/>
            </a:endParaRPr>
          </a:p>
        </p:txBody>
      </p:sp>
      <p:pic>
        <p:nvPicPr>
          <p:cNvPr id="74754" name="Picture 15" descr="ms187"/>
          <p:cNvPicPr>
            <a:picLocks noChangeAspect="1" noChangeArrowheads="1"/>
          </p:cNvPicPr>
          <p:nvPr/>
        </p:nvPicPr>
        <p:blipFill>
          <a:blip r:embed="rId3" cstate="screen">
            <a:lum bright="-12000"/>
            <a:extLst>
              <a:ext uri="{28A0092B-C50C-407E-A947-70E740481C1C}">
                <a14:useLocalDpi xmlns:a14="http://schemas.microsoft.com/office/drawing/2010/main" val="0"/>
              </a:ext>
            </a:extLst>
          </a:blip>
          <a:srcRect/>
          <a:stretch>
            <a:fillRect/>
          </a:stretch>
        </p:blipFill>
        <p:spPr bwMode="auto">
          <a:xfrm>
            <a:off x="0" y="0"/>
            <a:ext cx="4572000" cy="76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152400" y="1628775"/>
            <a:ext cx="38100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圣经</a:t>
            </a:r>
          </a:p>
        </p:txBody>
      </p:sp>
      <p:sp>
        <p:nvSpPr>
          <p:cNvPr id="22533" name="Text Box 5"/>
          <p:cNvSpPr txBox="1">
            <a:spLocks noChangeArrowheads="1"/>
          </p:cNvSpPr>
          <p:nvPr/>
        </p:nvSpPr>
        <p:spPr bwMode="auto">
          <a:xfrm>
            <a:off x="4572000" y="1628775"/>
            <a:ext cx="3657600" cy="701675"/>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4000" b="1" u="sng">
                <a:solidFill>
                  <a:srgbClr val="FFFFFF"/>
                </a:solidFill>
                <a:ea typeface="SimSun" charset="0"/>
                <a:cs typeface="SimSun" charset="0"/>
              </a:rPr>
              <a:t>外邦</a:t>
            </a:r>
            <a:endParaRPr lang="zh-CN" altLang="en-US" sz="3200" b="1" i="1" u="sng">
              <a:solidFill>
                <a:srgbClr val="FFFFFF"/>
              </a:solidFill>
              <a:latin typeface="Times New Roman" charset="0"/>
              <a:ea typeface="SimSun" charset="0"/>
              <a:cs typeface="SimSun" charset="0"/>
            </a:endParaRPr>
          </a:p>
        </p:txBody>
      </p:sp>
      <p:sp>
        <p:nvSpPr>
          <p:cNvPr id="22534" name="Text Box 6"/>
          <p:cNvSpPr txBox="1">
            <a:spLocks noChangeArrowheads="1"/>
          </p:cNvSpPr>
          <p:nvPr/>
        </p:nvSpPr>
        <p:spPr bwMode="auto">
          <a:xfrm>
            <a:off x="152400" y="2635250"/>
            <a:ext cx="40386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属神的动机</a:t>
            </a:r>
            <a:endParaRPr lang="en-US" sz="3600" b="1">
              <a:solidFill>
                <a:srgbClr val="FFFFFF"/>
              </a:solidFill>
              <a:ea typeface="SimSun" charset="0"/>
              <a:cs typeface="SimSun" charset="0"/>
            </a:endParaRPr>
          </a:p>
        </p:txBody>
      </p:sp>
      <p:sp>
        <p:nvSpPr>
          <p:cNvPr id="22535" name="Text Box 7"/>
          <p:cNvSpPr txBox="1">
            <a:spLocks noChangeArrowheads="1"/>
          </p:cNvSpPr>
          <p:nvPr/>
        </p:nvSpPr>
        <p:spPr bwMode="auto">
          <a:xfrm>
            <a:off x="4572000" y="2635250"/>
            <a:ext cx="43434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经济的来源</a:t>
            </a:r>
            <a:endParaRPr lang="en-US" sz="2800" b="1" i="1">
              <a:solidFill>
                <a:srgbClr val="FFFFFF"/>
              </a:solidFill>
              <a:latin typeface="Times New Roman" charset="0"/>
              <a:ea typeface="SimSun" charset="0"/>
              <a:cs typeface="SimSun" charset="0"/>
            </a:endParaRPr>
          </a:p>
        </p:txBody>
      </p:sp>
      <p:sp>
        <p:nvSpPr>
          <p:cNvPr id="22536" name="Text Box 8"/>
          <p:cNvSpPr txBox="1">
            <a:spLocks noChangeArrowheads="1"/>
          </p:cNvSpPr>
          <p:nvPr/>
        </p:nvSpPr>
        <p:spPr bwMode="auto">
          <a:xfrm>
            <a:off x="152400" y="3625850"/>
            <a:ext cx="44196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原本的信息</a:t>
            </a:r>
            <a:endParaRPr lang="en-US" sz="3600" b="1">
              <a:solidFill>
                <a:srgbClr val="FFFFFF"/>
              </a:solidFill>
              <a:ea typeface="SimSun" charset="0"/>
              <a:cs typeface="SimSun" charset="0"/>
            </a:endParaRPr>
          </a:p>
        </p:txBody>
      </p:sp>
      <p:sp>
        <p:nvSpPr>
          <p:cNvPr id="22537" name="Text Box 9"/>
          <p:cNvSpPr txBox="1">
            <a:spLocks noChangeArrowheads="1"/>
          </p:cNvSpPr>
          <p:nvPr/>
        </p:nvSpPr>
        <p:spPr bwMode="auto">
          <a:xfrm>
            <a:off x="4572000" y="3625850"/>
            <a:ext cx="43434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latin typeface="Times New Roman" charset="0"/>
                <a:ea typeface="SimSun" charset="0"/>
                <a:cs typeface="SimSun" charset="0"/>
              </a:rPr>
              <a:t>抄袭</a:t>
            </a:r>
          </a:p>
        </p:txBody>
      </p:sp>
      <p:sp>
        <p:nvSpPr>
          <p:cNvPr id="22538" name="Text Box 10"/>
          <p:cNvSpPr txBox="1">
            <a:spLocks noChangeArrowheads="1"/>
          </p:cNvSpPr>
          <p:nvPr/>
        </p:nvSpPr>
        <p:spPr bwMode="auto">
          <a:xfrm>
            <a:off x="0" y="4572000"/>
            <a:ext cx="40386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en-US" sz="3600" b="1">
                <a:solidFill>
                  <a:srgbClr val="FFFFFF"/>
                </a:solidFill>
              </a:rPr>
              <a:t>100% </a:t>
            </a:r>
            <a:r>
              <a:rPr lang="zh-CN" altLang="en-US" sz="3600" b="1">
                <a:solidFill>
                  <a:srgbClr val="FFFFFF"/>
                </a:solidFill>
                <a:ea typeface="SimSun" charset="0"/>
                <a:cs typeface="SimSun" charset="0"/>
              </a:rPr>
              <a:t>准确</a:t>
            </a:r>
          </a:p>
        </p:txBody>
      </p:sp>
      <p:sp>
        <p:nvSpPr>
          <p:cNvPr id="22539" name="Text Box 11"/>
          <p:cNvSpPr txBox="1">
            <a:spLocks noChangeArrowheads="1"/>
          </p:cNvSpPr>
          <p:nvPr/>
        </p:nvSpPr>
        <p:spPr bwMode="auto">
          <a:xfrm>
            <a:off x="4572000" y="4616450"/>
            <a:ext cx="45720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呈现错误的</a:t>
            </a:r>
            <a:endParaRPr lang="en-US" sz="2800" b="1" i="1">
              <a:solidFill>
                <a:srgbClr val="FFFFFF"/>
              </a:solidFill>
              <a:latin typeface="Times New Roman" charset="0"/>
              <a:ea typeface="SimSun" charset="0"/>
              <a:cs typeface="SimSun" charset="0"/>
            </a:endParaRPr>
          </a:p>
        </p:txBody>
      </p:sp>
      <p:sp>
        <p:nvSpPr>
          <p:cNvPr id="22540" name="Text Box 12"/>
          <p:cNvSpPr txBox="1">
            <a:spLocks noChangeArrowheads="1"/>
          </p:cNvSpPr>
          <p:nvPr/>
        </p:nvSpPr>
        <p:spPr bwMode="auto">
          <a:xfrm>
            <a:off x="228600" y="5607050"/>
            <a:ext cx="40386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被逼迫的</a:t>
            </a:r>
            <a:endParaRPr lang="en-US" sz="3600" b="1">
              <a:solidFill>
                <a:srgbClr val="FFFFFF"/>
              </a:solidFill>
              <a:ea typeface="SimSun" charset="0"/>
              <a:cs typeface="SimSun" charset="0"/>
            </a:endParaRPr>
          </a:p>
        </p:txBody>
      </p:sp>
      <p:sp>
        <p:nvSpPr>
          <p:cNvPr id="22541" name="Text Box 13"/>
          <p:cNvSpPr txBox="1">
            <a:spLocks noChangeArrowheads="1"/>
          </p:cNvSpPr>
          <p:nvPr/>
        </p:nvSpPr>
        <p:spPr bwMode="auto">
          <a:xfrm>
            <a:off x="4572000" y="5607050"/>
            <a:ext cx="4343400" cy="64135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a:defRPr>
                <a:solidFill>
                  <a:schemeClr val="tx1"/>
                </a:solidFill>
                <a:latin typeface="Arial" charset="0"/>
                <a:ea typeface="ＭＳ Ｐゴシック" charset="0"/>
              </a:defRPr>
            </a:lvl1pPr>
            <a:lvl2pPr marL="1260475">
              <a:defRPr>
                <a:solidFill>
                  <a:schemeClr val="tx1"/>
                </a:solidFill>
                <a:latin typeface="Arial" charset="0"/>
                <a:ea typeface="ＭＳ Ｐゴシック" charset="0"/>
              </a:defRPr>
            </a:lvl2pPr>
            <a:lvl3pPr marL="1374775">
              <a:defRPr>
                <a:solidFill>
                  <a:schemeClr val="tx1"/>
                </a:solidFill>
                <a:latin typeface="Arial" charset="0"/>
                <a:ea typeface="ＭＳ Ｐゴシック" charset="0"/>
              </a:defRPr>
            </a:lvl3pPr>
            <a:lvl4pPr marL="1489075">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zh-CN" altLang="en-US" sz="3600" b="1">
                <a:solidFill>
                  <a:srgbClr val="FFFFFF"/>
                </a:solidFill>
                <a:ea typeface="SimSun" charset="0"/>
                <a:cs typeface="SimSun" charset="0"/>
              </a:rPr>
              <a:t>被高举</a:t>
            </a:r>
            <a:endParaRPr lang="zh-CN" altLang="en-US" sz="2800" b="1" i="1">
              <a:solidFill>
                <a:srgbClr val="FFFFFF"/>
              </a:solidFill>
              <a:latin typeface="Times New Roman" charset="0"/>
              <a:ea typeface="SimSun" charset="0"/>
              <a:cs typeface="SimSun" charset="0"/>
            </a:endParaRPr>
          </a:p>
        </p:txBody>
      </p:sp>
      <p:sp>
        <p:nvSpPr>
          <p:cNvPr id="22542" name="Text Box 14"/>
          <p:cNvSpPr txBox="1">
            <a:spLocks noChangeArrowheads="1"/>
          </p:cNvSpPr>
          <p:nvPr/>
        </p:nvSpPr>
        <p:spPr bwMode="auto">
          <a:xfrm>
            <a:off x="7620000" y="0"/>
            <a:ext cx="1371600" cy="45720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914400" indent="-914400"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en-US" altLang="en-US" sz="2400" b="1">
                <a:solidFill>
                  <a:srgbClr val="FFFFFF"/>
                </a:solidFill>
                <a:ea typeface="Osaka" pitchFamily="-84" charset="-128"/>
              </a:rPr>
              <a:t>186c-d</a:t>
            </a:r>
            <a:endParaRPr lang="en-US" altLang="en-US" sz="2400" b="1" i="1">
              <a:solidFill>
                <a:srgbClr val="FFFFFF"/>
              </a:solidFill>
              <a:latin typeface="Times New Roman" pitchFamily="18" charset="0"/>
              <a:ea typeface="Osaka" pitchFamily="-84" charset="-128"/>
            </a:endParaRPr>
          </a:p>
        </p:txBody>
      </p:sp>
      <p:sp>
        <p:nvSpPr>
          <p:cNvPr id="22545" name="Rectangle 17"/>
          <p:cNvSpPr>
            <a:spLocks noGrp="1" noChangeArrowheads="1"/>
          </p:cNvSpPr>
          <p:nvPr>
            <p:ph type="title" idx="4294967295"/>
          </p:nvPr>
        </p:nvSpPr>
        <p:spPr>
          <a:xfrm>
            <a:off x="-152400" y="457200"/>
            <a:ext cx="9296400" cy="990600"/>
          </a:xfrm>
          <a:gradFill rotWithShape="0">
            <a:gsLst>
              <a:gs pos="0">
                <a:schemeClr val="tx2"/>
              </a:gs>
              <a:gs pos="100000">
                <a:srgbClr val="000000">
                  <a:alpha val="3998"/>
                </a:srgbClr>
              </a:gs>
            </a:gsLst>
            <a:lin ang="5400000" scaled="1"/>
          </a:gradFill>
          <a:effectLst>
            <a:outerShdw blurRad="63500" dist="35921" dir="2700000" algn="ctr" rotWithShape="0">
              <a:schemeClr val="tx2">
                <a:alpha val="74997"/>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zh-CN" altLang="en-US" b="1">
                <a:solidFill>
                  <a:schemeClr val="bg1"/>
                </a:solidFill>
                <a:ea typeface="SimSun" charset="0"/>
                <a:cs typeface="SimSun" charset="0"/>
              </a:rPr>
              <a:t>先知之间有什么分别？</a:t>
            </a:r>
            <a:endParaRPr lang="en-US" b="1">
              <a:solidFill>
                <a:schemeClr val="bg1"/>
              </a:solidFill>
              <a:ea typeface="SimSun" charset="0"/>
              <a:cs typeface="SimSun" charset="0"/>
            </a:endParaRPr>
          </a:p>
        </p:txBody>
      </p:sp>
    </p:spTree>
    <p:extLst>
      <p:ext uri="{BB962C8B-B14F-4D97-AF65-F5344CB8AC3E}">
        <p14:creationId xmlns:p14="http://schemas.microsoft.com/office/powerpoint/2010/main" val="6592166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fltVal val="0"/>
                                          </p:val>
                                        </p:tav>
                                        <p:tav tm="100000">
                                          <p:val>
                                            <p:strVal val="#ppt_w"/>
                                          </p:val>
                                        </p:tav>
                                      </p:tavLst>
                                    </p:anim>
                                    <p:anim calcmode="lin" valueType="num">
                                      <p:cBhvr>
                                        <p:cTn id="8" dur="1000" fill="hold"/>
                                        <p:tgtEl>
                                          <p:spTgt spid="22534"/>
                                        </p:tgtEl>
                                        <p:attrNameLst>
                                          <p:attrName>ppt_h</p:attrName>
                                        </p:attrNameLst>
                                      </p:cBhvr>
                                      <p:tavLst>
                                        <p:tav tm="0">
                                          <p:val>
                                            <p:fltVal val="0"/>
                                          </p:val>
                                        </p:tav>
                                        <p:tav tm="100000">
                                          <p:val>
                                            <p:strVal val="#ppt_h"/>
                                          </p:val>
                                        </p:tav>
                                      </p:tavLst>
                                    </p:anim>
                                    <p:anim calcmode="lin" valueType="num">
                                      <p:cBhvr>
                                        <p:cTn id="9" dur="1000" fill="hold"/>
                                        <p:tgtEl>
                                          <p:spTgt spid="225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 calcmode="lin" valueType="num">
                                      <p:cBhvr>
                                        <p:cTn id="15" dur="1000" fill="hold"/>
                                        <p:tgtEl>
                                          <p:spTgt spid="22535"/>
                                        </p:tgtEl>
                                        <p:attrNameLst>
                                          <p:attrName>ppt_w</p:attrName>
                                        </p:attrNameLst>
                                      </p:cBhvr>
                                      <p:tavLst>
                                        <p:tav tm="0">
                                          <p:val>
                                            <p:fltVal val="0"/>
                                          </p:val>
                                        </p:tav>
                                        <p:tav tm="100000">
                                          <p:val>
                                            <p:strVal val="#ppt_w"/>
                                          </p:val>
                                        </p:tav>
                                      </p:tavLst>
                                    </p:anim>
                                    <p:anim calcmode="lin" valueType="num">
                                      <p:cBhvr>
                                        <p:cTn id="16" dur="1000" fill="hold"/>
                                        <p:tgtEl>
                                          <p:spTgt spid="22535"/>
                                        </p:tgtEl>
                                        <p:attrNameLst>
                                          <p:attrName>ppt_h</p:attrName>
                                        </p:attrNameLst>
                                      </p:cBhvr>
                                      <p:tavLst>
                                        <p:tav tm="0">
                                          <p:val>
                                            <p:fltVal val="0"/>
                                          </p:val>
                                        </p:tav>
                                        <p:tav tm="100000">
                                          <p:val>
                                            <p:strVal val="#ppt_h"/>
                                          </p:val>
                                        </p:tav>
                                      </p:tavLst>
                                    </p:anim>
                                    <p:anim calcmode="lin" valueType="num">
                                      <p:cBhvr>
                                        <p:cTn id="17"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6"/>
                                        </p:tgtEl>
                                        <p:attrNameLst>
                                          <p:attrName>style.visibility</p:attrName>
                                        </p:attrNameLst>
                                      </p:cBhvr>
                                      <p:to>
                                        <p:strVal val="visible"/>
                                      </p:to>
                                    </p:set>
                                    <p:anim calcmode="lin" valueType="num">
                                      <p:cBhvr>
                                        <p:cTn id="23" dur="1000" fill="hold"/>
                                        <p:tgtEl>
                                          <p:spTgt spid="22536"/>
                                        </p:tgtEl>
                                        <p:attrNameLst>
                                          <p:attrName>ppt_w</p:attrName>
                                        </p:attrNameLst>
                                      </p:cBhvr>
                                      <p:tavLst>
                                        <p:tav tm="0">
                                          <p:val>
                                            <p:fltVal val="0"/>
                                          </p:val>
                                        </p:tav>
                                        <p:tav tm="100000">
                                          <p:val>
                                            <p:strVal val="#ppt_w"/>
                                          </p:val>
                                        </p:tav>
                                      </p:tavLst>
                                    </p:anim>
                                    <p:anim calcmode="lin" valueType="num">
                                      <p:cBhvr>
                                        <p:cTn id="24" dur="1000" fill="hold"/>
                                        <p:tgtEl>
                                          <p:spTgt spid="22536"/>
                                        </p:tgtEl>
                                        <p:attrNameLst>
                                          <p:attrName>ppt_h</p:attrName>
                                        </p:attrNameLst>
                                      </p:cBhvr>
                                      <p:tavLst>
                                        <p:tav tm="0">
                                          <p:val>
                                            <p:fltVal val="0"/>
                                          </p:val>
                                        </p:tav>
                                        <p:tav tm="100000">
                                          <p:val>
                                            <p:strVal val="#ppt_h"/>
                                          </p:val>
                                        </p:tav>
                                      </p:tavLst>
                                    </p:anim>
                                    <p:anim calcmode="lin" valueType="num">
                                      <p:cBhvr>
                                        <p:cTn id="25" dur="1000" fill="hold"/>
                                        <p:tgtEl>
                                          <p:spTgt spid="225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p:cTn id="31" dur="1000" fill="hold"/>
                                        <p:tgtEl>
                                          <p:spTgt spid="22537"/>
                                        </p:tgtEl>
                                        <p:attrNameLst>
                                          <p:attrName>ppt_w</p:attrName>
                                        </p:attrNameLst>
                                      </p:cBhvr>
                                      <p:tavLst>
                                        <p:tav tm="0">
                                          <p:val>
                                            <p:fltVal val="0"/>
                                          </p:val>
                                        </p:tav>
                                        <p:tav tm="100000">
                                          <p:val>
                                            <p:strVal val="#ppt_w"/>
                                          </p:val>
                                        </p:tav>
                                      </p:tavLst>
                                    </p:anim>
                                    <p:anim calcmode="lin" valueType="num">
                                      <p:cBhvr>
                                        <p:cTn id="32" dur="1000" fill="hold"/>
                                        <p:tgtEl>
                                          <p:spTgt spid="22537"/>
                                        </p:tgtEl>
                                        <p:attrNameLst>
                                          <p:attrName>ppt_h</p:attrName>
                                        </p:attrNameLst>
                                      </p:cBhvr>
                                      <p:tavLst>
                                        <p:tav tm="0">
                                          <p:val>
                                            <p:fltVal val="0"/>
                                          </p:val>
                                        </p:tav>
                                        <p:tav tm="100000">
                                          <p:val>
                                            <p:strVal val="#ppt_h"/>
                                          </p:val>
                                        </p:tav>
                                      </p:tavLst>
                                    </p:anim>
                                    <p:anim calcmode="lin" valueType="num">
                                      <p:cBhvr>
                                        <p:cTn id="33" dur="1000" fill="hold"/>
                                        <p:tgtEl>
                                          <p:spTgt spid="2253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5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538"/>
                                        </p:tgtEl>
                                        <p:attrNameLst>
                                          <p:attrName>style.visibility</p:attrName>
                                        </p:attrNameLst>
                                      </p:cBhvr>
                                      <p:to>
                                        <p:strVal val="visible"/>
                                      </p:to>
                                    </p:set>
                                    <p:anim calcmode="lin" valueType="num">
                                      <p:cBhvr>
                                        <p:cTn id="39" dur="1000" fill="hold"/>
                                        <p:tgtEl>
                                          <p:spTgt spid="22538"/>
                                        </p:tgtEl>
                                        <p:attrNameLst>
                                          <p:attrName>ppt_w</p:attrName>
                                        </p:attrNameLst>
                                      </p:cBhvr>
                                      <p:tavLst>
                                        <p:tav tm="0">
                                          <p:val>
                                            <p:fltVal val="0"/>
                                          </p:val>
                                        </p:tav>
                                        <p:tav tm="100000">
                                          <p:val>
                                            <p:strVal val="#ppt_w"/>
                                          </p:val>
                                        </p:tav>
                                      </p:tavLst>
                                    </p:anim>
                                    <p:anim calcmode="lin" valueType="num">
                                      <p:cBhvr>
                                        <p:cTn id="40" dur="1000" fill="hold"/>
                                        <p:tgtEl>
                                          <p:spTgt spid="22538"/>
                                        </p:tgtEl>
                                        <p:attrNameLst>
                                          <p:attrName>ppt_h</p:attrName>
                                        </p:attrNameLst>
                                      </p:cBhvr>
                                      <p:tavLst>
                                        <p:tav tm="0">
                                          <p:val>
                                            <p:fltVal val="0"/>
                                          </p:val>
                                        </p:tav>
                                        <p:tav tm="100000">
                                          <p:val>
                                            <p:strVal val="#ppt_h"/>
                                          </p:val>
                                        </p:tav>
                                      </p:tavLst>
                                    </p:anim>
                                    <p:anim calcmode="lin" valueType="num">
                                      <p:cBhvr>
                                        <p:cTn id="41" dur="1000" fill="hold"/>
                                        <p:tgtEl>
                                          <p:spTgt spid="2253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5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539"/>
                                        </p:tgtEl>
                                        <p:attrNameLst>
                                          <p:attrName>style.visibility</p:attrName>
                                        </p:attrNameLst>
                                      </p:cBhvr>
                                      <p:to>
                                        <p:strVal val="visible"/>
                                      </p:to>
                                    </p:set>
                                    <p:anim calcmode="lin" valueType="num">
                                      <p:cBhvr>
                                        <p:cTn id="47" dur="1000" fill="hold"/>
                                        <p:tgtEl>
                                          <p:spTgt spid="22539"/>
                                        </p:tgtEl>
                                        <p:attrNameLst>
                                          <p:attrName>ppt_w</p:attrName>
                                        </p:attrNameLst>
                                      </p:cBhvr>
                                      <p:tavLst>
                                        <p:tav tm="0">
                                          <p:val>
                                            <p:fltVal val="0"/>
                                          </p:val>
                                        </p:tav>
                                        <p:tav tm="100000">
                                          <p:val>
                                            <p:strVal val="#ppt_w"/>
                                          </p:val>
                                        </p:tav>
                                      </p:tavLst>
                                    </p:anim>
                                    <p:anim calcmode="lin" valueType="num">
                                      <p:cBhvr>
                                        <p:cTn id="48" dur="1000" fill="hold"/>
                                        <p:tgtEl>
                                          <p:spTgt spid="22539"/>
                                        </p:tgtEl>
                                        <p:attrNameLst>
                                          <p:attrName>ppt_h</p:attrName>
                                        </p:attrNameLst>
                                      </p:cBhvr>
                                      <p:tavLst>
                                        <p:tav tm="0">
                                          <p:val>
                                            <p:fltVal val="0"/>
                                          </p:val>
                                        </p:tav>
                                        <p:tav tm="100000">
                                          <p:val>
                                            <p:strVal val="#ppt_h"/>
                                          </p:val>
                                        </p:tav>
                                      </p:tavLst>
                                    </p:anim>
                                    <p:anim calcmode="lin" valueType="num">
                                      <p:cBhvr>
                                        <p:cTn id="49" dur="1000" fill="hold"/>
                                        <p:tgtEl>
                                          <p:spTgt spid="2253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540"/>
                                        </p:tgtEl>
                                        <p:attrNameLst>
                                          <p:attrName>style.visibility</p:attrName>
                                        </p:attrNameLst>
                                      </p:cBhvr>
                                      <p:to>
                                        <p:strVal val="visible"/>
                                      </p:to>
                                    </p:set>
                                    <p:anim calcmode="lin" valueType="num">
                                      <p:cBhvr>
                                        <p:cTn id="55" dur="1000" fill="hold"/>
                                        <p:tgtEl>
                                          <p:spTgt spid="22540"/>
                                        </p:tgtEl>
                                        <p:attrNameLst>
                                          <p:attrName>ppt_w</p:attrName>
                                        </p:attrNameLst>
                                      </p:cBhvr>
                                      <p:tavLst>
                                        <p:tav tm="0">
                                          <p:val>
                                            <p:fltVal val="0"/>
                                          </p:val>
                                        </p:tav>
                                        <p:tav tm="100000">
                                          <p:val>
                                            <p:strVal val="#ppt_w"/>
                                          </p:val>
                                        </p:tav>
                                      </p:tavLst>
                                    </p:anim>
                                    <p:anim calcmode="lin" valueType="num">
                                      <p:cBhvr>
                                        <p:cTn id="56" dur="1000" fill="hold"/>
                                        <p:tgtEl>
                                          <p:spTgt spid="22540"/>
                                        </p:tgtEl>
                                        <p:attrNameLst>
                                          <p:attrName>ppt_h</p:attrName>
                                        </p:attrNameLst>
                                      </p:cBhvr>
                                      <p:tavLst>
                                        <p:tav tm="0">
                                          <p:val>
                                            <p:fltVal val="0"/>
                                          </p:val>
                                        </p:tav>
                                        <p:tav tm="100000">
                                          <p:val>
                                            <p:strVal val="#ppt_h"/>
                                          </p:val>
                                        </p:tav>
                                      </p:tavLst>
                                    </p:anim>
                                    <p:anim calcmode="lin" valueType="num">
                                      <p:cBhvr>
                                        <p:cTn id="57" dur="1000" fill="hold"/>
                                        <p:tgtEl>
                                          <p:spTgt spid="2254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5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541"/>
                                        </p:tgtEl>
                                        <p:attrNameLst>
                                          <p:attrName>style.visibility</p:attrName>
                                        </p:attrNameLst>
                                      </p:cBhvr>
                                      <p:to>
                                        <p:strVal val="visible"/>
                                      </p:to>
                                    </p:set>
                                    <p:anim calcmode="lin" valueType="num">
                                      <p:cBhvr>
                                        <p:cTn id="63" dur="1000" fill="hold"/>
                                        <p:tgtEl>
                                          <p:spTgt spid="22541"/>
                                        </p:tgtEl>
                                        <p:attrNameLst>
                                          <p:attrName>ppt_w</p:attrName>
                                        </p:attrNameLst>
                                      </p:cBhvr>
                                      <p:tavLst>
                                        <p:tav tm="0">
                                          <p:val>
                                            <p:fltVal val="0"/>
                                          </p:val>
                                        </p:tav>
                                        <p:tav tm="100000">
                                          <p:val>
                                            <p:strVal val="#ppt_w"/>
                                          </p:val>
                                        </p:tav>
                                      </p:tavLst>
                                    </p:anim>
                                    <p:anim calcmode="lin" valueType="num">
                                      <p:cBhvr>
                                        <p:cTn id="64" dur="1000" fill="hold"/>
                                        <p:tgtEl>
                                          <p:spTgt spid="22541"/>
                                        </p:tgtEl>
                                        <p:attrNameLst>
                                          <p:attrName>ppt_h</p:attrName>
                                        </p:attrNameLst>
                                      </p:cBhvr>
                                      <p:tavLst>
                                        <p:tav tm="0">
                                          <p:val>
                                            <p:fltVal val="0"/>
                                          </p:val>
                                        </p:tav>
                                        <p:tav tm="100000">
                                          <p:val>
                                            <p:strVal val="#ppt_h"/>
                                          </p:val>
                                        </p:tav>
                                      </p:tavLst>
                                    </p:anim>
                                    <p:anim calcmode="lin" valueType="num">
                                      <p:cBhvr>
                                        <p:cTn id="65" dur="1000" fill="hold"/>
                                        <p:tgtEl>
                                          <p:spTgt spid="2254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5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P spid="22538" grpId="0"/>
      <p:bldP spid="22539" grpId="0"/>
      <p:bldP spid="22540" grpId="0"/>
      <p:bldP spid="2254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990600" y="1600200"/>
            <a:ext cx="6934200" cy="40544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50000"/>
              </a:spcBef>
            </a:pPr>
            <a:r>
              <a:rPr lang="zh-CN" altLang="en-US" sz="4000" b="1">
                <a:solidFill>
                  <a:srgbClr val="FFFFFF"/>
                </a:solidFill>
                <a:latin typeface="Times New Roman" pitchFamily="18" charset="0"/>
                <a:ea typeface="SimSun" pitchFamily="2" charset="-122"/>
                <a:cs typeface="+mn-cs"/>
              </a:rPr>
              <a:t>教会应该要怎样回应那些自称是先知的人，但他们:</a:t>
            </a:r>
          </a:p>
          <a:p>
            <a:pPr eaLnBrk="1" hangingPunct="1">
              <a:spcBef>
                <a:spcPct val="50000"/>
              </a:spcBef>
              <a:buFontTx/>
              <a:buChar char="•"/>
            </a:pPr>
            <a:r>
              <a:rPr lang="zh-CN" altLang="en-US" sz="4000" b="1">
                <a:solidFill>
                  <a:srgbClr val="FFFFFF"/>
                </a:solidFill>
                <a:latin typeface="Times New Roman" pitchFamily="18" charset="0"/>
                <a:ea typeface="SimSun" pitchFamily="2" charset="-122"/>
                <a:cs typeface="+mn-cs"/>
              </a:rPr>
              <a:t>预言错误的事情</a:t>
            </a:r>
            <a:endParaRPr lang="en-US" altLang="ja-JP" sz="4000" b="1">
              <a:solidFill>
                <a:srgbClr val="FFFFFF"/>
              </a:solidFill>
              <a:latin typeface="Times New Roman" pitchFamily="18" charset="0"/>
              <a:ea typeface="SimSun" pitchFamily="2" charset="-122"/>
              <a:cs typeface="+mn-cs"/>
            </a:endParaRPr>
          </a:p>
          <a:p>
            <a:pPr eaLnBrk="1" hangingPunct="1">
              <a:spcBef>
                <a:spcPct val="50000"/>
              </a:spcBef>
              <a:buFontTx/>
              <a:buChar char="•"/>
            </a:pPr>
            <a:r>
              <a:rPr lang="zh-CN" altLang="en-US" sz="4000" b="1">
                <a:solidFill>
                  <a:srgbClr val="FFFFFF"/>
                </a:solidFill>
                <a:latin typeface="Times New Roman" pitchFamily="18" charset="0"/>
                <a:ea typeface="SimSun" pitchFamily="2" charset="-122"/>
                <a:cs typeface="+mn-cs"/>
              </a:rPr>
              <a:t>陷入于不道德的罪中</a:t>
            </a:r>
            <a:r>
              <a:rPr lang="en-US" altLang="ja-JP" sz="4000" b="1">
                <a:solidFill>
                  <a:srgbClr val="FFFFFF"/>
                </a:solidFill>
                <a:latin typeface="Times New Roman" pitchFamily="18" charset="0"/>
                <a:cs typeface="+mn-cs"/>
              </a:rPr>
              <a:t>, </a:t>
            </a:r>
            <a:r>
              <a:rPr lang="zh-CN" altLang="en-US" sz="4000" b="1">
                <a:solidFill>
                  <a:srgbClr val="FFFFFF"/>
                </a:solidFill>
                <a:latin typeface="Times New Roman" pitchFamily="18" charset="0"/>
                <a:ea typeface="SimSun" pitchFamily="2" charset="-122"/>
                <a:cs typeface="+mn-cs"/>
              </a:rPr>
              <a:t>或者</a:t>
            </a:r>
          </a:p>
          <a:p>
            <a:pPr eaLnBrk="1" hangingPunct="1">
              <a:spcBef>
                <a:spcPct val="50000"/>
              </a:spcBef>
              <a:buFontTx/>
              <a:buChar char="•"/>
            </a:pPr>
            <a:r>
              <a:rPr lang="zh-CN" altLang="en-US" sz="4000" b="1">
                <a:solidFill>
                  <a:srgbClr val="FFFFFF"/>
                </a:solidFill>
                <a:latin typeface="Times New Roman" pitchFamily="18" charset="0"/>
                <a:ea typeface="SimSun" pitchFamily="2" charset="-122"/>
                <a:cs typeface="+mn-cs"/>
              </a:rPr>
              <a:t>误导人去拜假神</a:t>
            </a:r>
            <a:r>
              <a:rPr lang="en-US" altLang="zh-CN" sz="4000" b="1">
                <a:solidFill>
                  <a:srgbClr val="FFFFFF"/>
                </a:solidFill>
                <a:latin typeface="Times New Roman" pitchFamily="18" charset="0"/>
                <a:ea typeface="SimSun" pitchFamily="2" charset="-122"/>
                <a:cs typeface="+mn-cs"/>
              </a:rPr>
              <a:t>?</a:t>
            </a:r>
          </a:p>
        </p:txBody>
      </p:sp>
      <p:sp>
        <p:nvSpPr>
          <p:cNvPr id="10245" name="Text Box 5"/>
          <p:cNvSpPr txBox="1">
            <a:spLocks noChangeArrowheads="1"/>
          </p:cNvSpPr>
          <p:nvPr/>
        </p:nvSpPr>
        <p:spPr bwMode="auto">
          <a:xfrm>
            <a:off x="8153400" y="0"/>
            <a:ext cx="990600" cy="4572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186e</a:t>
            </a:r>
          </a:p>
        </p:txBody>
      </p:sp>
      <p:sp>
        <p:nvSpPr>
          <p:cNvPr id="10246" name="Rectangle 6"/>
          <p:cNvSpPr>
            <a:spLocks noGrp="1" noChangeArrowheads="1"/>
          </p:cNvSpPr>
          <p:nvPr>
            <p:ph type="title" idx="4294967295"/>
          </p:nvPr>
        </p:nvSpPr>
        <p:spPr>
          <a:xfrm>
            <a:off x="381000" y="533400"/>
            <a:ext cx="6096000" cy="701675"/>
          </a:xfrm>
          <a:solidFill>
            <a:srgbClr val="BBE0E3"/>
          </a:solidFill>
          <a:effectLst>
            <a:outerShdw blurRad="63500" dist="38099" dir="2700000" algn="ctr" rotWithShape="0">
              <a:schemeClr val="tx1">
                <a:alpha val="74997"/>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en-US" sz="4000" b="1">
                <a:solidFill>
                  <a:srgbClr val="FF3300"/>
                </a:solidFill>
                <a:latin typeface="Times New Roman" charset="0"/>
              </a:rPr>
              <a:t>A</a:t>
            </a:r>
            <a:r>
              <a:rPr lang="zh-CN" altLang="en-US" sz="4000" b="1">
                <a:solidFill>
                  <a:srgbClr val="FF3300"/>
                </a:solidFill>
                <a:latin typeface="Times New Roman" charset="0"/>
                <a:ea typeface="SimSun" charset="0"/>
                <a:cs typeface="SimSun" charset="0"/>
              </a:rPr>
              <a:t>组的讨论</a:t>
            </a:r>
          </a:p>
        </p:txBody>
      </p:sp>
    </p:spTree>
    <p:extLst>
      <p:ext uri="{BB962C8B-B14F-4D97-AF65-F5344CB8AC3E}">
        <p14:creationId xmlns:p14="http://schemas.microsoft.com/office/powerpoint/2010/main" val="877135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457200" y="1600200"/>
            <a:ext cx="8686800" cy="31400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50000"/>
              </a:spcBef>
            </a:pPr>
            <a:r>
              <a:rPr lang="zh-CN" altLang="en-US" sz="4000" b="1">
                <a:solidFill>
                  <a:srgbClr val="FFFFFF"/>
                </a:solidFill>
                <a:latin typeface="Times New Roman" pitchFamily="18" charset="0"/>
                <a:ea typeface="SimSun" pitchFamily="2" charset="-122"/>
                <a:cs typeface="+mn-cs"/>
              </a:rPr>
              <a:t>预言是不是“说一些神自然而然让我们知道的事情</a:t>
            </a:r>
            <a:r>
              <a:rPr lang="ja-JP" altLang="en-US" sz="4000" b="1">
                <a:solidFill>
                  <a:srgbClr val="FFFFFF"/>
                </a:solidFill>
                <a:cs typeface="+mn-cs"/>
              </a:rPr>
              <a:t>”</a:t>
            </a:r>
            <a:r>
              <a:rPr lang="en-US" altLang="ja-JP" sz="4000" b="1">
                <a:solidFill>
                  <a:srgbClr val="FFFFFF"/>
                </a:solidFill>
                <a:latin typeface="Times New Roman" pitchFamily="18" charset="0"/>
                <a:cs typeface="+mn-cs"/>
              </a:rPr>
              <a:t>(</a:t>
            </a:r>
            <a:r>
              <a:rPr lang="zh-CN" altLang="en-US" sz="4000" b="1">
                <a:solidFill>
                  <a:srgbClr val="FFFFFF"/>
                </a:solidFill>
                <a:latin typeface="Times New Roman" pitchFamily="18" charset="0"/>
                <a:ea typeface="SimSun" pitchFamily="2" charset="-122"/>
                <a:cs typeface="+mn-cs"/>
              </a:rPr>
              <a:t>韦恩哥孺登</a:t>
            </a:r>
            <a:r>
              <a:rPr lang="zh-CN" altLang="en-US" sz="4000" b="1">
                <a:solidFill>
                  <a:srgbClr val="FFFFFF"/>
                </a:solidFill>
                <a:latin typeface="Times New Roman" pitchFamily="18" charset="0"/>
                <a:cs typeface="+mn-cs"/>
              </a:rPr>
              <a:t>)?</a:t>
            </a:r>
          </a:p>
          <a:p>
            <a:pPr eaLnBrk="1" hangingPunct="1">
              <a:spcBef>
                <a:spcPct val="50000"/>
              </a:spcBef>
              <a:buFontTx/>
              <a:buChar char="•"/>
            </a:pPr>
            <a:r>
              <a:rPr lang="zh-CN" altLang="en-US" sz="4000" b="1">
                <a:solidFill>
                  <a:srgbClr val="FFFFFF"/>
                </a:solidFill>
                <a:latin typeface="Times New Roman" pitchFamily="18" charset="0"/>
                <a:ea typeface="SimSun" pitchFamily="2" charset="-122"/>
                <a:cs typeface="+mn-cs"/>
              </a:rPr>
              <a:t>真先知的预言可以出现错误吗？</a:t>
            </a:r>
            <a:endParaRPr lang="en-US" altLang="ja-JP" sz="4000" b="1">
              <a:solidFill>
                <a:srgbClr val="FFFFFF"/>
              </a:solidFill>
              <a:latin typeface="Times New Roman" pitchFamily="18" charset="0"/>
              <a:ea typeface="SimSun" pitchFamily="2" charset="-122"/>
              <a:cs typeface="+mn-cs"/>
            </a:endParaRPr>
          </a:p>
          <a:p>
            <a:pPr eaLnBrk="1" hangingPunct="1">
              <a:spcBef>
                <a:spcPct val="50000"/>
              </a:spcBef>
              <a:buFontTx/>
              <a:buChar char="•"/>
            </a:pPr>
            <a:r>
              <a:rPr lang="zh-CN" altLang="en-US" sz="4000" b="1">
                <a:solidFill>
                  <a:srgbClr val="FFFFFF"/>
                </a:solidFill>
                <a:latin typeface="Times New Roman" pitchFamily="18" charset="0"/>
                <a:ea typeface="SimSun" pitchFamily="2" charset="-122"/>
                <a:cs typeface="+mn-cs"/>
              </a:rPr>
              <a:t>为什么可以而为什么不？</a:t>
            </a:r>
          </a:p>
        </p:txBody>
      </p:sp>
      <p:sp>
        <p:nvSpPr>
          <p:cNvPr id="14341" name="Text Box 5"/>
          <p:cNvSpPr txBox="1">
            <a:spLocks noChangeArrowheads="1"/>
          </p:cNvSpPr>
          <p:nvPr/>
        </p:nvSpPr>
        <p:spPr bwMode="auto">
          <a:xfrm>
            <a:off x="8153400" y="0"/>
            <a:ext cx="990600" cy="4572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186e</a:t>
            </a:r>
          </a:p>
        </p:txBody>
      </p:sp>
      <p:sp>
        <p:nvSpPr>
          <p:cNvPr id="14343" name="Rectangle 7"/>
          <p:cNvSpPr>
            <a:spLocks noGrp="1" noChangeArrowheads="1"/>
          </p:cNvSpPr>
          <p:nvPr>
            <p:ph type="title" idx="4294967295"/>
          </p:nvPr>
        </p:nvSpPr>
        <p:spPr>
          <a:xfrm>
            <a:off x="457200" y="517525"/>
            <a:ext cx="7010400" cy="701675"/>
          </a:xfrm>
          <a:solidFill>
            <a:srgbClr val="BBE0E3"/>
          </a:solidFill>
          <a:effectLst>
            <a:outerShdw blurRad="63500" dist="38099" dir="2700000" algn="ctr" rotWithShape="0">
              <a:schemeClr val="tx1">
                <a:alpha val="74997"/>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en-US" sz="4000" b="1">
                <a:solidFill>
                  <a:srgbClr val="FF3300"/>
                </a:solidFill>
                <a:latin typeface="Times New Roman" charset="0"/>
              </a:rPr>
              <a:t>B</a:t>
            </a:r>
            <a:r>
              <a:rPr lang="zh-CN" altLang="en-US" sz="4000" b="1">
                <a:solidFill>
                  <a:srgbClr val="FF3300"/>
                </a:solidFill>
                <a:latin typeface="Times New Roman" charset="0"/>
                <a:ea typeface="SimSun" charset="0"/>
                <a:cs typeface="SimSun" charset="0"/>
              </a:rPr>
              <a:t>组的讨论</a:t>
            </a:r>
            <a:endParaRPr lang="en-US" sz="4000" b="1">
              <a:solidFill>
                <a:srgbClr val="FF3300"/>
              </a:solidFill>
              <a:latin typeface="Times New Roman" charset="0"/>
              <a:ea typeface="SimSun" charset="0"/>
              <a:cs typeface="SimSun" charset="0"/>
            </a:endParaRPr>
          </a:p>
        </p:txBody>
      </p:sp>
    </p:spTree>
    <p:extLst>
      <p:ext uri="{BB962C8B-B14F-4D97-AF65-F5344CB8AC3E}">
        <p14:creationId xmlns:p14="http://schemas.microsoft.com/office/powerpoint/2010/main" val="224745758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descr="Medium wood"/>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sp>
        <p:nvSpPr>
          <p:cNvPr id="15363" name="Text Box 3"/>
          <p:cNvSpPr txBox="1">
            <a:spLocks noChangeArrowheads="1"/>
          </p:cNvSpPr>
          <p:nvPr/>
        </p:nvSpPr>
        <p:spPr bwMode="auto">
          <a:xfrm>
            <a:off x="990600" y="1600200"/>
            <a:ext cx="6934200" cy="41624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50000"/>
              </a:spcBef>
            </a:pPr>
            <a:r>
              <a:rPr lang="zh-CN" altLang="en-US" sz="4000" b="1">
                <a:solidFill>
                  <a:srgbClr val="FFFFFF"/>
                </a:solidFill>
                <a:latin typeface="Times New Roman" pitchFamily="18" charset="0"/>
                <a:ea typeface="SimSun" pitchFamily="2" charset="-122"/>
                <a:cs typeface="+mn-cs"/>
              </a:rPr>
              <a:t>你觉得哥孺德所提出的‘所有信徒都可以说语言’的教导有没有经文的根据？</a:t>
            </a:r>
          </a:p>
          <a:p>
            <a:pPr eaLnBrk="1" hangingPunct="1">
              <a:spcBef>
                <a:spcPct val="50000"/>
              </a:spcBef>
            </a:pPr>
            <a:r>
              <a:rPr lang="en-US" altLang="en-US" sz="4000" b="1">
                <a:solidFill>
                  <a:srgbClr val="FFFFFF"/>
                </a:solidFill>
                <a:latin typeface="Times New Roman" pitchFamily="18" charset="0"/>
                <a:cs typeface="+mn-cs"/>
              </a:rPr>
              <a:t>(</a:t>
            </a:r>
            <a:r>
              <a:rPr lang="zh-CN" altLang="en-US" sz="4000" b="1">
                <a:solidFill>
                  <a:srgbClr val="FFFFFF"/>
                </a:solidFill>
                <a:latin typeface="Times New Roman" pitchFamily="18" charset="0"/>
                <a:ea typeface="SimSun" pitchFamily="2" charset="-122"/>
                <a:cs typeface="+mn-cs"/>
              </a:rPr>
              <a:t>参阅 林前12:29相对14:1)？</a:t>
            </a:r>
          </a:p>
          <a:p>
            <a:pPr eaLnBrk="1" hangingPunct="1">
              <a:spcBef>
                <a:spcPct val="50000"/>
              </a:spcBef>
            </a:pPr>
            <a:endParaRPr lang="en-US" altLang="en-US" sz="1800" b="1">
              <a:solidFill>
                <a:srgbClr val="FFFFFF"/>
              </a:solidFill>
              <a:latin typeface="Times New Roman" pitchFamily="18" charset="0"/>
              <a:cs typeface="+mn-cs"/>
            </a:endParaRPr>
          </a:p>
          <a:p>
            <a:pPr eaLnBrk="1" hangingPunct="1">
              <a:spcBef>
                <a:spcPct val="50000"/>
              </a:spcBef>
            </a:pPr>
            <a:r>
              <a:rPr lang="zh-CN" altLang="en-US" sz="4000" b="1">
                <a:solidFill>
                  <a:srgbClr val="FFFFFF"/>
                </a:solidFill>
                <a:latin typeface="Times New Roman" pitchFamily="18" charset="0"/>
                <a:ea typeface="SimSun" pitchFamily="2" charset="-122"/>
                <a:cs typeface="+mn-cs"/>
              </a:rPr>
              <a:t>为你的回答提供原因。</a:t>
            </a:r>
          </a:p>
        </p:txBody>
      </p:sp>
      <p:sp>
        <p:nvSpPr>
          <p:cNvPr id="15365" name="Text Box 5"/>
          <p:cNvSpPr txBox="1">
            <a:spLocks noChangeArrowheads="1"/>
          </p:cNvSpPr>
          <p:nvPr/>
        </p:nvSpPr>
        <p:spPr bwMode="auto">
          <a:xfrm>
            <a:off x="8153400" y="0"/>
            <a:ext cx="990600" cy="4572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186e</a:t>
            </a:r>
          </a:p>
        </p:txBody>
      </p:sp>
      <p:sp>
        <p:nvSpPr>
          <p:cNvPr id="15367" name="Rectangle 7"/>
          <p:cNvSpPr>
            <a:spLocks noGrp="1" noChangeArrowheads="1"/>
          </p:cNvSpPr>
          <p:nvPr>
            <p:ph type="title" idx="4294967295"/>
          </p:nvPr>
        </p:nvSpPr>
        <p:spPr>
          <a:xfrm>
            <a:off x="304800" y="593725"/>
            <a:ext cx="7010400" cy="701675"/>
          </a:xfrm>
          <a:solidFill>
            <a:srgbClr val="BBE0E3"/>
          </a:solidFill>
          <a:effectLst>
            <a:outerShdw blurRad="63500" dist="38099" dir="2700000" algn="ctr" rotWithShape="0">
              <a:schemeClr val="tx1">
                <a:alpha val="74997"/>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en-US" sz="4000" b="1">
                <a:solidFill>
                  <a:srgbClr val="FF3300"/>
                </a:solidFill>
                <a:latin typeface="Times New Roman" charset="0"/>
              </a:rPr>
              <a:t>C</a:t>
            </a:r>
            <a:r>
              <a:rPr lang="zh-CN" altLang="en-US" sz="4000" b="1">
                <a:solidFill>
                  <a:srgbClr val="FF3300"/>
                </a:solidFill>
                <a:latin typeface="Times New Roman" charset="0"/>
                <a:ea typeface="SimSun" charset="0"/>
                <a:cs typeface="SimSun" charset="0"/>
              </a:rPr>
              <a:t>组的讨论</a:t>
            </a:r>
            <a:endParaRPr lang="en-US" sz="4000" b="1">
              <a:solidFill>
                <a:srgbClr val="FF3300"/>
              </a:solidFill>
              <a:latin typeface="Times New Roman" charset="0"/>
              <a:ea typeface="SimSun" charset="0"/>
              <a:cs typeface="SimSun" charset="0"/>
            </a:endParaRPr>
          </a:p>
        </p:txBody>
      </p:sp>
    </p:spTree>
    <p:extLst>
      <p:ext uri="{BB962C8B-B14F-4D97-AF65-F5344CB8AC3E}">
        <p14:creationId xmlns:p14="http://schemas.microsoft.com/office/powerpoint/2010/main" val="32411378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ctrTitle"/>
          </p:nvPr>
        </p:nvSpPr>
        <p:spPr>
          <a:xfrm>
            <a:off x="0" y="0"/>
            <a:ext cx="7010400" cy="838200"/>
          </a:xfrm>
          <a:effectLst>
            <a:outerShdw blurRad="50800" dist="25399" dir="16200000" algn="ctr" rotWithShape="0">
              <a:srgbClr val="FFFFFF">
                <a:alpha val="75000"/>
              </a:srgbClr>
            </a:outerShdw>
          </a:effectLst>
        </p:spPr>
        <p:txBody>
          <a:bodyPr/>
          <a:lstStyle/>
          <a:p>
            <a:pPr algn="l" eaLnBrk="1" hangingPunct="1"/>
            <a:r>
              <a:rPr lang="zh-CN" altLang="en-US" sz="3600"/>
              <a:t>神的家庭</a:t>
            </a:r>
            <a:r>
              <a:rPr lang="en-US" altLang="zh-CN" sz="3600"/>
              <a:t> </a:t>
            </a:r>
            <a:r>
              <a:rPr lang="en-US" altLang="ja-JP" sz="3600"/>
              <a:t>(</a:t>
            </a:r>
            <a:r>
              <a:rPr lang="zh-CN" altLang="en-US" sz="3600"/>
              <a:t>弗</a:t>
            </a:r>
            <a:r>
              <a:rPr lang="en-US" altLang="ja-JP" sz="3600"/>
              <a:t> 2:19-22)</a:t>
            </a:r>
            <a:endParaRPr lang="en-US" altLang="en-US" sz="3600"/>
          </a:p>
        </p:txBody>
      </p:sp>
      <p:sp>
        <p:nvSpPr>
          <p:cNvPr id="591875" name="Rectangle 3"/>
          <p:cNvSpPr>
            <a:spLocks noGrp="1" noChangeArrowheads="1"/>
          </p:cNvSpPr>
          <p:nvPr>
            <p:ph type="subTitle" idx="1"/>
          </p:nvPr>
        </p:nvSpPr>
        <p:spPr>
          <a:xfrm>
            <a:off x="0" y="5791200"/>
            <a:ext cx="9144000" cy="609600"/>
          </a:xfrm>
          <a:solidFill>
            <a:schemeClr val="hlink"/>
          </a:solidFill>
          <a:effectLst>
            <a:outerShdw blurRad="63500" dist="25399" dir="16200000" algn="ctr" rotWithShape="0">
              <a:srgbClr val="FFFFFF">
                <a:alpha val="75000"/>
              </a:srgbClr>
            </a:outerShdw>
          </a:effectLst>
        </p:spPr>
        <p:txBody>
          <a:bodyPr/>
          <a:lstStyle/>
          <a:p>
            <a:pPr algn="ctr" eaLnBrk="1" hangingPunct="1">
              <a:buFont typeface="Wingdings" pitchFamily="2" charset="2"/>
              <a:buNone/>
            </a:pPr>
            <a:r>
              <a:rPr lang="zh-CN" altLang="en-US" b="1" i="0">
                <a:solidFill>
                  <a:schemeClr val="bg1"/>
                </a:solidFill>
              </a:rPr>
              <a:t>根基</a:t>
            </a:r>
            <a:r>
              <a:rPr lang="en-US" altLang="ja-JP" b="1" i="0">
                <a:solidFill>
                  <a:schemeClr val="bg1"/>
                </a:solidFill>
              </a:rPr>
              <a:t>: </a:t>
            </a:r>
            <a:r>
              <a:rPr lang="zh-CN" altLang="en-US" b="1" i="0">
                <a:solidFill>
                  <a:schemeClr val="bg1"/>
                </a:solidFill>
              </a:rPr>
              <a:t>主耶稣基督</a:t>
            </a:r>
            <a:r>
              <a:rPr lang="en-US" altLang="ja-JP" b="1" i="0">
                <a:solidFill>
                  <a:schemeClr val="bg1"/>
                </a:solidFill>
              </a:rPr>
              <a:t> (</a:t>
            </a:r>
            <a:r>
              <a:rPr lang="zh-CN" altLang="en-US" b="1" i="0">
                <a:solidFill>
                  <a:schemeClr val="bg1"/>
                </a:solidFill>
              </a:rPr>
              <a:t>林前</a:t>
            </a:r>
            <a:r>
              <a:rPr lang="en-US" altLang="ja-JP" b="1" i="0">
                <a:solidFill>
                  <a:schemeClr val="bg1"/>
                </a:solidFill>
              </a:rPr>
              <a:t>. 3:11)</a:t>
            </a:r>
            <a:endParaRPr lang="en-US" altLang="en-US" b="1" i="0">
              <a:solidFill>
                <a:schemeClr val="bg1"/>
              </a:solidFill>
            </a:endParaRPr>
          </a:p>
        </p:txBody>
      </p:sp>
      <p:sp>
        <p:nvSpPr>
          <p:cNvPr id="33382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000000"/>
                </a:solidFill>
                <a:latin typeface="Arial" pitchFamily="34" charset="0"/>
              </a:rPr>
              <a:t>19</a:t>
            </a:r>
          </a:p>
        </p:txBody>
      </p:sp>
      <p:sp>
        <p:nvSpPr>
          <p:cNvPr id="20485" name="Rectangle 5"/>
          <p:cNvSpPr>
            <a:spLocks noChangeArrowheads="1"/>
          </p:cNvSpPr>
          <p:nvPr/>
        </p:nvSpPr>
        <p:spPr bwMode="auto">
          <a:xfrm>
            <a:off x="457200" y="5181600"/>
            <a:ext cx="82296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根基</a:t>
            </a:r>
            <a:r>
              <a:rPr lang="en-US" altLang="ja-JP" sz="2800" b="1">
                <a:solidFill>
                  <a:srgbClr val="FFFFFF"/>
                </a:solidFill>
                <a:latin typeface="Tahoma" pitchFamily="34" charset="0"/>
              </a:rPr>
              <a:t>: </a:t>
            </a:r>
            <a:r>
              <a:rPr lang="zh-CN" altLang="en-US" sz="2800" b="1">
                <a:solidFill>
                  <a:srgbClr val="FFFFFF"/>
                </a:solidFill>
                <a:latin typeface="Tahoma" pitchFamily="34" charset="0"/>
              </a:rPr>
              <a:t>使徒</a:t>
            </a:r>
            <a:r>
              <a:rPr lang="en-US" altLang="ja-JP" sz="2800" b="1">
                <a:solidFill>
                  <a:srgbClr val="FFFFFF"/>
                </a:solidFill>
                <a:latin typeface="Tahoma" pitchFamily="34" charset="0"/>
              </a:rPr>
              <a:t> </a:t>
            </a:r>
            <a:r>
              <a:rPr lang="zh-CN" altLang="en-US" sz="2800" b="1">
                <a:solidFill>
                  <a:srgbClr val="FFFFFF"/>
                </a:solidFill>
                <a:latin typeface="Tahoma" pitchFamily="34" charset="0"/>
              </a:rPr>
              <a:t>和</a:t>
            </a:r>
            <a:r>
              <a:rPr lang="en-US" altLang="zh-CN" sz="2800" b="1">
                <a:solidFill>
                  <a:srgbClr val="FFFFFF"/>
                </a:solidFill>
                <a:latin typeface="Tahoma" pitchFamily="34" charset="0"/>
              </a:rPr>
              <a:t> </a:t>
            </a:r>
            <a:r>
              <a:rPr lang="zh-CN" altLang="en-US" sz="2800" b="1">
                <a:solidFill>
                  <a:srgbClr val="FFFFFF"/>
                </a:solidFill>
                <a:latin typeface="Tahoma" pitchFamily="34" charset="0"/>
              </a:rPr>
              <a:t>先知</a:t>
            </a:r>
            <a:r>
              <a:rPr lang="en-US" altLang="ja-JP" sz="2800" b="1">
                <a:solidFill>
                  <a:srgbClr val="FFFFFF"/>
                </a:solidFill>
                <a:latin typeface="Tahoma" pitchFamily="34" charset="0"/>
              </a:rPr>
              <a:t> (</a:t>
            </a:r>
            <a:r>
              <a:rPr lang="zh-CN" altLang="en-US" sz="2800" b="1">
                <a:solidFill>
                  <a:srgbClr val="FFFFFF"/>
                </a:solidFill>
                <a:latin typeface="Tahoma" pitchFamily="34" charset="0"/>
              </a:rPr>
              <a:t>弗</a:t>
            </a:r>
            <a:r>
              <a:rPr lang="en-US" altLang="ja-JP" sz="2800" b="1">
                <a:solidFill>
                  <a:srgbClr val="FFFFFF"/>
                </a:solidFill>
                <a:latin typeface="Tahoma" pitchFamily="34" charset="0"/>
              </a:rPr>
              <a:t>. 2:20)</a:t>
            </a:r>
            <a:endParaRPr lang="en-US" altLang="en-US" sz="2800" b="1">
              <a:solidFill>
                <a:srgbClr val="FFFFFF"/>
              </a:solidFill>
              <a:latin typeface="Tahoma" pitchFamily="34" charset="0"/>
            </a:endParaRPr>
          </a:p>
        </p:txBody>
      </p:sp>
      <p:sp>
        <p:nvSpPr>
          <p:cNvPr id="20486" name="Rectangle 6"/>
          <p:cNvSpPr>
            <a:spLocks noChangeArrowheads="1"/>
          </p:cNvSpPr>
          <p:nvPr/>
        </p:nvSpPr>
        <p:spPr bwMode="auto">
          <a:xfrm rot="-5400000">
            <a:off x="685800" y="3276600"/>
            <a:ext cx="33528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传道</a:t>
            </a:r>
            <a:endParaRPr lang="en-US" altLang="en-US" sz="2800" b="1">
              <a:solidFill>
                <a:srgbClr val="FFFFFF"/>
              </a:solidFill>
              <a:latin typeface="Tahoma" pitchFamily="34" charset="0"/>
            </a:endParaRPr>
          </a:p>
        </p:txBody>
      </p:sp>
      <p:sp>
        <p:nvSpPr>
          <p:cNvPr id="20487" name="Rectangle 7"/>
          <p:cNvSpPr>
            <a:spLocks noChangeArrowheads="1"/>
          </p:cNvSpPr>
          <p:nvPr/>
        </p:nvSpPr>
        <p:spPr bwMode="auto">
          <a:xfrm rot="-5400000">
            <a:off x="4648200" y="3276600"/>
            <a:ext cx="33528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教师</a:t>
            </a:r>
            <a:endParaRPr lang="en-US" altLang="en-US" sz="2800" b="1">
              <a:solidFill>
                <a:srgbClr val="FFFFFF"/>
              </a:solidFill>
              <a:latin typeface="Tahoma" pitchFamily="34" charset="0"/>
            </a:endParaRPr>
          </a:p>
        </p:txBody>
      </p:sp>
      <p:sp>
        <p:nvSpPr>
          <p:cNvPr id="20488" name="Rectangle 8"/>
          <p:cNvSpPr>
            <a:spLocks noChangeArrowheads="1"/>
          </p:cNvSpPr>
          <p:nvPr/>
        </p:nvSpPr>
        <p:spPr bwMode="auto">
          <a:xfrm rot="-5400000">
            <a:off x="2209800" y="2971800"/>
            <a:ext cx="3962400" cy="6096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r>
              <a:rPr lang="zh-CN" altLang="en-US" sz="2800" b="1">
                <a:solidFill>
                  <a:srgbClr val="FFFFFF"/>
                </a:solidFill>
                <a:latin typeface="Tahoma" pitchFamily="34" charset="0"/>
              </a:rPr>
              <a:t>牧师－教师</a:t>
            </a:r>
            <a:endParaRPr lang="en-US" altLang="en-US" sz="2800" b="1">
              <a:solidFill>
                <a:srgbClr val="FFFFFF"/>
              </a:solidFill>
              <a:latin typeface="Tahoma" pitchFamily="34" charset="0"/>
            </a:endParaRPr>
          </a:p>
        </p:txBody>
      </p:sp>
      <p:grpSp>
        <p:nvGrpSpPr>
          <p:cNvPr id="2" name="Group 9"/>
          <p:cNvGrpSpPr>
            <a:grpSpLocks/>
          </p:cNvGrpSpPr>
          <p:nvPr/>
        </p:nvGrpSpPr>
        <p:grpSpPr bwMode="auto">
          <a:xfrm>
            <a:off x="1143000" y="1447800"/>
            <a:ext cx="6172200" cy="609600"/>
            <a:chOff x="720" y="960"/>
            <a:chExt cx="3888" cy="384"/>
          </a:xfrm>
        </p:grpSpPr>
        <p:sp>
          <p:nvSpPr>
            <p:cNvPr id="333836"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endParaRPr lang="en-US" altLang="en-US" sz="2800" b="1">
                <a:solidFill>
                  <a:srgbClr val="FFFFFF"/>
                </a:solidFill>
                <a:latin typeface="Tahoma" pitchFamily="34" charset="0"/>
              </a:endParaRPr>
            </a:p>
          </p:txBody>
        </p:sp>
        <p:sp>
          <p:nvSpPr>
            <p:cNvPr id="333837"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800040"/>
                </a:buClr>
                <a:buFont typeface="Wingdings" pitchFamily="2" charset="2"/>
                <a:buNone/>
              </a:pPr>
              <a:endParaRPr lang="en-US" altLang="en-US" sz="2800" b="1">
                <a:solidFill>
                  <a:srgbClr val="FFFFFF"/>
                </a:solidFill>
                <a:latin typeface="Tahoma" pitchFamily="34" charset="0"/>
              </a:endParaRPr>
            </a:p>
          </p:txBody>
        </p:sp>
      </p:grpSp>
      <p:sp>
        <p:nvSpPr>
          <p:cNvPr id="20492" name="Text Box 12"/>
          <p:cNvSpPr txBox="1">
            <a:spLocks noChangeArrowheads="1"/>
          </p:cNvSpPr>
          <p:nvPr/>
        </p:nvSpPr>
        <p:spPr bwMode="auto">
          <a:xfrm>
            <a:off x="6843713" y="3292475"/>
            <a:ext cx="218916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zh-CN" altLang="en-US" i="1">
                <a:solidFill>
                  <a:srgbClr val="000000"/>
                </a:solidFill>
                <a:latin typeface="Tahoma" pitchFamily="34" charset="0"/>
              </a:rPr>
              <a:t>装备的恩赐</a:t>
            </a:r>
            <a:r>
              <a:rPr lang="en-US" altLang="ja-JP" i="1">
                <a:solidFill>
                  <a:srgbClr val="000000"/>
                </a:solidFill>
                <a:latin typeface="Tahoma" pitchFamily="34" charset="0"/>
              </a:rPr>
              <a:t> </a:t>
            </a:r>
            <a:br>
              <a:rPr lang="en-US" altLang="ja-JP" i="1">
                <a:solidFill>
                  <a:srgbClr val="000000"/>
                </a:solidFill>
                <a:latin typeface="Tahoma" pitchFamily="34" charset="0"/>
              </a:rPr>
            </a:br>
            <a:r>
              <a:rPr lang="en-US" altLang="ja-JP" i="1">
                <a:solidFill>
                  <a:srgbClr val="000000"/>
                </a:solidFill>
                <a:latin typeface="Tahoma" pitchFamily="34" charset="0"/>
              </a:rPr>
              <a:t>(</a:t>
            </a:r>
            <a:r>
              <a:rPr lang="zh-CN" altLang="en-US" i="1">
                <a:solidFill>
                  <a:srgbClr val="000000"/>
                </a:solidFill>
                <a:latin typeface="Tahoma" pitchFamily="34" charset="0"/>
              </a:rPr>
              <a:t>弗</a:t>
            </a:r>
            <a:r>
              <a:rPr lang="en-US" altLang="ja-JP" i="1">
                <a:solidFill>
                  <a:srgbClr val="000000"/>
                </a:solidFill>
                <a:latin typeface="Tahoma" pitchFamily="34" charset="0"/>
              </a:rPr>
              <a:t> 4:11-12a)</a:t>
            </a:r>
            <a:endParaRPr lang="en-US" altLang="en-US" i="1">
              <a:solidFill>
                <a:srgbClr val="000000"/>
              </a:solidFill>
              <a:latin typeface="Tahoma" pitchFamily="34" charset="0"/>
            </a:endParaRPr>
          </a:p>
        </p:txBody>
      </p:sp>
      <p:sp>
        <p:nvSpPr>
          <p:cNvPr id="333834" name="Text Box 13"/>
          <p:cNvSpPr txBox="1">
            <a:spLocks noChangeArrowheads="1"/>
          </p:cNvSpPr>
          <p:nvPr/>
        </p:nvSpPr>
        <p:spPr bwMode="auto">
          <a:xfrm>
            <a:off x="1371600" y="6553200"/>
            <a:ext cx="6330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400">
                <a:solidFill>
                  <a:srgbClr val="000000"/>
                </a:solidFill>
                <a:latin typeface="Tahoma" pitchFamily="34" charset="0"/>
              </a:rPr>
              <a:t>Adapted from Charles R. Swindoll. </a:t>
            </a:r>
            <a:r>
              <a:rPr lang="en-US" altLang="ja-JP" sz="1400">
                <a:solidFill>
                  <a:srgbClr val="000000"/>
                </a:solidFill>
                <a:latin typeface="Tahoma" pitchFamily="34" charset="0"/>
              </a:rPr>
              <a:t>"Spiritual Gifts Study Guide" (IFL, 1983), 7</a:t>
            </a:r>
            <a:endParaRPr lang="en-US" altLang="en-US" sz="1400">
              <a:solidFill>
                <a:srgbClr val="000000"/>
              </a:solidFill>
              <a:latin typeface="Tahoma" pitchFamily="34" charset="0"/>
            </a:endParaRPr>
          </a:p>
        </p:txBody>
      </p:sp>
      <p:sp>
        <p:nvSpPr>
          <p:cNvPr id="20494" name="Text Box 14"/>
          <p:cNvSpPr txBox="1">
            <a:spLocks noChangeArrowheads="1"/>
          </p:cNvSpPr>
          <p:nvPr/>
        </p:nvSpPr>
        <p:spPr bwMode="auto">
          <a:xfrm>
            <a:off x="6919913" y="990600"/>
            <a:ext cx="211296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zh-CN" altLang="en-US" i="1">
                <a:solidFill>
                  <a:srgbClr val="000000"/>
                </a:solidFill>
                <a:latin typeface="Tahoma" pitchFamily="34" charset="0"/>
              </a:rPr>
              <a:t>非装备的恩赐</a:t>
            </a:r>
            <a:br>
              <a:rPr lang="en-US" altLang="ja-JP" i="1">
                <a:solidFill>
                  <a:srgbClr val="000000"/>
                </a:solidFill>
                <a:latin typeface="Tahoma" pitchFamily="34" charset="0"/>
              </a:rPr>
            </a:br>
            <a:r>
              <a:rPr lang="en-US" altLang="ja-JP" i="1">
                <a:solidFill>
                  <a:srgbClr val="000000"/>
                </a:solidFill>
                <a:latin typeface="Tahoma" pitchFamily="34" charset="0"/>
              </a:rPr>
              <a:t>(</a:t>
            </a:r>
            <a:r>
              <a:rPr lang="zh-CN" altLang="en-US" i="1">
                <a:solidFill>
                  <a:srgbClr val="000000"/>
                </a:solidFill>
                <a:latin typeface="Tahoma" pitchFamily="34" charset="0"/>
              </a:rPr>
              <a:t>弗</a:t>
            </a:r>
            <a:r>
              <a:rPr lang="en-US" altLang="zh-CN" i="1">
                <a:solidFill>
                  <a:srgbClr val="000000"/>
                </a:solidFill>
                <a:latin typeface="Tahoma" pitchFamily="34" charset="0"/>
              </a:rPr>
              <a:t> </a:t>
            </a:r>
            <a:r>
              <a:rPr lang="en-US" altLang="ja-JP" i="1">
                <a:solidFill>
                  <a:srgbClr val="000000"/>
                </a:solidFill>
                <a:latin typeface="Tahoma" pitchFamily="34" charset="0"/>
              </a:rPr>
              <a:t>4:12b)</a:t>
            </a:r>
            <a:endParaRPr lang="en-US" altLang="en-US" i="1">
              <a:solidFill>
                <a:srgbClr val="000000"/>
              </a:solidFill>
              <a:latin typeface="Tahoma" pitchFamily="34" charset="0"/>
            </a:endParaRPr>
          </a:p>
        </p:txBody>
      </p:sp>
    </p:spTree>
    <p:extLst>
      <p:ext uri="{BB962C8B-B14F-4D97-AF65-F5344CB8AC3E}">
        <p14:creationId xmlns:p14="http://schemas.microsoft.com/office/powerpoint/2010/main" val="180153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ppt_w</p:attrName>
                                        </p:attrNameLst>
                                      </p:cBhvr>
                                      <p:tavLst>
                                        <p:tav tm="0">
                                          <p:val>
                                            <p:fltVal val="0"/>
                                          </p:val>
                                        </p:tav>
                                        <p:tav tm="100000">
                                          <p:val>
                                            <p:strVal val="#ppt_w"/>
                                          </p:val>
                                        </p:tav>
                                      </p:tavLst>
                                    </p:anim>
                                    <p:anim calcmode="lin" valueType="num">
                                      <p:cBhvr>
                                        <p:cTn id="8" dur="1000" fill="hold"/>
                                        <p:tgtEl>
                                          <p:spTgt spid="20485"/>
                                        </p:tgtEl>
                                        <p:attrNameLst>
                                          <p:attrName>ppt_h</p:attrName>
                                        </p:attrNameLst>
                                      </p:cBhvr>
                                      <p:tavLst>
                                        <p:tav tm="0">
                                          <p:val>
                                            <p:fltVal val="0"/>
                                          </p:val>
                                        </p:tav>
                                        <p:tav tm="100000">
                                          <p:val>
                                            <p:strVal val="#ppt_h"/>
                                          </p:val>
                                        </p:tav>
                                      </p:tavLst>
                                    </p:anim>
                                    <p:anim calcmode="lin" valueType="num">
                                      <p:cBhvr>
                                        <p:cTn id="9"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p:cTn id="15" dur="1000" fill="hold"/>
                                        <p:tgtEl>
                                          <p:spTgt spid="20486"/>
                                        </p:tgtEl>
                                        <p:attrNameLst>
                                          <p:attrName>ppt_w</p:attrName>
                                        </p:attrNameLst>
                                      </p:cBhvr>
                                      <p:tavLst>
                                        <p:tav tm="0">
                                          <p:val>
                                            <p:fltVal val="0"/>
                                          </p:val>
                                        </p:tav>
                                        <p:tav tm="100000">
                                          <p:val>
                                            <p:strVal val="#ppt_w"/>
                                          </p:val>
                                        </p:tav>
                                      </p:tavLst>
                                    </p:anim>
                                    <p:anim calcmode="lin" valueType="num">
                                      <p:cBhvr>
                                        <p:cTn id="16" dur="1000" fill="hold"/>
                                        <p:tgtEl>
                                          <p:spTgt spid="20486"/>
                                        </p:tgtEl>
                                        <p:attrNameLst>
                                          <p:attrName>ppt_h</p:attrName>
                                        </p:attrNameLst>
                                      </p:cBhvr>
                                      <p:tavLst>
                                        <p:tav tm="0">
                                          <p:val>
                                            <p:fltVal val="0"/>
                                          </p:val>
                                        </p:tav>
                                        <p:tav tm="100000">
                                          <p:val>
                                            <p:strVal val="#ppt_h"/>
                                          </p:val>
                                        </p:tav>
                                      </p:tavLst>
                                    </p:anim>
                                    <p:anim calcmode="lin" valueType="num">
                                      <p:cBhvr>
                                        <p:cTn id="17" dur="1000" fill="hold"/>
                                        <p:tgtEl>
                                          <p:spTgt spid="2048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4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 calcmode="lin" valueType="num">
                                      <p:cBhvr>
                                        <p:cTn id="23" dur="1000" fill="hold"/>
                                        <p:tgtEl>
                                          <p:spTgt spid="20488"/>
                                        </p:tgtEl>
                                        <p:attrNameLst>
                                          <p:attrName>ppt_w</p:attrName>
                                        </p:attrNameLst>
                                      </p:cBhvr>
                                      <p:tavLst>
                                        <p:tav tm="0">
                                          <p:val>
                                            <p:fltVal val="0"/>
                                          </p:val>
                                        </p:tav>
                                        <p:tav tm="100000">
                                          <p:val>
                                            <p:strVal val="#ppt_w"/>
                                          </p:val>
                                        </p:tav>
                                      </p:tavLst>
                                    </p:anim>
                                    <p:anim calcmode="lin" valueType="num">
                                      <p:cBhvr>
                                        <p:cTn id="24" dur="1000" fill="hold"/>
                                        <p:tgtEl>
                                          <p:spTgt spid="20488"/>
                                        </p:tgtEl>
                                        <p:attrNameLst>
                                          <p:attrName>ppt_h</p:attrName>
                                        </p:attrNameLst>
                                      </p:cBhvr>
                                      <p:tavLst>
                                        <p:tav tm="0">
                                          <p:val>
                                            <p:fltVal val="0"/>
                                          </p:val>
                                        </p:tav>
                                        <p:tav tm="100000">
                                          <p:val>
                                            <p:strVal val="#ppt_h"/>
                                          </p:val>
                                        </p:tav>
                                      </p:tavLst>
                                    </p:anim>
                                    <p:anim calcmode="lin" valueType="num">
                                      <p:cBhvr>
                                        <p:cTn id="25" dur="1000" fill="hold"/>
                                        <p:tgtEl>
                                          <p:spTgt spid="204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04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p:cTn id="31" dur="1000" fill="hold"/>
                                        <p:tgtEl>
                                          <p:spTgt spid="20487"/>
                                        </p:tgtEl>
                                        <p:attrNameLst>
                                          <p:attrName>ppt_w</p:attrName>
                                        </p:attrNameLst>
                                      </p:cBhvr>
                                      <p:tavLst>
                                        <p:tav tm="0">
                                          <p:val>
                                            <p:fltVal val="0"/>
                                          </p:val>
                                        </p:tav>
                                        <p:tav tm="100000">
                                          <p:val>
                                            <p:strVal val="#ppt_w"/>
                                          </p:val>
                                        </p:tav>
                                      </p:tavLst>
                                    </p:anim>
                                    <p:anim calcmode="lin" valueType="num">
                                      <p:cBhvr>
                                        <p:cTn id="32" dur="1000" fill="hold"/>
                                        <p:tgtEl>
                                          <p:spTgt spid="20487"/>
                                        </p:tgtEl>
                                        <p:attrNameLst>
                                          <p:attrName>ppt_h</p:attrName>
                                        </p:attrNameLst>
                                      </p:cBhvr>
                                      <p:tavLst>
                                        <p:tav tm="0">
                                          <p:val>
                                            <p:fltVal val="0"/>
                                          </p:val>
                                        </p:tav>
                                        <p:tav tm="100000">
                                          <p:val>
                                            <p:strVal val="#ppt_h"/>
                                          </p:val>
                                        </p:tav>
                                      </p:tavLst>
                                    </p:anim>
                                    <p:anim calcmode="lin" valueType="num">
                                      <p:cBhvr>
                                        <p:cTn id="33" dur="1000" fill="hold"/>
                                        <p:tgtEl>
                                          <p:spTgt spid="2048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7"/>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049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P spid="20492" grpId="0"/>
      <p:bldP spid="2049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6"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228600" y="1889125"/>
            <a:ext cx="7391400" cy="28352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50000"/>
              </a:spcBef>
            </a:pPr>
            <a:r>
              <a:rPr lang="zh-CN" altLang="en-US" sz="4000" b="1">
                <a:solidFill>
                  <a:srgbClr val="FFFFFF"/>
                </a:solidFill>
                <a:latin typeface="Times New Roman" pitchFamily="18" charset="0"/>
                <a:ea typeface="SimSun" pitchFamily="2" charset="-122"/>
                <a:cs typeface="+mn-cs"/>
              </a:rPr>
              <a:t>如果有人说他所得的启示是从神来的但不等同于圣经的权威，你怎么看</a:t>
            </a:r>
            <a:r>
              <a:rPr lang="en-US" altLang="zh-CN" sz="4000" b="1">
                <a:solidFill>
                  <a:srgbClr val="FFFFFF"/>
                </a:solidFill>
                <a:latin typeface="Times New Roman" pitchFamily="18" charset="0"/>
                <a:ea typeface="SimSun" pitchFamily="2" charset="-122"/>
                <a:cs typeface="+mn-cs"/>
              </a:rPr>
              <a:t>？</a:t>
            </a:r>
            <a:endParaRPr lang="en-US" altLang="ja-JP" sz="4000" b="1">
              <a:solidFill>
                <a:srgbClr val="FFFFFF"/>
              </a:solidFill>
              <a:latin typeface="Times New Roman" pitchFamily="18" charset="0"/>
              <a:ea typeface="SimSun" pitchFamily="2" charset="-122"/>
              <a:cs typeface="+mn-cs"/>
            </a:endParaRPr>
          </a:p>
          <a:p>
            <a:pPr eaLnBrk="1" hangingPunct="1">
              <a:spcBef>
                <a:spcPct val="50000"/>
              </a:spcBef>
            </a:pPr>
            <a:r>
              <a:rPr lang="zh-CN" altLang="en-US" sz="4000" b="1">
                <a:solidFill>
                  <a:srgbClr val="FFFFFF"/>
                </a:solidFill>
                <a:latin typeface="Times New Roman" pitchFamily="18" charset="0"/>
                <a:ea typeface="SimSun" pitchFamily="2" charset="-122"/>
                <a:cs typeface="+mn-cs"/>
              </a:rPr>
              <a:t>启示或无误有没有分不同层次</a:t>
            </a:r>
            <a:r>
              <a:rPr lang="zh-CN" altLang="en-US" sz="4000" b="1">
                <a:solidFill>
                  <a:srgbClr val="FFFFFF"/>
                </a:solidFill>
                <a:latin typeface="Times New Roman" pitchFamily="18" charset="0"/>
                <a:cs typeface="+mn-cs"/>
              </a:rPr>
              <a:t>?</a:t>
            </a:r>
          </a:p>
        </p:txBody>
      </p:sp>
      <p:sp>
        <p:nvSpPr>
          <p:cNvPr id="16389" name="Text Box 5"/>
          <p:cNvSpPr txBox="1">
            <a:spLocks noChangeArrowheads="1"/>
          </p:cNvSpPr>
          <p:nvPr/>
        </p:nvSpPr>
        <p:spPr bwMode="auto">
          <a:xfrm>
            <a:off x="8153400" y="0"/>
            <a:ext cx="990600" cy="4572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rgbClr val="FFFFFF"/>
                </a:solidFill>
                <a:cs typeface="+mn-cs"/>
              </a:rPr>
              <a:t>186e</a:t>
            </a:r>
          </a:p>
        </p:txBody>
      </p:sp>
      <p:sp>
        <p:nvSpPr>
          <p:cNvPr id="16391" name="Rectangle 7"/>
          <p:cNvSpPr>
            <a:spLocks noGrp="1" noChangeArrowheads="1"/>
          </p:cNvSpPr>
          <p:nvPr>
            <p:ph type="title" idx="4294967295"/>
          </p:nvPr>
        </p:nvSpPr>
        <p:spPr>
          <a:xfrm>
            <a:off x="304800" y="746125"/>
            <a:ext cx="7010400" cy="701675"/>
          </a:xfrm>
          <a:solidFill>
            <a:srgbClr val="BBE0E3"/>
          </a:solidFill>
          <a:effectLst>
            <a:outerShdw blurRad="63500" dist="38099" dir="2700000" algn="ctr" rotWithShape="0">
              <a:schemeClr val="tx1">
                <a:alpha val="74997"/>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en-US" sz="4000" b="1">
                <a:solidFill>
                  <a:srgbClr val="FF3300"/>
                </a:solidFill>
                <a:latin typeface="Times New Roman" charset="0"/>
              </a:rPr>
              <a:t>D</a:t>
            </a:r>
            <a:r>
              <a:rPr lang="zh-CN" altLang="en-US" sz="4000" b="1">
                <a:solidFill>
                  <a:srgbClr val="FF3300"/>
                </a:solidFill>
                <a:latin typeface="Times New Roman" charset="0"/>
                <a:ea typeface="SimSun" charset="0"/>
                <a:cs typeface="SimSun" charset="0"/>
              </a:rPr>
              <a:t>组的讨论</a:t>
            </a:r>
            <a:endParaRPr lang="en-US" sz="4000" b="1">
              <a:solidFill>
                <a:srgbClr val="FF3300"/>
              </a:solidFill>
              <a:latin typeface="Times New Roman" charset="0"/>
              <a:ea typeface="SimSun" charset="0"/>
              <a:cs typeface="SimSun" charset="0"/>
            </a:endParaRPr>
          </a:p>
        </p:txBody>
      </p:sp>
    </p:spTree>
    <p:extLst>
      <p:ext uri="{BB962C8B-B14F-4D97-AF65-F5344CB8AC3E}">
        <p14:creationId xmlns:p14="http://schemas.microsoft.com/office/powerpoint/2010/main" val="106910108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gru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7" y="-27384"/>
            <a:ext cx="10031347" cy="6885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0" name="AutoShape 3"/>
          <p:cNvSpPr>
            <a:spLocks noChangeArrowheads="1"/>
          </p:cNvSpPr>
          <p:nvPr/>
        </p:nvSpPr>
        <p:spPr bwMode="auto">
          <a:xfrm rot="10800000">
            <a:off x="-2286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a:endParaRPr lang="en-GB" altLang="en-US" sz="2400">
              <a:solidFill>
                <a:srgbClr val="000000"/>
              </a:solidFill>
            </a:endParaRPr>
          </a:p>
        </p:txBody>
      </p:sp>
      <p:sp>
        <p:nvSpPr>
          <p:cNvPr id="370692" name="Rectangle 4"/>
          <p:cNvSpPr>
            <a:spLocks noGrp="1" noChangeArrowheads="1"/>
          </p:cNvSpPr>
          <p:nvPr>
            <p:ph type="ctrTitle"/>
          </p:nvPr>
        </p:nvSpPr>
        <p:spPr>
          <a:xfrm>
            <a:off x="685800" y="152400"/>
            <a:ext cx="7772400" cy="1143000"/>
          </a:xfrm>
          <a:effectLst>
            <a:outerShdw blurRad="63500" dist="35921" dir="2700000" algn="ctr" rotWithShape="0">
              <a:srgbClr val="000000">
                <a:alpha val="74997"/>
              </a:srgbClr>
            </a:outerShdw>
          </a:effectLst>
        </p:spPr>
        <p:txBody>
          <a:bodyPr/>
          <a:lstStyle/>
          <a:p>
            <a:pPr eaLnBrk="1" hangingPunct="1">
              <a:defRPr/>
            </a:pPr>
            <a:r>
              <a:rPr lang="zh-CN" altLang="en-US" sz="4000" b="1">
                <a:solidFill>
                  <a:schemeClr val="bg1"/>
                </a:solidFill>
                <a:latin typeface="Times New Roman" charset="0"/>
                <a:ea typeface="SimSun" charset="0"/>
                <a:cs typeface="SimSun" charset="0"/>
              </a:rPr>
              <a:t>韦恩哥孺登</a:t>
            </a:r>
            <a:br>
              <a:rPr lang="en-US">
                <a:solidFill>
                  <a:schemeClr val="bg1"/>
                </a:solidFill>
              </a:rPr>
            </a:br>
            <a:r>
              <a:rPr lang="zh-CN" altLang="en-US">
                <a:solidFill>
                  <a:schemeClr val="bg1"/>
                </a:solidFill>
                <a:ea typeface="SimSun" charset="0"/>
                <a:cs typeface="SimSun" charset="0"/>
              </a:rPr>
              <a:t>预言的定义</a:t>
            </a:r>
            <a:endParaRPr lang="en-US" altLang="zh-CN">
              <a:solidFill>
                <a:schemeClr val="bg1"/>
              </a:solidFill>
              <a:ea typeface="SimSun" charset="0"/>
              <a:cs typeface="SimSun" charset="0"/>
            </a:endParaRPr>
          </a:p>
        </p:txBody>
      </p:sp>
      <p:sp>
        <p:nvSpPr>
          <p:cNvPr id="89092" name="Rectangle 5"/>
          <p:cNvSpPr>
            <a:spLocks noChangeArrowheads="1"/>
          </p:cNvSpPr>
          <p:nvPr/>
        </p:nvSpPr>
        <p:spPr bwMode="auto">
          <a:xfrm>
            <a:off x="1524000" y="51054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spcBef>
                <a:spcPct val="20000"/>
              </a:spcBef>
            </a:pPr>
            <a:endParaRPr lang="en-GB" altLang="en-US">
              <a:solidFill>
                <a:srgbClr val="000000"/>
              </a:solidFill>
              <a:ea typeface="Osaka" pitchFamily="-84" charset="-128"/>
            </a:endParaRPr>
          </a:p>
        </p:txBody>
      </p:sp>
      <p:sp>
        <p:nvSpPr>
          <p:cNvPr id="370694" name="Text Box 6"/>
          <p:cNvSpPr txBox="1">
            <a:spLocks noChangeArrowheads="1"/>
          </p:cNvSpPr>
          <p:nvPr/>
        </p:nvSpPr>
        <p:spPr bwMode="auto">
          <a:xfrm>
            <a:off x="0" y="1981200"/>
            <a:ext cx="4114800" cy="19208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a:r>
              <a:rPr lang="zh-CN" altLang="en-US" sz="4000" b="1">
                <a:solidFill>
                  <a:srgbClr val="FFFFFF"/>
                </a:solidFill>
                <a:latin typeface="Times New Roman" pitchFamily="18" charset="0"/>
                <a:ea typeface="SimSun" pitchFamily="2" charset="-122"/>
              </a:rPr>
              <a:t>“说一些神自然而然让我们知道的事情。”</a:t>
            </a:r>
            <a:endParaRPr lang="en-US" altLang="en-US" sz="4000" b="1">
              <a:solidFill>
                <a:srgbClr val="FFFFFF"/>
              </a:solidFill>
              <a:latin typeface="Times New Roman" pitchFamily="18" charset="0"/>
              <a:ea typeface="SimSun" pitchFamily="2" charset="-122"/>
            </a:endParaRPr>
          </a:p>
        </p:txBody>
      </p:sp>
      <p:sp>
        <p:nvSpPr>
          <p:cNvPr id="370695" name="Text Box 7"/>
          <p:cNvSpPr txBox="1">
            <a:spLocks noChangeArrowheads="1"/>
          </p:cNvSpPr>
          <p:nvPr/>
        </p:nvSpPr>
        <p:spPr bwMode="auto">
          <a:xfrm>
            <a:off x="990600" y="5791200"/>
            <a:ext cx="7543800" cy="9461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a:r>
              <a:rPr lang="ja-JP" altLang="en-US" sz="2800">
                <a:solidFill>
                  <a:srgbClr val="FFFFFF"/>
                </a:solidFill>
              </a:rPr>
              <a:t>“</a:t>
            </a:r>
            <a:r>
              <a:rPr lang="zh-CN" altLang="en-US" sz="2800">
                <a:solidFill>
                  <a:srgbClr val="FFFFFF"/>
                </a:solidFill>
                <a:ea typeface="SimSun" pitchFamily="2" charset="-122"/>
              </a:rPr>
              <a:t>为什么基督徒</a:t>
            </a:r>
            <a:r>
              <a:rPr lang="en-US" altLang="ja-JP" sz="2800">
                <a:solidFill>
                  <a:srgbClr val="FFFFFF"/>
                </a:solidFill>
              </a:rPr>
              <a:t> </a:t>
            </a:r>
            <a:r>
              <a:rPr lang="zh-CN" altLang="en-US" sz="2800">
                <a:solidFill>
                  <a:srgbClr val="FFFFFF"/>
                </a:solidFill>
                <a:ea typeface="SimSun" pitchFamily="2" charset="-122"/>
              </a:rPr>
              <a:t>仍然可以说预言？”</a:t>
            </a:r>
            <a:endParaRPr lang="en-US" altLang="ja-JP" sz="2800">
              <a:solidFill>
                <a:srgbClr val="FFFFFF"/>
              </a:solidFill>
              <a:ea typeface="SimSun" pitchFamily="2" charset="-122"/>
            </a:endParaRPr>
          </a:p>
          <a:p>
            <a:pPr algn="ctr"/>
            <a:r>
              <a:rPr lang="zh-CN" altLang="en-US" sz="2800" i="1">
                <a:solidFill>
                  <a:srgbClr val="FFFFFF"/>
                </a:solidFill>
                <a:ea typeface="SimSun" pitchFamily="2" charset="-122"/>
              </a:rPr>
              <a:t>基督教今日报</a:t>
            </a:r>
            <a:r>
              <a:rPr lang="en-US" altLang="ja-JP" sz="2800">
                <a:solidFill>
                  <a:srgbClr val="FFFFFF"/>
                </a:solidFill>
              </a:rPr>
              <a:t> (</a:t>
            </a:r>
            <a:r>
              <a:rPr lang="zh-CN" altLang="en-US" sz="2800">
                <a:solidFill>
                  <a:srgbClr val="FFFFFF"/>
                </a:solidFill>
                <a:ea typeface="SimSun" pitchFamily="2" charset="-122"/>
              </a:rPr>
              <a:t>九月十六号</a:t>
            </a:r>
            <a:r>
              <a:rPr lang="zh-CN" altLang="en-US" sz="2800">
                <a:solidFill>
                  <a:srgbClr val="FFFFFF"/>
                </a:solidFill>
              </a:rPr>
              <a:t>1988</a:t>
            </a:r>
            <a:r>
              <a:rPr lang="zh-CN" altLang="en-US" sz="2800">
                <a:solidFill>
                  <a:srgbClr val="FFFFFF"/>
                </a:solidFill>
                <a:ea typeface="SimSun" pitchFamily="2" charset="-122"/>
              </a:rPr>
              <a:t>年</a:t>
            </a:r>
            <a:r>
              <a:rPr lang="zh-CN" altLang="en-US" sz="2800">
                <a:solidFill>
                  <a:srgbClr val="FFFFFF"/>
                </a:solidFill>
              </a:rPr>
              <a:t>), 29</a:t>
            </a:r>
          </a:p>
        </p:txBody>
      </p:sp>
    </p:spTree>
    <p:extLst>
      <p:ext uri="{BB962C8B-B14F-4D97-AF65-F5344CB8AC3E}">
        <p14:creationId xmlns:p14="http://schemas.microsoft.com/office/powerpoint/2010/main" val="2166964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3826"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33827" name="Picture 6" descr="Aga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133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3828" name="Picture 7" descr="agabusp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28600"/>
            <a:ext cx="29972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3347" name="Rectangle 2"/>
          <p:cNvSpPr>
            <a:spLocks noGrp="1" noChangeArrowheads="1"/>
          </p:cNvSpPr>
          <p:nvPr>
            <p:ph type="title" idx="4294967295"/>
          </p:nvPr>
        </p:nvSpPr>
        <p:spPr>
          <a:xfrm>
            <a:off x="4499992" y="0"/>
            <a:ext cx="4680520" cy="2060848"/>
          </a:xfrm>
          <a:extLst/>
        </p:spPr>
        <p:txBody>
          <a:bodyPr anchor="t"/>
          <a:lstStyle/>
          <a:p>
            <a:pPr eaLnBrk="1" hangingPunct="1">
              <a:defRPr/>
            </a:pPr>
            <a:r>
              <a:rPr lang="zh-CN" altLang="en-US" sz="6000" b="1" dirty="0">
                <a:solidFill>
                  <a:schemeClr val="bg1"/>
                </a:solidFill>
                <a:effectLst>
                  <a:glow rad="152400">
                    <a:schemeClr val="tx1"/>
                  </a:glow>
                </a:effectLst>
                <a:latin typeface="Arial" charset="0"/>
                <a:ea typeface="Osaka" charset="0"/>
                <a:cs typeface="Osaka" charset="0"/>
              </a:rPr>
              <a:t>业迦布预言保罗被</a:t>
            </a:r>
            <a:r>
              <a:rPr lang="zh-CN" altLang="en-SG" sz="6000" b="1" dirty="0">
                <a:solidFill>
                  <a:schemeClr val="bg1"/>
                </a:solidFill>
                <a:effectLst>
                  <a:glow rad="152400">
                    <a:schemeClr val="tx1"/>
                  </a:glow>
                </a:effectLst>
                <a:latin typeface="Arial" charset="0"/>
                <a:ea typeface="Osaka" charset="0"/>
                <a:cs typeface="Osaka" charset="0"/>
              </a:rPr>
              <a:t>制与</a:t>
            </a:r>
            <a:r>
              <a:rPr lang="zh-CN" altLang="en-US" sz="6000" b="1" dirty="0">
                <a:solidFill>
                  <a:schemeClr val="bg1"/>
                </a:solidFill>
                <a:effectLst>
                  <a:glow rad="152400">
                    <a:schemeClr val="tx1"/>
                  </a:glow>
                </a:effectLst>
                <a:latin typeface="Arial" charset="0"/>
                <a:ea typeface="Osaka" charset="0"/>
                <a:cs typeface="Osaka" charset="0"/>
              </a:rPr>
              <a:t>：</a:t>
            </a:r>
            <a:endParaRPr lang="en-US" sz="6000" b="1" dirty="0">
              <a:solidFill>
                <a:schemeClr val="bg1"/>
              </a:solidFill>
              <a:effectLst>
                <a:glow rad="152400">
                  <a:schemeClr val="tx1"/>
                </a:glow>
              </a:effectLst>
              <a:latin typeface="Arial" charset="0"/>
              <a:ea typeface="Osaka" charset="0"/>
              <a:cs typeface="Osaka" charset="0"/>
            </a:endParaRPr>
          </a:p>
        </p:txBody>
      </p:sp>
      <p:sp>
        <p:nvSpPr>
          <p:cNvPr id="8" name="Rectangle 2"/>
          <p:cNvSpPr txBox="1">
            <a:spLocks noChangeArrowheads="1"/>
          </p:cNvSpPr>
          <p:nvPr/>
        </p:nvSpPr>
        <p:spPr bwMode="auto">
          <a:xfrm>
            <a:off x="15776" y="0"/>
            <a:ext cx="4716016" cy="4592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zh-CN" altLang="en-US" sz="2800" b="1" dirty="0">
                <a:solidFill>
                  <a:schemeClr val="bg1"/>
                </a:solidFill>
                <a:effectLst>
                  <a:glow rad="152400">
                    <a:schemeClr val="tx1"/>
                  </a:glow>
                </a:effectLst>
                <a:latin typeface="Arial" charset="0"/>
                <a:ea typeface="Osaka" charset="0"/>
                <a:cs typeface="Osaka" charset="0"/>
              </a:rPr>
              <a:t>我们在那里多住了几天，有一个先知名叫亚迦布，从犹太下来， 到了我们这里，就拿保罗的腰带捆上自己的手脚，说：“圣灵说：</a:t>
            </a:r>
            <a:r>
              <a:rPr lang="zh-CN" altLang="en-US" sz="2800" b="1" dirty="0">
                <a:solidFill>
                  <a:srgbClr val="FFFF00"/>
                </a:solidFill>
                <a:effectLst>
                  <a:glow rad="152400">
                    <a:schemeClr val="tx1"/>
                  </a:glow>
                </a:effectLst>
                <a:latin typeface="Arial" charset="0"/>
                <a:ea typeface="Osaka" charset="0"/>
                <a:cs typeface="Osaka" charset="0"/>
              </a:rPr>
              <a:t>犹太人</a:t>
            </a:r>
            <a:r>
              <a:rPr lang="zh-CN" altLang="en-US" sz="2800" b="1" dirty="0">
                <a:solidFill>
                  <a:schemeClr val="bg1"/>
                </a:solidFill>
                <a:effectLst>
                  <a:glow rad="152400">
                    <a:schemeClr val="tx1"/>
                  </a:glow>
                </a:effectLst>
                <a:latin typeface="Arial" charset="0"/>
                <a:ea typeface="Osaka" charset="0"/>
                <a:cs typeface="Osaka" charset="0"/>
              </a:rPr>
              <a:t>在耶路撒冷要如此捆绑这腰带的主人，把他交在外邦人手里。” 我们和那本地的人听见这话，都苦劝保罗不要上耶路撒冷去。</a:t>
            </a:r>
            <a:r>
              <a:rPr lang="en-US" altLang="zh-CN" sz="2800" b="1" dirty="0">
                <a:solidFill>
                  <a:schemeClr val="bg1"/>
                </a:solidFill>
                <a:effectLst>
                  <a:glow rad="152400">
                    <a:schemeClr val="tx1"/>
                  </a:glow>
                </a:effectLst>
                <a:latin typeface="Arial" charset="0"/>
                <a:ea typeface="Osaka" charset="0"/>
                <a:cs typeface="Osaka" charset="0"/>
              </a:rPr>
              <a:t>(</a:t>
            </a:r>
            <a:r>
              <a:rPr lang="zh-CN" altLang="en-US" sz="2800" b="1" dirty="0">
                <a:solidFill>
                  <a:schemeClr val="bg1"/>
                </a:solidFill>
                <a:effectLst>
                  <a:glow rad="152400">
                    <a:schemeClr val="tx1"/>
                  </a:glow>
                </a:effectLst>
                <a:latin typeface="Arial" charset="0"/>
                <a:ea typeface="Osaka" charset="0"/>
                <a:cs typeface="Osaka" charset="0"/>
              </a:rPr>
              <a:t>徒</a:t>
            </a:r>
            <a:r>
              <a:rPr lang="en-US" altLang="zh-CN" sz="2800" b="1" dirty="0">
                <a:solidFill>
                  <a:schemeClr val="bg1"/>
                </a:solidFill>
                <a:effectLst>
                  <a:glow rad="152400">
                    <a:schemeClr val="tx1"/>
                  </a:glow>
                </a:effectLst>
                <a:latin typeface="Arial" charset="0"/>
                <a:ea typeface="Osaka" charset="0"/>
                <a:cs typeface="Osaka" charset="0"/>
              </a:rPr>
              <a:t>21:10-11</a:t>
            </a:r>
            <a:r>
              <a:rPr lang="zh-CN" altLang="en-US" sz="2800" b="1" dirty="0">
                <a:solidFill>
                  <a:schemeClr val="bg1"/>
                </a:solidFill>
                <a:effectLst>
                  <a:glow rad="152400">
                    <a:schemeClr val="tx1"/>
                  </a:glow>
                </a:effectLst>
                <a:latin typeface="Arial" charset="0"/>
                <a:ea typeface="Osaka" charset="0"/>
                <a:cs typeface="Osaka" charset="0"/>
              </a:rPr>
              <a:t>）</a:t>
            </a:r>
            <a:endParaRPr lang="en-US" sz="1050" b="1" dirty="0">
              <a:solidFill>
                <a:schemeClr val="bg1"/>
              </a:solidFill>
              <a:effectLst>
                <a:glow rad="152400">
                  <a:schemeClr val="tx1"/>
                </a:glow>
              </a:effectLst>
              <a:latin typeface="Arial" charset="0"/>
              <a:ea typeface="Osaka" charset="0"/>
              <a:cs typeface="Osaka" charset="0"/>
            </a:endParaRPr>
          </a:p>
        </p:txBody>
      </p:sp>
      <p:sp>
        <p:nvSpPr>
          <p:cNvPr id="9" name="Rectangle 2"/>
          <p:cNvSpPr txBox="1">
            <a:spLocks noChangeArrowheads="1"/>
          </p:cNvSpPr>
          <p:nvPr/>
        </p:nvSpPr>
        <p:spPr bwMode="auto">
          <a:xfrm>
            <a:off x="4752528" y="4081922"/>
            <a:ext cx="4355976" cy="2743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ru-RU" sz="2800" b="1" dirty="0">
                <a:solidFill>
                  <a:schemeClr val="bg1"/>
                </a:solidFill>
                <a:effectLst>
                  <a:glow rad="152400">
                    <a:schemeClr val="tx1"/>
                  </a:glow>
                </a:effectLst>
                <a:latin typeface="Arial" charset="0"/>
                <a:ea typeface="Osaka" charset="0"/>
                <a:cs typeface="Osaka" charset="0"/>
              </a:rPr>
              <a:t>“</a:t>
            </a:r>
            <a:r>
              <a:rPr lang="zh-CN" altLang="en-US" sz="2800" b="1" dirty="0">
                <a:solidFill>
                  <a:srgbClr val="FFFF00"/>
                </a:solidFill>
                <a:effectLst>
                  <a:glow rad="152400">
                    <a:schemeClr val="tx1"/>
                  </a:glow>
                </a:effectLst>
                <a:latin typeface="Arial" charset="0"/>
                <a:ea typeface="Osaka" charset="0"/>
                <a:cs typeface="Osaka" charset="0"/>
              </a:rPr>
              <a:t>于是千夫长上前拿住他，吩咐用两条铁链捆锁</a:t>
            </a:r>
            <a:r>
              <a:rPr lang="zh-CN" altLang="en-US" sz="2800" b="1" dirty="0">
                <a:solidFill>
                  <a:schemeClr val="bg1"/>
                </a:solidFill>
                <a:effectLst>
                  <a:glow rad="152400">
                    <a:schemeClr val="tx1"/>
                  </a:glow>
                </a:effectLst>
                <a:latin typeface="Arial" charset="0"/>
                <a:ea typeface="Osaka" charset="0"/>
                <a:cs typeface="Osaka" charset="0"/>
              </a:rPr>
              <a:t>，又问他是什么人，做的是什么事。</a:t>
            </a:r>
            <a:endParaRPr lang="en-SG" altLang="zh-CN" sz="2800" b="1" dirty="0">
              <a:solidFill>
                <a:schemeClr val="bg1"/>
              </a:solidFill>
              <a:effectLst>
                <a:glow rad="152400">
                  <a:schemeClr val="tx1"/>
                </a:glow>
              </a:effectLst>
              <a:latin typeface="Arial" charset="0"/>
              <a:ea typeface="Osaka" charset="0"/>
              <a:cs typeface="Osaka" charset="0"/>
            </a:endParaRPr>
          </a:p>
          <a:p>
            <a:pPr eaLnBrk="1" hangingPunct="1">
              <a:defRPr/>
            </a:pPr>
            <a:r>
              <a:rPr lang="zh-CN" altLang="en-US" sz="2800" b="1" dirty="0">
                <a:solidFill>
                  <a:schemeClr val="bg1"/>
                </a:solidFill>
                <a:effectLst>
                  <a:glow rad="152400">
                    <a:schemeClr val="tx1"/>
                  </a:glow>
                </a:effectLst>
                <a:latin typeface="Arial" charset="0"/>
                <a:ea typeface="Osaka" charset="0"/>
                <a:cs typeface="Osaka" charset="0"/>
              </a:rPr>
              <a:t> </a:t>
            </a:r>
            <a:r>
              <a:rPr lang="en-US" sz="2800" b="1" dirty="0">
                <a:solidFill>
                  <a:schemeClr val="bg1"/>
                </a:solidFill>
                <a:effectLst>
                  <a:glow rad="152400">
                    <a:schemeClr val="tx1"/>
                  </a:glow>
                </a:effectLst>
                <a:latin typeface="Arial" charset="0"/>
                <a:ea typeface="Osaka" charset="0"/>
                <a:cs typeface="Osaka" charset="0"/>
              </a:rPr>
              <a:t>(</a:t>
            </a:r>
            <a:r>
              <a:rPr lang="zh-CN" altLang="en-US" sz="2800" b="1" dirty="0">
                <a:solidFill>
                  <a:schemeClr val="bg1"/>
                </a:solidFill>
                <a:effectLst>
                  <a:glow rad="152400">
                    <a:schemeClr val="tx1"/>
                  </a:glow>
                </a:effectLst>
                <a:latin typeface="Arial" charset="0"/>
                <a:ea typeface="Osaka" charset="0"/>
                <a:cs typeface="Osaka" charset="0"/>
              </a:rPr>
              <a:t>徒</a:t>
            </a:r>
            <a:r>
              <a:rPr lang="en-US" sz="2800" b="1" dirty="0">
                <a:solidFill>
                  <a:schemeClr val="bg1"/>
                </a:solidFill>
                <a:effectLst>
                  <a:glow rad="152400">
                    <a:schemeClr val="tx1"/>
                  </a:glow>
                </a:effectLst>
                <a:latin typeface="Arial" charset="0"/>
                <a:ea typeface="Osaka" charset="0"/>
                <a:cs typeface="Osaka" charset="0"/>
              </a:rPr>
              <a:t> 21:33). </a:t>
            </a:r>
          </a:p>
        </p:txBody>
      </p:sp>
      <p:sp>
        <p:nvSpPr>
          <p:cNvPr id="10" name="Rectangle 2"/>
          <p:cNvSpPr txBox="1">
            <a:spLocks noChangeArrowheads="1"/>
          </p:cNvSpPr>
          <p:nvPr/>
        </p:nvSpPr>
        <p:spPr bwMode="auto">
          <a:xfrm>
            <a:off x="-1128" y="4509120"/>
            <a:ext cx="4716016" cy="23488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ru-RU" sz="3200" b="1" dirty="0">
                <a:solidFill>
                  <a:schemeClr val="bg1"/>
                </a:solidFill>
                <a:effectLst>
                  <a:glow rad="152400">
                    <a:schemeClr val="tx1"/>
                  </a:glow>
                </a:effectLst>
                <a:latin typeface="Arial" charset="0"/>
                <a:ea typeface="Osaka" charset="0"/>
                <a:cs typeface="Osaka" charset="0"/>
              </a:rPr>
              <a:t>“</a:t>
            </a:r>
            <a:r>
              <a:rPr lang="zh-CN" altLang="en-US" sz="3200" b="1" dirty="0">
                <a:solidFill>
                  <a:schemeClr val="bg1"/>
                </a:solidFill>
                <a:effectLst>
                  <a:glow rad="152400">
                    <a:schemeClr val="tx1"/>
                  </a:glow>
                </a:effectLst>
                <a:latin typeface="Arial" charset="0"/>
                <a:ea typeface="Osaka" charset="0"/>
                <a:cs typeface="Osaka" charset="0"/>
              </a:rPr>
              <a:t>那七日将完，从亚细亚来的</a:t>
            </a:r>
            <a:r>
              <a:rPr lang="zh-CN" altLang="en-US" sz="3200" b="1" dirty="0">
                <a:solidFill>
                  <a:srgbClr val="FFFF00"/>
                </a:solidFill>
                <a:effectLst>
                  <a:glow rad="152400">
                    <a:schemeClr val="tx1"/>
                  </a:glow>
                </a:effectLst>
                <a:latin typeface="Arial" charset="0"/>
                <a:ea typeface="Osaka" charset="0"/>
                <a:cs typeface="Osaka" charset="0"/>
              </a:rPr>
              <a:t>犹太人</a:t>
            </a:r>
            <a:r>
              <a:rPr lang="zh-CN" altLang="en-US" sz="3200" b="1" dirty="0">
                <a:solidFill>
                  <a:schemeClr val="bg1"/>
                </a:solidFill>
                <a:effectLst>
                  <a:glow rad="152400">
                    <a:schemeClr val="tx1"/>
                  </a:glow>
                </a:effectLst>
                <a:latin typeface="Arial" charset="0"/>
                <a:ea typeface="Osaka" charset="0"/>
                <a:cs typeface="Osaka" charset="0"/>
              </a:rPr>
              <a:t>看见保罗在殿里，就耸动了众人下手拿他， </a:t>
            </a:r>
            <a:r>
              <a:rPr lang="en-US" sz="3200" b="1" dirty="0">
                <a:solidFill>
                  <a:schemeClr val="bg1"/>
                </a:solidFill>
                <a:effectLst>
                  <a:glow rad="152400">
                    <a:schemeClr val="tx1"/>
                  </a:glow>
                </a:effectLst>
                <a:latin typeface="Arial" charset="0"/>
                <a:ea typeface="Osaka" charset="0"/>
                <a:cs typeface="Osaka" charset="0"/>
              </a:rPr>
              <a:t>(</a:t>
            </a:r>
            <a:r>
              <a:rPr lang="zh-CN" altLang="en-US" sz="3200" b="1" dirty="0">
                <a:solidFill>
                  <a:schemeClr val="bg1"/>
                </a:solidFill>
                <a:effectLst>
                  <a:glow rad="152400">
                    <a:schemeClr val="tx1"/>
                  </a:glow>
                </a:effectLst>
                <a:latin typeface="Arial" charset="0"/>
                <a:ea typeface="Osaka" charset="0"/>
                <a:cs typeface="Osaka" charset="0"/>
              </a:rPr>
              <a:t>徒</a:t>
            </a:r>
            <a:r>
              <a:rPr lang="en-US" sz="3200" b="1" dirty="0">
                <a:solidFill>
                  <a:schemeClr val="bg1"/>
                </a:solidFill>
                <a:effectLst>
                  <a:glow rad="152400">
                    <a:schemeClr val="tx1"/>
                  </a:glow>
                </a:effectLst>
                <a:latin typeface="Arial" charset="0"/>
                <a:ea typeface="Osaka" charset="0"/>
                <a:cs typeface="Osaka" charset="0"/>
              </a:rPr>
              <a:t> 21:27). </a:t>
            </a:r>
          </a:p>
        </p:txBody>
      </p:sp>
      <p:sp>
        <p:nvSpPr>
          <p:cNvPr id="3" name="Freeform 2"/>
          <p:cNvSpPr>
            <a:spLocks/>
          </p:cNvSpPr>
          <p:nvPr/>
        </p:nvSpPr>
        <p:spPr bwMode="auto">
          <a:xfrm rot="692965">
            <a:off x="3125889" y="1776517"/>
            <a:ext cx="4473563" cy="3175287"/>
          </a:xfrm>
          <a:custGeom>
            <a:avLst/>
            <a:gdLst/>
            <a:ahLst/>
            <a:cxnLst/>
            <a:rect l="0" t="0" r="r" b="b"/>
            <a:pathLst>
              <a:path w="6051826" h="2363304">
                <a:moveTo>
                  <a:pt x="750956" y="22086"/>
                </a:moveTo>
                <a:lnTo>
                  <a:pt x="596348" y="11043"/>
                </a:lnTo>
                <a:cubicBezTo>
                  <a:pt x="566791" y="8356"/>
                  <a:pt x="537678" y="0"/>
                  <a:pt x="508000" y="0"/>
                </a:cubicBezTo>
                <a:cubicBezTo>
                  <a:pt x="371747" y="0"/>
                  <a:pt x="235594" y="7362"/>
                  <a:pt x="99391" y="11043"/>
                </a:cubicBezTo>
                <a:cubicBezTo>
                  <a:pt x="88348" y="14724"/>
                  <a:pt x="73408" y="12897"/>
                  <a:pt x="66261" y="22086"/>
                </a:cubicBezTo>
                <a:cubicBezTo>
                  <a:pt x="46516" y="47472"/>
                  <a:pt x="22021" y="105140"/>
                  <a:pt x="11043" y="143565"/>
                </a:cubicBezTo>
                <a:cubicBezTo>
                  <a:pt x="6873" y="158159"/>
                  <a:pt x="3681" y="173014"/>
                  <a:pt x="0" y="187739"/>
                </a:cubicBezTo>
                <a:cubicBezTo>
                  <a:pt x="1174" y="208865"/>
                  <a:pt x="-6027" y="394045"/>
                  <a:pt x="33130" y="452782"/>
                </a:cubicBezTo>
                <a:cubicBezTo>
                  <a:pt x="40492" y="463826"/>
                  <a:pt x="45832" y="476528"/>
                  <a:pt x="55217" y="485913"/>
                </a:cubicBezTo>
                <a:cubicBezTo>
                  <a:pt x="64602" y="495298"/>
                  <a:pt x="77304" y="500638"/>
                  <a:pt x="88348" y="508000"/>
                </a:cubicBezTo>
                <a:cubicBezTo>
                  <a:pt x="95710" y="519043"/>
                  <a:pt x="100239" y="532633"/>
                  <a:pt x="110435" y="541130"/>
                </a:cubicBezTo>
                <a:cubicBezTo>
                  <a:pt x="137289" y="563508"/>
                  <a:pt x="167121" y="565214"/>
                  <a:pt x="198782" y="574260"/>
                </a:cubicBezTo>
                <a:cubicBezTo>
                  <a:pt x="209975" y="577458"/>
                  <a:pt x="220619" y="582481"/>
                  <a:pt x="231913" y="585304"/>
                </a:cubicBezTo>
                <a:cubicBezTo>
                  <a:pt x="250123" y="589856"/>
                  <a:pt x="268841" y="592126"/>
                  <a:pt x="287130" y="596347"/>
                </a:cubicBezTo>
                <a:cubicBezTo>
                  <a:pt x="316708" y="603173"/>
                  <a:pt x="345212" y="616106"/>
                  <a:pt x="375478" y="618434"/>
                </a:cubicBezTo>
                <a:cubicBezTo>
                  <a:pt x="544996" y="631475"/>
                  <a:pt x="471529" y="622691"/>
                  <a:pt x="596348" y="640521"/>
                </a:cubicBezTo>
                <a:cubicBezTo>
                  <a:pt x="616289" y="639524"/>
                  <a:pt x="790195" y="645133"/>
                  <a:pt x="861391" y="618434"/>
                </a:cubicBezTo>
                <a:cubicBezTo>
                  <a:pt x="876805" y="612653"/>
                  <a:pt x="892169" y="605916"/>
                  <a:pt x="905565" y="596347"/>
                </a:cubicBezTo>
                <a:cubicBezTo>
                  <a:pt x="918274" y="587269"/>
                  <a:pt x="926697" y="573215"/>
                  <a:pt x="938695" y="563217"/>
                </a:cubicBezTo>
                <a:cubicBezTo>
                  <a:pt x="948891" y="554720"/>
                  <a:pt x="960782" y="548492"/>
                  <a:pt x="971826" y="541130"/>
                </a:cubicBezTo>
                <a:cubicBezTo>
                  <a:pt x="1023362" y="463826"/>
                  <a:pt x="993913" y="489594"/>
                  <a:pt x="1049130" y="452782"/>
                </a:cubicBezTo>
                <a:cubicBezTo>
                  <a:pt x="1052811" y="438057"/>
                  <a:pt x="1055813" y="423146"/>
                  <a:pt x="1060174" y="408608"/>
                </a:cubicBezTo>
                <a:cubicBezTo>
                  <a:pt x="1066864" y="386308"/>
                  <a:pt x="1082261" y="342347"/>
                  <a:pt x="1082261" y="342347"/>
                </a:cubicBezTo>
                <a:cubicBezTo>
                  <a:pt x="1078526" y="286329"/>
                  <a:pt x="1097561" y="157447"/>
                  <a:pt x="1027043" y="110434"/>
                </a:cubicBezTo>
                <a:cubicBezTo>
                  <a:pt x="976606" y="76809"/>
                  <a:pt x="1012139" y="95132"/>
                  <a:pt x="949739" y="77304"/>
                </a:cubicBezTo>
                <a:cubicBezTo>
                  <a:pt x="938546" y="74106"/>
                  <a:pt x="916608" y="54619"/>
                  <a:pt x="916608" y="66260"/>
                </a:cubicBezTo>
                <a:cubicBezTo>
                  <a:pt x="916608" y="79533"/>
                  <a:pt x="937867" y="82411"/>
                  <a:pt x="949739" y="88347"/>
                </a:cubicBezTo>
                <a:cubicBezTo>
                  <a:pt x="964464" y="95709"/>
                  <a:pt x="979522" y="102439"/>
                  <a:pt x="993913" y="110434"/>
                </a:cubicBezTo>
                <a:cubicBezTo>
                  <a:pt x="1012676" y="120858"/>
                  <a:pt x="1029931" y="133966"/>
                  <a:pt x="1049130" y="143565"/>
                </a:cubicBezTo>
                <a:cubicBezTo>
                  <a:pt x="1066861" y="152431"/>
                  <a:pt x="1086127" y="157843"/>
                  <a:pt x="1104348" y="165652"/>
                </a:cubicBezTo>
                <a:cubicBezTo>
                  <a:pt x="1137672" y="179934"/>
                  <a:pt x="1171311" y="193612"/>
                  <a:pt x="1203739" y="209826"/>
                </a:cubicBezTo>
                <a:cubicBezTo>
                  <a:pt x="1463223" y="339569"/>
                  <a:pt x="1084101" y="163920"/>
                  <a:pt x="1369391" y="298173"/>
                </a:cubicBezTo>
                <a:cubicBezTo>
                  <a:pt x="1402195" y="313610"/>
                  <a:pt x="1435258" y="328543"/>
                  <a:pt x="1468782" y="342347"/>
                </a:cubicBezTo>
                <a:cubicBezTo>
                  <a:pt x="1497865" y="354322"/>
                  <a:pt x="1528999" y="361412"/>
                  <a:pt x="1557130" y="375478"/>
                </a:cubicBezTo>
                <a:cubicBezTo>
                  <a:pt x="1730651" y="462239"/>
                  <a:pt x="1682408" y="453687"/>
                  <a:pt x="1800087" y="508000"/>
                </a:cubicBezTo>
                <a:cubicBezTo>
                  <a:pt x="1825541" y="519748"/>
                  <a:pt x="1850045" y="534955"/>
                  <a:pt x="1877391" y="541130"/>
                </a:cubicBezTo>
                <a:cubicBezTo>
                  <a:pt x="1964758" y="560858"/>
                  <a:pt x="2054087" y="570579"/>
                  <a:pt x="2142435" y="585304"/>
                </a:cubicBezTo>
                <a:cubicBezTo>
                  <a:pt x="2245737" y="602521"/>
                  <a:pt x="2186718" y="591952"/>
                  <a:pt x="2319130" y="618434"/>
                </a:cubicBezTo>
                <a:cubicBezTo>
                  <a:pt x="2341217" y="633159"/>
                  <a:pt x="2361648" y="650737"/>
                  <a:pt x="2385391" y="662608"/>
                </a:cubicBezTo>
                <a:cubicBezTo>
                  <a:pt x="2420853" y="680339"/>
                  <a:pt x="2464108" y="682993"/>
                  <a:pt x="2495826" y="706782"/>
                </a:cubicBezTo>
                <a:cubicBezTo>
                  <a:pt x="2510551" y="717826"/>
                  <a:pt x="2524019" y="730781"/>
                  <a:pt x="2540000" y="739913"/>
                </a:cubicBezTo>
                <a:cubicBezTo>
                  <a:pt x="2550107" y="745688"/>
                  <a:pt x="2562431" y="746371"/>
                  <a:pt x="2573130" y="750956"/>
                </a:cubicBezTo>
                <a:cubicBezTo>
                  <a:pt x="2588262" y="757441"/>
                  <a:pt x="2602172" y="766558"/>
                  <a:pt x="2617304" y="773043"/>
                </a:cubicBezTo>
                <a:cubicBezTo>
                  <a:pt x="2639478" y="782546"/>
                  <a:pt x="2672201" y="789528"/>
                  <a:pt x="2694608" y="795130"/>
                </a:cubicBezTo>
                <a:cubicBezTo>
                  <a:pt x="2701970" y="806173"/>
                  <a:pt x="2706499" y="819763"/>
                  <a:pt x="2716695" y="828260"/>
                </a:cubicBezTo>
                <a:cubicBezTo>
                  <a:pt x="2729342" y="838799"/>
                  <a:pt x="2746575" y="842179"/>
                  <a:pt x="2760869" y="850347"/>
                </a:cubicBezTo>
                <a:cubicBezTo>
                  <a:pt x="2772393" y="856932"/>
                  <a:pt x="2783523" y="864285"/>
                  <a:pt x="2794000" y="872434"/>
                </a:cubicBezTo>
                <a:cubicBezTo>
                  <a:pt x="2816695" y="890085"/>
                  <a:pt x="2839931" y="907322"/>
                  <a:pt x="2860261" y="927652"/>
                </a:cubicBezTo>
                <a:cubicBezTo>
                  <a:pt x="2869646" y="937037"/>
                  <a:pt x="2871093" y="953748"/>
                  <a:pt x="2882348" y="960782"/>
                </a:cubicBezTo>
                <a:cubicBezTo>
                  <a:pt x="2940776" y="997300"/>
                  <a:pt x="3150661" y="1004023"/>
                  <a:pt x="3158435" y="1004956"/>
                </a:cubicBezTo>
                <a:cubicBezTo>
                  <a:pt x="3180667" y="1007624"/>
                  <a:pt x="3202529" y="1012833"/>
                  <a:pt x="3224695" y="1016000"/>
                </a:cubicBezTo>
                <a:cubicBezTo>
                  <a:pt x="3418247" y="1043650"/>
                  <a:pt x="3221158" y="1011730"/>
                  <a:pt x="3379304" y="1038086"/>
                </a:cubicBezTo>
                <a:cubicBezTo>
                  <a:pt x="3390348" y="1041767"/>
                  <a:pt x="3401309" y="1045707"/>
                  <a:pt x="3412435" y="1049130"/>
                </a:cubicBezTo>
                <a:cubicBezTo>
                  <a:pt x="3449168" y="1060432"/>
                  <a:pt x="3486280" y="1070499"/>
                  <a:pt x="3522869" y="1082260"/>
                </a:cubicBezTo>
                <a:cubicBezTo>
                  <a:pt x="3589364" y="1103633"/>
                  <a:pt x="3655391" y="1126434"/>
                  <a:pt x="3721652" y="1148521"/>
                </a:cubicBezTo>
                <a:cubicBezTo>
                  <a:pt x="3754782" y="1159565"/>
                  <a:pt x="3787464" y="1172058"/>
                  <a:pt x="3821043" y="1181652"/>
                </a:cubicBezTo>
                <a:cubicBezTo>
                  <a:pt x="3846811" y="1189014"/>
                  <a:pt x="3872349" y="1197239"/>
                  <a:pt x="3898348" y="1203739"/>
                </a:cubicBezTo>
                <a:cubicBezTo>
                  <a:pt x="3978084" y="1223673"/>
                  <a:pt x="4012629" y="1222228"/>
                  <a:pt x="4086087" y="1258956"/>
                </a:cubicBezTo>
                <a:cubicBezTo>
                  <a:pt x="4102550" y="1267187"/>
                  <a:pt x="4113798" y="1283855"/>
                  <a:pt x="4130261" y="1292086"/>
                </a:cubicBezTo>
                <a:cubicBezTo>
                  <a:pt x="4158392" y="1306152"/>
                  <a:pt x="4190477" y="1311151"/>
                  <a:pt x="4218608" y="1325217"/>
                </a:cubicBezTo>
                <a:cubicBezTo>
                  <a:pt x="4235071" y="1333448"/>
                  <a:pt x="4247805" y="1347649"/>
                  <a:pt x="4262782" y="1358347"/>
                </a:cubicBezTo>
                <a:cubicBezTo>
                  <a:pt x="4273583" y="1366062"/>
                  <a:pt x="4284041" y="1374498"/>
                  <a:pt x="4295913" y="1380434"/>
                </a:cubicBezTo>
                <a:cubicBezTo>
                  <a:pt x="4390577" y="1427766"/>
                  <a:pt x="4313334" y="1377768"/>
                  <a:pt x="4395304" y="1424608"/>
                </a:cubicBezTo>
                <a:cubicBezTo>
                  <a:pt x="4406828" y="1431193"/>
                  <a:pt x="4418515" y="1437877"/>
                  <a:pt x="4428435" y="1446695"/>
                </a:cubicBezTo>
                <a:cubicBezTo>
                  <a:pt x="4451781" y="1467447"/>
                  <a:pt x="4494695" y="1512956"/>
                  <a:pt x="4494695" y="1512956"/>
                </a:cubicBezTo>
                <a:cubicBezTo>
                  <a:pt x="4503658" y="1548808"/>
                  <a:pt x="4515182" y="1565452"/>
                  <a:pt x="4494695" y="1601304"/>
                </a:cubicBezTo>
                <a:cubicBezTo>
                  <a:pt x="4486946" y="1614864"/>
                  <a:pt x="4471153" y="1622106"/>
                  <a:pt x="4461565" y="1634434"/>
                </a:cubicBezTo>
                <a:cubicBezTo>
                  <a:pt x="4445268" y="1655388"/>
                  <a:pt x="4436161" y="1681925"/>
                  <a:pt x="4417391" y="1700695"/>
                </a:cubicBezTo>
                <a:cubicBezTo>
                  <a:pt x="4402666" y="1715420"/>
                  <a:pt x="4387052" y="1729305"/>
                  <a:pt x="4373217" y="1744869"/>
                </a:cubicBezTo>
                <a:cubicBezTo>
                  <a:pt x="4338238" y="1784220"/>
                  <a:pt x="4332271" y="1795244"/>
                  <a:pt x="4306956" y="1833217"/>
                </a:cubicBezTo>
                <a:cubicBezTo>
                  <a:pt x="4303275" y="1851623"/>
                  <a:pt x="4299985" y="1870111"/>
                  <a:pt x="4295913" y="1888434"/>
                </a:cubicBezTo>
                <a:cubicBezTo>
                  <a:pt x="4283664" y="1943554"/>
                  <a:pt x="4265864" y="1966938"/>
                  <a:pt x="4306956" y="2032000"/>
                </a:cubicBezTo>
                <a:cubicBezTo>
                  <a:pt x="4322374" y="2056412"/>
                  <a:pt x="4427307" y="2156407"/>
                  <a:pt x="4472608" y="2186608"/>
                </a:cubicBezTo>
                <a:cubicBezTo>
                  <a:pt x="4497302" y="2203071"/>
                  <a:pt x="4523782" y="2216711"/>
                  <a:pt x="4549913" y="2230782"/>
                </a:cubicBezTo>
                <a:cubicBezTo>
                  <a:pt x="4571655" y="2242489"/>
                  <a:pt x="4592572" y="2256651"/>
                  <a:pt x="4616174" y="2263913"/>
                </a:cubicBezTo>
                <a:cubicBezTo>
                  <a:pt x="4641053" y="2271568"/>
                  <a:pt x="4667710" y="2271275"/>
                  <a:pt x="4693478" y="2274956"/>
                </a:cubicBezTo>
                <a:cubicBezTo>
                  <a:pt x="4832793" y="2330682"/>
                  <a:pt x="4657632" y="2265180"/>
                  <a:pt x="4814956" y="2308086"/>
                </a:cubicBezTo>
                <a:cubicBezTo>
                  <a:pt x="4834081" y="2313302"/>
                  <a:pt x="4850620" y="2326914"/>
                  <a:pt x="4870174" y="2330173"/>
                </a:cubicBezTo>
                <a:cubicBezTo>
                  <a:pt x="4917517" y="2338064"/>
                  <a:pt x="4965959" y="2336666"/>
                  <a:pt x="5013739" y="2341217"/>
                </a:cubicBezTo>
                <a:cubicBezTo>
                  <a:pt x="5043284" y="2344031"/>
                  <a:pt x="5072450" y="2350700"/>
                  <a:pt x="5102087" y="2352260"/>
                </a:cubicBezTo>
                <a:cubicBezTo>
                  <a:pt x="5212430" y="2358068"/>
                  <a:pt x="5322956" y="2359623"/>
                  <a:pt x="5433391" y="2363304"/>
                </a:cubicBezTo>
                <a:cubicBezTo>
                  <a:pt x="5591681" y="2355942"/>
                  <a:pt x="5750885" y="2359732"/>
                  <a:pt x="5908261" y="2341217"/>
                </a:cubicBezTo>
                <a:cubicBezTo>
                  <a:pt x="5940961" y="2337370"/>
                  <a:pt x="5996608" y="2297043"/>
                  <a:pt x="5996608" y="2297043"/>
                </a:cubicBezTo>
                <a:cubicBezTo>
                  <a:pt x="6051194" y="2215164"/>
                  <a:pt x="6035576" y="2256812"/>
                  <a:pt x="6051826" y="2175565"/>
                </a:cubicBezTo>
                <a:cubicBezTo>
                  <a:pt x="6032813" y="1985446"/>
                  <a:pt x="6056038" y="2135794"/>
                  <a:pt x="6018695" y="1998869"/>
                </a:cubicBezTo>
                <a:cubicBezTo>
                  <a:pt x="6013756" y="1980760"/>
                  <a:pt x="6014390" y="1961171"/>
                  <a:pt x="6007652" y="1943652"/>
                </a:cubicBezTo>
                <a:cubicBezTo>
                  <a:pt x="5995833" y="1912921"/>
                  <a:pt x="5978203" y="1884753"/>
                  <a:pt x="5963478" y="1855304"/>
                </a:cubicBezTo>
                <a:cubicBezTo>
                  <a:pt x="5956116" y="1840579"/>
                  <a:pt x="5950523" y="1824828"/>
                  <a:pt x="5941391" y="1811130"/>
                </a:cubicBezTo>
                <a:cubicBezTo>
                  <a:pt x="5934029" y="1800087"/>
                  <a:pt x="5925240" y="1789871"/>
                  <a:pt x="5919304" y="1778000"/>
                </a:cubicBezTo>
                <a:cubicBezTo>
                  <a:pt x="5910439" y="1760269"/>
                  <a:pt x="5907724" y="1739593"/>
                  <a:pt x="5897217" y="1722782"/>
                </a:cubicBezTo>
                <a:cubicBezTo>
                  <a:pt x="5888940" y="1709538"/>
                  <a:pt x="5874251" y="1701510"/>
                  <a:pt x="5864087" y="1689652"/>
                </a:cubicBezTo>
                <a:cubicBezTo>
                  <a:pt x="5852109" y="1675677"/>
                  <a:pt x="5844931" y="1657456"/>
                  <a:pt x="5830956" y="1645478"/>
                </a:cubicBezTo>
                <a:cubicBezTo>
                  <a:pt x="5784056" y="1605278"/>
                  <a:pt x="5664456" y="1609375"/>
                  <a:pt x="5632174" y="1601304"/>
                </a:cubicBezTo>
                <a:cubicBezTo>
                  <a:pt x="5617449" y="1597623"/>
                  <a:pt x="5602538" y="1594621"/>
                  <a:pt x="5588000" y="1590260"/>
                </a:cubicBezTo>
                <a:cubicBezTo>
                  <a:pt x="5565700" y="1583570"/>
                  <a:pt x="5544504" y="1573051"/>
                  <a:pt x="5521739" y="1568173"/>
                </a:cubicBezTo>
                <a:cubicBezTo>
                  <a:pt x="5492719" y="1561955"/>
                  <a:pt x="5462771" y="1561327"/>
                  <a:pt x="5433391" y="1557130"/>
                </a:cubicBezTo>
                <a:cubicBezTo>
                  <a:pt x="5411224" y="1553963"/>
                  <a:pt x="5389161" y="1550092"/>
                  <a:pt x="5367130" y="1546086"/>
                </a:cubicBezTo>
                <a:cubicBezTo>
                  <a:pt x="5348663" y="1542728"/>
                  <a:pt x="5330465" y="1537897"/>
                  <a:pt x="5311913" y="1535043"/>
                </a:cubicBezTo>
                <a:cubicBezTo>
                  <a:pt x="5282580" y="1530530"/>
                  <a:pt x="5253014" y="1527681"/>
                  <a:pt x="5223565" y="1524000"/>
                </a:cubicBezTo>
                <a:cubicBezTo>
                  <a:pt x="5201478" y="1516638"/>
                  <a:pt x="5180187" y="1506204"/>
                  <a:pt x="5157304" y="1501913"/>
                </a:cubicBezTo>
                <a:cubicBezTo>
                  <a:pt x="5120942" y="1495095"/>
                  <a:pt x="5083725" y="1494074"/>
                  <a:pt x="5046869" y="1490869"/>
                </a:cubicBezTo>
                <a:cubicBezTo>
                  <a:pt x="4727608" y="1463107"/>
                  <a:pt x="5058055" y="1495302"/>
                  <a:pt x="4792869" y="1468782"/>
                </a:cubicBezTo>
                <a:cubicBezTo>
                  <a:pt x="4781826" y="1465101"/>
                  <a:pt x="4771032" y="1460562"/>
                  <a:pt x="4759739" y="1457739"/>
                </a:cubicBezTo>
                <a:cubicBezTo>
                  <a:pt x="4647821" y="1429759"/>
                  <a:pt x="4624827" y="1450318"/>
                  <a:pt x="4461565" y="1457739"/>
                </a:cubicBezTo>
                <a:cubicBezTo>
                  <a:pt x="4439478" y="1461420"/>
                  <a:pt x="4417162" y="1463925"/>
                  <a:pt x="4395304" y="1468782"/>
                </a:cubicBezTo>
                <a:cubicBezTo>
                  <a:pt x="4335129" y="1482154"/>
                  <a:pt x="4386502" y="1479826"/>
                  <a:pt x="4340087" y="1479826"/>
                </a:cubicBezTo>
              </a:path>
            </a:pathLst>
          </a:custGeom>
          <a:noFill/>
          <a:ln w="76200" cmpd="sng">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b"/>
          <a:lstStyle/>
          <a:p>
            <a:endParaRPr lang="en-US"/>
          </a:p>
        </p:txBody>
      </p:sp>
      <p:sp>
        <p:nvSpPr>
          <p:cNvPr id="4" name="Freeform 3"/>
          <p:cNvSpPr>
            <a:spLocks/>
          </p:cNvSpPr>
          <p:nvPr/>
        </p:nvSpPr>
        <p:spPr bwMode="auto">
          <a:xfrm rot="2465177">
            <a:off x="1954871" y="866210"/>
            <a:ext cx="1246659" cy="5317451"/>
          </a:xfrm>
          <a:custGeom>
            <a:avLst/>
            <a:gdLst/>
            <a:ahLst/>
            <a:cxnLst/>
            <a:rect l="0" t="0" r="r" b="b"/>
            <a:pathLst>
              <a:path w="1421419" h="2989812">
                <a:moveTo>
                  <a:pt x="932150" y="55217"/>
                </a:moveTo>
                <a:cubicBezTo>
                  <a:pt x="623018" y="28336"/>
                  <a:pt x="762948" y="38783"/>
                  <a:pt x="512498" y="22087"/>
                </a:cubicBezTo>
                <a:cubicBezTo>
                  <a:pt x="473833" y="12420"/>
                  <a:pt x="430594" y="0"/>
                  <a:pt x="391020" y="0"/>
                </a:cubicBezTo>
                <a:cubicBezTo>
                  <a:pt x="313628" y="0"/>
                  <a:pt x="236411" y="7362"/>
                  <a:pt x="159107" y="11043"/>
                </a:cubicBezTo>
                <a:cubicBezTo>
                  <a:pt x="57447" y="78816"/>
                  <a:pt x="215694" y="-29810"/>
                  <a:pt x="81802" y="77304"/>
                </a:cubicBezTo>
                <a:cubicBezTo>
                  <a:pt x="61074" y="93887"/>
                  <a:pt x="15541" y="121478"/>
                  <a:pt x="15541" y="121478"/>
                </a:cubicBezTo>
                <a:cubicBezTo>
                  <a:pt x="-9811" y="248241"/>
                  <a:pt x="24" y="175853"/>
                  <a:pt x="15541" y="408608"/>
                </a:cubicBezTo>
                <a:cubicBezTo>
                  <a:pt x="17758" y="441869"/>
                  <a:pt x="16044" y="476376"/>
                  <a:pt x="26585" y="508000"/>
                </a:cubicBezTo>
                <a:cubicBezTo>
                  <a:pt x="33642" y="529171"/>
                  <a:pt x="122940" y="584697"/>
                  <a:pt x="125976" y="585304"/>
                </a:cubicBezTo>
                <a:cubicBezTo>
                  <a:pt x="292578" y="618626"/>
                  <a:pt x="84954" y="576189"/>
                  <a:pt x="225368" y="607391"/>
                </a:cubicBezTo>
                <a:cubicBezTo>
                  <a:pt x="243691" y="611463"/>
                  <a:pt x="262476" y="613495"/>
                  <a:pt x="280585" y="618434"/>
                </a:cubicBezTo>
                <a:cubicBezTo>
                  <a:pt x="303046" y="624560"/>
                  <a:pt x="324759" y="633159"/>
                  <a:pt x="346846" y="640521"/>
                </a:cubicBezTo>
                <a:cubicBezTo>
                  <a:pt x="357889" y="644202"/>
                  <a:pt x="368561" y="649282"/>
                  <a:pt x="379976" y="651565"/>
                </a:cubicBezTo>
                <a:lnTo>
                  <a:pt x="435194" y="662608"/>
                </a:lnTo>
                <a:lnTo>
                  <a:pt x="954237" y="651565"/>
                </a:lnTo>
                <a:cubicBezTo>
                  <a:pt x="965869" y="651100"/>
                  <a:pt x="976956" y="645727"/>
                  <a:pt x="987368" y="640521"/>
                </a:cubicBezTo>
                <a:cubicBezTo>
                  <a:pt x="999239" y="634585"/>
                  <a:pt x="1009698" y="626148"/>
                  <a:pt x="1020498" y="618434"/>
                </a:cubicBezTo>
                <a:cubicBezTo>
                  <a:pt x="1035475" y="607736"/>
                  <a:pt x="1051657" y="598319"/>
                  <a:pt x="1064672" y="585304"/>
                </a:cubicBezTo>
                <a:cubicBezTo>
                  <a:pt x="1074057" y="575919"/>
                  <a:pt x="1079397" y="563217"/>
                  <a:pt x="1086759" y="552174"/>
                </a:cubicBezTo>
                <a:cubicBezTo>
                  <a:pt x="1090440" y="537449"/>
                  <a:pt x="1093441" y="522538"/>
                  <a:pt x="1097802" y="508000"/>
                </a:cubicBezTo>
                <a:cubicBezTo>
                  <a:pt x="1104492" y="485700"/>
                  <a:pt x="1119889" y="441739"/>
                  <a:pt x="1119889" y="441739"/>
                </a:cubicBezTo>
                <a:cubicBezTo>
                  <a:pt x="1116208" y="379159"/>
                  <a:pt x="1116954" y="316161"/>
                  <a:pt x="1108846" y="254000"/>
                </a:cubicBezTo>
                <a:cubicBezTo>
                  <a:pt x="1098266" y="172883"/>
                  <a:pt x="1097178" y="201944"/>
                  <a:pt x="1053628" y="165652"/>
                </a:cubicBezTo>
                <a:cubicBezTo>
                  <a:pt x="1041630" y="155654"/>
                  <a:pt x="1034150" y="140106"/>
                  <a:pt x="1020498" y="132521"/>
                </a:cubicBezTo>
                <a:cubicBezTo>
                  <a:pt x="1000146" y="121214"/>
                  <a:pt x="976324" y="117796"/>
                  <a:pt x="954237" y="110434"/>
                </a:cubicBezTo>
                <a:cubicBezTo>
                  <a:pt x="899867" y="92311"/>
                  <a:pt x="932585" y="101304"/>
                  <a:pt x="854846" y="88348"/>
                </a:cubicBezTo>
                <a:cubicBezTo>
                  <a:pt x="843802" y="84667"/>
                  <a:pt x="813484" y="85535"/>
                  <a:pt x="821715" y="77304"/>
                </a:cubicBezTo>
                <a:cubicBezTo>
                  <a:pt x="834988" y="64031"/>
                  <a:pt x="858163" y="66261"/>
                  <a:pt x="876933" y="66261"/>
                </a:cubicBezTo>
                <a:cubicBezTo>
                  <a:pt x="921260" y="66261"/>
                  <a:pt x="965281" y="73623"/>
                  <a:pt x="1009455" y="77304"/>
                </a:cubicBezTo>
                <a:cubicBezTo>
                  <a:pt x="1020498" y="84666"/>
                  <a:pt x="1035223" y="88348"/>
                  <a:pt x="1042585" y="99391"/>
                </a:cubicBezTo>
                <a:cubicBezTo>
                  <a:pt x="1051004" y="112020"/>
                  <a:pt x="1049267" y="129027"/>
                  <a:pt x="1053628" y="143565"/>
                </a:cubicBezTo>
                <a:cubicBezTo>
                  <a:pt x="1093965" y="278023"/>
                  <a:pt x="1061300" y="152168"/>
                  <a:pt x="1086759" y="254000"/>
                </a:cubicBezTo>
                <a:cubicBezTo>
                  <a:pt x="1078841" y="388608"/>
                  <a:pt x="1089946" y="397455"/>
                  <a:pt x="1064672" y="485913"/>
                </a:cubicBezTo>
                <a:cubicBezTo>
                  <a:pt x="1061474" y="497106"/>
                  <a:pt x="1058834" y="508631"/>
                  <a:pt x="1053628" y="519043"/>
                </a:cubicBezTo>
                <a:cubicBezTo>
                  <a:pt x="1047692" y="530914"/>
                  <a:pt x="1038903" y="541130"/>
                  <a:pt x="1031541" y="552174"/>
                </a:cubicBezTo>
                <a:cubicBezTo>
                  <a:pt x="1027860" y="592667"/>
                  <a:pt x="1025541" y="633306"/>
                  <a:pt x="1020498" y="673652"/>
                </a:cubicBezTo>
                <a:cubicBezTo>
                  <a:pt x="1018170" y="692277"/>
                  <a:pt x="1011323" y="710192"/>
                  <a:pt x="1009455" y="728869"/>
                </a:cubicBezTo>
                <a:cubicBezTo>
                  <a:pt x="1007435" y="749070"/>
                  <a:pt x="1003254" y="907826"/>
                  <a:pt x="987368" y="960782"/>
                </a:cubicBezTo>
                <a:cubicBezTo>
                  <a:pt x="982638" y="976550"/>
                  <a:pt x="971766" y="989824"/>
                  <a:pt x="965281" y="1004956"/>
                </a:cubicBezTo>
                <a:cubicBezTo>
                  <a:pt x="960695" y="1015656"/>
                  <a:pt x="958823" y="1027387"/>
                  <a:pt x="954237" y="1038087"/>
                </a:cubicBezTo>
                <a:cubicBezTo>
                  <a:pt x="944706" y="1060327"/>
                  <a:pt x="926374" y="1095818"/>
                  <a:pt x="910063" y="1115391"/>
                </a:cubicBezTo>
                <a:cubicBezTo>
                  <a:pt x="900065" y="1127389"/>
                  <a:pt x="886931" y="1136523"/>
                  <a:pt x="876933" y="1148521"/>
                </a:cubicBezTo>
                <a:cubicBezTo>
                  <a:pt x="852474" y="1177873"/>
                  <a:pt x="852398" y="1191458"/>
                  <a:pt x="832759" y="1225826"/>
                </a:cubicBezTo>
                <a:cubicBezTo>
                  <a:pt x="812259" y="1261700"/>
                  <a:pt x="807995" y="1261633"/>
                  <a:pt x="777541" y="1292087"/>
                </a:cubicBezTo>
                <a:cubicBezTo>
                  <a:pt x="741944" y="1363284"/>
                  <a:pt x="759921" y="1330820"/>
                  <a:pt x="700237" y="1424608"/>
                </a:cubicBezTo>
                <a:cubicBezTo>
                  <a:pt x="693111" y="1435806"/>
                  <a:pt x="678150" y="1457739"/>
                  <a:pt x="678150" y="1457739"/>
                </a:cubicBezTo>
                <a:cubicBezTo>
                  <a:pt x="674469" y="1472464"/>
                  <a:pt x="673086" y="1487962"/>
                  <a:pt x="667107" y="1501913"/>
                </a:cubicBezTo>
                <a:cubicBezTo>
                  <a:pt x="661879" y="1514112"/>
                  <a:pt x="651605" y="1523519"/>
                  <a:pt x="645020" y="1535043"/>
                </a:cubicBezTo>
                <a:cubicBezTo>
                  <a:pt x="636852" y="1549337"/>
                  <a:pt x="629418" y="1564085"/>
                  <a:pt x="622933" y="1579217"/>
                </a:cubicBezTo>
                <a:cubicBezTo>
                  <a:pt x="574189" y="1692952"/>
                  <a:pt x="663047" y="1510034"/>
                  <a:pt x="589802" y="1656521"/>
                </a:cubicBezTo>
                <a:cubicBezTo>
                  <a:pt x="586121" y="1674927"/>
                  <a:pt x="582980" y="1693449"/>
                  <a:pt x="578759" y="1711739"/>
                </a:cubicBezTo>
                <a:cubicBezTo>
                  <a:pt x="571933" y="1741317"/>
                  <a:pt x="560965" y="1770036"/>
                  <a:pt x="556672" y="1800087"/>
                </a:cubicBezTo>
                <a:cubicBezTo>
                  <a:pt x="552642" y="1828298"/>
                  <a:pt x="546600" y="1889526"/>
                  <a:pt x="534585" y="1921565"/>
                </a:cubicBezTo>
                <a:cubicBezTo>
                  <a:pt x="528805" y="1936980"/>
                  <a:pt x="519860" y="1951014"/>
                  <a:pt x="512498" y="1965739"/>
                </a:cubicBezTo>
                <a:cubicBezTo>
                  <a:pt x="487682" y="2164274"/>
                  <a:pt x="514734" y="1976646"/>
                  <a:pt x="490411" y="2098261"/>
                </a:cubicBezTo>
                <a:cubicBezTo>
                  <a:pt x="482253" y="2139051"/>
                  <a:pt x="481152" y="2170211"/>
                  <a:pt x="468324" y="2208695"/>
                </a:cubicBezTo>
                <a:cubicBezTo>
                  <a:pt x="462055" y="2227502"/>
                  <a:pt x="453599" y="2245507"/>
                  <a:pt x="446237" y="2263913"/>
                </a:cubicBezTo>
                <a:cubicBezTo>
                  <a:pt x="442556" y="2286000"/>
                  <a:pt x="440051" y="2308316"/>
                  <a:pt x="435194" y="2330174"/>
                </a:cubicBezTo>
                <a:cubicBezTo>
                  <a:pt x="432669" y="2341538"/>
                  <a:pt x="427348" y="2352111"/>
                  <a:pt x="424150" y="2363304"/>
                </a:cubicBezTo>
                <a:cubicBezTo>
                  <a:pt x="419980" y="2377898"/>
                  <a:pt x="416788" y="2392753"/>
                  <a:pt x="413107" y="2407478"/>
                </a:cubicBezTo>
                <a:cubicBezTo>
                  <a:pt x="409426" y="2455333"/>
                  <a:pt x="408271" y="2503450"/>
                  <a:pt x="402063" y="2551043"/>
                </a:cubicBezTo>
                <a:cubicBezTo>
                  <a:pt x="387181" y="2665139"/>
                  <a:pt x="350859" y="2698617"/>
                  <a:pt x="391020" y="2827130"/>
                </a:cubicBezTo>
                <a:cubicBezTo>
                  <a:pt x="395547" y="2841617"/>
                  <a:pt x="420193" y="2835866"/>
                  <a:pt x="435194" y="2838174"/>
                </a:cubicBezTo>
                <a:cubicBezTo>
                  <a:pt x="468141" y="2843243"/>
                  <a:pt x="501455" y="2845536"/>
                  <a:pt x="534585" y="2849217"/>
                </a:cubicBezTo>
                <a:lnTo>
                  <a:pt x="600846" y="2871304"/>
                </a:lnTo>
                <a:lnTo>
                  <a:pt x="633976" y="2882348"/>
                </a:lnTo>
                <a:cubicBezTo>
                  <a:pt x="645020" y="2893391"/>
                  <a:pt x="653547" y="2907730"/>
                  <a:pt x="667107" y="2915478"/>
                </a:cubicBezTo>
                <a:cubicBezTo>
                  <a:pt x="680285" y="2923008"/>
                  <a:pt x="696687" y="2922351"/>
                  <a:pt x="711281" y="2926521"/>
                </a:cubicBezTo>
                <a:cubicBezTo>
                  <a:pt x="722474" y="2929719"/>
                  <a:pt x="733118" y="2934742"/>
                  <a:pt x="744411" y="2937565"/>
                </a:cubicBezTo>
                <a:cubicBezTo>
                  <a:pt x="762621" y="2942117"/>
                  <a:pt x="781418" y="2944056"/>
                  <a:pt x="799628" y="2948608"/>
                </a:cubicBezTo>
                <a:cubicBezTo>
                  <a:pt x="810922" y="2951431"/>
                  <a:pt x="821395" y="2957127"/>
                  <a:pt x="832759" y="2959652"/>
                </a:cubicBezTo>
                <a:cubicBezTo>
                  <a:pt x="854617" y="2964509"/>
                  <a:pt x="876933" y="2967014"/>
                  <a:pt x="899020" y="2970695"/>
                </a:cubicBezTo>
                <a:cubicBezTo>
                  <a:pt x="910063" y="2974376"/>
                  <a:pt x="920509" y="2981739"/>
                  <a:pt x="932150" y="2981739"/>
                </a:cubicBezTo>
                <a:cubicBezTo>
                  <a:pt x="1296177" y="2981739"/>
                  <a:pt x="1199475" y="3010426"/>
                  <a:pt x="1351802" y="2959652"/>
                </a:cubicBezTo>
                <a:cubicBezTo>
                  <a:pt x="1362846" y="2952290"/>
                  <a:pt x="1375548" y="2946950"/>
                  <a:pt x="1384933" y="2937565"/>
                </a:cubicBezTo>
                <a:cubicBezTo>
                  <a:pt x="1457087" y="2865411"/>
                  <a:pt x="1400788" y="2687514"/>
                  <a:pt x="1395976" y="2639391"/>
                </a:cubicBezTo>
                <a:cubicBezTo>
                  <a:pt x="1391580" y="2595434"/>
                  <a:pt x="1369270" y="2560319"/>
                  <a:pt x="1340759" y="2528956"/>
                </a:cubicBezTo>
                <a:cubicBezTo>
                  <a:pt x="1316246" y="2501991"/>
                  <a:pt x="1289223" y="2477420"/>
                  <a:pt x="1263455" y="2451652"/>
                </a:cubicBezTo>
                <a:cubicBezTo>
                  <a:pt x="1220939" y="2409136"/>
                  <a:pt x="1243319" y="2427184"/>
                  <a:pt x="1197194" y="2396434"/>
                </a:cubicBezTo>
                <a:cubicBezTo>
                  <a:pt x="1189832" y="2385391"/>
                  <a:pt x="1185471" y="2371595"/>
                  <a:pt x="1175107" y="2363304"/>
                </a:cubicBezTo>
                <a:cubicBezTo>
                  <a:pt x="1167908" y="2357545"/>
                  <a:pt x="1100685" y="2341938"/>
                  <a:pt x="1097802" y="2341217"/>
                </a:cubicBezTo>
                <a:lnTo>
                  <a:pt x="645020" y="2352261"/>
                </a:lnTo>
                <a:lnTo>
                  <a:pt x="368933" y="2363304"/>
                </a:lnTo>
              </a:path>
            </a:pathLst>
          </a:custGeom>
          <a:noFill/>
          <a:ln w="76200" cmpd="sng">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nchor="b"/>
          <a:lstStyle/>
          <a:p>
            <a:endParaRPr lang="en-US"/>
          </a:p>
        </p:txBody>
      </p:sp>
      <p:sp>
        <p:nvSpPr>
          <p:cNvPr id="13" name="Rectangle 2"/>
          <p:cNvSpPr txBox="1">
            <a:spLocks noChangeArrowheads="1"/>
          </p:cNvSpPr>
          <p:nvPr/>
        </p:nvSpPr>
        <p:spPr bwMode="auto">
          <a:xfrm>
            <a:off x="4932040" y="1916832"/>
            <a:ext cx="4176464" cy="6925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l" eaLnBrk="1" hangingPunct="1">
              <a:defRPr/>
            </a:pPr>
            <a:r>
              <a:rPr lang="en-US" sz="3200" b="1" dirty="0">
                <a:solidFill>
                  <a:schemeClr val="bg1"/>
                </a:solidFill>
                <a:effectLst>
                  <a:glow rad="152400">
                    <a:schemeClr val="tx1"/>
                  </a:glow>
                </a:effectLst>
                <a:latin typeface="Arial" charset="0"/>
                <a:ea typeface="Osaka" charset="0"/>
                <a:cs typeface="Osaka" charset="0"/>
              </a:rPr>
              <a:t>• </a:t>
            </a:r>
            <a:r>
              <a:rPr lang="zh-CN" altLang="en-US" sz="3200" b="1" dirty="0">
                <a:solidFill>
                  <a:schemeClr val="bg1"/>
                </a:solidFill>
                <a:effectLst>
                  <a:glow rad="152400">
                    <a:schemeClr val="tx1"/>
                  </a:glow>
                </a:effectLst>
                <a:latin typeface="Arial" charset="0"/>
                <a:ea typeface="Osaka" charset="0"/>
                <a:cs typeface="Osaka" charset="0"/>
              </a:rPr>
              <a:t>犹太人</a:t>
            </a:r>
            <a:r>
              <a:rPr lang="en-US" sz="2400" b="1" dirty="0">
                <a:solidFill>
                  <a:schemeClr val="bg1"/>
                </a:solidFill>
                <a:effectLst>
                  <a:glow rad="152400">
                    <a:schemeClr val="tx1"/>
                  </a:glow>
                </a:effectLst>
                <a:latin typeface="Arial" charset="0"/>
                <a:ea typeface="Osaka" charset="0"/>
                <a:cs typeface="Osaka" charset="0"/>
              </a:rPr>
              <a:t>(</a:t>
            </a:r>
            <a:r>
              <a:rPr lang="zh-CN" altLang="en-US" sz="2400" b="1" dirty="0">
                <a:solidFill>
                  <a:schemeClr val="bg1"/>
                </a:solidFill>
                <a:effectLst>
                  <a:glow rad="152400">
                    <a:schemeClr val="tx1"/>
                  </a:glow>
                </a:effectLst>
                <a:latin typeface="Arial" charset="0"/>
                <a:ea typeface="Osaka" charset="0"/>
                <a:cs typeface="Osaka" charset="0"/>
              </a:rPr>
              <a:t>徒</a:t>
            </a:r>
            <a:r>
              <a:rPr lang="en-US" sz="2400" b="1" dirty="0">
                <a:solidFill>
                  <a:schemeClr val="bg1"/>
                </a:solidFill>
                <a:effectLst>
                  <a:glow rad="152400">
                    <a:schemeClr val="tx1"/>
                  </a:glow>
                </a:effectLst>
                <a:latin typeface="Arial" charset="0"/>
                <a:ea typeface="Osaka" charset="0"/>
                <a:cs typeface="Osaka" charset="0"/>
              </a:rPr>
              <a:t> 21:10-11)</a:t>
            </a:r>
          </a:p>
        </p:txBody>
      </p:sp>
      <p:sp>
        <p:nvSpPr>
          <p:cNvPr id="14" name="Rectangle 2"/>
          <p:cNvSpPr txBox="1">
            <a:spLocks noChangeArrowheads="1"/>
          </p:cNvSpPr>
          <p:nvPr/>
        </p:nvSpPr>
        <p:spPr bwMode="auto">
          <a:xfrm>
            <a:off x="4932040" y="2420888"/>
            <a:ext cx="4176464" cy="7200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l" eaLnBrk="1" hangingPunct="1">
              <a:defRPr/>
            </a:pPr>
            <a:r>
              <a:rPr lang="en-US" sz="3200" b="1" dirty="0">
                <a:solidFill>
                  <a:schemeClr val="bg1"/>
                </a:solidFill>
                <a:effectLst>
                  <a:glow rad="152400">
                    <a:schemeClr val="tx1"/>
                  </a:glow>
                </a:effectLst>
                <a:latin typeface="Arial" charset="0"/>
                <a:ea typeface="Osaka" charset="0"/>
                <a:cs typeface="Osaka" charset="0"/>
              </a:rPr>
              <a:t>• </a:t>
            </a:r>
            <a:r>
              <a:rPr lang="zh-CN" altLang="en-US" sz="3200" b="1" dirty="0">
                <a:solidFill>
                  <a:schemeClr val="bg1"/>
                </a:solidFill>
                <a:effectLst>
                  <a:glow rad="152400">
                    <a:schemeClr val="tx1"/>
                  </a:glow>
                </a:effectLst>
                <a:latin typeface="Arial" charset="0"/>
                <a:ea typeface="Osaka" charset="0"/>
                <a:cs typeface="Osaka" charset="0"/>
              </a:rPr>
              <a:t>罗马人</a:t>
            </a:r>
            <a:r>
              <a:rPr lang="en-US" sz="3200" b="1" dirty="0">
                <a:solidFill>
                  <a:schemeClr val="bg1"/>
                </a:solidFill>
                <a:effectLst>
                  <a:glow rad="152400">
                    <a:schemeClr val="tx1"/>
                  </a:glow>
                </a:effectLst>
                <a:latin typeface="Arial" charset="0"/>
                <a:ea typeface="Osaka" charset="0"/>
                <a:cs typeface="Osaka" charset="0"/>
              </a:rPr>
              <a:t> </a:t>
            </a:r>
            <a:r>
              <a:rPr lang="en-US" sz="2400" b="1" dirty="0">
                <a:solidFill>
                  <a:schemeClr val="bg1"/>
                </a:solidFill>
                <a:effectLst>
                  <a:glow rad="152400">
                    <a:schemeClr val="tx1"/>
                  </a:glow>
                </a:effectLst>
                <a:latin typeface="Arial" charset="0"/>
                <a:ea typeface="Osaka" charset="0"/>
                <a:cs typeface="Osaka" charset="0"/>
              </a:rPr>
              <a:t>(</a:t>
            </a:r>
            <a:r>
              <a:rPr lang="zh-CN" altLang="en-US" sz="2400" b="1" dirty="0">
                <a:solidFill>
                  <a:schemeClr val="bg1"/>
                </a:solidFill>
                <a:effectLst>
                  <a:glow rad="152400">
                    <a:schemeClr val="tx1"/>
                  </a:glow>
                </a:effectLst>
                <a:latin typeface="Arial" charset="0"/>
                <a:ea typeface="Osaka" charset="0"/>
                <a:cs typeface="Osaka" charset="0"/>
              </a:rPr>
              <a:t>徒</a:t>
            </a:r>
            <a:r>
              <a:rPr lang="en-US" sz="2400" b="1" dirty="0">
                <a:solidFill>
                  <a:schemeClr val="bg1"/>
                </a:solidFill>
                <a:effectLst>
                  <a:glow rad="152400">
                    <a:schemeClr val="tx1"/>
                  </a:glow>
                </a:effectLst>
                <a:latin typeface="Arial" charset="0"/>
                <a:ea typeface="Osaka" charset="0"/>
                <a:cs typeface="Osaka" charset="0"/>
              </a:rPr>
              <a:t>21:33)</a:t>
            </a:r>
          </a:p>
        </p:txBody>
      </p:sp>
      <p:sp>
        <p:nvSpPr>
          <p:cNvPr id="15" name="Rectangle 2"/>
          <p:cNvSpPr txBox="1">
            <a:spLocks noChangeArrowheads="1"/>
          </p:cNvSpPr>
          <p:nvPr/>
        </p:nvSpPr>
        <p:spPr bwMode="auto">
          <a:xfrm>
            <a:off x="4932040" y="2924944"/>
            <a:ext cx="4176464"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298450" indent="-298450" algn="l" eaLnBrk="1" hangingPunct="1">
              <a:defRPr/>
            </a:pPr>
            <a:r>
              <a:rPr lang="en-US" sz="3200" b="1" dirty="0">
                <a:solidFill>
                  <a:schemeClr val="bg1"/>
                </a:solidFill>
                <a:effectLst>
                  <a:glow rad="152400">
                    <a:schemeClr val="tx1"/>
                  </a:glow>
                </a:effectLst>
                <a:latin typeface="Arial" charset="0"/>
                <a:ea typeface="Osaka" charset="0"/>
                <a:cs typeface="Osaka" charset="0"/>
              </a:rPr>
              <a:t>• </a:t>
            </a:r>
            <a:r>
              <a:rPr lang="zh-CN" altLang="en-US" sz="3600" b="1" dirty="0">
                <a:solidFill>
                  <a:schemeClr val="bg1"/>
                </a:solidFill>
                <a:effectLst>
                  <a:glow rad="152400">
                    <a:schemeClr val="tx1"/>
                  </a:glow>
                </a:effectLst>
                <a:latin typeface="Arial" charset="0"/>
                <a:ea typeface="Osaka" charset="0"/>
                <a:cs typeface="Osaka" charset="0"/>
              </a:rPr>
              <a:t>犹太人</a:t>
            </a:r>
            <a:r>
              <a:rPr lang="en-US" sz="3600" b="1" dirty="0">
                <a:solidFill>
                  <a:schemeClr val="bg1"/>
                </a:solidFill>
                <a:effectLst>
                  <a:glow rad="152400">
                    <a:schemeClr val="tx1"/>
                  </a:glow>
                </a:effectLst>
                <a:latin typeface="Arial" charset="0"/>
                <a:ea typeface="Osaka" charset="0"/>
                <a:cs typeface="Osaka" charset="0"/>
              </a:rPr>
              <a:t> </a:t>
            </a:r>
            <a:r>
              <a:rPr lang="zh-CN" altLang="en-US" sz="2400" b="1" dirty="0">
                <a:solidFill>
                  <a:schemeClr val="bg1"/>
                </a:solidFill>
                <a:effectLst>
                  <a:glow rad="152400">
                    <a:schemeClr val="tx1"/>
                  </a:glow>
                </a:effectLst>
                <a:latin typeface="Arial" charset="0"/>
                <a:ea typeface="Osaka" charset="0"/>
                <a:cs typeface="Osaka" charset="0"/>
              </a:rPr>
              <a:t>制造暴乱</a:t>
            </a:r>
            <a:r>
              <a:rPr lang="en-US" sz="2400" b="1" dirty="0">
                <a:solidFill>
                  <a:schemeClr val="bg1"/>
                </a:solidFill>
                <a:effectLst>
                  <a:glow rad="152400">
                    <a:schemeClr val="tx1"/>
                  </a:glow>
                </a:effectLst>
                <a:latin typeface="Arial" charset="0"/>
                <a:ea typeface="Osaka" charset="0"/>
                <a:cs typeface="Osaka" charset="0"/>
              </a:rPr>
              <a:t>(21:27)!</a:t>
            </a:r>
          </a:p>
        </p:txBody>
      </p:sp>
      <p:sp>
        <p:nvSpPr>
          <p:cNvPr id="5" name="TextBox 4"/>
          <p:cNvSpPr txBox="1">
            <a:spLocks noChangeArrowheads="1"/>
          </p:cNvSpPr>
          <p:nvPr/>
        </p:nvSpPr>
        <p:spPr bwMode="auto">
          <a:xfrm rot="-444143">
            <a:off x="1379538" y="728217"/>
            <a:ext cx="6981825" cy="1077218"/>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dirty="0">
                <a:solidFill>
                  <a:schemeClr val="bg1"/>
                </a:solidFill>
                <a:latin typeface="+mj-lt"/>
                <a:cs typeface="+mn-cs"/>
              </a:rPr>
              <a:t>圣灵启示的预言是否含有“不准确的内容”（</a:t>
            </a:r>
            <a:r>
              <a:rPr lang="en-US" altLang="zh-CN" sz="3200" dirty="0">
                <a:solidFill>
                  <a:schemeClr val="bg1"/>
                </a:solidFill>
                <a:latin typeface="+mj-lt"/>
                <a:cs typeface="+mn-cs"/>
              </a:rPr>
              <a:t>Grudem)</a:t>
            </a:r>
            <a:r>
              <a:rPr lang="zh-CN" altLang="en-US" sz="3200" dirty="0">
                <a:solidFill>
                  <a:schemeClr val="bg1"/>
                </a:solidFill>
                <a:latin typeface="+mj-lt"/>
                <a:cs typeface="+mn-cs"/>
              </a:rPr>
              <a:t>？不！</a:t>
            </a:r>
            <a:endParaRPr lang="en-SG" altLang="zh-CN" sz="3200" dirty="0">
              <a:solidFill>
                <a:schemeClr val="bg1"/>
              </a:solidFill>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7705"/>
            </a:gs>
            <a:gs pos="100000">
              <a:srgbClr val="003702"/>
            </a:gs>
          </a:gsLst>
          <a:lin ang="5400000" scaled="1"/>
        </a:gradFill>
        <a:effectLst/>
      </p:bgPr>
    </p:bg>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228600" y="609600"/>
            <a:ext cx="8686800" cy="62484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sp>
        <p:nvSpPr>
          <p:cNvPr id="231427" name="Rectangle 3"/>
          <p:cNvSpPr>
            <a:spLocks noChangeArrowheads="1"/>
          </p:cNvSpPr>
          <p:nvPr/>
        </p:nvSpPr>
        <p:spPr bwMode="auto">
          <a:xfrm>
            <a:off x="304800" y="533400"/>
            <a:ext cx="4311650" cy="506413"/>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3200" b="1">
                <a:solidFill>
                  <a:srgbClr val="FFFFFF"/>
                </a:solidFill>
                <a:latin typeface="Times New Roman" charset="0"/>
                <a:ea typeface="SimSun" charset="0"/>
                <a:cs typeface="SimSun" charset="0"/>
              </a:rPr>
              <a:t>哥孺登</a:t>
            </a:r>
            <a:r>
              <a:rPr lang="zh-CN" altLang="en-US" sz="3200" b="1">
                <a:solidFill>
                  <a:srgbClr val="FFFFFF"/>
                </a:solidFill>
                <a:latin typeface="Arial Narrow" charset="0"/>
                <a:ea typeface="SimSun" charset="0"/>
                <a:cs typeface="SimSun" charset="0"/>
              </a:rPr>
              <a:t>的观点</a:t>
            </a:r>
          </a:p>
        </p:txBody>
      </p:sp>
      <p:sp>
        <p:nvSpPr>
          <p:cNvPr id="231428" name="Rectangle 4"/>
          <p:cNvSpPr>
            <a:spLocks noChangeArrowheads="1"/>
          </p:cNvSpPr>
          <p:nvPr/>
        </p:nvSpPr>
        <p:spPr bwMode="auto">
          <a:xfrm>
            <a:off x="4800600" y="533400"/>
            <a:ext cx="3990975" cy="506413"/>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3200" b="1">
                <a:solidFill>
                  <a:srgbClr val="FFFFFF"/>
                </a:solidFill>
                <a:latin typeface="Arial Narrow" charset="0"/>
                <a:ea typeface="SimSun" charset="0"/>
                <a:cs typeface="SimSun" charset="0"/>
              </a:rPr>
              <a:t>圣经的观点</a:t>
            </a:r>
          </a:p>
        </p:txBody>
      </p:sp>
      <p:grpSp>
        <p:nvGrpSpPr>
          <p:cNvPr id="90117" name="Group 5"/>
          <p:cNvGrpSpPr>
            <a:grpSpLocks/>
          </p:cNvGrpSpPr>
          <p:nvPr/>
        </p:nvGrpSpPr>
        <p:grpSpPr bwMode="auto">
          <a:xfrm>
            <a:off x="236538" y="1044575"/>
            <a:ext cx="4495800" cy="673100"/>
            <a:chOff x="0" y="432"/>
            <a:chExt cx="2109" cy="575"/>
          </a:xfrm>
        </p:grpSpPr>
        <p:sp>
          <p:nvSpPr>
            <p:cNvPr id="231430" name="Rectangle 6"/>
            <p:cNvSpPr>
              <a:spLocks noChangeArrowheads="1"/>
            </p:cNvSpPr>
            <p:nvPr/>
          </p:nvSpPr>
          <p:spPr bwMode="auto">
            <a:xfrm>
              <a:off x="43" y="432"/>
              <a:ext cx="2023"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zh-CN" altLang="en-US" sz="2000">
                  <a:solidFill>
                    <a:srgbClr val="000000"/>
                  </a:solidFill>
                  <a:latin typeface="Arial Narrow" pitchFamily="34" charset="0"/>
                  <a:ea typeface="SimSun" pitchFamily="2" charset="-122"/>
                  <a:cs typeface="+mn-cs"/>
                </a:rPr>
                <a:t>预言是宣布任何灵对一个人</a:t>
              </a:r>
            </a:p>
            <a:p>
              <a:pPr algn="ctr" eaLnBrk="1" hangingPunct="1"/>
              <a:r>
                <a:rPr lang="zh-CN" altLang="en-US" sz="2000">
                  <a:solidFill>
                    <a:srgbClr val="000000"/>
                  </a:solidFill>
                  <a:latin typeface="Arial Narrow" pitchFamily="34" charset="0"/>
                  <a:ea typeface="SimSun" pitchFamily="2" charset="-122"/>
                  <a:cs typeface="+mn-cs"/>
                </a:rPr>
                <a:t>所启示事物</a:t>
              </a:r>
              <a:r>
                <a:rPr lang="en-US" altLang="zh-CN" sz="2000">
                  <a:solidFill>
                    <a:srgbClr val="000000"/>
                  </a:solidFill>
                  <a:latin typeface="Arial Narrow" pitchFamily="34" charset="0"/>
                  <a:ea typeface="SimSun" pitchFamily="2" charset="-122"/>
                  <a:cs typeface="+mn-cs"/>
                </a:rPr>
                <a:t> (</a:t>
              </a:r>
              <a:r>
                <a:rPr lang="zh-CN" altLang="en-US" sz="2000">
                  <a:solidFill>
                    <a:srgbClr val="000000"/>
                  </a:solidFill>
                  <a:latin typeface="Arial Narrow" pitchFamily="34" charset="0"/>
                  <a:ea typeface="SimSun" pitchFamily="2" charset="-122"/>
                  <a:cs typeface="+mn-cs"/>
                </a:rPr>
                <a:t>或对或错)</a:t>
              </a:r>
              <a:endParaRPr lang="en-US" altLang="zh-CN" sz="2000">
                <a:solidFill>
                  <a:srgbClr val="000000"/>
                </a:solidFill>
                <a:latin typeface="Arial Narrow" pitchFamily="34" charset="0"/>
                <a:ea typeface="SimSun" pitchFamily="2" charset="-122"/>
                <a:cs typeface="+mn-cs"/>
              </a:endParaRPr>
            </a:p>
          </p:txBody>
        </p:sp>
        <p:sp>
          <p:nvSpPr>
            <p:cNvPr id="231431" name="Rectangle 7"/>
            <p:cNvSpPr>
              <a:spLocks noChangeArrowheads="1"/>
            </p:cNvSpPr>
            <p:nvPr/>
          </p:nvSpPr>
          <p:spPr bwMode="auto">
            <a:xfrm>
              <a:off x="0" y="432"/>
              <a:ext cx="2109"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grpSp>
        <p:nvGrpSpPr>
          <p:cNvPr id="90118" name="Group 8"/>
          <p:cNvGrpSpPr>
            <a:grpSpLocks/>
          </p:cNvGrpSpPr>
          <p:nvPr/>
        </p:nvGrpSpPr>
        <p:grpSpPr bwMode="auto">
          <a:xfrm>
            <a:off x="4732338" y="1044575"/>
            <a:ext cx="4175125" cy="673100"/>
            <a:chOff x="2109" y="432"/>
            <a:chExt cx="1958" cy="575"/>
          </a:xfrm>
        </p:grpSpPr>
        <p:sp>
          <p:nvSpPr>
            <p:cNvPr id="231433" name="Rectangle 9"/>
            <p:cNvSpPr>
              <a:spLocks noChangeArrowheads="1"/>
            </p:cNvSpPr>
            <p:nvPr/>
          </p:nvSpPr>
          <p:spPr bwMode="auto">
            <a:xfrm>
              <a:off x="2152" y="432"/>
              <a:ext cx="1872"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000000"/>
                  </a:solidFill>
                  <a:latin typeface="Arial Narrow" charset="0"/>
                  <a:ea typeface="SimSun" charset="0"/>
                  <a:cs typeface="SimSun" charset="0"/>
                </a:rPr>
                <a:t>预言是神的启示，</a:t>
              </a:r>
            </a:p>
            <a:p>
              <a:pPr algn="ctr" eaLnBrk="1" hangingPunct="1">
                <a:defRPr/>
              </a:pPr>
              <a:r>
                <a:rPr lang="zh-CN" altLang="en-US" sz="2000">
                  <a:solidFill>
                    <a:srgbClr val="000000"/>
                  </a:solidFill>
                  <a:latin typeface="Arial Narrow" charset="0"/>
                  <a:ea typeface="SimSun" charset="0"/>
                  <a:cs typeface="SimSun" charset="0"/>
                </a:rPr>
                <a:t>无误地向人显明</a:t>
              </a:r>
              <a:endParaRPr lang="en-US" altLang="zh-CN" sz="2000">
                <a:solidFill>
                  <a:srgbClr val="000000"/>
                </a:solidFill>
                <a:latin typeface="Arial Narrow" charset="0"/>
                <a:ea typeface="SimSun" charset="0"/>
                <a:cs typeface="SimSun" charset="0"/>
              </a:endParaRPr>
            </a:p>
          </p:txBody>
        </p:sp>
        <p:sp>
          <p:nvSpPr>
            <p:cNvPr id="231434" name="Rectangle 10"/>
            <p:cNvSpPr>
              <a:spLocks noChangeArrowheads="1"/>
            </p:cNvSpPr>
            <p:nvPr/>
          </p:nvSpPr>
          <p:spPr bwMode="auto">
            <a:xfrm>
              <a:off x="2109" y="432"/>
              <a:ext cx="1958"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sp>
        <p:nvSpPr>
          <p:cNvPr id="231435" name="Rectangle 11"/>
          <p:cNvSpPr>
            <a:spLocks noChangeArrowheads="1"/>
          </p:cNvSpPr>
          <p:nvPr/>
        </p:nvSpPr>
        <p:spPr bwMode="auto">
          <a:xfrm>
            <a:off x="304800" y="1717675"/>
            <a:ext cx="4311650" cy="6731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FFFFFF"/>
                </a:solidFill>
                <a:latin typeface="Arial Narrow" charset="0"/>
                <a:ea typeface="SimSun" charset="0"/>
                <a:cs typeface="SimSun" charset="0"/>
              </a:rPr>
              <a:t>以上的定义是韦恩哥孺登</a:t>
            </a:r>
          </a:p>
          <a:p>
            <a:pPr algn="ctr" eaLnBrk="1" hangingPunct="1">
              <a:defRPr/>
            </a:pPr>
            <a:r>
              <a:rPr lang="zh-CN" altLang="en-US" sz="2000">
                <a:solidFill>
                  <a:srgbClr val="FFFFFF"/>
                </a:solidFill>
                <a:latin typeface="Arial Narrow" charset="0"/>
                <a:ea typeface="SimSun" charset="0"/>
                <a:cs typeface="SimSun" charset="0"/>
              </a:rPr>
              <a:t>在1988年所发表的</a:t>
            </a:r>
          </a:p>
        </p:txBody>
      </p:sp>
      <p:sp>
        <p:nvSpPr>
          <p:cNvPr id="231436" name="Rectangle 12"/>
          <p:cNvSpPr>
            <a:spLocks noChangeArrowheads="1"/>
          </p:cNvSpPr>
          <p:nvPr/>
        </p:nvSpPr>
        <p:spPr bwMode="auto">
          <a:xfrm>
            <a:off x="4800600" y="1717675"/>
            <a:ext cx="3990975" cy="6731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FFFFFF"/>
                </a:solidFill>
                <a:latin typeface="Arial Narrow" charset="0"/>
                <a:ea typeface="SimSun" charset="0"/>
                <a:cs typeface="SimSun" charset="0"/>
              </a:rPr>
              <a:t>以上的定义已经在教会</a:t>
            </a:r>
          </a:p>
          <a:p>
            <a:pPr algn="ctr" eaLnBrk="1" hangingPunct="1">
              <a:defRPr/>
            </a:pPr>
            <a:r>
              <a:rPr lang="zh-CN" altLang="en-US" sz="2000">
                <a:solidFill>
                  <a:srgbClr val="FFFFFF"/>
                </a:solidFill>
                <a:latin typeface="Arial Narrow" charset="0"/>
                <a:ea typeface="SimSun" charset="0"/>
                <a:cs typeface="SimSun" charset="0"/>
              </a:rPr>
              <a:t>被教导20世纪之久</a:t>
            </a:r>
            <a:endParaRPr lang="en-US" altLang="zh-CN" sz="2000">
              <a:solidFill>
                <a:srgbClr val="FFFFFF"/>
              </a:solidFill>
              <a:latin typeface="Arial Narrow" charset="0"/>
              <a:ea typeface="SimSun" charset="0"/>
              <a:cs typeface="SimSun" charset="0"/>
            </a:endParaRPr>
          </a:p>
        </p:txBody>
      </p:sp>
      <p:grpSp>
        <p:nvGrpSpPr>
          <p:cNvPr id="90121" name="Group 13"/>
          <p:cNvGrpSpPr>
            <a:grpSpLocks/>
          </p:cNvGrpSpPr>
          <p:nvPr/>
        </p:nvGrpSpPr>
        <p:grpSpPr bwMode="auto">
          <a:xfrm>
            <a:off x="236538" y="2390775"/>
            <a:ext cx="4495800" cy="573088"/>
            <a:chOff x="0" y="1582"/>
            <a:chExt cx="2109" cy="489"/>
          </a:xfrm>
        </p:grpSpPr>
        <p:sp>
          <p:nvSpPr>
            <p:cNvPr id="231438" name="Rectangle 14"/>
            <p:cNvSpPr>
              <a:spLocks noChangeArrowheads="1"/>
            </p:cNvSpPr>
            <p:nvPr/>
          </p:nvSpPr>
          <p:spPr bwMode="auto">
            <a:xfrm>
              <a:off x="43" y="1582"/>
              <a:ext cx="2023"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000000"/>
                  </a:solidFill>
                  <a:latin typeface="Arial Narrow" charset="0"/>
                  <a:ea typeface="SimSun" charset="0"/>
                  <a:cs typeface="SimSun" charset="0"/>
                </a:rPr>
                <a:t>旧约的先知与新约的使徒相似</a:t>
              </a:r>
            </a:p>
          </p:txBody>
        </p:sp>
        <p:sp>
          <p:nvSpPr>
            <p:cNvPr id="231439" name="Rectangle 15"/>
            <p:cNvSpPr>
              <a:spLocks noChangeArrowheads="1"/>
            </p:cNvSpPr>
            <p:nvPr/>
          </p:nvSpPr>
          <p:spPr bwMode="auto">
            <a:xfrm>
              <a:off x="0" y="1582"/>
              <a:ext cx="2109"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grpSp>
        <p:nvGrpSpPr>
          <p:cNvPr id="90122" name="Group 16"/>
          <p:cNvGrpSpPr>
            <a:grpSpLocks/>
          </p:cNvGrpSpPr>
          <p:nvPr/>
        </p:nvGrpSpPr>
        <p:grpSpPr bwMode="auto">
          <a:xfrm>
            <a:off x="4732338" y="2390775"/>
            <a:ext cx="4175125" cy="573088"/>
            <a:chOff x="2109" y="1582"/>
            <a:chExt cx="1958" cy="489"/>
          </a:xfrm>
        </p:grpSpPr>
        <p:sp>
          <p:nvSpPr>
            <p:cNvPr id="231441" name="Rectangle 17"/>
            <p:cNvSpPr>
              <a:spLocks noChangeArrowheads="1"/>
            </p:cNvSpPr>
            <p:nvPr/>
          </p:nvSpPr>
          <p:spPr bwMode="auto">
            <a:xfrm>
              <a:off x="2152" y="1582"/>
              <a:ext cx="1872"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000000"/>
                  </a:solidFill>
                  <a:latin typeface="Arial Narrow" charset="0"/>
                  <a:ea typeface="SimSun" charset="0"/>
                  <a:cs typeface="SimSun" charset="0"/>
                </a:rPr>
                <a:t>旧约的先知与新约的先知相似</a:t>
              </a:r>
              <a:endParaRPr lang="en-US" altLang="zh-CN" sz="2000">
                <a:solidFill>
                  <a:srgbClr val="000000"/>
                </a:solidFill>
                <a:latin typeface="Arial Narrow" charset="0"/>
                <a:ea typeface="SimSun" charset="0"/>
                <a:cs typeface="SimSun" charset="0"/>
              </a:endParaRPr>
            </a:p>
          </p:txBody>
        </p:sp>
        <p:sp>
          <p:nvSpPr>
            <p:cNvPr id="231442" name="Rectangle 18"/>
            <p:cNvSpPr>
              <a:spLocks noChangeArrowheads="1"/>
            </p:cNvSpPr>
            <p:nvPr/>
          </p:nvSpPr>
          <p:spPr bwMode="auto">
            <a:xfrm>
              <a:off x="2109" y="1582"/>
              <a:ext cx="1958"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sp>
        <p:nvSpPr>
          <p:cNvPr id="231443" name="Rectangle 19"/>
          <p:cNvSpPr>
            <a:spLocks noChangeArrowheads="1"/>
          </p:cNvSpPr>
          <p:nvPr/>
        </p:nvSpPr>
        <p:spPr bwMode="auto">
          <a:xfrm>
            <a:off x="328613" y="2963863"/>
            <a:ext cx="4311650" cy="6731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FFFFFF"/>
                </a:solidFill>
                <a:latin typeface="Arial Narrow" charset="0"/>
                <a:ea typeface="SimSun" charset="0"/>
                <a:cs typeface="SimSun" charset="0"/>
              </a:rPr>
              <a:t>神改变了旧约先知和新约先知的定义</a:t>
            </a:r>
            <a:endParaRPr lang="en-US" altLang="zh-CN" sz="2000">
              <a:solidFill>
                <a:srgbClr val="FFFFFF"/>
              </a:solidFill>
              <a:latin typeface="Arial Narrow" charset="0"/>
              <a:ea typeface="SimSun" charset="0"/>
              <a:cs typeface="SimSun" charset="0"/>
            </a:endParaRPr>
          </a:p>
        </p:txBody>
      </p:sp>
      <p:sp>
        <p:nvSpPr>
          <p:cNvPr id="231444" name="Rectangle 20"/>
          <p:cNvSpPr>
            <a:spLocks noChangeArrowheads="1"/>
          </p:cNvSpPr>
          <p:nvPr/>
        </p:nvSpPr>
        <p:spPr bwMode="auto">
          <a:xfrm>
            <a:off x="4824413" y="2963863"/>
            <a:ext cx="3990975" cy="6731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FFFFFF"/>
                </a:solidFill>
                <a:latin typeface="Arial Narrow" charset="0"/>
                <a:ea typeface="SimSun" charset="0"/>
                <a:cs typeface="SimSun" charset="0"/>
              </a:rPr>
              <a:t>神保持先知在旧约和新约</a:t>
            </a:r>
          </a:p>
          <a:p>
            <a:pPr algn="ctr" eaLnBrk="1" hangingPunct="1">
              <a:defRPr/>
            </a:pPr>
            <a:r>
              <a:rPr lang="zh-CN" altLang="en-US" sz="2000">
                <a:solidFill>
                  <a:srgbClr val="FFFFFF"/>
                </a:solidFill>
                <a:latin typeface="Arial Narrow" charset="0"/>
                <a:ea typeface="SimSun" charset="0"/>
                <a:cs typeface="SimSun" charset="0"/>
              </a:rPr>
              <a:t>之间的定义</a:t>
            </a:r>
            <a:endParaRPr lang="en-US" altLang="zh-CN" sz="2000">
              <a:solidFill>
                <a:srgbClr val="FFFFFF"/>
              </a:solidFill>
              <a:latin typeface="Arial Narrow" charset="0"/>
              <a:ea typeface="SimSun" charset="0"/>
              <a:cs typeface="SimSun" charset="0"/>
            </a:endParaRPr>
          </a:p>
        </p:txBody>
      </p:sp>
      <p:grpSp>
        <p:nvGrpSpPr>
          <p:cNvPr id="90125" name="Group 21"/>
          <p:cNvGrpSpPr>
            <a:grpSpLocks/>
          </p:cNvGrpSpPr>
          <p:nvPr/>
        </p:nvGrpSpPr>
        <p:grpSpPr bwMode="auto">
          <a:xfrm>
            <a:off x="236538" y="3636963"/>
            <a:ext cx="4495800" cy="571500"/>
            <a:chOff x="0" y="2646"/>
            <a:chExt cx="2109" cy="489"/>
          </a:xfrm>
        </p:grpSpPr>
        <p:sp>
          <p:nvSpPr>
            <p:cNvPr id="231446" name="Rectangle 22"/>
            <p:cNvSpPr>
              <a:spLocks noChangeArrowheads="1"/>
            </p:cNvSpPr>
            <p:nvPr/>
          </p:nvSpPr>
          <p:spPr bwMode="auto">
            <a:xfrm>
              <a:off x="43" y="2646"/>
              <a:ext cx="2023"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000000"/>
                  </a:solidFill>
                  <a:latin typeface="Arial Narrow" charset="0"/>
                  <a:ea typeface="SimSun" charset="0"/>
                  <a:cs typeface="SimSun" charset="0"/>
                </a:rPr>
                <a:t>神会向人启示一些有错误预言信息</a:t>
              </a:r>
            </a:p>
          </p:txBody>
        </p:sp>
        <p:sp>
          <p:nvSpPr>
            <p:cNvPr id="231447" name="Rectangle 23"/>
            <p:cNvSpPr>
              <a:spLocks noChangeArrowheads="1"/>
            </p:cNvSpPr>
            <p:nvPr/>
          </p:nvSpPr>
          <p:spPr bwMode="auto">
            <a:xfrm>
              <a:off x="0" y="2646"/>
              <a:ext cx="2109"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grpSp>
        <p:nvGrpSpPr>
          <p:cNvPr id="90126" name="Group 24"/>
          <p:cNvGrpSpPr>
            <a:grpSpLocks/>
          </p:cNvGrpSpPr>
          <p:nvPr/>
        </p:nvGrpSpPr>
        <p:grpSpPr bwMode="auto">
          <a:xfrm>
            <a:off x="4724400" y="3657600"/>
            <a:ext cx="4175125" cy="571500"/>
            <a:chOff x="2109" y="2646"/>
            <a:chExt cx="1958" cy="489"/>
          </a:xfrm>
        </p:grpSpPr>
        <p:sp>
          <p:nvSpPr>
            <p:cNvPr id="231449" name="Rectangle 25"/>
            <p:cNvSpPr>
              <a:spLocks noChangeArrowheads="1"/>
            </p:cNvSpPr>
            <p:nvPr/>
          </p:nvSpPr>
          <p:spPr bwMode="auto">
            <a:xfrm>
              <a:off x="2152" y="2646"/>
              <a:ext cx="1872"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000000"/>
                  </a:solidFill>
                  <a:latin typeface="Arial Narrow" charset="0"/>
                  <a:ea typeface="SimSun" charset="0"/>
                  <a:cs typeface="SimSun" charset="0"/>
                </a:rPr>
                <a:t>神赐下的启示是无误的</a:t>
              </a:r>
              <a:endParaRPr lang="en-US" altLang="zh-CN" sz="2000">
                <a:solidFill>
                  <a:srgbClr val="000000"/>
                </a:solidFill>
                <a:latin typeface="Arial Narrow" charset="0"/>
                <a:ea typeface="SimSun" charset="0"/>
                <a:cs typeface="SimSun" charset="0"/>
              </a:endParaRPr>
            </a:p>
            <a:p>
              <a:pPr algn="ctr" eaLnBrk="1" hangingPunct="1">
                <a:defRPr/>
              </a:pPr>
              <a:r>
                <a:rPr lang="en-US" altLang="zh-CN" sz="2000">
                  <a:solidFill>
                    <a:srgbClr val="000000"/>
                  </a:solidFill>
                  <a:latin typeface="Arial Narrow" charset="0"/>
                  <a:ea typeface="SimSun" charset="0"/>
                  <a:cs typeface="SimSun" charset="0"/>
                </a:rPr>
                <a:t>(</a:t>
              </a:r>
              <a:r>
                <a:rPr lang="zh-CN" altLang="en-US" sz="2000">
                  <a:solidFill>
                    <a:srgbClr val="000000"/>
                  </a:solidFill>
                  <a:latin typeface="Arial Narrow" charset="0"/>
                  <a:ea typeface="SimSun" charset="0"/>
                  <a:cs typeface="SimSun" charset="0"/>
                </a:rPr>
                <a:t>彼后. 1:20-21)</a:t>
              </a:r>
            </a:p>
          </p:txBody>
        </p:sp>
        <p:sp>
          <p:nvSpPr>
            <p:cNvPr id="231450" name="Rectangle 26"/>
            <p:cNvSpPr>
              <a:spLocks noChangeArrowheads="1"/>
            </p:cNvSpPr>
            <p:nvPr/>
          </p:nvSpPr>
          <p:spPr bwMode="auto">
            <a:xfrm>
              <a:off x="2109" y="2646"/>
              <a:ext cx="1958"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sp>
        <p:nvSpPr>
          <p:cNvPr id="231451" name="Rectangle 27"/>
          <p:cNvSpPr>
            <a:spLocks noChangeArrowheads="1"/>
          </p:cNvSpPr>
          <p:nvPr/>
        </p:nvSpPr>
        <p:spPr bwMode="auto">
          <a:xfrm>
            <a:off x="328613" y="4208463"/>
            <a:ext cx="4311650" cy="674687"/>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FFFFFF"/>
                </a:solidFill>
                <a:latin typeface="Arial Narrow" charset="0"/>
                <a:ea typeface="SimSun" charset="0"/>
                <a:cs typeface="SimSun" charset="0"/>
              </a:rPr>
              <a:t>任何一位信徒都可以说预言</a:t>
            </a:r>
            <a:endParaRPr lang="en-US" altLang="zh-CN" sz="2000">
              <a:solidFill>
                <a:srgbClr val="FFFFFF"/>
              </a:solidFill>
              <a:latin typeface="Arial Narrow" charset="0"/>
              <a:ea typeface="SimSun" charset="0"/>
              <a:cs typeface="SimSun" charset="0"/>
            </a:endParaRPr>
          </a:p>
        </p:txBody>
      </p:sp>
      <p:sp>
        <p:nvSpPr>
          <p:cNvPr id="231452" name="Rectangle 28"/>
          <p:cNvSpPr>
            <a:spLocks noChangeArrowheads="1"/>
          </p:cNvSpPr>
          <p:nvPr/>
        </p:nvSpPr>
        <p:spPr bwMode="auto">
          <a:xfrm>
            <a:off x="4824413" y="4208463"/>
            <a:ext cx="3990975" cy="674687"/>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FFFFFF"/>
                </a:solidFill>
                <a:latin typeface="Arial Narrow" charset="0"/>
                <a:ea typeface="SimSun" charset="0"/>
                <a:cs typeface="SimSun" charset="0"/>
              </a:rPr>
              <a:t>只有那些有先知预言恩赐的人</a:t>
            </a:r>
          </a:p>
          <a:p>
            <a:pPr algn="ctr" eaLnBrk="1" hangingPunct="1">
              <a:defRPr/>
            </a:pPr>
            <a:r>
              <a:rPr lang="zh-CN" altLang="en-US" sz="2000">
                <a:solidFill>
                  <a:srgbClr val="FFFFFF"/>
                </a:solidFill>
                <a:latin typeface="Arial Narrow" charset="0"/>
                <a:ea typeface="SimSun" charset="0"/>
                <a:cs typeface="SimSun" charset="0"/>
              </a:rPr>
              <a:t>可以说预言</a:t>
            </a:r>
            <a:r>
              <a:rPr lang="en-US" altLang="zh-CN" sz="2000">
                <a:solidFill>
                  <a:srgbClr val="FFFFFF"/>
                </a:solidFill>
                <a:latin typeface="Arial Narrow" charset="0"/>
                <a:ea typeface="SimSun" charset="0"/>
                <a:cs typeface="SimSun" charset="0"/>
              </a:rPr>
              <a:t> (</a:t>
            </a:r>
            <a:r>
              <a:rPr lang="zh-CN" altLang="en-US" sz="2000">
                <a:solidFill>
                  <a:srgbClr val="FFFFFF"/>
                </a:solidFill>
                <a:latin typeface="Arial Narrow" charset="0"/>
                <a:ea typeface="SimSun" charset="0"/>
                <a:cs typeface="SimSun" charset="0"/>
              </a:rPr>
              <a:t>林前 12:29)</a:t>
            </a:r>
          </a:p>
        </p:txBody>
      </p:sp>
      <p:grpSp>
        <p:nvGrpSpPr>
          <p:cNvPr id="90129" name="Group 29"/>
          <p:cNvGrpSpPr>
            <a:grpSpLocks/>
          </p:cNvGrpSpPr>
          <p:nvPr/>
        </p:nvGrpSpPr>
        <p:grpSpPr bwMode="auto">
          <a:xfrm>
            <a:off x="228600" y="4876800"/>
            <a:ext cx="4495800" cy="673100"/>
            <a:chOff x="0" y="3710"/>
            <a:chExt cx="2109" cy="575"/>
          </a:xfrm>
        </p:grpSpPr>
        <p:sp>
          <p:nvSpPr>
            <p:cNvPr id="231454" name="Rectangle 30"/>
            <p:cNvSpPr>
              <a:spLocks noChangeArrowheads="1"/>
            </p:cNvSpPr>
            <p:nvPr/>
          </p:nvSpPr>
          <p:spPr bwMode="auto">
            <a:xfrm>
              <a:off x="43" y="3710"/>
              <a:ext cx="2023"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zh-CN" altLang="en-US" sz="2000">
                  <a:solidFill>
                    <a:srgbClr val="000000"/>
                  </a:solidFill>
                  <a:latin typeface="Arial Narrow" pitchFamily="34" charset="0"/>
                  <a:ea typeface="SimSun" pitchFamily="2" charset="-122"/>
                  <a:cs typeface="+mn-cs"/>
                </a:rPr>
                <a:t>在新约里有两种不同的预言类别 </a:t>
              </a:r>
            </a:p>
            <a:p>
              <a:pPr algn="ctr"/>
              <a:r>
                <a:rPr lang="en-US" altLang="zh-CN" sz="2000">
                  <a:solidFill>
                    <a:srgbClr val="000000"/>
                  </a:solidFill>
                  <a:latin typeface="Arial Narrow" pitchFamily="34" charset="0"/>
                  <a:ea typeface="SimSun" pitchFamily="2" charset="-122"/>
                  <a:cs typeface="+mn-cs"/>
                </a:rPr>
                <a:t>(</a:t>
              </a:r>
              <a:r>
                <a:rPr lang="zh-CN" altLang="en-US" sz="2000">
                  <a:solidFill>
                    <a:srgbClr val="000000"/>
                  </a:solidFill>
                  <a:latin typeface="Arial Narrow" pitchFamily="34" charset="0"/>
                  <a:ea typeface="SimSun" pitchFamily="2" charset="-122"/>
                  <a:cs typeface="+mn-cs"/>
                </a:rPr>
                <a:t>有错误与无误的)</a:t>
              </a:r>
            </a:p>
          </p:txBody>
        </p:sp>
        <p:sp>
          <p:nvSpPr>
            <p:cNvPr id="231455" name="Rectangle 31"/>
            <p:cNvSpPr>
              <a:spLocks noChangeArrowheads="1"/>
            </p:cNvSpPr>
            <p:nvPr/>
          </p:nvSpPr>
          <p:spPr bwMode="auto">
            <a:xfrm>
              <a:off x="0" y="3710"/>
              <a:ext cx="2109"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grpSp>
        <p:nvGrpSpPr>
          <p:cNvPr id="90130" name="Group 32"/>
          <p:cNvGrpSpPr>
            <a:grpSpLocks/>
          </p:cNvGrpSpPr>
          <p:nvPr/>
        </p:nvGrpSpPr>
        <p:grpSpPr bwMode="auto">
          <a:xfrm>
            <a:off x="4732338" y="4883150"/>
            <a:ext cx="4175125" cy="673100"/>
            <a:chOff x="2109" y="3710"/>
            <a:chExt cx="1958" cy="575"/>
          </a:xfrm>
        </p:grpSpPr>
        <p:sp>
          <p:nvSpPr>
            <p:cNvPr id="231457" name="Rectangle 33"/>
            <p:cNvSpPr>
              <a:spLocks noChangeArrowheads="1"/>
            </p:cNvSpPr>
            <p:nvPr/>
          </p:nvSpPr>
          <p:spPr bwMode="auto">
            <a:xfrm>
              <a:off x="2152" y="3710"/>
              <a:ext cx="1872"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zh-CN" altLang="en-US" sz="2000">
                  <a:solidFill>
                    <a:srgbClr val="000000"/>
                  </a:solidFill>
                  <a:latin typeface="Arial Narrow" pitchFamily="34" charset="0"/>
                  <a:ea typeface="SimSun" pitchFamily="2" charset="-122"/>
                  <a:cs typeface="+mn-cs"/>
                </a:rPr>
                <a:t>在新约里只有一种预言类别</a:t>
              </a:r>
              <a:endParaRPr lang="en-US" altLang="zh-CN" sz="2000">
                <a:solidFill>
                  <a:srgbClr val="000000"/>
                </a:solidFill>
                <a:latin typeface="Arial Narrow" pitchFamily="34" charset="0"/>
                <a:ea typeface="SimSun" pitchFamily="2" charset="-122"/>
                <a:cs typeface="+mn-cs"/>
              </a:endParaRPr>
            </a:p>
            <a:p>
              <a:pPr algn="ctr"/>
              <a:r>
                <a:rPr lang="en-US" altLang="zh-CN" sz="2000">
                  <a:solidFill>
                    <a:srgbClr val="000000"/>
                  </a:solidFill>
                  <a:latin typeface="Arial Narrow" pitchFamily="34" charset="0"/>
                  <a:ea typeface="SimSun" pitchFamily="2" charset="-122"/>
                  <a:cs typeface="+mn-cs"/>
                </a:rPr>
                <a:t>(</a:t>
              </a:r>
              <a:r>
                <a:rPr lang="zh-CN" altLang="en-US" sz="2000">
                  <a:solidFill>
                    <a:srgbClr val="000000"/>
                  </a:solidFill>
                  <a:latin typeface="Arial Narrow" pitchFamily="34" charset="0"/>
                  <a:ea typeface="SimSun" pitchFamily="2" charset="-122"/>
                  <a:cs typeface="+mn-cs"/>
                </a:rPr>
                <a:t>无误的</a:t>
              </a:r>
              <a:r>
                <a:rPr lang="en-US" altLang="zh-CN" sz="2000">
                  <a:solidFill>
                    <a:srgbClr val="000000"/>
                  </a:solidFill>
                  <a:latin typeface="Arial Narrow" pitchFamily="34" charset="0"/>
                  <a:ea typeface="SimSun" pitchFamily="2" charset="-122"/>
                  <a:cs typeface="+mn-cs"/>
                </a:rPr>
                <a:t>)</a:t>
              </a:r>
            </a:p>
          </p:txBody>
        </p:sp>
        <p:sp>
          <p:nvSpPr>
            <p:cNvPr id="231458" name="Rectangle 34"/>
            <p:cNvSpPr>
              <a:spLocks noChangeArrowheads="1"/>
            </p:cNvSpPr>
            <p:nvPr/>
          </p:nvSpPr>
          <p:spPr bwMode="auto">
            <a:xfrm>
              <a:off x="2109" y="3710"/>
              <a:ext cx="1958" cy="575"/>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sp>
        <p:nvSpPr>
          <p:cNvPr id="231459" name="Rectangle 35"/>
          <p:cNvSpPr>
            <a:spLocks noChangeArrowheads="1"/>
          </p:cNvSpPr>
          <p:nvPr/>
        </p:nvSpPr>
        <p:spPr bwMode="auto">
          <a:xfrm>
            <a:off x="328613" y="5556250"/>
            <a:ext cx="4311650" cy="5715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FFFFFF"/>
                </a:solidFill>
                <a:latin typeface="Arial Narrow" charset="0"/>
                <a:ea typeface="SimSun" charset="0"/>
                <a:cs typeface="SimSun" charset="0"/>
              </a:rPr>
              <a:t>有错误的预言也可以被启示</a:t>
            </a:r>
            <a:endParaRPr lang="en-US" altLang="zh-CN" sz="2000">
              <a:solidFill>
                <a:srgbClr val="FFFFFF"/>
              </a:solidFill>
              <a:latin typeface="Arial Narrow" charset="0"/>
              <a:ea typeface="SimSun" charset="0"/>
              <a:cs typeface="SimSun" charset="0"/>
            </a:endParaRPr>
          </a:p>
        </p:txBody>
      </p:sp>
      <p:sp>
        <p:nvSpPr>
          <p:cNvPr id="231460" name="Rectangle 36"/>
          <p:cNvSpPr>
            <a:spLocks noChangeArrowheads="1"/>
          </p:cNvSpPr>
          <p:nvPr/>
        </p:nvSpPr>
        <p:spPr bwMode="auto">
          <a:xfrm>
            <a:off x="4824413" y="5556250"/>
            <a:ext cx="3990975" cy="5715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r>
              <a:rPr lang="zh-CN" altLang="en-US" sz="2000">
                <a:solidFill>
                  <a:srgbClr val="FFFFFF"/>
                </a:solidFill>
                <a:latin typeface="Arial Narrow" pitchFamily="34" charset="0"/>
                <a:ea typeface="SimSun" pitchFamily="2" charset="-122"/>
                <a:cs typeface="+mn-cs"/>
              </a:rPr>
              <a:t>有错误的预言是假先知</a:t>
            </a:r>
            <a:r>
              <a:rPr lang="en-US" altLang="zh-CN" sz="2000">
                <a:solidFill>
                  <a:srgbClr val="FFFFFF"/>
                </a:solidFill>
                <a:latin typeface="Arial Narrow" pitchFamily="34" charset="0"/>
                <a:ea typeface="SimSun" pitchFamily="2" charset="-122"/>
                <a:cs typeface="+mn-cs"/>
              </a:rPr>
              <a:t> </a:t>
            </a:r>
          </a:p>
          <a:p>
            <a:pPr algn="ctr" eaLnBrk="1" hangingPunct="1"/>
            <a:r>
              <a:rPr lang="en-US" altLang="zh-CN" sz="2000">
                <a:solidFill>
                  <a:srgbClr val="FFFFFF"/>
                </a:solidFill>
                <a:latin typeface="Arial Narrow" pitchFamily="34" charset="0"/>
                <a:ea typeface="SimSun" pitchFamily="2" charset="-122"/>
                <a:cs typeface="+mn-cs"/>
              </a:rPr>
              <a:t>(</a:t>
            </a:r>
            <a:r>
              <a:rPr lang="zh-CN" altLang="en-US" sz="2000">
                <a:solidFill>
                  <a:srgbClr val="FFFFFF"/>
                </a:solidFill>
                <a:latin typeface="Arial Narrow" pitchFamily="34" charset="0"/>
                <a:ea typeface="SimSun" pitchFamily="2" charset="-122"/>
                <a:cs typeface="+mn-cs"/>
              </a:rPr>
              <a:t>数13:1-5; 18:14-20)</a:t>
            </a:r>
          </a:p>
        </p:txBody>
      </p:sp>
      <p:grpSp>
        <p:nvGrpSpPr>
          <p:cNvPr id="90133" name="Group 37"/>
          <p:cNvGrpSpPr>
            <a:grpSpLocks/>
          </p:cNvGrpSpPr>
          <p:nvPr/>
        </p:nvGrpSpPr>
        <p:grpSpPr bwMode="auto">
          <a:xfrm>
            <a:off x="236538" y="6127750"/>
            <a:ext cx="4495800" cy="573088"/>
            <a:chOff x="0" y="4774"/>
            <a:chExt cx="2109" cy="489"/>
          </a:xfrm>
        </p:grpSpPr>
        <p:sp>
          <p:nvSpPr>
            <p:cNvPr id="231462" name="Rectangle 38"/>
            <p:cNvSpPr>
              <a:spLocks noChangeArrowheads="1"/>
            </p:cNvSpPr>
            <p:nvPr/>
          </p:nvSpPr>
          <p:spPr bwMode="auto">
            <a:xfrm>
              <a:off x="43" y="4774"/>
              <a:ext cx="2023"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000000"/>
                  </a:solidFill>
                  <a:latin typeface="Arial Narrow" charset="0"/>
                  <a:ea typeface="SimSun" charset="0"/>
                  <a:cs typeface="SimSun" charset="0"/>
                </a:rPr>
                <a:t>神有时候说谎</a:t>
              </a:r>
              <a:endParaRPr lang="en-US" altLang="zh-CN" sz="2000">
                <a:solidFill>
                  <a:srgbClr val="000000"/>
                </a:solidFill>
                <a:latin typeface="Arial Narrow" charset="0"/>
                <a:ea typeface="SimSun" charset="0"/>
                <a:cs typeface="SimSun" charset="0"/>
              </a:endParaRPr>
            </a:p>
          </p:txBody>
        </p:sp>
        <p:sp>
          <p:nvSpPr>
            <p:cNvPr id="231463" name="Rectangle 39"/>
            <p:cNvSpPr>
              <a:spLocks noChangeArrowheads="1"/>
            </p:cNvSpPr>
            <p:nvPr/>
          </p:nvSpPr>
          <p:spPr bwMode="auto">
            <a:xfrm>
              <a:off x="0" y="4774"/>
              <a:ext cx="2109"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grpSp>
        <p:nvGrpSpPr>
          <p:cNvPr id="90134" name="Group 40"/>
          <p:cNvGrpSpPr>
            <a:grpSpLocks/>
          </p:cNvGrpSpPr>
          <p:nvPr/>
        </p:nvGrpSpPr>
        <p:grpSpPr bwMode="auto">
          <a:xfrm>
            <a:off x="4724400" y="6208713"/>
            <a:ext cx="4175125" cy="573087"/>
            <a:chOff x="2109" y="4774"/>
            <a:chExt cx="1958" cy="489"/>
          </a:xfrm>
        </p:grpSpPr>
        <p:sp>
          <p:nvSpPr>
            <p:cNvPr id="231465" name="Rectangle 41"/>
            <p:cNvSpPr>
              <a:spLocks noChangeArrowheads="1"/>
            </p:cNvSpPr>
            <p:nvPr/>
          </p:nvSpPr>
          <p:spPr bwMode="auto">
            <a:xfrm>
              <a:off x="2152" y="4774"/>
              <a:ext cx="1872"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zh-CN" altLang="en-US" sz="2000">
                  <a:solidFill>
                    <a:srgbClr val="000000"/>
                  </a:solidFill>
                  <a:latin typeface="Arial Narrow" charset="0"/>
                  <a:ea typeface="SimSun" charset="0"/>
                  <a:cs typeface="SimSun" charset="0"/>
                </a:rPr>
                <a:t>神都说对的事因为祂</a:t>
              </a:r>
            </a:p>
            <a:p>
              <a:pPr algn="ctr" eaLnBrk="1" hangingPunct="1">
                <a:defRPr/>
              </a:pPr>
              <a:r>
                <a:rPr lang="zh-CN" altLang="en-US" sz="2000">
                  <a:solidFill>
                    <a:srgbClr val="000000"/>
                  </a:solidFill>
                  <a:latin typeface="Arial Narrow" charset="0"/>
                  <a:ea typeface="SimSun" charset="0"/>
                  <a:cs typeface="SimSun" charset="0"/>
                </a:rPr>
                <a:t>不能说谎话</a:t>
              </a:r>
              <a:r>
                <a:rPr lang="en-US" altLang="zh-CN" sz="2000">
                  <a:solidFill>
                    <a:srgbClr val="000000"/>
                  </a:solidFill>
                  <a:latin typeface="Arial Narrow" charset="0"/>
                  <a:ea typeface="SimSun" charset="0"/>
                  <a:cs typeface="SimSun" charset="0"/>
                </a:rPr>
                <a:t> (</a:t>
              </a:r>
              <a:r>
                <a:rPr lang="zh-CN" altLang="en-US" sz="2000">
                  <a:solidFill>
                    <a:srgbClr val="000000"/>
                  </a:solidFill>
                  <a:latin typeface="Arial Narrow" charset="0"/>
                  <a:ea typeface="SimSun" charset="0"/>
                  <a:cs typeface="SimSun" charset="0"/>
                </a:rPr>
                <a:t>来6:18)</a:t>
              </a:r>
            </a:p>
          </p:txBody>
        </p:sp>
        <p:sp>
          <p:nvSpPr>
            <p:cNvPr id="231466" name="Rectangle 42"/>
            <p:cNvSpPr>
              <a:spLocks noChangeArrowheads="1"/>
            </p:cNvSpPr>
            <p:nvPr/>
          </p:nvSpPr>
          <p:spPr bwMode="auto">
            <a:xfrm>
              <a:off x="2109" y="4774"/>
              <a:ext cx="1958" cy="489"/>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grpSp>
      <p:sp>
        <p:nvSpPr>
          <p:cNvPr id="231467" name="Rectangle 43"/>
          <p:cNvSpPr>
            <a:spLocks noChangeArrowheads="1"/>
          </p:cNvSpPr>
          <p:nvPr/>
        </p:nvSpPr>
        <p:spPr bwMode="auto">
          <a:xfrm>
            <a:off x="228600" y="533400"/>
            <a:ext cx="8686800" cy="6172200"/>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14287">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endParaRPr lang="en-US" altLang="en-US">
              <a:solidFill>
                <a:srgbClr val="FFFFFF"/>
              </a:solidFill>
              <a:cs typeface="+mn-cs"/>
            </a:endParaRPr>
          </a:p>
        </p:txBody>
      </p:sp>
      <p:sp>
        <p:nvSpPr>
          <p:cNvPr id="231468" name="Text Box 44"/>
          <p:cNvSpPr txBox="1">
            <a:spLocks noChangeArrowheads="1"/>
          </p:cNvSpPr>
          <p:nvPr/>
        </p:nvSpPr>
        <p:spPr bwMode="auto">
          <a:xfrm>
            <a:off x="8229600" y="76200"/>
            <a:ext cx="793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b="1">
                <a:solidFill>
                  <a:srgbClr val="FFFFFF"/>
                </a:solidFill>
                <a:cs typeface="+mn-cs"/>
              </a:rPr>
              <a:t>186f</a:t>
            </a:r>
          </a:p>
        </p:txBody>
      </p:sp>
      <p:sp>
        <p:nvSpPr>
          <p:cNvPr id="231469" name="Rectangle 45"/>
          <p:cNvSpPr>
            <a:spLocks noGrp="1" noChangeArrowheads="1"/>
          </p:cNvSpPr>
          <p:nvPr>
            <p:ph type="title" idx="4294967295"/>
          </p:nvPr>
        </p:nvSpPr>
        <p:spPr>
          <a:xfrm>
            <a:off x="3144838" y="14288"/>
            <a:ext cx="3398837" cy="519112"/>
          </a:xfrm>
          <a:solidFill>
            <a:srgbClr val="000000"/>
          </a:solidFill>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wrap="none" anchor="t">
            <a:spAutoFit/>
          </a:bodyPr>
          <a:lstStyle/>
          <a:p>
            <a:pPr algn="ctr" eaLnBrk="1" hangingPunct="1">
              <a:defRPr/>
            </a:pPr>
            <a:r>
              <a:rPr lang="zh-CN" altLang="en-US" sz="2800" b="1">
                <a:solidFill>
                  <a:srgbClr val="FFFFFF"/>
                </a:solidFill>
                <a:latin typeface="Arial" charset="0"/>
                <a:ea typeface="SimSun" charset="0"/>
                <a:cs typeface="SimSun" charset="0"/>
              </a:rPr>
              <a:t>先知预言观点的摘要</a:t>
            </a:r>
            <a:endParaRPr lang="en-US" sz="2800" b="1">
              <a:solidFill>
                <a:srgbClr val="FFFFFF"/>
              </a:solidFill>
              <a:latin typeface="Arial" charset="0"/>
              <a:ea typeface="SimSun" charset="0"/>
              <a:cs typeface="SimSun" charset="0"/>
            </a:endParaRPr>
          </a:p>
        </p:txBody>
      </p:sp>
    </p:spTree>
    <p:extLst>
      <p:ext uri="{BB962C8B-B14F-4D97-AF65-F5344CB8AC3E}">
        <p14:creationId xmlns:p14="http://schemas.microsoft.com/office/powerpoint/2010/main" val="3071830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269" tIns="45635" rIns="91269" bIns="45635"/>
          <a:lstStyle/>
          <a:p>
            <a:pPr algn="ctr" eaLnBrk="1" hangingPunct="1"/>
            <a:endParaRPr lang="en-US" b="1">
              <a:solidFill>
                <a:srgbClr val="000000"/>
              </a:solidFill>
              <a:cs typeface="+mn-cs"/>
            </a:endParaRPr>
          </a:p>
        </p:txBody>
      </p:sp>
      <p:sp>
        <p:nvSpPr>
          <p:cNvPr id="534531" name="Rectangle 173"/>
          <p:cNvSpPr>
            <a:spLocks noGrp="1" noChangeArrowheads="1"/>
          </p:cNvSpPr>
          <p:nvPr>
            <p:ph type="title" idx="4294967295"/>
          </p:nvPr>
        </p:nvSpPr>
        <p:spPr>
          <a:xfrm>
            <a:off x="0" y="1"/>
            <a:ext cx="9144000" cy="525142"/>
          </a:xfrm>
          <a:gradFill flip="none" rotWithShape="1">
            <a:gsLst>
              <a:gs pos="0">
                <a:srgbClr val="FF0000"/>
              </a:gs>
              <a:gs pos="100000">
                <a:schemeClr val="tx1"/>
              </a:gs>
            </a:gsLst>
            <a:path path="rect">
              <a:fillToRect l="50000" t="50000" r="50000" b="50000"/>
            </a:path>
            <a:tileRect/>
          </a:gradFill>
        </p:spPr>
        <p:txBody>
          <a:bodyPr anchor="t">
            <a:spAutoFit/>
          </a:bodyPr>
          <a:lstStyle/>
          <a:p>
            <a:pPr algn="ctr" eaLnBrk="1" hangingPunct="1"/>
            <a:r>
              <a:rPr lang="zh-CN" altLang="en-US" sz="2800" b="1" dirty="0">
                <a:solidFill>
                  <a:srgbClr val="FFFFFF"/>
                </a:solidFill>
                <a:effectLst>
                  <a:outerShdw blurRad="38100" dist="38100" dir="2700000" algn="tl">
                    <a:srgbClr val="000000">
                      <a:alpha val="43137"/>
                    </a:srgbClr>
                  </a:outerShdw>
                </a:effectLst>
                <a:latin typeface="Arial" charset="0"/>
                <a:ea typeface="SimSun" charset="0"/>
                <a:cs typeface="SimSun" charset="0"/>
              </a:rPr>
              <a:t>方言 对比预言</a:t>
            </a:r>
            <a:endParaRPr lang="en-US" sz="2800" b="1" dirty="0">
              <a:solidFill>
                <a:srgbClr val="FFFFFF"/>
              </a:solidFill>
              <a:effectLst>
                <a:outerShdw blurRad="38100" dist="38100" dir="2700000" algn="tl">
                  <a:srgbClr val="000000">
                    <a:alpha val="43137"/>
                  </a:srgbClr>
                </a:outerShdw>
              </a:effectLst>
              <a:latin typeface="Arial" charset="0"/>
              <a:ea typeface="SimSun" charset="0"/>
              <a:cs typeface="SimSun"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1303574497"/>
              </p:ext>
            </p:extLst>
          </p:nvPr>
        </p:nvGraphicFramePr>
        <p:xfrm>
          <a:off x="35496" y="620688"/>
          <a:ext cx="9144000" cy="6250760"/>
        </p:xfrm>
        <a:graphic>
          <a:graphicData uri="http://schemas.openxmlformats.org/drawingml/2006/table">
            <a:tbl>
              <a:tblPr/>
              <a:tblGrid>
                <a:gridCol w="16764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457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Times New Roman" charset="0"/>
                          <a:ea typeface="SimSun" charset="0"/>
                          <a:cs typeface="SimSun" charset="0"/>
                        </a:rPr>
                        <a:t>对比</a:t>
                      </a:r>
                      <a:endParaRPr kumimoji="0" lang="en-US" sz="2400" b="1" i="0" u="none" strike="noStrike" cap="none" normalizeH="0" baseline="0" dirty="0">
                        <a:ln>
                          <a:noFill/>
                        </a:ln>
                        <a:solidFill>
                          <a:srgbClr val="FFFFFF"/>
                        </a:solidFill>
                        <a:effectLst/>
                        <a:latin typeface="Times New Roman"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charset="0"/>
                          <a:ea typeface="ＭＳ Ｐゴシック" charset="0"/>
                          <a:cs typeface="Arial" charset="0"/>
                        </a:rPr>
                        <a:t>方言</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charset="0"/>
                          <a:ea typeface="ＭＳ Ｐゴシック" charset="0"/>
                          <a:cs typeface="Arial" charset="0"/>
                        </a:rPr>
                        <a:t>预言</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48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1" u="none" strike="noStrike" cap="none" normalizeH="0" baseline="0" dirty="0">
                          <a:ln>
                            <a:noFill/>
                          </a:ln>
                          <a:solidFill>
                            <a:srgbClr val="000000"/>
                          </a:solidFill>
                          <a:effectLst/>
                          <a:latin typeface="Arial Narrow" charset="0"/>
                          <a:ea typeface="SimSun" charset="0"/>
                          <a:cs typeface="SimSun" charset="0"/>
                        </a:rPr>
                        <a:t>评价</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较低的 </a:t>
                      </a:r>
                      <a:r>
                        <a:rPr lang="en-US" altLang="zh-CN" sz="2000" b="1" dirty="0">
                          <a:latin typeface="Arial Narrow" charset="0"/>
                          <a:ea typeface="SimSun" charset="0"/>
                          <a:cs typeface="SimSun" charset="0"/>
                        </a:rPr>
                        <a:t>(14:5a)</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较高的</a:t>
                      </a:r>
                      <a:endParaRPr lang="en-US" altLang="zh-CN" sz="2000" b="1" dirty="0">
                        <a:latin typeface="Arial Narrow" charset="0"/>
                        <a:ea typeface="SimSun" charset="0"/>
                        <a:cs typeface="SimSun" charset="0"/>
                      </a:endParaRP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64864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与其它恩赐的关系</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最小的恩赐</a:t>
                      </a:r>
                      <a:r>
                        <a:rPr lang="en-US" altLang="zh-CN" sz="2000" b="1" dirty="0">
                          <a:latin typeface="Arial Narrow" charset="0"/>
                          <a:ea typeface="SimSun" charset="0"/>
                          <a:cs typeface="SimSun" charset="0"/>
                        </a:rPr>
                        <a:t>(12:28)</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第二重要的恩赐</a:t>
                      </a:r>
                      <a:r>
                        <a:rPr lang="en-US" altLang="zh-CN" sz="2000" b="1" dirty="0">
                          <a:latin typeface="Arial Narrow" charset="0"/>
                          <a:ea typeface="SimSun" charset="0"/>
                          <a:cs typeface="SimSun" charset="0"/>
                        </a:rPr>
                        <a:t>(12:28)</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51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所用的语言</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异国</a:t>
                      </a:r>
                      <a:r>
                        <a:rPr lang="en-US" altLang="zh-CN" sz="2000" b="1" dirty="0">
                          <a:latin typeface="Arial Narrow" charset="0"/>
                          <a:ea typeface="SimSun" charset="0"/>
                          <a:cs typeface="SimSun" charset="0"/>
                        </a:rPr>
                        <a:t>(14:10)</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本地 </a:t>
                      </a:r>
                      <a:r>
                        <a:rPr lang="en-US" altLang="zh-CN" sz="2000" b="1" dirty="0">
                          <a:latin typeface="Arial Narrow" charset="0"/>
                          <a:ea typeface="SimSun" charset="0"/>
                          <a:cs typeface="SimSun" charset="0"/>
                        </a:rPr>
                        <a:t>(14:19)</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701034">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1800" b="1" i="1" dirty="0">
                          <a:latin typeface="Arial Narrow" charset="0"/>
                          <a:ea typeface="SimSun" charset="0"/>
                          <a:cs typeface="SimSun" charset="0"/>
                        </a:rPr>
                        <a:t>必然结果的恩赐</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翻译方言</a:t>
                      </a:r>
                    </a:p>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en-US" altLang="zh-CN" sz="2000" b="1" dirty="0">
                          <a:latin typeface="Arial Narrow" charset="0"/>
                          <a:ea typeface="SimSun" charset="0"/>
                          <a:cs typeface="SimSun" charset="0"/>
                        </a:rPr>
                        <a:t>(12:30; 14:27-28)</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辨别诸灵</a:t>
                      </a:r>
                      <a:r>
                        <a:rPr lang="en-US" altLang="zh-CN" sz="2000" b="1" dirty="0">
                          <a:latin typeface="Arial Narrow" charset="0"/>
                          <a:ea typeface="SimSun" charset="0"/>
                          <a:cs typeface="SimSun" charset="0"/>
                        </a:rPr>
                        <a:t> </a:t>
                      </a:r>
                    </a:p>
                    <a:p>
                      <a:pPr eaLnBrk="0" hangingPunct="0">
                        <a:tabLst>
                          <a:tab pos="342813" algn="l"/>
                          <a:tab pos="571355" algn="l"/>
                          <a:tab pos="799895" algn="l"/>
                          <a:tab pos="1028436" algn="l"/>
                          <a:tab pos="1256980" algn="l"/>
                          <a:tab pos="1485520" algn="l"/>
                          <a:tab pos="1714061" algn="l"/>
                          <a:tab pos="4113747" algn="l"/>
                          <a:tab pos="4856506" algn="l"/>
                        </a:tabLst>
                      </a:pPr>
                      <a:r>
                        <a:rPr lang="en-US" altLang="zh-CN" sz="2000" b="1" dirty="0">
                          <a:latin typeface="Arial Narrow" charset="0"/>
                          <a:ea typeface="SimSun" charset="0"/>
                          <a:cs typeface="SimSun" charset="0"/>
                        </a:rPr>
                        <a:t>(12:10; 14:29)</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106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讲员的语言知识</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不懂</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讲说各样的奥秘</a:t>
                      </a:r>
                      <a:r>
                        <a:rPr lang="en-US" altLang="zh-CN" sz="2000" b="1" dirty="0">
                          <a:latin typeface="Arial Narrow" charset="0"/>
                          <a:ea typeface="SimSun" charset="0"/>
                          <a:cs typeface="SimSun" charset="0"/>
                        </a:rPr>
                        <a:t>…</a:t>
                      </a:r>
                      <a:r>
                        <a:rPr lang="zh-CN" altLang="en-US" sz="2000" b="1" dirty="0">
                          <a:latin typeface="Arial Narrow" charset="0"/>
                          <a:ea typeface="SimSun" charset="0"/>
                          <a:cs typeface="SimSun" charset="0"/>
                        </a:rPr>
                        <a:t>是我的灵祷告，但我的悟性没有效果”</a:t>
                      </a:r>
                      <a:br>
                        <a:rPr lang="en-US" altLang="zh-CN" sz="2000" b="1" dirty="0">
                          <a:latin typeface="Arial Narrow" charset="0"/>
                          <a:ea typeface="SimSun" charset="0"/>
                          <a:cs typeface="SimSun" charset="0"/>
                        </a:rPr>
                      </a:br>
                      <a:r>
                        <a:rPr lang="en-US" altLang="zh-CN" sz="2000" b="1" dirty="0">
                          <a:latin typeface="Arial Narrow" charset="0"/>
                          <a:ea typeface="SimSun" charset="0"/>
                          <a:cs typeface="SimSun" charset="0"/>
                        </a:rPr>
                        <a:t>(14:2b, 14)</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zh-CN" altLang="en-US" sz="2000" b="1" dirty="0">
                          <a:latin typeface="Arial Narrow" charset="0"/>
                          <a:ea typeface="SimSun" charset="0"/>
                          <a:cs typeface="SimSun" charset="0"/>
                        </a:rPr>
                        <a:t>懂</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我用灵祷告也要用悟性祷告”</a:t>
                      </a:r>
                      <a:r>
                        <a:rPr lang="en-US" altLang="zh-CN" sz="2000" b="1" dirty="0">
                          <a:latin typeface="Arial Narrow" charset="0"/>
                          <a:ea typeface="SimSun" charset="0"/>
                          <a:cs typeface="SimSun" charset="0"/>
                        </a:rPr>
                        <a:t>(14:15, 19)</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10058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评价 </a:t>
                      </a:r>
                      <a:r>
                        <a:rPr lang="en-US" altLang="zh-CN" sz="1800" b="1" i="1" dirty="0">
                          <a:latin typeface="Arial Narrow" charset="0"/>
                          <a:ea typeface="SimSun" charset="0"/>
                          <a:cs typeface="SimSun" charset="0"/>
                        </a:rPr>
                        <a:t>(</a:t>
                      </a:r>
                      <a:r>
                        <a:rPr lang="zh-CN" altLang="en-US" sz="1800" b="1" i="1" dirty="0">
                          <a:latin typeface="Arial Narrow" charset="0"/>
                          <a:ea typeface="SimSun" charset="0"/>
                          <a:cs typeface="SimSun" charset="0"/>
                        </a:rPr>
                        <a:t>没有翻译</a:t>
                      </a:r>
                      <a:r>
                        <a:rPr lang="en-US" altLang="zh-CN" sz="1800" b="1" i="1" dirty="0">
                          <a:latin typeface="Arial Narrow" charset="0"/>
                          <a:ea typeface="SimSun" charset="0"/>
                          <a:cs typeface="SimSun" charset="0"/>
                        </a:rPr>
                        <a:t>)</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有害</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没人懂因此没人被造就 </a:t>
                      </a:r>
                      <a:r>
                        <a:rPr lang="en-US" altLang="zh-CN" sz="2000" b="1" dirty="0">
                          <a:latin typeface="Arial Narrow" charset="0"/>
                          <a:ea typeface="SimSun" charset="0"/>
                          <a:cs typeface="SimSun" charset="0"/>
                        </a:rPr>
                        <a:t>(14:16-17, 23, 28)</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好</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每个人懂因此被造就 </a:t>
                      </a:r>
                      <a:r>
                        <a:rPr lang="en-US" altLang="zh-CN" sz="2000" b="1" dirty="0">
                          <a:latin typeface="Arial Narrow" charset="0"/>
                          <a:ea typeface="SimSun" charset="0"/>
                          <a:cs typeface="SimSun" charset="0"/>
                        </a:rPr>
                        <a:t>(14:5b, 24-25)</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9272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造就 </a:t>
                      </a:r>
                      <a:r>
                        <a:rPr lang="en-US" altLang="zh-CN" sz="1800" b="1" i="1" dirty="0">
                          <a:latin typeface="Arial Narrow" charset="0"/>
                          <a:ea typeface="SimSun" charset="0"/>
                          <a:cs typeface="SimSun" charset="0"/>
                        </a:rPr>
                        <a:t>(</a:t>
                      </a:r>
                      <a:r>
                        <a:rPr lang="zh-CN" altLang="en-US" sz="1800" b="1" i="1" dirty="0">
                          <a:latin typeface="Arial Narrow" charset="0"/>
                          <a:ea typeface="SimSun" charset="0"/>
                          <a:cs typeface="SimSun" charset="0"/>
                        </a:rPr>
                        <a:t>没有翻译</a:t>
                      </a:r>
                      <a:r>
                        <a:rPr lang="en-US" altLang="zh-CN" sz="1800" b="1" i="1" dirty="0">
                          <a:latin typeface="Arial Narrow" charset="0"/>
                          <a:ea typeface="SimSun" charset="0"/>
                          <a:cs typeface="SimSun" charset="0"/>
                        </a:rPr>
                        <a:t>)</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自己而已 </a:t>
                      </a:r>
                      <a:r>
                        <a:rPr lang="en-US" altLang="zh-CN" sz="2000" b="1" dirty="0">
                          <a:latin typeface="Arial Narrow" charset="0"/>
                          <a:ea typeface="SimSun" charset="0"/>
                          <a:cs typeface="SimSun" charset="0"/>
                        </a:rPr>
                        <a:t>(14:4a; cf. 10:24; 12:7, 11)</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总教会 </a:t>
                      </a:r>
                      <a:r>
                        <a:rPr lang="en-US" altLang="zh-CN" sz="2000" b="1" dirty="0">
                          <a:latin typeface="Arial Narrow" charset="0"/>
                          <a:ea typeface="SimSun" charset="0"/>
                          <a:cs typeface="SimSun" charset="0"/>
                        </a:rPr>
                        <a:t>(14:4b)</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bl>
          </a:graphicData>
        </a:graphic>
      </p:graphicFrame>
      <p:sp>
        <p:nvSpPr>
          <p:cNvPr id="534580" name="Text Box 2"/>
          <p:cNvSpPr txBox="1">
            <a:spLocks noChangeArrowheads="1"/>
          </p:cNvSpPr>
          <p:nvPr/>
        </p:nvSpPr>
        <p:spPr bwMode="auto">
          <a:xfrm>
            <a:off x="8350640" y="-76169"/>
            <a:ext cx="840596"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9" tIns="45635" rIns="91269" bIns="45635">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2000" dirty="0">
                <a:solidFill>
                  <a:srgbClr val="FFFFFF"/>
                </a:solidFill>
              </a:rPr>
              <a:t>161m</a:t>
            </a:r>
          </a:p>
        </p:txBody>
      </p:sp>
    </p:spTree>
    <p:extLst>
      <p:ext uri="{BB962C8B-B14F-4D97-AF65-F5344CB8AC3E}">
        <p14:creationId xmlns:p14="http://schemas.microsoft.com/office/powerpoint/2010/main" val="2400676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269" tIns="45635" rIns="91269" bIns="45635"/>
          <a:lstStyle/>
          <a:p>
            <a:pPr algn="ctr" eaLnBrk="1" hangingPunct="1"/>
            <a:endParaRPr lang="en-US" b="1">
              <a:solidFill>
                <a:srgbClr val="000000"/>
              </a:solidFill>
              <a:cs typeface="+mn-cs"/>
            </a:endParaRPr>
          </a:p>
        </p:txBody>
      </p:sp>
      <p:sp>
        <p:nvSpPr>
          <p:cNvPr id="534531" name="Rectangle 173"/>
          <p:cNvSpPr>
            <a:spLocks noGrp="1" noChangeArrowheads="1"/>
          </p:cNvSpPr>
          <p:nvPr>
            <p:ph type="title" idx="4294967295"/>
          </p:nvPr>
        </p:nvSpPr>
        <p:spPr>
          <a:xfrm>
            <a:off x="0" y="1"/>
            <a:ext cx="9144000" cy="525142"/>
          </a:xfrm>
          <a:gradFill flip="none" rotWithShape="1">
            <a:gsLst>
              <a:gs pos="0">
                <a:srgbClr val="FF0000"/>
              </a:gs>
              <a:gs pos="100000">
                <a:schemeClr val="tx1"/>
              </a:gs>
            </a:gsLst>
            <a:path path="rect">
              <a:fillToRect l="50000" t="50000" r="50000" b="50000"/>
            </a:path>
            <a:tileRect/>
          </a:gradFill>
        </p:spPr>
        <p:txBody>
          <a:bodyPr anchor="t">
            <a:spAutoFit/>
          </a:bodyPr>
          <a:lstStyle/>
          <a:p>
            <a:pPr algn="ctr" eaLnBrk="1" hangingPunct="1"/>
            <a:r>
              <a:rPr lang="zh-CN" altLang="en-US" sz="2800" b="1" dirty="0">
                <a:solidFill>
                  <a:srgbClr val="FFFFFF"/>
                </a:solidFill>
                <a:effectLst>
                  <a:outerShdw blurRad="38100" dist="38100" dir="2700000" algn="tl">
                    <a:srgbClr val="000000">
                      <a:alpha val="43137"/>
                    </a:srgbClr>
                  </a:outerShdw>
                </a:effectLst>
                <a:latin typeface="Arial" charset="0"/>
                <a:ea typeface="SimSun" charset="0"/>
                <a:cs typeface="SimSun" charset="0"/>
              </a:rPr>
              <a:t>方言 对比预言</a:t>
            </a:r>
            <a:endParaRPr lang="en-US" sz="2800" b="1" dirty="0">
              <a:solidFill>
                <a:srgbClr val="FFFFFF"/>
              </a:solidFill>
              <a:effectLst>
                <a:outerShdw blurRad="38100" dist="38100" dir="2700000" algn="tl">
                  <a:srgbClr val="000000">
                    <a:alpha val="43137"/>
                  </a:srgbClr>
                </a:outerShdw>
              </a:effectLst>
              <a:latin typeface="Arial" charset="0"/>
              <a:ea typeface="SimSun" charset="0"/>
              <a:cs typeface="SimSun"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3107916430"/>
              </p:ext>
            </p:extLst>
          </p:nvPr>
        </p:nvGraphicFramePr>
        <p:xfrm>
          <a:off x="-36512" y="620688"/>
          <a:ext cx="9144000" cy="6226445"/>
        </p:xfrm>
        <a:graphic>
          <a:graphicData uri="http://schemas.openxmlformats.org/drawingml/2006/table">
            <a:tbl>
              <a:tblPr/>
              <a:tblGrid>
                <a:gridCol w="16764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457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Times New Roman" charset="0"/>
                          <a:ea typeface="SimSun" charset="0"/>
                          <a:cs typeface="SimSun" charset="0"/>
                        </a:rPr>
                        <a:t>对比</a:t>
                      </a:r>
                      <a:endParaRPr kumimoji="0" lang="en-US" sz="2400" b="1" i="0" u="none" strike="noStrike" cap="none" normalizeH="0" baseline="0" dirty="0">
                        <a:ln>
                          <a:noFill/>
                        </a:ln>
                        <a:solidFill>
                          <a:srgbClr val="FFFFFF"/>
                        </a:solidFill>
                        <a:effectLst/>
                        <a:latin typeface="Times New Roman"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charset="0"/>
                          <a:ea typeface="ＭＳ Ｐゴシック" charset="0"/>
                          <a:cs typeface="Arial" charset="0"/>
                        </a:rPr>
                        <a:t>方言</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charset="0"/>
                          <a:ea typeface="ＭＳ Ｐゴシック" charset="0"/>
                          <a:cs typeface="Arial" charset="0"/>
                        </a:rPr>
                        <a:t>预言</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48647">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1800" b="1" i="1" dirty="0">
                          <a:latin typeface="Arial Narrow" charset="0"/>
                          <a:ea typeface="SimSun" charset="0"/>
                          <a:cs typeface="SimSun" charset="0"/>
                        </a:rPr>
                        <a:t>话直接给</a:t>
                      </a:r>
                      <a:r>
                        <a:rPr lang="en-US" altLang="zh-CN" sz="1800" b="1" i="1" dirty="0">
                          <a:latin typeface="Arial Narrow" charset="0"/>
                          <a:ea typeface="SimSun" charset="0"/>
                          <a:cs typeface="SimSun" charset="0"/>
                        </a:rPr>
                        <a:t>…</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神</a:t>
                      </a:r>
                      <a:r>
                        <a:rPr lang="en-US" altLang="zh-CN" sz="2000" b="1" dirty="0">
                          <a:latin typeface="Arial Narrow" charset="0"/>
                          <a:ea typeface="SimSun" charset="0"/>
                          <a:cs typeface="SimSun" charset="0"/>
                        </a:rPr>
                        <a:t>(14:2)</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人</a:t>
                      </a:r>
                      <a:r>
                        <a:rPr lang="en-US" altLang="zh-CN" sz="2000" b="1" dirty="0">
                          <a:latin typeface="Arial Narrow" charset="0"/>
                          <a:ea typeface="SimSun" charset="0"/>
                          <a:cs typeface="SimSun" charset="0"/>
                        </a:rPr>
                        <a:t>(14:3)</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005834">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1800" b="1" i="1" dirty="0">
                          <a:latin typeface="Arial Narrow" charset="0"/>
                          <a:ea typeface="SimSun" charset="0"/>
                          <a:cs typeface="SimSun" charset="0"/>
                        </a:rPr>
                        <a:t>其他人身上的结果</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启示，知识，预言，</a:t>
                      </a:r>
                    </a:p>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教训</a:t>
                      </a:r>
                      <a:r>
                        <a:rPr lang="en-US" altLang="zh-CN" sz="2000" b="1" dirty="0">
                          <a:latin typeface="Arial Narrow" charset="0"/>
                          <a:ea typeface="SimSun" charset="0"/>
                          <a:cs typeface="SimSun" charset="0"/>
                        </a:rPr>
                        <a:t>(14:6)</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造就，安慰，劝勉人 </a:t>
                      </a:r>
                      <a:r>
                        <a:rPr lang="en-US" altLang="zh-CN" sz="2000" b="1" dirty="0">
                          <a:latin typeface="Arial Narrow" charset="0"/>
                          <a:ea typeface="SimSun" charset="0"/>
                          <a:cs typeface="SimSun" charset="0"/>
                        </a:rPr>
                        <a:t>(14:3b)</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010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沟通方式</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说话 </a:t>
                      </a:r>
                      <a:r>
                        <a:rPr lang="en-US" altLang="zh-CN" sz="2000" b="1" dirty="0">
                          <a:latin typeface="Arial Narrow" charset="0"/>
                          <a:ea typeface="SimSun" charset="0"/>
                          <a:cs typeface="SimSun" charset="0"/>
                        </a:rPr>
                        <a:t>(14:6), </a:t>
                      </a:r>
                      <a:r>
                        <a:rPr lang="zh-CN" altLang="en-US" sz="2000" b="1" dirty="0">
                          <a:latin typeface="Arial Narrow" charset="0"/>
                          <a:ea typeface="SimSun" charset="0"/>
                          <a:cs typeface="SimSun" charset="0"/>
                        </a:rPr>
                        <a:t>祷告 </a:t>
                      </a:r>
                      <a:r>
                        <a:rPr lang="en-US" altLang="zh-CN" sz="2000" b="1" dirty="0">
                          <a:latin typeface="Arial Narrow" charset="0"/>
                          <a:ea typeface="SimSun" charset="0"/>
                          <a:cs typeface="SimSun" charset="0"/>
                        </a:rPr>
                        <a:t>(14:14), </a:t>
                      </a:r>
                      <a:r>
                        <a:rPr lang="zh-CN" altLang="en-US" sz="2000" b="1" dirty="0">
                          <a:latin typeface="Arial Narrow" charset="0"/>
                          <a:ea typeface="SimSun" charset="0"/>
                          <a:cs typeface="SimSun" charset="0"/>
                        </a:rPr>
                        <a:t>赞美 </a:t>
                      </a:r>
                      <a:r>
                        <a:rPr lang="en-US" altLang="zh-CN" sz="2000" b="1" dirty="0">
                          <a:latin typeface="Arial Narrow" charset="0"/>
                          <a:ea typeface="SimSun" charset="0"/>
                          <a:cs typeface="SimSun" charset="0"/>
                        </a:rPr>
                        <a:t>(14:16), </a:t>
                      </a:r>
                      <a:r>
                        <a:rPr lang="zh-CN" altLang="en-US" sz="2000" b="1" dirty="0">
                          <a:latin typeface="Arial Narrow" charset="0"/>
                          <a:ea typeface="SimSun" charset="0"/>
                          <a:cs typeface="SimSun" charset="0"/>
                        </a:rPr>
                        <a:t>歌唱</a:t>
                      </a:r>
                      <a:r>
                        <a:rPr lang="en-US" altLang="zh-CN" sz="2000" b="1" dirty="0">
                          <a:latin typeface="Arial Narrow" charset="0"/>
                          <a:ea typeface="SimSun" charset="0"/>
                          <a:cs typeface="SimSun" charset="0"/>
                        </a:rPr>
                        <a:t>? (14:15b)</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预言未来，宣告教义真理 </a:t>
                      </a:r>
                      <a:r>
                        <a:rPr lang="en-US" altLang="zh-CN" sz="2000" b="1" dirty="0">
                          <a:latin typeface="Arial Narrow" charset="0"/>
                          <a:ea typeface="SimSun" charset="0"/>
                          <a:cs typeface="SimSun" charset="0"/>
                        </a:rPr>
                        <a:t>(14:19)</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701034">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1800" b="1" i="1" dirty="0">
                          <a:latin typeface="Arial Narrow" charset="0"/>
                          <a:ea typeface="SimSun" charset="0"/>
                          <a:cs typeface="SimSun" charset="0"/>
                        </a:rPr>
                        <a:t>目的</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非信徒的象徵</a:t>
                      </a:r>
                    </a:p>
                    <a:p>
                      <a:pPr>
                        <a:tabLst>
                          <a:tab pos="342813" algn="l"/>
                          <a:tab pos="571355" algn="l"/>
                          <a:tab pos="799895" algn="l"/>
                          <a:tab pos="1028436" algn="l"/>
                          <a:tab pos="1256980" algn="l"/>
                          <a:tab pos="1485520" algn="l"/>
                          <a:tab pos="1714061" algn="l"/>
                          <a:tab pos="4113747" algn="l"/>
                          <a:tab pos="4856506" algn="l"/>
                        </a:tabLst>
                      </a:pPr>
                      <a:r>
                        <a:rPr lang="en-US" altLang="zh-CN" sz="2000" b="1" dirty="0">
                          <a:latin typeface="Arial Narrow" charset="0"/>
                          <a:ea typeface="SimSun" charset="0"/>
                          <a:cs typeface="SimSun" charset="0"/>
                        </a:rPr>
                        <a:t>(14:21-22a)</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信徒的信息</a:t>
                      </a:r>
                      <a:r>
                        <a:rPr lang="en-US" altLang="zh-CN" sz="2000" b="1" dirty="0">
                          <a:latin typeface="Arial Narrow" charset="0"/>
                          <a:ea typeface="SimSun" charset="0"/>
                          <a:cs typeface="SimSun" charset="0"/>
                        </a:rPr>
                        <a:t>(14:22b)</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106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限制</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聚会只限两三个人</a:t>
                      </a:r>
                      <a:r>
                        <a:rPr lang="en-US" altLang="zh-CN" sz="2000" b="1" dirty="0">
                          <a:latin typeface="Arial Narrow" charset="0"/>
                          <a:ea typeface="SimSun" charset="0"/>
                          <a:cs typeface="SimSun" charset="0"/>
                        </a:rPr>
                        <a:t>(14:27a), </a:t>
                      </a:r>
                    </a:p>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轮流讲 </a:t>
                      </a:r>
                      <a:r>
                        <a:rPr lang="en-US" altLang="zh-CN" sz="2000" b="1" dirty="0">
                          <a:latin typeface="Arial Narrow" charset="0"/>
                          <a:ea typeface="SimSun" charset="0"/>
                          <a:cs typeface="SimSun" charset="0"/>
                        </a:rPr>
                        <a:t>(14:27b), </a:t>
                      </a:r>
                      <a:r>
                        <a:rPr lang="zh-CN" altLang="en-US" sz="2000" b="1" dirty="0">
                          <a:latin typeface="Arial Narrow" charset="0"/>
                          <a:ea typeface="SimSun" charset="0"/>
                          <a:cs typeface="SimSun" charset="0"/>
                        </a:rPr>
                        <a:t>有人会翻译 </a:t>
                      </a:r>
                      <a:r>
                        <a:rPr lang="en-US" altLang="zh-CN" sz="2000" b="1" dirty="0">
                          <a:latin typeface="Arial Narrow" charset="0"/>
                          <a:ea typeface="SimSun" charset="0"/>
                          <a:cs typeface="SimSun" charset="0"/>
                        </a:rPr>
                        <a:t>(14:27c-28)</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聚会只限两三个人 </a:t>
                      </a:r>
                      <a:r>
                        <a:rPr lang="en-US" altLang="zh-CN" sz="2000" b="1" dirty="0">
                          <a:latin typeface="Arial Narrow" charset="0"/>
                          <a:ea typeface="SimSun" charset="0"/>
                          <a:cs typeface="SimSun" charset="0"/>
                        </a:rPr>
                        <a:t>(14:29a), </a:t>
                      </a:r>
                    </a:p>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轮流讲 </a:t>
                      </a:r>
                      <a:r>
                        <a:rPr lang="en-US" altLang="zh-CN" sz="2000" b="1" dirty="0">
                          <a:latin typeface="Arial Narrow" charset="0"/>
                          <a:ea typeface="SimSun" charset="0"/>
                          <a:cs typeface="SimSun" charset="0"/>
                        </a:rPr>
                        <a:t>(14:30-31), </a:t>
                      </a:r>
                      <a:r>
                        <a:rPr lang="zh-CN" altLang="en-US" sz="2000" b="1" dirty="0">
                          <a:latin typeface="Arial Narrow" charset="0"/>
                          <a:ea typeface="SimSun" charset="0"/>
                          <a:cs typeface="SimSun" charset="0"/>
                        </a:rPr>
                        <a:t>慎思明辨 </a:t>
                      </a:r>
                      <a:r>
                        <a:rPr lang="en-US" altLang="zh-CN" sz="2000" b="1" dirty="0">
                          <a:latin typeface="Arial Narrow" charset="0"/>
                          <a:ea typeface="SimSun" charset="0"/>
                          <a:cs typeface="SimSun" charset="0"/>
                        </a:rPr>
                        <a:t>(14:29b, 32)</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7010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800" b="1" i="1" dirty="0">
                          <a:latin typeface="Arial Narrow" charset="0"/>
                          <a:ea typeface="SimSun" charset="0"/>
                          <a:cs typeface="SimSun" charset="0"/>
                        </a:rPr>
                        <a:t>劝告</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负面</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不要停止说方言 </a:t>
                      </a:r>
                      <a:r>
                        <a:rPr lang="en-US" altLang="zh-CN" sz="2000" b="1" dirty="0">
                          <a:latin typeface="Arial Narrow" charset="0"/>
                          <a:ea typeface="SimSun" charset="0"/>
                          <a:cs typeface="SimSun" charset="0"/>
                        </a:rPr>
                        <a:t>(14:39b)</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正面</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切慕作先知讲道 </a:t>
                      </a:r>
                      <a:r>
                        <a:rPr lang="en-US" altLang="zh-CN" sz="2000" b="1" dirty="0">
                          <a:latin typeface="Arial Narrow" charset="0"/>
                          <a:ea typeface="SimSun" charset="0"/>
                          <a:cs typeface="SimSun" charset="0"/>
                        </a:rPr>
                        <a:t>(14:39a)</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01034">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1800" b="1" i="1" dirty="0">
                          <a:latin typeface="Arial Narrow" charset="0"/>
                          <a:ea typeface="SimSun" charset="0"/>
                          <a:cs typeface="SimSun" charset="0"/>
                        </a:rPr>
                        <a:t>停止媒介</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自己</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中间语态 </a:t>
                      </a:r>
                      <a:r>
                        <a:rPr lang="en-US" altLang="zh-CN" sz="2000" b="1" dirty="0">
                          <a:latin typeface="Arial Narrow" charset="0"/>
                          <a:ea typeface="SimSun" charset="0"/>
                          <a:cs typeface="SimSun" charset="0"/>
                        </a:rPr>
                        <a:t>(13:8b)</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tabLst>
                          <a:tab pos="342813" algn="l"/>
                          <a:tab pos="571355" algn="l"/>
                          <a:tab pos="799895" algn="l"/>
                          <a:tab pos="1028436" algn="l"/>
                          <a:tab pos="1256980" algn="l"/>
                          <a:tab pos="1485520" algn="l"/>
                          <a:tab pos="1714061" algn="l"/>
                          <a:tab pos="4113747" algn="l"/>
                          <a:tab pos="4856506" algn="l"/>
                        </a:tabLst>
                      </a:pPr>
                      <a:r>
                        <a:rPr lang="zh-CN" altLang="en-US" sz="2000" b="1" dirty="0">
                          <a:latin typeface="Arial Narrow" charset="0"/>
                          <a:ea typeface="SimSun" charset="0"/>
                          <a:cs typeface="SimSun" charset="0"/>
                        </a:rPr>
                        <a:t>其他人</a:t>
                      </a:r>
                      <a:r>
                        <a:rPr lang="en-US" altLang="zh-CN" sz="2000" b="1" dirty="0">
                          <a:latin typeface="Arial Narrow" charset="0"/>
                          <a:ea typeface="SimSun" charset="0"/>
                          <a:cs typeface="SimSun" charset="0"/>
                        </a:rPr>
                        <a:t>: </a:t>
                      </a:r>
                      <a:r>
                        <a:rPr lang="zh-CN" altLang="en-US" sz="2000" b="1" dirty="0">
                          <a:latin typeface="Arial Narrow" charset="0"/>
                          <a:ea typeface="SimSun" charset="0"/>
                          <a:cs typeface="SimSun" charset="0"/>
                        </a:rPr>
                        <a:t>被动语态 </a:t>
                      </a:r>
                      <a:r>
                        <a:rPr lang="en-US" altLang="zh-CN" sz="2000" b="1" dirty="0">
                          <a:latin typeface="Arial Narrow" charset="0"/>
                          <a:ea typeface="SimSun" charset="0"/>
                          <a:cs typeface="SimSun" charset="0"/>
                        </a:rPr>
                        <a:t>(13:8a)</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bl>
          </a:graphicData>
        </a:graphic>
      </p:graphicFrame>
      <p:sp>
        <p:nvSpPr>
          <p:cNvPr id="534580" name="Text Box 2"/>
          <p:cNvSpPr txBox="1">
            <a:spLocks noChangeArrowheads="1"/>
          </p:cNvSpPr>
          <p:nvPr/>
        </p:nvSpPr>
        <p:spPr bwMode="auto">
          <a:xfrm>
            <a:off x="8350640" y="-76169"/>
            <a:ext cx="840596"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9" tIns="45635" rIns="91269" bIns="45635">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2000" dirty="0">
                <a:solidFill>
                  <a:srgbClr val="FFFFFF"/>
                </a:solidFill>
              </a:rPr>
              <a:t>161m</a:t>
            </a:r>
          </a:p>
        </p:txBody>
      </p:sp>
    </p:spTree>
    <p:extLst>
      <p:ext uri="{BB962C8B-B14F-4D97-AF65-F5344CB8AC3E}">
        <p14:creationId xmlns:p14="http://schemas.microsoft.com/office/powerpoint/2010/main" val="2090885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283" tIns="45642" rIns="91283" bIns="45642"/>
          <a:lstStyle/>
          <a:p>
            <a:pPr eaLnBrk="1" hangingPunct="1"/>
            <a:endParaRPr lang="en-US">
              <a:solidFill>
                <a:srgbClr val="000000"/>
              </a:solidFill>
              <a:latin typeface="Times New Roman" charset="0"/>
              <a:sym typeface="Times New Roman" charset="0"/>
            </a:endParaRPr>
          </a:p>
        </p:txBody>
      </p:sp>
      <p:sp>
        <p:nvSpPr>
          <p:cNvPr id="534531" name="Rectangle 173"/>
          <p:cNvSpPr>
            <a:spLocks noGrp="1" noChangeArrowheads="1"/>
          </p:cNvSpPr>
          <p:nvPr>
            <p:ph type="title" idx="4294967295"/>
          </p:nvPr>
        </p:nvSpPr>
        <p:spPr>
          <a:xfrm>
            <a:off x="0" y="1"/>
            <a:ext cx="9144000" cy="611280"/>
          </a:xfrm>
          <a:gradFill flip="none" rotWithShape="1">
            <a:gsLst>
              <a:gs pos="0">
                <a:srgbClr val="0000FF"/>
              </a:gs>
              <a:gs pos="100000">
                <a:schemeClr val="tx1"/>
              </a:gs>
            </a:gsLst>
            <a:path path="rect">
              <a:fillToRect l="50000" t="50000" r="50000" b="50000"/>
            </a:path>
            <a:tileRect/>
          </a:gradFill>
        </p:spPr>
        <p:txBody>
          <a:bodyPr anchor="t">
            <a:spAutoFit/>
          </a:bodyPr>
          <a:lstStyle/>
          <a:p>
            <a:pPr algn="ctr" eaLnBrk="1" hangingPunct="1"/>
            <a:r>
              <a:rPr lang="zh-TW" altLang="en-US" sz="3400" b="1" dirty="0">
                <a:solidFill>
                  <a:srgbClr val="FFFFFF"/>
                </a:solidFill>
                <a:effectLst>
                  <a:outerShdw blurRad="38100" dist="38100" dir="2700000" algn="tl">
                    <a:srgbClr val="000000">
                      <a:alpha val="43137"/>
                    </a:srgbClr>
                  </a:outerShdw>
                </a:effectLst>
                <a:latin typeface="Arial" charset="0"/>
                <a:ea typeface="SimSun" charset="0"/>
                <a:cs typeface="SimSun" charset="0"/>
              </a:rPr>
              <a:t>教导 </a:t>
            </a:r>
            <a:r>
              <a:rPr lang="en-US" altLang="zh-TW" sz="3400" b="1" dirty="0" err="1">
                <a:solidFill>
                  <a:srgbClr val="FFFFFF"/>
                </a:solidFill>
                <a:effectLst>
                  <a:outerShdw blurRad="38100" dist="38100" dir="2700000" algn="tl">
                    <a:srgbClr val="000000">
                      <a:alpha val="43137"/>
                    </a:srgbClr>
                  </a:outerShdw>
                </a:effectLst>
                <a:latin typeface="Arial" charset="0"/>
                <a:ea typeface="SimSun" charset="0"/>
                <a:cs typeface="SimSun" charset="0"/>
              </a:rPr>
              <a:t>vs</a:t>
            </a:r>
            <a:r>
              <a:rPr lang="en-US" altLang="zh-TW" sz="3400" b="1" dirty="0">
                <a:solidFill>
                  <a:srgbClr val="FFFFFF"/>
                </a:solidFill>
                <a:effectLst>
                  <a:outerShdw blurRad="38100" dist="38100" dir="2700000" algn="tl">
                    <a:srgbClr val="000000">
                      <a:alpha val="43137"/>
                    </a:srgbClr>
                  </a:outerShdw>
                </a:effectLst>
                <a:latin typeface="Arial" charset="0"/>
                <a:ea typeface="SimSun" charset="0"/>
                <a:cs typeface="SimSun" charset="0"/>
              </a:rPr>
              <a:t> </a:t>
            </a:r>
            <a:r>
              <a:rPr lang="zh-TW" altLang="en-US" sz="3400" b="1" dirty="0">
                <a:solidFill>
                  <a:srgbClr val="FFFFFF"/>
                </a:solidFill>
                <a:effectLst>
                  <a:outerShdw blurRad="38100" dist="38100" dir="2700000" algn="tl">
                    <a:srgbClr val="000000">
                      <a:alpha val="43137"/>
                    </a:srgbClr>
                  </a:outerShdw>
                </a:effectLst>
                <a:latin typeface="Arial" charset="0"/>
                <a:ea typeface="SimSun" charset="0"/>
                <a:cs typeface="SimSun" charset="0"/>
              </a:rPr>
              <a:t>预言</a:t>
            </a:r>
            <a:endParaRPr lang="en-US" sz="3400" b="1" dirty="0">
              <a:solidFill>
                <a:srgbClr val="FFFFFF"/>
              </a:solidFill>
              <a:effectLst>
                <a:outerShdw blurRad="38100" dist="38100" dir="2700000" algn="tl">
                  <a:srgbClr val="000000">
                    <a:alpha val="43137"/>
                  </a:srgbClr>
                </a:outerShdw>
              </a:effectLst>
              <a:latin typeface="Arial" charset="0"/>
              <a:ea typeface="SimSun" charset="0"/>
              <a:cs typeface="SimSun"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2856164891"/>
              </p:ext>
            </p:extLst>
          </p:nvPr>
        </p:nvGraphicFramePr>
        <p:xfrm>
          <a:off x="-36512" y="620692"/>
          <a:ext cx="9180512" cy="6000476"/>
        </p:xfrm>
        <a:graphic>
          <a:graphicData uri="http://schemas.openxmlformats.org/drawingml/2006/table">
            <a:tbl>
              <a:tblPr/>
              <a:tblGrid>
                <a:gridCol w="1683094">
                  <a:extLst>
                    <a:ext uri="{9D8B030D-6E8A-4147-A177-3AD203B41FA5}">
                      <a16:colId xmlns:a16="http://schemas.microsoft.com/office/drawing/2014/main" val="20000"/>
                    </a:ext>
                  </a:extLst>
                </a:gridCol>
                <a:gridCol w="3442692">
                  <a:extLst>
                    <a:ext uri="{9D8B030D-6E8A-4147-A177-3AD203B41FA5}">
                      <a16:colId xmlns:a16="http://schemas.microsoft.com/office/drawing/2014/main" val="20001"/>
                    </a:ext>
                  </a:extLst>
                </a:gridCol>
                <a:gridCol w="4054726">
                  <a:extLst>
                    <a:ext uri="{9D8B030D-6E8A-4147-A177-3AD203B41FA5}">
                      <a16:colId xmlns:a16="http://schemas.microsoft.com/office/drawing/2014/main" val="20002"/>
                    </a:ext>
                  </a:extLst>
                </a:gridCol>
              </a:tblGrid>
              <a:tr h="520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FFFFFF"/>
                        </a:solidFill>
                        <a:effectLst/>
                        <a:latin typeface="Times New Roman"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2800" b="1" dirty="0">
                          <a:solidFill>
                            <a:schemeClr val="bg1"/>
                          </a:solidFill>
                          <a:latin typeface="Arial" charset="0"/>
                          <a:ea typeface="宋体" charset="0"/>
                          <a:cs typeface="宋体" charset="0"/>
                        </a:rPr>
                        <a:t>教导</a:t>
                      </a:r>
                      <a:endParaRPr kumimoji="0" lang="en-US" altLang="zh-CN" sz="2800" b="1" i="0" u="none" strike="noStrike" cap="none" normalizeH="0" baseline="0" dirty="0">
                        <a:ln>
                          <a:noFill/>
                        </a:ln>
                        <a:solidFill>
                          <a:srgbClr val="FFFFFF"/>
                        </a:solidFill>
                        <a:effectLst/>
                        <a:latin typeface="Arial" charset="0"/>
                        <a:ea typeface="ＭＳ Ｐゴシック" charset="0"/>
                        <a:cs typeface="Arial"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chemeClr val="bg1"/>
                          </a:solidFill>
                          <a:latin typeface="Arial" charset="0"/>
                          <a:ea typeface="宋体" charset="0"/>
                          <a:cs typeface="宋体" charset="0"/>
                        </a:rPr>
                        <a:t>预言</a:t>
                      </a:r>
                      <a:endParaRPr lang="zh-CN" altLang="en-US" sz="2800" b="1" dirty="0">
                        <a:solidFill>
                          <a:schemeClr val="tx1"/>
                        </a:solidFill>
                        <a:latin typeface="Arial" charset="0"/>
                      </a:endParaRP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310634">
                <a:tc>
                  <a:txBody>
                    <a:bodyPr/>
                    <a:lstStyle/>
                    <a:p>
                      <a:pPr algn="l">
                        <a:tabLst>
                          <a:tab pos="342813" algn="l"/>
                          <a:tab pos="571355" algn="l"/>
                          <a:tab pos="799895" algn="l"/>
                          <a:tab pos="1028436" algn="l"/>
                          <a:tab pos="1256980" algn="l"/>
                          <a:tab pos="1485520" algn="l"/>
                          <a:tab pos="1714061" algn="l"/>
                          <a:tab pos="4113747" algn="l"/>
                          <a:tab pos="4856506" algn="l"/>
                        </a:tabLst>
                      </a:pPr>
                      <a:r>
                        <a:rPr lang="zh-CN" altLang="en-US" sz="2300" b="1" i="1" dirty="0">
                          <a:solidFill>
                            <a:schemeClr val="tx1"/>
                          </a:solidFill>
                          <a:latin typeface="Arial Narrow" charset="0"/>
                          <a:ea typeface="宋体" charset="0"/>
                          <a:cs typeface="宋体" charset="0"/>
                        </a:rPr>
                        <a:t>评价</a:t>
                      </a:r>
                      <a:endParaRPr lang="en-US" altLang="zh-CN" sz="2300" b="1" dirty="0">
                        <a:latin typeface="Arial Narrow"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较低的</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在安提阿教会的组织里，教导排在</a:t>
                      </a:r>
                    </a:p>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预言之后 </a:t>
                      </a: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徒 </a:t>
                      </a:r>
                      <a:r>
                        <a:rPr lang="en-US" altLang="zh-CN" sz="2300" b="1" dirty="0">
                          <a:solidFill>
                            <a:schemeClr val="tx1"/>
                          </a:solidFill>
                          <a:latin typeface="Arial Narrow" charset="0"/>
                          <a:ea typeface="宋体" charset="0"/>
                          <a:cs typeface="宋体" charset="0"/>
                        </a:rPr>
                        <a:t>13:1)</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165" rtl="0"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zh-CN" altLang="en-US" sz="2300" b="1" dirty="0">
                          <a:solidFill>
                            <a:schemeClr val="tx1"/>
                          </a:solidFill>
                          <a:latin typeface="Arial Narrow" charset="0"/>
                          <a:ea typeface="宋体" charset="0"/>
                          <a:cs typeface="宋体" charset="0"/>
                        </a:rPr>
                        <a:t>较高的</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预言在旧约有多年的历史，宣告那还没翻译的经文</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彼后 </a:t>
                      </a:r>
                      <a:r>
                        <a:rPr lang="en-US" altLang="zh-CN" sz="2300" b="1" dirty="0">
                          <a:solidFill>
                            <a:schemeClr val="tx1"/>
                          </a:solidFill>
                          <a:latin typeface="Arial Narrow" charset="0"/>
                          <a:ea typeface="宋体" charset="0"/>
                          <a:cs typeface="宋体" charset="0"/>
                        </a:rPr>
                        <a:t>1:20-21) </a:t>
                      </a:r>
                      <a:r>
                        <a:rPr lang="zh-CN" altLang="en-US" sz="2300" b="1" dirty="0">
                          <a:solidFill>
                            <a:schemeClr val="tx1"/>
                          </a:solidFill>
                          <a:latin typeface="Arial Narrow" charset="0"/>
                          <a:ea typeface="宋体" charset="0"/>
                          <a:cs typeface="宋体" charset="0"/>
                        </a:rPr>
                        <a:t>老师一定要翻译</a:t>
                      </a:r>
                      <a:endParaRPr lang="en-US" altLang="zh-CN" sz="2300" b="1" dirty="0">
                        <a:solidFill>
                          <a:schemeClr val="tx1"/>
                        </a:solidFill>
                        <a:latin typeface="Arial Narrow" charset="0"/>
                        <a:ea typeface="宋体" charset="0"/>
                        <a:cs typeface="宋体" charset="0"/>
                      </a:endParaRP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005834">
                <a:tc>
                  <a:txBody>
                    <a:bodyPr/>
                    <a:lstStyle/>
                    <a:p>
                      <a:pPr algn="l" defTabSz="1294521">
                        <a:tabLst>
                          <a:tab pos="5826953" algn="l"/>
                          <a:tab pos="6880931" algn="l"/>
                        </a:tabLst>
                      </a:pPr>
                      <a:r>
                        <a:rPr lang="zh-CN" altLang="en-US" sz="2300" b="1" i="1" dirty="0">
                          <a:solidFill>
                            <a:schemeClr val="tx1"/>
                          </a:solidFill>
                          <a:latin typeface="Arial Narrow" charset="0"/>
                          <a:ea typeface="宋体" charset="0"/>
                          <a:cs typeface="宋体" charset="0"/>
                        </a:rPr>
                        <a:t>与其它恩赐的关系</a:t>
                      </a:r>
                      <a:endParaRPr lang="en-US" altLang="zh-CN" sz="2300" b="1" i="1" dirty="0">
                        <a:solidFill>
                          <a:schemeClr val="tx1"/>
                        </a:solidFill>
                        <a:latin typeface="Arial Narrow" charset="0"/>
                        <a:ea typeface="宋体" charset="0"/>
                        <a:cs typeface="宋体"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不重要的恩赐</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排在预言之后的恩赐</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林前 </a:t>
                      </a:r>
                      <a:r>
                        <a:rPr lang="en-US" altLang="zh-CN" sz="2300" b="1" dirty="0">
                          <a:solidFill>
                            <a:schemeClr val="tx1"/>
                          </a:solidFill>
                          <a:latin typeface="Arial Narrow" charset="0"/>
                          <a:ea typeface="宋体" charset="0"/>
                          <a:cs typeface="宋体" charset="0"/>
                        </a:rPr>
                        <a:t>12:28)</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第二重要的恩赐，只能被使徒的地位取代 </a:t>
                      </a: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林前 </a:t>
                      </a:r>
                      <a:r>
                        <a:rPr lang="en-US" altLang="zh-CN" sz="2300" b="1" dirty="0">
                          <a:solidFill>
                            <a:schemeClr val="tx1"/>
                          </a:solidFill>
                          <a:latin typeface="Arial Narrow" charset="0"/>
                          <a:ea typeface="宋体" charset="0"/>
                          <a:cs typeface="宋体" charset="0"/>
                        </a:rPr>
                        <a:t>12:28)</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522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300" b="1" i="1" dirty="0">
                          <a:solidFill>
                            <a:schemeClr val="tx1"/>
                          </a:solidFill>
                          <a:latin typeface="Arial Narrow" charset="0"/>
                          <a:ea typeface="宋体" charset="0"/>
                          <a:cs typeface="宋体" charset="0"/>
                        </a:rPr>
                        <a:t>权柄</a:t>
                      </a:r>
                      <a:endParaRPr lang="en-US" altLang="zh-CN" sz="2300" b="1" dirty="0">
                        <a:latin typeface="Arial Narrow"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少权柄过预言因老师</a:t>
                      </a:r>
                    </a:p>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一定要翻译圣经</a:t>
                      </a:r>
                      <a:endParaRPr lang="en-US" altLang="zh-CN" sz="2300" b="1" dirty="0">
                        <a:solidFill>
                          <a:schemeClr val="tx1"/>
                        </a:solidFill>
                        <a:latin typeface="Arial Narrow" charset="0"/>
                        <a:ea typeface="宋体" charset="0"/>
                        <a:cs typeface="宋体"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多权柄过教导因所发的预言是神所感动的及还没翻译</a:t>
                      </a:r>
                      <a:r>
                        <a:rPr lang="en-US" altLang="zh-CN" sz="2300" b="1" dirty="0">
                          <a:solidFill>
                            <a:schemeClr val="tx1"/>
                          </a:solidFill>
                          <a:latin typeface="Arial Narrow" charset="0"/>
                          <a:ea typeface="宋体" charset="0"/>
                          <a:cs typeface="宋体" charset="0"/>
                        </a:rPr>
                        <a:t> </a:t>
                      </a:r>
                    </a:p>
                    <a:p>
                      <a:pPr algn="l" defTabSz="1294521">
                        <a:tabLst>
                          <a:tab pos="484272" algn="l"/>
                          <a:tab pos="808696" algn="l"/>
                          <a:tab pos="1133098" algn="l"/>
                          <a:tab pos="1457563" algn="l"/>
                          <a:tab pos="1780382" algn="l"/>
                          <a:tab pos="2103202" algn="l"/>
                          <a:tab pos="2427624" algn="l"/>
                          <a:tab pos="5826953" algn="l"/>
                          <a:tab pos="6880931" algn="l"/>
                        </a:tabLst>
                      </a:pP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彼后 </a:t>
                      </a:r>
                      <a:r>
                        <a:rPr lang="en-US" altLang="zh-CN" sz="2300" b="1" dirty="0">
                          <a:solidFill>
                            <a:schemeClr val="tx1"/>
                          </a:solidFill>
                          <a:latin typeface="Arial Narrow" charset="0"/>
                          <a:ea typeface="宋体" charset="0"/>
                          <a:cs typeface="宋体" charset="0"/>
                        </a:rPr>
                        <a:t>1:20-21)</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701034">
                <a:tc>
                  <a:txBody>
                    <a:bodyPr/>
                    <a:lstStyle/>
                    <a:p>
                      <a:pPr marL="0" marR="0" indent="0" algn="l" defTabSz="914165" rtl="0"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zh-CN" altLang="en-US" sz="2300" b="1" i="1" dirty="0">
                          <a:solidFill>
                            <a:schemeClr val="tx1"/>
                          </a:solidFill>
                          <a:latin typeface="Arial Narrow" charset="0"/>
                          <a:ea typeface="宋体" charset="0"/>
                          <a:cs typeface="宋体" charset="0"/>
                        </a:rPr>
                        <a:t>真理源头</a:t>
                      </a:r>
                      <a:endParaRPr lang="en-US" altLang="zh-CN" sz="2300" b="1" dirty="0">
                        <a:latin typeface="Arial Narrow"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神的话</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西 </a:t>
                      </a:r>
                      <a:r>
                        <a:rPr lang="en-US" altLang="zh-CN" sz="2300" b="1" dirty="0">
                          <a:solidFill>
                            <a:schemeClr val="tx1"/>
                          </a:solidFill>
                          <a:latin typeface="Arial Narrow" charset="0"/>
                          <a:ea typeface="宋体" charset="0"/>
                          <a:cs typeface="宋体" charset="0"/>
                        </a:rPr>
                        <a:t>3:16)</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神的灵 </a:t>
                      </a: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彼后 </a:t>
                      </a:r>
                      <a:r>
                        <a:rPr lang="en-US" altLang="zh-CN" sz="2300" b="1" dirty="0">
                          <a:solidFill>
                            <a:schemeClr val="tx1"/>
                          </a:solidFill>
                          <a:latin typeface="Arial Narrow" charset="0"/>
                          <a:ea typeface="宋体" charset="0"/>
                          <a:cs typeface="宋体" charset="0"/>
                        </a:rPr>
                        <a:t>1:21)</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10634">
                <a:tc>
                  <a:txBody>
                    <a:bodyPr/>
                    <a:lstStyle/>
                    <a:p>
                      <a:pPr algn="l" defTabSz="1294521">
                        <a:tabLst>
                          <a:tab pos="5826953" algn="l"/>
                          <a:tab pos="6880931" algn="l"/>
                        </a:tabLst>
                      </a:pPr>
                      <a:r>
                        <a:rPr lang="zh-CN" altLang="en-US" sz="2300" b="1" i="1" dirty="0">
                          <a:solidFill>
                            <a:schemeClr val="tx1"/>
                          </a:solidFill>
                          <a:latin typeface="Arial Narrow" charset="0"/>
                          <a:ea typeface="宋体" charset="0"/>
                          <a:cs typeface="宋体" charset="0"/>
                        </a:rPr>
                        <a:t>启示性</a:t>
                      </a:r>
                      <a:endParaRPr lang="en-US" altLang="zh-CN" sz="2300" b="1" dirty="0">
                        <a:solidFill>
                          <a:schemeClr val="tx1"/>
                        </a:solidFill>
                        <a:latin typeface="Arial Narrow" charset="0"/>
                        <a:ea typeface="宋体" charset="0"/>
                        <a:cs typeface="宋体"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没有感动地解释已经显明的真理</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徒 </a:t>
                      </a:r>
                      <a:r>
                        <a:rPr lang="en-US" altLang="zh-CN" sz="2300" b="1" dirty="0">
                          <a:solidFill>
                            <a:schemeClr val="tx1"/>
                          </a:solidFill>
                          <a:latin typeface="Arial Narrow" charset="0"/>
                          <a:ea typeface="宋体" charset="0"/>
                          <a:cs typeface="宋体" charset="0"/>
                        </a:rPr>
                        <a:t>15:35; 11:12, 26; </a:t>
                      </a:r>
                      <a:r>
                        <a:rPr lang="zh-CN" altLang="en-US" sz="2300" b="1" dirty="0">
                          <a:solidFill>
                            <a:schemeClr val="tx1"/>
                          </a:solidFill>
                          <a:latin typeface="Arial Narrow" charset="0"/>
                          <a:ea typeface="宋体" charset="0"/>
                          <a:cs typeface="宋体" charset="0"/>
                        </a:rPr>
                        <a:t>罗 </a:t>
                      </a:r>
                      <a:r>
                        <a:rPr lang="en-US" altLang="zh-CN" sz="2300" b="1" dirty="0">
                          <a:solidFill>
                            <a:schemeClr val="tx1"/>
                          </a:solidFill>
                          <a:latin typeface="Arial Narrow" charset="0"/>
                          <a:ea typeface="宋体" charset="0"/>
                          <a:cs typeface="宋体" charset="0"/>
                        </a:rPr>
                        <a:t>2:21; 15:4; </a:t>
                      </a:r>
                      <a:r>
                        <a:rPr lang="zh-CN" altLang="en-US" sz="2300" b="1" dirty="0">
                          <a:solidFill>
                            <a:schemeClr val="tx1"/>
                          </a:solidFill>
                          <a:latin typeface="Arial Narrow" charset="0"/>
                          <a:ea typeface="宋体" charset="0"/>
                          <a:cs typeface="宋体" charset="0"/>
                        </a:rPr>
                        <a:t>来 </a:t>
                      </a:r>
                      <a:r>
                        <a:rPr lang="en-US" altLang="zh-CN" sz="2300" b="1" dirty="0">
                          <a:solidFill>
                            <a:schemeClr val="tx1"/>
                          </a:solidFill>
                          <a:latin typeface="Arial Narrow" charset="0"/>
                          <a:ea typeface="宋体" charset="0"/>
                          <a:cs typeface="宋体" charset="0"/>
                        </a:rPr>
                        <a:t>5:12)</a:t>
                      </a: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感动地预言未来或宣告 </a:t>
                      </a: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教义真理</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所得到的启示</a:t>
                      </a:r>
                      <a:r>
                        <a:rPr lang="en-US" altLang="zh-CN" sz="2300" b="1" dirty="0">
                          <a:solidFill>
                            <a:schemeClr val="tx1"/>
                          </a:solidFill>
                          <a:latin typeface="Arial Narrow" charset="0"/>
                          <a:ea typeface="宋体" charset="0"/>
                          <a:cs typeface="宋体" charset="0"/>
                        </a:rPr>
                        <a:t> </a:t>
                      </a:r>
                    </a:p>
                    <a:p>
                      <a:pPr algn="l" defTabSz="1294521">
                        <a:tabLst>
                          <a:tab pos="484272" algn="l"/>
                          <a:tab pos="808696" algn="l"/>
                          <a:tab pos="1133098" algn="l"/>
                          <a:tab pos="1457563" algn="l"/>
                          <a:tab pos="1780382" algn="l"/>
                          <a:tab pos="2103202" algn="l"/>
                          <a:tab pos="2427624" algn="l"/>
                          <a:tab pos="5826953" algn="l"/>
                          <a:tab pos="6880931" algn="l"/>
                        </a:tabLst>
                      </a:pP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林前 </a:t>
                      </a:r>
                      <a:r>
                        <a:rPr lang="en-US" altLang="zh-CN" sz="2300" b="1" dirty="0">
                          <a:solidFill>
                            <a:schemeClr val="tx1"/>
                          </a:solidFill>
                          <a:latin typeface="Arial Narrow" charset="0"/>
                          <a:ea typeface="宋体" charset="0"/>
                          <a:cs typeface="宋体" charset="0"/>
                        </a:rPr>
                        <a:t>14:19, 26, 29-30; </a:t>
                      </a:r>
                      <a:r>
                        <a:rPr lang="zh-CN" altLang="en-US" sz="2300" b="1" dirty="0">
                          <a:solidFill>
                            <a:schemeClr val="tx1"/>
                          </a:solidFill>
                          <a:latin typeface="Arial Narrow" charset="0"/>
                          <a:ea typeface="宋体" charset="0"/>
                          <a:cs typeface="宋体" charset="0"/>
                        </a:rPr>
                        <a:t>弗 </a:t>
                      </a:r>
                      <a:r>
                        <a:rPr lang="en-US" altLang="zh-CN" sz="2300" b="1" dirty="0">
                          <a:solidFill>
                            <a:schemeClr val="tx1"/>
                          </a:solidFill>
                          <a:latin typeface="Arial Narrow" charset="0"/>
                          <a:ea typeface="宋体" charset="0"/>
                          <a:cs typeface="宋体" charset="0"/>
                        </a:rPr>
                        <a:t>3:5)</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sp>
        <p:nvSpPr>
          <p:cNvPr id="534580" name="Text Box 2"/>
          <p:cNvSpPr txBox="1">
            <a:spLocks noChangeArrowheads="1"/>
          </p:cNvSpPr>
          <p:nvPr/>
        </p:nvSpPr>
        <p:spPr bwMode="auto">
          <a:xfrm>
            <a:off x="8386332" y="4605"/>
            <a:ext cx="769213"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83" tIns="45642" rIns="91283" bIns="45642">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dirty="0">
                <a:solidFill>
                  <a:srgbClr val="FFFFFF"/>
                </a:solidFill>
                <a:sym typeface="Times New Roman" charset="0"/>
              </a:rPr>
              <a:t>161h</a:t>
            </a:r>
          </a:p>
        </p:txBody>
      </p:sp>
    </p:spTree>
    <p:extLst>
      <p:ext uri="{BB962C8B-B14F-4D97-AF65-F5344CB8AC3E}">
        <p14:creationId xmlns:p14="http://schemas.microsoft.com/office/powerpoint/2010/main" val="2419604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283" tIns="45642" rIns="91283" bIns="45642"/>
          <a:lstStyle/>
          <a:p>
            <a:pPr eaLnBrk="1" hangingPunct="1"/>
            <a:endParaRPr lang="en-US">
              <a:solidFill>
                <a:srgbClr val="000000"/>
              </a:solidFill>
              <a:latin typeface="Times New Roman" charset="0"/>
              <a:sym typeface="Times New Roman" charset="0"/>
            </a:endParaRPr>
          </a:p>
        </p:txBody>
      </p:sp>
      <p:sp>
        <p:nvSpPr>
          <p:cNvPr id="534531" name="Rectangle 173"/>
          <p:cNvSpPr>
            <a:spLocks noGrp="1" noChangeArrowheads="1"/>
          </p:cNvSpPr>
          <p:nvPr>
            <p:ph type="title" idx="4294967295"/>
          </p:nvPr>
        </p:nvSpPr>
        <p:spPr>
          <a:xfrm>
            <a:off x="0" y="1"/>
            <a:ext cx="9144000" cy="524718"/>
          </a:xfrm>
          <a:gradFill flip="none" rotWithShape="1">
            <a:gsLst>
              <a:gs pos="0">
                <a:srgbClr val="0000FF"/>
              </a:gs>
              <a:gs pos="100000">
                <a:schemeClr val="tx1"/>
              </a:gs>
            </a:gsLst>
            <a:path path="rect">
              <a:fillToRect l="50000" t="50000" r="50000" b="50000"/>
            </a:path>
            <a:tileRect/>
          </a:gradFill>
        </p:spPr>
        <p:txBody>
          <a:bodyPr anchor="t">
            <a:spAutoFit/>
          </a:bodyPr>
          <a:lstStyle/>
          <a:p>
            <a:pPr algn="ctr" eaLnBrk="1" hangingPunct="1"/>
            <a:r>
              <a:rPr lang="zh-TW" altLang="en-US" sz="2800" b="1" dirty="0">
                <a:solidFill>
                  <a:srgbClr val="FFFFFF"/>
                </a:solidFill>
                <a:effectLst>
                  <a:outerShdw blurRad="38100" dist="38100" dir="2700000" algn="tl">
                    <a:srgbClr val="000000">
                      <a:alpha val="43137"/>
                    </a:srgbClr>
                  </a:outerShdw>
                </a:effectLst>
                <a:latin typeface="Arial" charset="0"/>
                <a:ea typeface="SimSun" charset="0"/>
                <a:cs typeface="SimSun" charset="0"/>
              </a:rPr>
              <a:t>教导 </a:t>
            </a:r>
            <a:r>
              <a:rPr lang="en-US" altLang="zh-TW" sz="2800" b="1" dirty="0" err="1">
                <a:solidFill>
                  <a:srgbClr val="FFFFFF"/>
                </a:solidFill>
                <a:effectLst>
                  <a:outerShdw blurRad="38100" dist="38100" dir="2700000" algn="tl">
                    <a:srgbClr val="000000">
                      <a:alpha val="43137"/>
                    </a:srgbClr>
                  </a:outerShdw>
                </a:effectLst>
                <a:latin typeface="Arial" charset="0"/>
                <a:ea typeface="SimSun" charset="0"/>
                <a:cs typeface="SimSun" charset="0"/>
              </a:rPr>
              <a:t>vs</a:t>
            </a:r>
            <a:r>
              <a:rPr lang="en-US" altLang="zh-TW" sz="2800" b="1" dirty="0">
                <a:solidFill>
                  <a:srgbClr val="FFFFFF"/>
                </a:solidFill>
                <a:effectLst>
                  <a:outerShdw blurRad="38100" dist="38100" dir="2700000" algn="tl">
                    <a:srgbClr val="000000">
                      <a:alpha val="43137"/>
                    </a:srgbClr>
                  </a:outerShdw>
                </a:effectLst>
                <a:latin typeface="Arial" charset="0"/>
                <a:ea typeface="SimSun" charset="0"/>
                <a:cs typeface="SimSun" charset="0"/>
              </a:rPr>
              <a:t> </a:t>
            </a:r>
            <a:r>
              <a:rPr lang="zh-TW" altLang="en-US" sz="2800" b="1" dirty="0">
                <a:solidFill>
                  <a:srgbClr val="FFFFFF"/>
                </a:solidFill>
                <a:effectLst>
                  <a:outerShdw blurRad="38100" dist="38100" dir="2700000" algn="tl">
                    <a:srgbClr val="000000">
                      <a:alpha val="43137"/>
                    </a:srgbClr>
                  </a:outerShdw>
                </a:effectLst>
                <a:latin typeface="Arial" charset="0"/>
                <a:ea typeface="SimSun" charset="0"/>
                <a:cs typeface="SimSun" charset="0"/>
              </a:rPr>
              <a:t>预言</a:t>
            </a:r>
            <a:endParaRPr lang="en-US" sz="2800" b="1" dirty="0">
              <a:solidFill>
                <a:srgbClr val="FFFFFF"/>
              </a:solidFill>
              <a:effectLst>
                <a:outerShdw blurRad="38100" dist="38100" dir="2700000" algn="tl">
                  <a:srgbClr val="000000">
                    <a:alpha val="43137"/>
                  </a:srgbClr>
                </a:outerShdw>
              </a:effectLst>
              <a:latin typeface="Arial" charset="0"/>
              <a:ea typeface="SimSun" charset="0"/>
              <a:cs typeface="SimSun"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4203031418"/>
              </p:ext>
            </p:extLst>
          </p:nvPr>
        </p:nvGraphicFramePr>
        <p:xfrm>
          <a:off x="-36512" y="620689"/>
          <a:ext cx="9180512" cy="6528877"/>
        </p:xfrm>
        <a:graphic>
          <a:graphicData uri="http://schemas.openxmlformats.org/drawingml/2006/table">
            <a:tbl>
              <a:tblPr/>
              <a:tblGrid>
                <a:gridCol w="1683094">
                  <a:extLst>
                    <a:ext uri="{9D8B030D-6E8A-4147-A177-3AD203B41FA5}">
                      <a16:colId xmlns:a16="http://schemas.microsoft.com/office/drawing/2014/main" val="20000"/>
                    </a:ext>
                  </a:extLst>
                </a:gridCol>
                <a:gridCol w="3442692">
                  <a:extLst>
                    <a:ext uri="{9D8B030D-6E8A-4147-A177-3AD203B41FA5}">
                      <a16:colId xmlns:a16="http://schemas.microsoft.com/office/drawing/2014/main" val="20001"/>
                    </a:ext>
                  </a:extLst>
                </a:gridCol>
                <a:gridCol w="4054726">
                  <a:extLst>
                    <a:ext uri="{9D8B030D-6E8A-4147-A177-3AD203B41FA5}">
                      <a16:colId xmlns:a16="http://schemas.microsoft.com/office/drawing/2014/main" val="20002"/>
                    </a:ext>
                  </a:extLst>
                </a:gridCol>
              </a:tblGrid>
              <a:tr h="563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dirty="0">
                        <a:ln>
                          <a:noFill/>
                        </a:ln>
                        <a:solidFill>
                          <a:srgbClr val="FFFFFF"/>
                        </a:solidFill>
                        <a:effectLst/>
                        <a:latin typeface="Times New Roman"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3100" b="1" dirty="0">
                          <a:solidFill>
                            <a:schemeClr val="bg1"/>
                          </a:solidFill>
                          <a:latin typeface="Arial" charset="0"/>
                          <a:ea typeface="宋体" charset="0"/>
                          <a:cs typeface="宋体" charset="0"/>
                        </a:rPr>
                        <a:t>教导</a:t>
                      </a:r>
                      <a:endParaRPr kumimoji="0" lang="en-US" altLang="zh-CN" sz="3100" b="1" i="0" u="none" strike="noStrike" cap="none" normalizeH="0" baseline="0" dirty="0">
                        <a:ln>
                          <a:noFill/>
                        </a:ln>
                        <a:solidFill>
                          <a:srgbClr val="FFFFFF"/>
                        </a:solidFill>
                        <a:effectLst/>
                        <a:latin typeface="Arial" charset="0"/>
                        <a:ea typeface="ＭＳ Ｐゴシック" charset="0"/>
                        <a:cs typeface="Arial"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3100" b="1" dirty="0">
                          <a:solidFill>
                            <a:schemeClr val="bg1"/>
                          </a:solidFill>
                          <a:latin typeface="Arial" charset="0"/>
                          <a:ea typeface="宋体" charset="0"/>
                          <a:cs typeface="宋体" charset="0"/>
                        </a:rPr>
                        <a:t>预言</a:t>
                      </a:r>
                      <a:endParaRPr lang="zh-CN" altLang="en-US" sz="3100" b="1" dirty="0">
                        <a:solidFill>
                          <a:schemeClr val="tx1"/>
                        </a:solidFill>
                        <a:latin typeface="Arial" charset="0"/>
                      </a:endParaRP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48647">
                <a:tc>
                  <a:txBody>
                    <a:bodyPr/>
                    <a:lstStyle/>
                    <a:p>
                      <a:pPr marL="0" marR="0" indent="0" algn="l" defTabSz="455384" rtl="0"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zh-CN" altLang="en-US" sz="2500" b="1" i="1" dirty="0">
                          <a:solidFill>
                            <a:schemeClr val="tx1"/>
                          </a:solidFill>
                          <a:latin typeface="Arial Narrow" charset="0"/>
                          <a:ea typeface="宋体" charset="0"/>
                          <a:cs typeface="宋体" charset="0"/>
                        </a:rPr>
                        <a:t>风格</a:t>
                      </a:r>
                      <a:endParaRPr lang="en-US" altLang="zh-CN" sz="2500" b="1" dirty="0">
                        <a:solidFill>
                          <a:schemeClr val="tx1"/>
                        </a:solidFill>
                        <a:latin typeface="Arial Narrow" charset="0"/>
                        <a:ea typeface="宋体" charset="0"/>
                        <a:cs typeface="宋体"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455384" rtl="0" eaLnBrk="1" fontAlgn="auto" latinLnBrk="0" hangingPunct="1">
                        <a:lnSpc>
                          <a:spcPct val="100000"/>
                        </a:lnSpc>
                        <a:spcBef>
                          <a:spcPts val="0"/>
                        </a:spcBef>
                        <a:spcAft>
                          <a:spcPts val="0"/>
                        </a:spcAft>
                        <a:buClrTx/>
                        <a:buSzTx/>
                        <a:buFontTx/>
                        <a:buNone/>
                        <a:tabLst/>
                        <a:defRPr/>
                      </a:pPr>
                      <a:r>
                        <a:rPr lang="zh-CN" altLang="en-US" sz="2300" b="1" dirty="0">
                          <a:solidFill>
                            <a:schemeClr val="tx1"/>
                          </a:solidFill>
                          <a:latin typeface="Arial Narrow" charset="0"/>
                          <a:ea typeface="宋体" charset="0"/>
                          <a:cs typeface="宋体" charset="0"/>
                        </a:rPr>
                        <a:t>有系统</a:t>
                      </a:r>
                      <a:endParaRPr lang="en-US" altLang="zh-CN" sz="2300" b="1" dirty="0">
                        <a:solidFill>
                          <a:schemeClr val="tx1"/>
                        </a:solidFill>
                        <a:latin typeface="Arial Narrow" charset="0"/>
                        <a:ea typeface="宋体" charset="0"/>
                        <a:cs typeface="宋体"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165" rtl="0" eaLnBrk="1" fontAlgn="auto" latinLnBrk="0" hangingPunct="1">
                        <a:lnSpc>
                          <a:spcPct val="100000"/>
                        </a:lnSpc>
                        <a:spcBef>
                          <a:spcPts val="0"/>
                        </a:spcBef>
                        <a:spcAft>
                          <a:spcPts val="0"/>
                        </a:spcAft>
                        <a:buClrTx/>
                        <a:buSzTx/>
                        <a:buFontTx/>
                        <a:buNone/>
                        <a:tabLst/>
                        <a:defRPr/>
                      </a:pPr>
                      <a:r>
                        <a:rPr lang="zh-CN" altLang="en-US" sz="2300" b="1" dirty="0">
                          <a:solidFill>
                            <a:schemeClr val="tx1"/>
                          </a:solidFill>
                          <a:latin typeface="Arial Narrow" charset="0"/>
                          <a:ea typeface="宋体" charset="0"/>
                          <a:cs typeface="宋体" charset="0"/>
                        </a:rPr>
                        <a:t>自然的</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徒 </a:t>
                      </a:r>
                      <a:r>
                        <a:rPr lang="en-US" altLang="zh-CN" sz="2300" b="1" dirty="0">
                          <a:solidFill>
                            <a:schemeClr val="tx1"/>
                          </a:solidFill>
                          <a:latin typeface="Arial Narrow" charset="0"/>
                          <a:ea typeface="宋体" charset="0"/>
                          <a:cs typeface="宋体" charset="0"/>
                        </a:rPr>
                        <a:t>11:28; 21:4, 10-11)</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152281">
                <a:tc>
                  <a:txBody>
                    <a:bodyPr/>
                    <a:lstStyle/>
                    <a:p>
                      <a:pPr marL="0" marR="0" indent="0" algn="l" defTabSz="914165" rtl="0"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zh-CN" altLang="en-US" sz="2500" b="1" i="1" dirty="0">
                          <a:solidFill>
                            <a:schemeClr val="tx1"/>
                          </a:solidFill>
                          <a:latin typeface="Arial Narrow" charset="0"/>
                          <a:ea typeface="宋体" charset="0"/>
                          <a:cs typeface="宋体" charset="0"/>
                        </a:rPr>
                        <a:t>限制</a:t>
                      </a:r>
                      <a:endParaRPr lang="en-US" altLang="zh-CN" sz="2500" b="1" dirty="0">
                        <a:latin typeface="Arial Narrow"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在聚会时没有教导的限制</a:t>
                      </a:r>
                      <a:endParaRPr lang="en-US" altLang="zh-CN" sz="2300" b="1" dirty="0">
                        <a:solidFill>
                          <a:schemeClr val="tx1"/>
                        </a:solidFill>
                        <a:latin typeface="Arial Narrow" charset="0"/>
                        <a:ea typeface="宋体" charset="0"/>
                        <a:cs typeface="宋体"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聚会只限两三个人 </a:t>
                      </a:r>
                      <a:r>
                        <a:rPr lang="en-US" altLang="zh-CN" sz="2300" b="1" dirty="0">
                          <a:solidFill>
                            <a:schemeClr val="tx1"/>
                          </a:solidFill>
                          <a:latin typeface="Arial Narrow" charset="0"/>
                          <a:ea typeface="宋体" charset="0"/>
                          <a:cs typeface="宋体" charset="0"/>
                        </a:rPr>
                        <a:t>(14:29a), </a:t>
                      </a:r>
                    </a:p>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轮流讲 </a:t>
                      </a:r>
                      <a:r>
                        <a:rPr lang="en-US" altLang="zh-CN" sz="2300" b="1" dirty="0">
                          <a:solidFill>
                            <a:schemeClr val="tx1"/>
                          </a:solidFill>
                          <a:latin typeface="Arial Narrow" charset="0"/>
                          <a:ea typeface="宋体" charset="0"/>
                          <a:cs typeface="宋体" charset="0"/>
                        </a:rPr>
                        <a:t>(14:30-31), </a:t>
                      </a:r>
                    </a:p>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慎思明辨 </a:t>
                      </a:r>
                      <a:r>
                        <a:rPr lang="en-US" altLang="zh-CN" sz="2300" b="1" dirty="0">
                          <a:solidFill>
                            <a:schemeClr val="tx1"/>
                          </a:solidFill>
                          <a:latin typeface="Arial Narrow" charset="0"/>
                          <a:ea typeface="宋体" charset="0"/>
                          <a:cs typeface="宋体" charset="0"/>
                        </a:rPr>
                        <a:t>(14:29b, 32)</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0589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500" b="1" i="1" dirty="0">
                          <a:solidFill>
                            <a:schemeClr val="tx1"/>
                          </a:solidFill>
                          <a:latin typeface="Arial Narrow" charset="0"/>
                          <a:ea typeface="宋体" charset="0"/>
                          <a:cs typeface="宋体" charset="0"/>
                        </a:rPr>
                        <a:t>领导必要条件</a:t>
                      </a:r>
                      <a:endParaRPr lang="en-US" altLang="zh-CN" sz="2500" b="1" dirty="0">
                        <a:solidFill>
                          <a:schemeClr val="tx1"/>
                        </a:solidFill>
                        <a:latin typeface="Arial Narrow" charset="0"/>
                        <a:ea typeface="宋体" charset="0"/>
                        <a:cs typeface="宋体"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长老必要</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提前 </a:t>
                      </a:r>
                      <a:r>
                        <a:rPr lang="en-US" altLang="zh-CN" sz="2300" b="1" dirty="0">
                          <a:solidFill>
                            <a:schemeClr val="tx1"/>
                          </a:solidFill>
                          <a:latin typeface="Arial Narrow" charset="0"/>
                          <a:ea typeface="宋体" charset="0"/>
                          <a:cs typeface="宋体" charset="0"/>
                        </a:rPr>
                        <a:t>3:2; 5:17; </a:t>
                      </a:r>
                      <a:r>
                        <a:rPr lang="zh-CN" altLang="en-US" sz="2300" b="1" dirty="0">
                          <a:solidFill>
                            <a:schemeClr val="tx1"/>
                          </a:solidFill>
                          <a:latin typeface="Arial Narrow" charset="0"/>
                          <a:ea typeface="宋体" charset="0"/>
                          <a:cs typeface="宋体" charset="0"/>
                        </a:rPr>
                        <a:t>多 </a:t>
                      </a:r>
                      <a:r>
                        <a:rPr lang="en-US" altLang="zh-CN" sz="2300" b="1" dirty="0">
                          <a:solidFill>
                            <a:schemeClr val="tx1"/>
                          </a:solidFill>
                          <a:latin typeface="Arial Narrow" charset="0"/>
                          <a:ea typeface="宋体" charset="0"/>
                          <a:cs typeface="宋体" charset="0"/>
                        </a:rPr>
                        <a:t>1:9) </a:t>
                      </a:r>
                      <a:r>
                        <a:rPr lang="zh-CN" altLang="en-US" sz="2300" b="1" dirty="0">
                          <a:solidFill>
                            <a:schemeClr val="tx1"/>
                          </a:solidFill>
                          <a:latin typeface="Arial Narrow" charset="0"/>
                          <a:ea typeface="宋体" charset="0"/>
                          <a:cs typeface="宋体" charset="0"/>
                        </a:rPr>
                        <a:t>因教会需要继续</a:t>
                      </a:r>
                    </a:p>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教导真理</a:t>
                      </a:r>
                      <a:endParaRPr lang="en-US" altLang="zh-CN" sz="2300" b="1" dirty="0">
                        <a:solidFill>
                          <a:schemeClr val="tx1"/>
                        </a:solidFill>
                        <a:latin typeface="Arial Narrow" charset="0"/>
                        <a:ea typeface="宋体" charset="0"/>
                        <a:cs typeface="宋体"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长老没有必要因为这样会规定太高的标准</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而且</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正典完成后</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启示不一要继续</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启 </a:t>
                      </a:r>
                      <a:r>
                        <a:rPr lang="en-US" altLang="zh-CN" sz="2300" b="1" dirty="0">
                          <a:solidFill>
                            <a:schemeClr val="tx1"/>
                          </a:solidFill>
                          <a:latin typeface="Arial Narrow" charset="0"/>
                          <a:ea typeface="宋体" charset="0"/>
                          <a:cs typeface="宋体" charset="0"/>
                        </a:rPr>
                        <a:t>22:18-19)</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1505897">
                <a:tc>
                  <a:txBody>
                    <a:bodyPr/>
                    <a:lstStyle/>
                    <a:p>
                      <a:pPr marL="0" marR="0" indent="0" algn="l" defTabSz="455384" rtl="0" eaLnBrk="1" fontAlgn="auto" latinLnBrk="0" hangingPunct="1">
                        <a:lnSpc>
                          <a:spcPct val="100000"/>
                        </a:lnSpc>
                        <a:spcBef>
                          <a:spcPts val="0"/>
                        </a:spcBef>
                        <a:spcAft>
                          <a:spcPts val="0"/>
                        </a:spcAft>
                        <a:buClrTx/>
                        <a:buSzTx/>
                        <a:buFontTx/>
                        <a:buNone/>
                        <a:tabLst>
                          <a:tab pos="4113747" algn="l"/>
                          <a:tab pos="4856506" algn="l"/>
                        </a:tabLst>
                        <a:defRPr/>
                      </a:pPr>
                      <a:r>
                        <a:rPr lang="zh-CN" altLang="en-US" sz="2500" b="1" i="1" dirty="0">
                          <a:solidFill>
                            <a:schemeClr val="tx1"/>
                          </a:solidFill>
                          <a:latin typeface="Arial Narrow" charset="0"/>
                          <a:ea typeface="宋体" charset="0"/>
                          <a:cs typeface="宋体" charset="0"/>
                        </a:rPr>
                        <a:t>教会根基</a:t>
                      </a:r>
                      <a:endParaRPr lang="en-US" altLang="zh-CN" sz="2500" b="1" dirty="0">
                        <a:solidFill>
                          <a:schemeClr val="tx1"/>
                        </a:solidFill>
                        <a:latin typeface="Arial Narrow" charset="0"/>
                        <a:ea typeface="宋体" charset="0"/>
                        <a:cs typeface="宋体"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l" defTabSz="1294521">
                        <a:tabLst>
                          <a:tab pos="5826953" algn="l"/>
                          <a:tab pos="6880931" algn="l"/>
                        </a:tabLst>
                      </a:pPr>
                      <a:r>
                        <a:rPr lang="zh-CN" altLang="en-US" sz="2300" b="1" dirty="0">
                          <a:solidFill>
                            <a:schemeClr val="tx1"/>
                          </a:solidFill>
                          <a:latin typeface="Arial Narrow" charset="0"/>
                          <a:ea typeface="宋体" charset="0"/>
                          <a:cs typeface="宋体" charset="0"/>
                        </a:rPr>
                        <a:t>没有</a:t>
                      </a: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根基不在于翻出来的信息而是在神所说的及使徒和先知从神得到的信息所写的</a:t>
                      </a:r>
                      <a:endParaRPr lang="en-US" altLang="zh-CN" sz="2300" b="1" dirty="0">
                        <a:solidFill>
                          <a:schemeClr val="tx1"/>
                        </a:solidFill>
                        <a:latin typeface="Arial Narrow" charset="0"/>
                        <a:ea typeface="宋体" charset="0"/>
                        <a:cs typeface="宋体"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使徒地位为根基</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弗 </a:t>
                      </a:r>
                      <a:r>
                        <a:rPr lang="en-US" altLang="zh-CN" sz="2300" b="1" dirty="0">
                          <a:solidFill>
                            <a:schemeClr val="tx1"/>
                          </a:solidFill>
                          <a:latin typeface="Arial Narrow" charset="0"/>
                          <a:ea typeface="宋体" charset="0"/>
                          <a:cs typeface="宋体" charset="0"/>
                        </a:rPr>
                        <a:t>2:20), </a:t>
                      </a:r>
                      <a:r>
                        <a:rPr lang="zh-CN" altLang="en-US" sz="2300" b="1" dirty="0">
                          <a:solidFill>
                            <a:schemeClr val="tx1"/>
                          </a:solidFill>
                          <a:latin typeface="Arial Narrow" charset="0"/>
                          <a:ea typeface="宋体" charset="0"/>
                          <a:cs typeface="宋体" charset="0"/>
                        </a:rPr>
                        <a:t>不需要通过教会历史继续下去因为根基是断然地</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例如</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今日没有使徒</a:t>
                      </a:r>
                      <a:r>
                        <a:rPr lang="en-US" altLang="zh-CN" sz="2300" b="1" dirty="0">
                          <a:solidFill>
                            <a:schemeClr val="tx1"/>
                          </a:solidFill>
                          <a:latin typeface="Arial Narrow" charset="0"/>
                          <a:ea typeface="宋体" charset="0"/>
                          <a:cs typeface="宋体" charset="0"/>
                        </a:rPr>
                        <a:t>)</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1522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500" b="1" i="1" dirty="0">
                          <a:solidFill>
                            <a:schemeClr val="tx1"/>
                          </a:solidFill>
                          <a:latin typeface="Arial Narrow" charset="0"/>
                          <a:ea typeface="宋体" charset="0"/>
                          <a:cs typeface="宋体" charset="0"/>
                        </a:rPr>
                        <a:t>终止</a:t>
                      </a:r>
                      <a:endParaRPr lang="en-US" altLang="zh-CN" sz="2500" b="1" dirty="0">
                        <a:latin typeface="Arial Narrow" charset="0"/>
                        <a:ea typeface="SimSun" charset="0"/>
                        <a:cs typeface="SimSun"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165" rtl="0" eaLnBrk="1" fontAlgn="auto" latinLnBrk="0" hangingPunct="1">
                        <a:lnSpc>
                          <a:spcPct val="100000"/>
                        </a:lnSpc>
                        <a:spcBef>
                          <a:spcPts val="0"/>
                        </a:spcBef>
                        <a:spcAft>
                          <a:spcPts val="0"/>
                        </a:spcAft>
                        <a:buClrTx/>
                        <a:buSzTx/>
                        <a:buFontTx/>
                        <a:buNone/>
                        <a:tabLst/>
                        <a:defRPr/>
                      </a:pPr>
                      <a:r>
                        <a:rPr lang="zh-CN" altLang="en-US" sz="2300" b="1" i="1" dirty="0">
                          <a:solidFill>
                            <a:schemeClr val="tx1"/>
                          </a:solidFill>
                          <a:latin typeface="Arial Narrow" charset="0"/>
                          <a:ea typeface="宋体" charset="0"/>
                          <a:cs typeface="宋体" charset="0"/>
                        </a:rPr>
                        <a:t>终止</a:t>
                      </a:r>
                      <a:endParaRPr lang="en-US" altLang="zh-CN" sz="2300" b="1" dirty="0">
                        <a:latin typeface="Arial Narrow" charset="0"/>
                        <a:ea typeface="SimSun" charset="0"/>
                        <a:cs typeface="SimSun"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l" defTabSz="1294521">
                        <a:tabLst>
                          <a:tab pos="484272" algn="l"/>
                          <a:tab pos="808696" algn="l"/>
                          <a:tab pos="1133098" algn="l"/>
                          <a:tab pos="1457563" algn="l"/>
                          <a:tab pos="1780382" algn="l"/>
                          <a:tab pos="2103202" algn="l"/>
                          <a:tab pos="2427624" algn="l"/>
                          <a:tab pos="5826953" algn="l"/>
                          <a:tab pos="6880931" algn="l"/>
                        </a:tabLst>
                      </a:pPr>
                      <a:r>
                        <a:rPr lang="zh-CN" altLang="en-US" sz="2300" b="1" dirty="0">
                          <a:solidFill>
                            <a:schemeClr val="tx1"/>
                          </a:solidFill>
                          <a:latin typeface="Arial Narrow" charset="0"/>
                          <a:ea typeface="宋体" charset="0"/>
                          <a:cs typeface="宋体" charset="0"/>
                        </a:rPr>
                        <a:t>此恩赐将被除己以外的人终止</a:t>
                      </a:r>
                      <a:r>
                        <a:rPr lang="en-US" altLang="zh-CN" sz="2300" b="1" dirty="0">
                          <a:solidFill>
                            <a:schemeClr val="tx1"/>
                          </a:solidFill>
                          <a:latin typeface="Arial Narrow" charset="0"/>
                          <a:ea typeface="宋体" charset="0"/>
                          <a:cs typeface="宋体" charset="0"/>
                        </a:rPr>
                        <a:t>,</a:t>
                      </a:r>
                      <a:r>
                        <a:rPr lang="zh-CN" altLang="en-US" sz="2300" b="1" dirty="0">
                          <a:solidFill>
                            <a:schemeClr val="tx1"/>
                          </a:solidFill>
                          <a:latin typeface="Arial Narrow" charset="0"/>
                          <a:ea typeface="宋体" charset="0"/>
                          <a:cs typeface="宋体" charset="0"/>
                        </a:rPr>
                        <a:t>被动语态</a:t>
                      </a:r>
                      <a:r>
                        <a:rPr lang="en-US" altLang="zh-CN" sz="2300" b="1" dirty="0">
                          <a:solidFill>
                            <a:schemeClr val="tx1"/>
                          </a:solidFill>
                          <a:latin typeface="Arial Narrow" charset="0"/>
                          <a:ea typeface="宋体" charset="0"/>
                          <a:cs typeface="宋体" charset="0"/>
                        </a:rPr>
                        <a:t> (</a:t>
                      </a:r>
                      <a:r>
                        <a:rPr lang="zh-CN" altLang="en-US" sz="2300" b="1" dirty="0">
                          <a:solidFill>
                            <a:schemeClr val="tx1"/>
                          </a:solidFill>
                          <a:latin typeface="Arial Narrow" charset="0"/>
                          <a:ea typeface="宋体" charset="0"/>
                          <a:cs typeface="宋体" charset="0"/>
                        </a:rPr>
                        <a:t>林前 </a:t>
                      </a:r>
                      <a:r>
                        <a:rPr lang="en-US" altLang="zh-CN" sz="2300" b="1" dirty="0">
                          <a:solidFill>
                            <a:schemeClr val="tx1"/>
                          </a:solidFill>
                          <a:latin typeface="Arial Narrow" charset="0"/>
                          <a:ea typeface="宋体" charset="0"/>
                          <a:cs typeface="宋体" charset="0"/>
                        </a:rPr>
                        <a:t>13:8a; cf. </a:t>
                      </a:r>
                      <a:r>
                        <a:rPr lang="zh-CN" altLang="en-US" sz="2300" b="1" dirty="0">
                          <a:solidFill>
                            <a:schemeClr val="tx1"/>
                          </a:solidFill>
                          <a:latin typeface="Arial Narrow" charset="0"/>
                          <a:ea typeface="宋体" charset="0"/>
                          <a:cs typeface="宋体" charset="0"/>
                        </a:rPr>
                        <a:t>属灵恩赐</a:t>
                      </a:r>
                      <a:r>
                        <a:rPr lang="en-US" altLang="zh-CN" sz="2300" b="1" dirty="0">
                          <a:solidFill>
                            <a:schemeClr val="tx1"/>
                          </a:solidFill>
                          <a:latin typeface="Arial Narrow" charset="0"/>
                          <a:ea typeface="宋体" charset="0"/>
                          <a:cs typeface="宋体" charset="0"/>
                        </a:rPr>
                        <a:t>, 29)</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sp>
        <p:nvSpPr>
          <p:cNvPr id="534580" name="Text Box 2"/>
          <p:cNvSpPr txBox="1">
            <a:spLocks noChangeArrowheads="1"/>
          </p:cNvSpPr>
          <p:nvPr/>
        </p:nvSpPr>
        <p:spPr bwMode="auto">
          <a:xfrm>
            <a:off x="8386332" y="4605"/>
            <a:ext cx="769213"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83" tIns="45642" rIns="91283" bIns="45642">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dirty="0">
                <a:solidFill>
                  <a:srgbClr val="FFFFFF"/>
                </a:solidFill>
                <a:sym typeface="Times New Roman" charset="0"/>
              </a:rPr>
              <a:t>161h</a:t>
            </a:r>
          </a:p>
        </p:txBody>
      </p:sp>
    </p:spTree>
    <p:extLst>
      <p:ext uri="{BB962C8B-B14F-4D97-AF65-F5344CB8AC3E}">
        <p14:creationId xmlns:p14="http://schemas.microsoft.com/office/powerpoint/2010/main" val="136656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80963" y="609600"/>
            <a:ext cx="8969375" cy="1066800"/>
          </a:xfrm>
          <a:solidFill>
            <a:srgbClr val="000409"/>
          </a:solidFill>
          <a:effectLst>
            <a:outerShdw blurRad="38100" dist="38099" dir="2700000" algn="ctr" rotWithShape="0">
              <a:srgbClr val="000000">
                <a:alpha val="99962"/>
              </a:srgbClr>
            </a:outerShdw>
          </a:effectLst>
        </p:spPr>
        <p:txBody>
          <a:bodyPr/>
          <a:lstStyle/>
          <a:p>
            <a:pPr eaLnBrk="1" hangingPunct="1"/>
            <a:r>
              <a:rPr lang="zh-CN" altLang="en-US" dirty="0">
                <a:latin typeface="Arial" charset="0"/>
                <a:ea typeface="ＭＳ Ｐゴシック" charset="0"/>
                <a:cs typeface="ＭＳ Ｐゴシック" charset="0"/>
              </a:rPr>
              <a:t>辨别诸灵</a:t>
            </a:r>
            <a:endParaRPr lang="en-SG" altLang="zh-CN" dirty="0">
              <a:latin typeface="Arial" charset="0"/>
              <a:ea typeface="ＭＳ Ｐゴシック" charset="0"/>
              <a:cs typeface="ＭＳ Ｐゴシック" charset="0"/>
            </a:endParaRPr>
          </a:p>
        </p:txBody>
      </p:sp>
      <p:sp>
        <p:nvSpPr>
          <p:cNvPr id="20483" name="Text Box 3"/>
          <p:cNvSpPr txBox="1">
            <a:spLocks noChangeArrowheads="1"/>
          </p:cNvSpPr>
          <p:nvPr/>
        </p:nvSpPr>
        <p:spPr bwMode="auto">
          <a:xfrm>
            <a:off x="0" y="5732463"/>
            <a:ext cx="9144000" cy="4572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Times" charset="0"/>
              <a:buNone/>
              <a:defRPr/>
            </a:pPr>
            <a:r>
              <a:rPr lang="en-US" sz="2000" b="1">
                <a:latin typeface="Trebuchet MS" charset="0"/>
                <a:ea typeface="Osaka" charset="0"/>
                <a:cs typeface="Osaka" charset="0"/>
              </a:rPr>
              <a:t>--Bill McRae, </a:t>
            </a:r>
            <a:r>
              <a:rPr lang="en-US" sz="2000" b="1" i="1">
                <a:latin typeface="Trebuchet MS" charset="0"/>
                <a:ea typeface="Osaka" charset="0"/>
                <a:cs typeface="Osaka" charset="0"/>
              </a:rPr>
              <a:t>The Dynamics of Spiritual Gifts</a:t>
            </a:r>
            <a:r>
              <a:rPr lang="en-US" sz="2000" b="1">
                <a:latin typeface="Trebuchet MS" charset="0"/>
                <a:ea typeface="Osaka" charset="0"/>
                <a:cs typeface="Osaka" charset="0"/>
              </a:rPr>
              <a:t>, 73</a:t>
            </a:r>
          </a:p>
        </p:txBody>
      </p:sp>
      <p:sp>
        <p:nvSpPr>
          <p:cNvPr id="20484" name="Rectangle 4"/>
          <p:cNvSpPr>
            <a:spLocks noChangeArrowheads="1"/>
          </p:cNvSpPr>
          <p:nvPr/>
        </p:nvSpPr>
        <p:spPr bwMode="auto">
          <a:xfrm>
            <a:off x="0" y="2209800"/>
            <a:ext cx="9144000" cy="32766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p>
            <a:pPr algn="ctr" eaLnBrk="1" hangingPunct="1"/>
            <a:r>
              <a:rPr lang="zh-CN" altLang="en-US" sz="5400" dirty="0"/>
              <a:t>“属灵的能力去确定是否教师，先知或传到是处于圣灵，自己的灵或邪灵的推动。”</a:t>
            </a:r>
            <a:endParaRPr lang="en-US" sz="5400" dirty="0"/>
          </a:p>
        </p:txBody>
      </p:sp>
      <p:sp>
        <p:nvSpPr>
          <p:cNvPr id="346116" name="Text Box 61"/>
          <p:cNvSpPr txBox="1">
            <a:spLocks noChangeArrowheads="1"/>
          </p:cNvSpPr>
          <p:nvPr/>
        </p:nvSpPr>
        <p:spPr bwMode="auto">
          <a:xfrm>
            <a:off x="8467725"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5" descr="needothers2.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ctrTitle" idx="4294967295"/>
          </p:nvPr>
        </p:nvSpPr>
        <p:spPr>
          <a:xfrm>
            <a:off x="152400" y="2997200"/>
            <a:ext cx="3195638" cy="3479800"/>
          </a:xfrm>
        </p:spPr>
        <p:txBody>
          <a:bodyPr/>
          <a:lstStyle/>
          <a:p>
            <a:pPr eaLnBrk="1" hangingPunct="1">
              <a:defRPr/>
            </a:pPr>
            <a:r>
              <a:rPr lang="zh-CN" altLang="en-US" b="1" dirty="0">
                <a:solidFill>
                  <a:schemeClr val="accent5"/>
                </a:solidFill>
                <a:latin typeface="Arial Unicode MS" pitchFamily="34" charset="-128"/>
                <a:ea typeface="Arial Unicode MS" pitchFamily="34" charset="-128"/>
                <a:cs typeface="Arial Unicode MS" pitchFamily="34" charset="-128"/>
              </a:rPr>
              <a:t>辨别预言！</a:t>
            </a:r>
            <a:endParaRPr lang="en-US" b="1" dirty="0">
              <a:solidFill>
                <a:schemeClr val="accent5"/>
              </a:solidFill>
              <a:latin typeface="Arial Unicode MS" pitchFamily="34" charset="-128"/>
              <a:ea typeface="Arial Unicode MS" pitchFamily="34" charset="-128"/>
              <a:cs typeface="Arial Unicode MS" pitchFamily="34" charset="-128"/>
            </a:endParaRPr>
          </a:p>
        </p:txBody>
      </p:sp>
      <p:sp>
        <p:nvSpPr>
          <p:cNvPr id="4" name="Rectangle 3"/>
          <p:cNvSpPr txBox="1">
            <a:spLocks noChangeArrowheads="1"/>
          </p:cNvSpPr>
          <p:nvPr/>
        </p:nvSpPr>
        <p:spPr bwMode="auto">
          <a:xfrm>
            <a:off x="4176713" y="0"/>
            <a:ext cx="5003800"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US" sz="2800" b="1" dirty="0">
                <a:cs typeface="Arial" charset="0"/>
              </a:rPr>
              <a:t>林前 </a:t>
            </a:r>
            <a:r>
              <a:rPr lang="en-US" sz="2800" b="1" dirty="0">
                <a:cs typeface="Arial" charset="0"/>
              </a:rPr>
              <a:t>14:29-33 </a:t>
            </a:r>
            <a:r>
              <a:rPr lang="en-US" altLang="zh-CN" sz="2800" b="1" dirty="0">
                <a:cs typeface="Arial" charset="0"/>
              </a:rPr>
              <a:t>CNV</a:t>
            </a:r>
            <a:r>
              <a:rPr lang="en-US" sz="2800" b="1" dirty="0">
                <a:cs typeface="Arial" charset="0"/>
              </a:rPr>
              <a:t>  </a:t>
            </a:r>
          </a:p>
          <a:p>
            <a:pPr eaLnBrk="1" hangingPunct="1"/>
            <a:r>
              <a:rPr lang="zh-CN" altLang="en-US" sz="2800" b="1" dirty="0">
                <a:cs typeface="Arial" charset="0"/>
              </a:rPr>
              <a:t>讲道的，也只可以两三个人讲，其余的人要衡量他们所讲的。 </a:t>
            </a:r>
            <a:r>
              <a:rPr lang="en-US" altLang="zh-CN" sz="2800" b="1" baseline="30000" dirty="0">
                <a:cs typeface="Arial" charset="0"/>
              </a:rPr>
              <a:t>30</a:t>
            </a:r>
            <a:r>
              <a:rPr lang="en-US" altLang="zh-CN" sz="2800" b="1" dirty="0">
                <a:cs typeface="Arial" charset="0"/>
              </a:rPr>
              <a:t> </a:t>
            </a:r>
            <a:r>
              <a:rPr lang="zh-CN" altLang="en-US" sz="2800" b="1" dirty="0">
                <a:cs typeface="Arial" charset="0"/>
              </a:rPr>
              <a:t>在座的有人得了启示，那先讲的人就应当住口。 </a:t>
            </a:r>
            <a:r>
              <a:rPr lang="en-US" altLang="zh-CN" sz="2800" b="1" baseline="30000" dirty="0">
                <a:cs typeface="Arial" charset="0"/>
              </a:rPr>
              <a:t>31</a:t>
            </a:r>
            <a:r>
              <a:rPr lang="en-US" altLang="zh-CN" sz="2800" b="1" dirty="0">
                <a:cs typeface="Arial" charset="0"/>
              </a:rPr>
              <a:t> </a:t>
            </a:r>
            <a:r>
              <a:rPr lang="zh-CN" altLang="en-US" sz="2800" b="1" dirty="0">
                <a:cs typeface="Arial" charset="0"/>
              </a:rPr>
              <a:t>因为你们都可以轮流讲道，好让大家都可以学习，都可以得到勉励。 </a:t>
            </a:r>
            <a:r>
              <a:rPr lang="en-US" altLang="zh-CN" sz="2800" b="1" baseline="30000" dirty="0">
                <a:cs typeface="Arial" charset="0"/>
              </a:rPr>
              <a:t>32</a:t>
            </a:r>
            <a:r>
              <a:rPr lang="en-US" altLang="zh-CN" sz="2800" b="1" dirty="0">
                <a:cs typeface="Arial" charset="0"/>
              </a:rPr>
              <a:t> </a:t>
            </a:r>
            <a:r>
              <a:rPr lang="zh-CN" altLang="en-US" sz="2800" b="1" dirty="0">
                <a:cs typeface="Arial" charset="0"/>
              </a:rPr>
              <a:t>先知的灵是受先知控制的， </a:t>
            </a:r>
            <a:r>
              <a:rPr lang="en-US" altLang="zh-CN" sz="2800" b="1" baseline="30000" dirty="0">
                <a:cs typeface="Arial" charset="0"/>
              </a:rPr>
              <a:t>33</a:t>
            </a:r>
            <a:r>
              <a:rPr lang="en-US" altLang="zh-CN" sz="2800" b="1" dirty="0">
                <a:cs typeface="Arial" charset="0"/>
              </a:rPr>
              <a:t> </a:t>
            </a:r>
            <a:r>
              <a:rPr lang="zh-CN" altLang="en-US" sz="2800" b="1" dirty="0">
                <a:cs typeface="Arial" charset="0"/>
              </a:rPr>
              <a:t>因为　神不是混乱的，而是和平的。</a:t>
            </a:r>
            <a:endParaRPr lang="en-US" sz="2800" b="1" dirty="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zh-CN" altLang="en-US" sz="4800" b="1" i="1" dirty="0"/>
              <a:t>恩赐的重要次序</a:t>
            </a:r>
            <a:endParaRPr lang="en-US" sz="6600" b="1" i="1" dirty="0"/>
          </a:p>
        </p:txBody>
      </p:sp>
      <p:sp>
        <p:nvSpPr>
          <p:cNvPr id="81924" name="Rectangle 4"/>
          <p:cNvSpPr>
            <a:spLocks noChangeArrowheads="1"/>
          </p:cNvSpPr>
          <p:nvPr/>
        </p:nvSpPr>
        <p:spPr bwMode="auto">
          <a:xfrm>
            <a:off x="1614792" y="3276600"/>
            <a:ext cx="3541713"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zh-CN" altLang="en-US" sz="3600" b="1" dirty="0"/>
              <a:t>林前</a:t>
            </a:r>
            <a:r>
              <a:rPr lang="en-US" sz="3600" b="1" dirty="0"/>
              <a:t> 12:8</a:t>
            </a:r>
          </a:p>
          <a:p>
            <a:pPr algn="ctr" eaLnBrk="1" hangingPunct="1">
              <a:spcBef>
                <a:spcPct val="20000"/>
              </a:spcBef>
              <a:buFont typeface="Wingdings" charset="0"/>
              <a:buNone/>
              <a:defRPr/>
            </a:pPr>
            <a:r>
              <a:rPr lang="zh-CN" altLang="en-US" sz="3600" b="1" dirty="0"/>
              <a:t>智慧的言语</a:t>
            </a:r>
            <a:endParaRPr lang="en-US" sz="1600" b="1" dirty="0"/>
          </a:p>
          <a:p>
            <a:pPr algn="ctr" eaLnBrk="1" hangingPunct="1">
              <a:spcBef>
                <a:spcPct val="20000"/>
              </a:spcBef>
              <a:buFont typeface="Wingdings" charset="0"/>
              <a:buNone/>
              <a:defRPr/>
            </a:pPr>
            <a:endParaRPr lang="en-SG" altLang="zh-CN" sz="3600" b="1" dirty="0"/>
          </a:p>
          <a:p>
            <a:pPr algn="ctr" eaLnBrk="1" hangingPunct="1">
              <a:spcBef>
                <a:spcPct val="20000"/>
              </a:spcBef>
              <a:buFont typeface="Wingdings" charset="0"/>
              <a:buNone/>
              <a:defRPr/>
            </a:pPr>
            <a:r>
              <a:rPr lang="zh-CN" altLang="en-US" sz="3600" b="1" dirty="0"/>
              <a:t>知识的言语</a:t>
            </a:r>
            <a:endParaRPr lang="en-US" sz="3600" b="1" dirty="0"/>
          </a:p>
        </p:txBody>
      </p:sp>
      <p:sp>
        <p:nvSpPr>
          <p:cNvPr id="81926" name="Rectangle 6"/>
          <p:cNvSpPr>
            <a:spLocks noChangeArrowheads="1"/>
          </p:cNvSpPr>
          <p:nvPr/>
        </p:nvSpPr>
        <p:spPr bwMode="auto">
          <a:xfrm>
            <a:off x="4499992" y="3232267"/>
            <a:ext cx="3541713" cy="288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zh-CN" altLang="en-US" sz="3600" b="1" dirty="0"/>
              <a:t>林前 </a:t>
            </a:r>
            <a:r>
              <a:rPr lang="en-US" sz="3600" b="1" dirty="0"/>
              <a:t>12:28</a:t>
            </a:r>
          </a:p>
          <a:p>
            <a:pPr algn="ctr" eaLnBrk="1" hangingPunct="1">
              <a:spcBef>
                <a:spcPct val="20000"/>
              </a:spcBef>
              <a:buFont typeface="Wingdings" charset="0"/>
              <a:buNone/>
              <a:defRPr/>
            </a:pPr>
            <a:r>
              <a:rPr lang="zh-CN" altLang="en-US" sz="3600" b="1" dirty="0"/>
              <a:t>使徒</a:t>
            </a:r>
            <a:endParaRPr lang="en-SG" altLang="zh-CN" sz="3600" b="1" dirty="0"/>
          </a:p>
          <a:p>
            <a:pPr algn="ctr" eaLnBrk="1" hangingPunct="1">
              <a:spcBef>
                <a:spcPct val="20000"/>
              </a:spcBef>
              <a:buFont typeface="Wingdings" charset="0"/>
              <a:buNone/>
              <a:defRPr/>
            </a:pPr>
            <a:r>
              <a:rPr lang="zh-CN" altLang="en-US" sz="3600" b="1" dirty="0"/>
              <a:t>先知</a:t>
            </a:r>
            <a:endParaRPr lang="en-SG" altLang="zh-CN" sz="3600" b="1" dirty="0"/>
          </a:p>
          <a:p>
            <a:pPr algn="ctr" eaLnBrk="1" hangingPunct="1">
              <a:spcBef>
                <a:spcPct val="20000"/>
              </a:spcBef>
              <a:buFont typeface="Wingdings" charset="0"/>
              <a:buNone/>
              <a:defRPr/>
            </a:pPr>
            <a:r>
              <a:rPr lang="zh-CN" altLang="en-US" sz="3600" b="1" dirty="0"/>
              <a:t>教师</a:t>
            </a:r>
            <a:endParaRPr lang="en-SG" altLang="zh-CN" sz="3600" b="1" dirty="0"/>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21</a:t>
            </a:r>
          </a:p>
          <a:p>
            <a:r>
              <a:rPr lang="en-US" b="1"/>
              <a:t>22</a:t>
            </a: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1929" name="Line 9"/>
          <p:cNvSpPr>
            <a:spLocks noChangeShapeType="1"/>
          </p:cNvSpPr>
          <p:nvPr/>
        </p:nvSpPr>
        <p:spPr bwMode="auto">
          <a:xfrm rot="1637851">
            <a:off x="4678363" y="4484688"/>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210095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left)">
                                      <p:cBhvr>
                                        <p:cTn id="17" dur="500"/>
                                        <p:tgtEl>
                                          <p:spTgt spid="819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30"/>
                                        </p:tgtEl>
                                        <p:attrNameLst>
                                          <p:attrName>style.visibility</p:attrName>
                                        </p:attrNameLst>
                                      </p:cBhvr>
                                      <p:to>
                                        <p:strVal val="visible"/>
                                      </p:to>
                                    </p:set>
                                    <p:animEffect transition="in" filter="wipe(left)">
                                      <p:cBhvr>
                                        <p:cTn id="22"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29" grpId="0" animBg="1"/>
      <p:bldP spid="819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401762"/>
          </a:xfrm>
        </p:spPr>
        <p:txBody>
          <a:bodyPr/>
          <a:lstStyle/>
          <a:p>
            <a:pPr eaLnBrk="1" hangingPunct="1">
              <a:defRPr/>
            </a:pPr>
            <a:r>
              <a:rPr lang="zh-CN" altLang="en-US" b="1">
                <a:solidFill>
                  <a:schemeClr val="bg1"/>
                </a:solidFill>
                <a:ea typeface="SimSun" charset="0"/>
                <a:cs typeface="SimSun" charset="0"/>
              </a:rPr>
              <a:t>让我们以神的话为我们</a:t>
            </a:r>
            <a:br>
              <a:rPr lang="zh-CN" altLang="en-US" b="1">
                <a:solidFill>
                  <a:schemeClr val="bg1"/>
                </a:solidFill>
                <a:ea typeface="SimSun" charset="0"/>
                <a:cs typeface="SimSun" charset="0"/>
              </a:rPr>
            </a:br>
            <a:r>
              <a:rPr lang="zh-CN" altLang="en-US" b="1">
                <a:solidFill>
                  <a:schemeClr val="bg1"/>
                </a:solidFill>
                <a:ea typeface="SimSun" charset="0"/>
                <a:cs typeface="SimSun" charset="0"/>
              </a:rPr>
              <a:t>最高的标准！</a:t>
            </a:r>
            <a:endParaRPr lang="en-US">
              <a:solidFill>
                <a:schemeClr val="bg1"/>
              </a:solidFill>
              <a:ea typeface="SimSun" charset="0"/>
              <a:cs typeface="SimSun" charset="0"/>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6576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8437" name="Rectangle 5"/>
          <p:cNvSpPr>
            <a:spLocks noChangeArrowheads="1"/>
          </p:cNvSpPr>
          <p:nvPr/>
        </p:nvSpPr>
        <p:spPr bwMode="auto">
          <a:xfrm>
            <a:off x="304800" y="2209800"/>
            <a:ext cx="45720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eaLnBrk="1" hangingPunct="1">
              <a:spcBef>
                <a:spcPct val="20000"/>
              </a:spcBef>
              <a:buFontTx/>
              <a:buChar char="•"/>
            </a:pPr>
            <a:r>
              <a:rPr lang="zh-CN" altLang="en-US" b="1">
                <a:solidFill>
                  <a:srgbClr val="FFFFFF"/>
                </a:solidFill>
                <a:ea typeface="SimSun" pitchFamily="2" charset="-122"/>
                <a:cs typeface="+mn-cs"/>
              </a:rPr>
              <a:t>在我们个人灵修的时间</a:t>
            </a:r>
            <a:endParaRPr lang="en-US" altLang="ja-JP" b="1">
              <a:solidFill>
                <a:srgbClr val="FFFFFF"/>
              </a:solidFill>
              <a:ea typeface="SimSun" pitchFamily="2" charset="-122"/>
              <a:cs typeface="+mn-cs"/>
            </a:endParaRPr>
          </a:p>
          <a:p>
            <a:pPr eaLnBrk="1" hangingPunct="1">
              <a:spcBef>
                <a:spcPct val="20000"/>
              </a:spcBef>
              <a:buFontTx/>
              <a:buChar char="•"/>
            </a:pPr>
            <a:r>
              <a:rPr lang="zh-CN" altLang="en-US" b="1">
                <a:solidFill>
                  <a:srgbClr val="FFFFFF"/>
                </a:solidFill>
                <a:ea typeface="SimSun" pitchFamily="2" charset="-122"/>
                <a:cs typeface="+mn-cs"/>
              </a:rPr>
              <a:t>在我们的家庭</a:t>
            </a:r>
            <a:endParaRPr lang="en-US" altLang="ja-JP" b="1">
              <a:solidFill>
                <a:srgbClr val="FFFFFF"/>
              </a:solidFill>
              <a:ea typeface="SimSun" pitchFamily="2" charset="-122"/>
              <a:cs typeface="+mn-cs"/>
            </a:endParaRPr>
          </a:p>
          <a:p>
            <a:pPr eaLnBrk="1" hangingPunct="1">
              <a:spcBef>
                <a:spcPct val="20000"/>
              </a:spcBef>
              <a:buFontTx/>
              <a:buChar char="•"/>
            </a:pPr>
            <a:r>
              <a:rPr lang="zh-CN" altLang="en-US" b="1">
                <a:solidFill>
                  <a:srgbClr val="FFFFFF"/>
                </a:solidFill>
                <a:ea typeface="SimSun" pitchFamily="2" charset="-122"/>
                <a:cs typeface="+mn-cs"/>
              </a:rPr>
              <a:t>在我们的工作</a:t>
            </a:r>
            <a:endParaRPr lang="en-US" altLang="ja-JP" b="1">
              <a:solidFill>
                <a:srgbClr val="FFFFFF"/>
              </a:solidFill>
              <a:ea typeface="SimSun" pitchFamily="2" charset="-122"/>
              <a:cs typeface="+mn-cs"/>
            </a:endParaRPr>
          </a:p>
          <a:p>
            <a:pPr eaLnBrk="1" hangingPunct="1">
              <a:spcBef>
                <a:spcPct val="20000"/>
              </a:spcBef>
              <a:buFontTx/>
              <a:buChar char="•"/>
            </a:pPr>
            <a:r>
              <a:rPr lang="zh-CN" altLang="en-US" b="1">
                <a:solidFill>
                  <a:srgbClr val="FFFFFF"/>
                </a:solidFill>
                <a:ea typeface="SimSun" pitchFamily="2" charset="-122"/>
                <a:cs typeface="+mn-cs"/>
              </a:rPr>
              <a:t>在我们的圣经研读</a:t>
            </a:r>
            <a:r>
              <a:rPr lang="en-US" altLang="ja-JP" b="1">
                <a:solidFill>
                  <a:srgbClr val="FFFFFF"/>
                </a:solidFill>
                <a:cs typeface="+mn-cs"/>
              </a:rPr>
              <a:t> (</a:t>
            </a:r>
            <a:r>
              <a:rPr lang="zh-CN" altLang="en-US" b="1">
                <a:solidFill>
                  <a:srgbClr val="FFFFFF"/>
                </a:solidFill>
                <a:ea typeface="SimSun" pitchFamily="2" charset="-122"/>
                <a:cs typeface="+mn-cs"/>
              </a:rPr>
              <a:t>包括今晚</a:t>
            </a:r>
            <a:r>
              <a:rPr lang="en-US" altLang="ja-JP" b="1">
                <a:solidFill>
                  <a:srgbClr val="FFFFFF"/>
                </a:solidFill>
                <a:cs typeface="+mn-cs"/>
              </a:rPr>
              <a:t>)</a:t>
            </a:r>
            <a:endParaRPr lang="en-US" altLang="en-US" b="1">
              <a:solidFill>
                <a:srgbClr val="FFFFFF"/>
              </a:solidFill>
              <a:cs typeface="+mn-cs"/>
            </a:endParaRPr>
          </a:p>
        </p:txBody>
      </p:sp>
    </p:spTree>
    <p:extLst>
      <p:ext uri="{BB962C8B-B14F-4D97-AF65-F5344CB8AC3E}">
        <p14:creationId xmlns:p14="http://schemas.microsoft.com/office/powerpoint/2010/main" val="1189346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800" decel="100000"/>
                                        <p:tgtEl>
                                          <p:spTgt spid="18437">
                                            <p:txEl>
                                              <p:pRg st="0" end="0"/>
                                            </p:txEl>
                                          </p:spTgt>
                                        </p:tgtEl>
                                      </p:cBhvr>
                                    </p:animEffect>
                                    <p:anim calcmode="lin" valueType="num">
                                      <p:cBhvr>
                                        <p:cTn id="8" dur="800" decel="100000" fill="hold"/>
                                        <p:tgtEl>
                                          <p:spTgt spid="1843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fade">
                                      <p:cBhvr>
                                        <p:cTn id="17" dur="800" decel="100000"/>
                                        <p:tgtEl>
                                          <p:spTgt spid="18437">
                                            <p:txEl>
                                              <p:pRg st="1" end="1"/>
                                            </p:txEl>
                                          </p:spTgt>
                                        </p:tgtEl>
                                      </p:cBhvr>
                                    </p:animEffect>
                                    <p:anim calcmode="lin" valueType="num">
                                      <p:cBhvr>
                                        <p:cTn id="18" dur="800" decel="100000" fill="hold"/>
                                        <p:tgtEl>
                                          <p:spTgt spid="1843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43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43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3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3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437">
                                            <p:txEl>
                                              <p:pRg st="2" end="2"/>
                                            </p:txEl>
                                          </p:spTgt>
                                        </p:tgtEl>
                                        <p:attrNameLst>
                                          <p:attrName>style.visibility</p:attrName>
                                        </p:attrNameLst>
                                      </p:cBhvr>
                                      <p:to>
                                        <p:strVal val="visible"/>
                                      </p:to>
                                    </p:set>
                                    <p:animEffect transition="in" filter="fade">
                                      <p:cBhvr>
                                        <p:cTn id="27" dur="800" decel="100000"/>
                                        <p:tgtEl>
                                          <p:spTgt spid="18437">
                                            <p:txEl>
                                              <p:pRg st="2" end="2"/>
                                            </p:txEl>
                                          </p:spTgt>
                                        </p:tgtEl>
                                      </p:cBhvr>
                                    </p:animEffect>
                                    <p:anim calcmode="lin" valueType="num">
                                      <p:cBhvr>
                                        <p:cTn id="28" dur="800" decel="100000" fill="hold"/>
                                        <p:tgtEl>
                                          <p:spTgt spid="1843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43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43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43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43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437">
                                            <p:txEl>
                                              <p:pRg st="3" end="3"/>
                                            </p:txEl>
                                          </p:spTgt>
                                        </p:tgtEl>
                                        <p:attrNameLst>
                                          <p:attrName>style.visibility</p:attrName>
                                        </p:attrNameLst>
                                      </p:cBhvr>
                                      <p:to>
                                        <p:strVal val="visible"/>
                                      </p:to>
                                    </p:set>
                                    <p:animEffect transition="in" filter="fade">
                                      <p:cBhvr>
                                        <p:cTn id="37" dur="800" decel="100000"/>
                                        <p:tgtEl>
                                          <p:spTgt spid="18437">
                                            <p:txEl>
                                              <p:pRg st="3" end="3"/>
                                            </p:txEl>
                                          </p:spTgt>
                                        </p:tgtEl>
                                      </p:cBhvr>
                                    </p:animEffect>
                                    <p:anim calcmode="lin" valueType="num">
                                      <p:cBhvr>
                                        <p:cTn id="38" dur="800" decel="100000" fill="hold"/>
                                        <p:tgtEl>
                                          <p:spTgt spid="1843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43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43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43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43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圣灵论链接地址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57426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8"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358585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zh-CN" altLang="en-US" sz="4800" b="1" i="1" dirty="0"/>
              <a:t>恩赐的重要次序</a:t>
            </a:r>
            <a:endParaRPr lang="en-US" sz="6600" b="1" i="1" dirty="0"/>
          </a:p>
        </p:txBody>
      </p:sp>
      <p:sp>
        <p:nvSpPr>
          <p:cNvPr id="81924" name="Rectangle 4"/>
          <p:cNvSpPr>
            <a:spLocks noChangeArrowheads="1"/>
          </p:cNvSpPr>
          <p:nvPr/>
        </p:nvSpPr>
        <p:spPr bwMode="auto">
          <a:xfrm>
            <a:off x="1614792" y="3276600"/>
            <a:ext cx="3541713"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zh-CN" altLang="en-US" sz="3600" b="1" dirty="0"/>
              <a:t>林前</a:t>
            </a:r>
            <a:r>
              <a:rPr lang="en-US" sz="3600" b="1" dirty="0"/>
              <a:t> 12:8</a:t>
            </a:r>
          </a:p>
          <a:p>
            <a:pPr algn="ctr" eaLnBrk="1" hangingPunct="1">
              <a:spcBef>
                <a:spcPct val="20000"/>
              </a:spcBef>
              <a:buFont typeface="Wingdings" charset="0"/>
              <a:buNone/>
              <a:defRPr/>
            </a:pPr>
            <a:r>
              <a:rPr lang="zh-CN" altLang="en-US" sz="3600" b="1" dirty="0"/>
              <a:t>智慧的言语</a:t>
            </a:r>
            <a:endParaRPr lang="en-US" sz="1600" b="1" dirty="0"/>
          </a:p>
          <a:p>
            <a:pPr algn="ctr" eaLnBrk="1" hangingPunct="1">
              <a:spcBef>
                <a:spcPct val="20000"/>
              </a:spcBef>
              <a:buFont typeface="Wingdings" charset="0"/>
              <a:buNone/>
              <a:defRPr/>
            </a:pPr>
            <a:endParaRPr lang="en-SG" altLang="zh-CN" sz="3600" b="1" dirty="0"/>
          </a:p>
          <a:p>
            <a:pPr algn="ctr" eaLnBrk="1" hangingPunct="1">
              <a:spcBef>
                <a:spcPct val="20000"/>
              </a:spcBef>
              <a:buFont typeface="Wingdings" charset="0"/>
              <a:buNone/>
              <a:defRPr/>
            </a:pPr>
            <a:r>
              <a:rPr lang="zh-CN" altLang="en-US" sz="3600" b="1" dirty="0"/>
              <a:t>知识的言语</a:t>
            </a:r>
            <a:endParaRPr lang="en-US" sz="3600" b="1" dirty="0"/>
          </a:p>
        </p:txBody>
      </p:sp>
      <p:sp>
        <p:nvSpPr>
          <p:cNvPr id="81926" name="Rectangle 6"/>
          <p:cNvSpPr>
            <a:spLocks noChangeArrowheads="1"/>
          </p:cNvSpPr>
          <p:nvPr/>
        </p:nvSpPr>
        <p:spPr bwMode="auto">
          <a:xfrm>
            <a:off x="4499992" y="3232267"/>
            <a:ext cx="3541713" cy="288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zh-CN" altLang="en-US" sz="3600" b="1" dirty="0"/>
              <a:t>林前 </a:t>
            </a:r>
            <a:r>
              <a:rPr lang="en-US" sz="3600" b="1" dirty="0"/>
              <a:t>12:28</a:t>
            </a:r>
          </a:p>
          <a:p>
            <a:pPr algn="ctr" eaLnBrk="1" hangingPunct="1">
              <a:spcBef>
                <a:spcPct val="20000"/>
              </a:spcBef>
              <a:buFont typeface="Wingdings" charset="0"/>
              <a:buNone/>
              <a:defRPr/>
            </a:pPr>
            <a:r>
              <a:rPr lang="zh-CN" altLang="en-US" sz="3600" b="1" dirty="0"/>
              <a:t>使徒</a:t>
            </a:r>
            <a:endParaRPr lang="en-SG" altLang="zh-CN" sz="3600" b="1" dirty="0"/>
          </a:p>
          <a:p>
            <a:pPr algn="ctr" eaLnBrk="1" hangingPunct="1">
              <a:spcBef>
                <a:spcPct val="20000"/>
              </a:spcBef>
              <a:buFont typeface="Wingdings" charset="0"/>
              <a:buNone/>
              <a:defRPr/>
            </a:pPr>
            <a:endParaRPr lang="en-SG" altLang="zh-CN" sz="3600" b="1" dirty="0"/>
          </a:p>
          <a:p>
            <a:pPr algn="ctr" eaLnBrk="1" hangingPunct="1">
              <a:spcBef>
                <a:spcPct val="20000"/>
              </a:spcBef>
              <a:defRPr/>
            </a:pPr>
            <a:r>
              <a:rPr lang="zh-CN" altLang="en-US" sz="3600" b="1" dirty="0"/>
              <a:t>先知</a:t>
            </a:r>
            <a:r>
              <a:rPr lang="en-SG" altLang="zh-CN" sz="3600" b="1" dirty="0"/>
              <a:t>?</a:t>
            </a:r>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21</a:t>
            </a:r>
          </a:p>
          <a:p>
            <a:r>
              <a:rPr lang="en-US" b="1"/>
              <a:t>22</a:t>
            </a: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637707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animEffect transition="in" filter="wipe(left)">
                                      <p:cBhvr>
                                        <p:cTn id="17"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gru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99145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0" name="AutoShape 3"/>
          <p:cNvSpPr>
            <a:spLocks noChangeArrowheads="1"/>
          </p:cNvSpPr>
          <p:nvPr/>
        </p:nvSpPr>
        <p:spPr bwMode="auto">
          <a:xfrm rot="10800000">
            <a:off x="-2286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a:endParaRPr lang="en-GB" altLang="en-US" sz="2400">
              <a:solidFill>
                <a:srgbClr val="000000"/>
              </a:solidFill>
            </a:endParaRPr>
          </a:p>
        </p:txBody>
      </p:sp>
      <p:sp>
        <p:nvSpPr>
          <p:cNvPr id="370692" name="Rectangle 4"/>
          <p:cNvSpPr>
            <a:spLocks noGrp="1" noChangeArrowheads="1"/>
          </p:cNvSpPr>
          <p:nvPr>
            <p:ph type="ctrTitle"/>
          </p:nvPr>
        </p:nvSpPr>
        <p:spPr>
          <a:xfrm>
            <a:off x="685800" y="152400"/>
            <a:ext cx="7772400" cy="1143000"/>
          </a:xfrm>
          <a:effectLst>
            <a:outerShdw blurRad="63500" dist="35921" dir="2700000" algn="ctr" rotWithShape="0">
              <a:srgbClr val="000000">
                <a:alpha val="74997"/>
              </a:srgbClr>
            </a:outerShdw>
          </a:effectLst>
        </p:spPr>
        <p:txBody>
          <a:bodyPr/>
          <a:lstStyle/>
          <a:p>
            <a:pPr eaLnBrk="1" hangingPunct="1">
              <a:defRPr/>
            </a:pPr>
            <a:r>
              <a:rPr lang="zh-CN" altLang="en-US" sz="4000" b="1">
                <a:solidFill>
                  <a:schemeClr val="bg1"/>
                </a:solidFill>
                <a:latin typeface="Times New Roman" charset="0"/>
                <a:ea typeface="SimSun" charset="0"/>
                <a:cs typeface="SimSun" charset="0"/>
              </a:rPr>
              <a:t>韦恩哥孺登</a:t>
            </a:r>
            <a:br>
              <a:rPr lang="en-US">
                <a:solidFill>
                  <a:schemeClr val="bg1"/>
                </a:solidFill>
              </a:rPr>
            </a:br>
            <a:r>
              <a:rPr lang="zh-CN" altLang="en-US">
                <a:solidFill>
                  <a:schemeClr val="bg1"/>
                </a:solidFill>
                <a:ea typeface="SimSun" charset="0"/>
                <a:cs typeface="SimSun" charset="0"/>
              </a:rPr>
              <a:t>预言的定义</a:t>
            </a:r>
            <a:endParaRPr lang="en-US" altLang="zh-CN">
              <a:solidFill>
                <a:schemeClr val="bg1"/>
              </a:solidFill>
              <a:ea typeface="SimSun" charset="0"/>
              <a:cs typeface="SimSun" charset="0"/>
            </a:endParaRPr>
          </a:p>
        </p:txBody>
      </p:sp>
      <p:sp>
        <p:nvSpPr>
          <p:cNvPr id="89092" name="Rectangle 5"/>
          <p:cNvSpPr>
            <a:spLocks noChangeArrowheads="1"/>
          </p:cNvSpPr>
          <p:nvPr/>
        </p:nvSpPr>
        <p:spPr bwMode="auto">
          <a:xfrm>
            <a:off x="1524000" y="51054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eaLnBrk="1" hangingPunct="1">
              <a:spcBef>
                <a:spcPct val="20000"/>
              </a:spcBef>
            </a:pPr>
            <a:endParaRPr lang="en-GB" altLang="en-US">
              <a:solidFill>
                <a:srgbClr val="000000"/>
              </a:solidFill>
              <a:ea typeface="Osaka" pitchFamily="-84" charset="-128"/>
            </a:endParaRPr>
          </a:p>
        </p:txBody>
      </p:sp>
      <p:sp>
        <p:nvSpPr>
          <p:cNvPr id="370694" name="Text Box 6"/>
          <p:cNvSpPr txBox="1">
            <a:spLocks noChangeArrowheads="1"/>
          </p:cNvSpPr>
          <p:nvPr/>
        </p:nvSpPr>
        <p:spPr bwMode="auto">
          <a:xfrm>
            <a:off x="0" y="1981200"/>
            <a:ext cx="4114800" cy="19208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a:r>
              <a:rPr lang="zh-CN" altLang="en-US" sz="4000" b="1">
                <a:solidFill>
                  <a:srgbClr val="FFFFFF"/>
                </a:solidFill>
                <a:latin typeface="Times New Roman" pitchFamily="18" charset="0"/>
                <a:ea typeface="SimSun" pitchFamily="2" charset="-122"/>
              </a:rPr>
              <a:t>“说一些神自然而然让我们知道的事情。”</a:t>
            </a:r>
            <a:endParaRPr lang="en-US" altLang="en-US" sz="4000" b="1">
              <a:solidFill>
                <a:srgbClr val="FFFFFF"/>
              </a:solidFill>
              <a:latin typeface="Times New Roman" pitchFamily="18" charset="0"/>
              <a:ea typeface="SimSun" pitchFamily="2" charset="-122"/>
            </a:endParaRPr>
          </a:p>
        </p:txBody>
      </p:sp>
      <p:sp>
        <p:nvSpPr>
          <p:cNvPr id="370695" name="Text Box 7"/>
          <p:cNvSpPr txBox="1">
            <a:spLocks noChangeArrowheads="1"/>
          </p:cNvSpPr>
          <p:nvPr/>
        </p:nvSpPr>
        <p:spPr bwMode="auto">
          <a:xfrm>
            <a:off x="990600" y="5791200"/>
            <a:ext cx="7543800" cy="9461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pitchFamily="34" charset="0"/>
                <a:ea typeface="ＭＳ Ｐゴシック" pitchFamily="34" charset="-128"/>
              </a:defRPr>
            </a:lvl1pPr>
            <a:lvl2pPr marL="742950" indent="-285750" eaLnBrk="0" hangingPunct="0">
              <a:defRPr sz="3200">
                <a:solidFill>
                  <a:schemeClr val="bg1"/>
                </a:solidFill>
                <a:latin typeface="Arial" pitchFamily="34" charset="0"/>
                <a:ea typeface="ＭＳ Ｐゴシック" pitchFamily="34" charset="-128"/>
              </a:defRPr>
            </a:lvl2pPr>
            <a:lvl3pPr marL="1143000" indent="-228600" eaLnBrk="0" hangingPunct="0">
              <a:defRPr sz="3200">
                <a:solidFill>
                  <a:schemeClr val="bg1"/>
                </a:solidFill>
                <a:latin typeface="Arial" pitchFamily="34" charset="0"/>
                <a:ea typeface="ＭＳ Ｐゴシック" pitchFamily="34" charset="-128"/>
              </a:defRPr>
            </a:lvl3pPr>
            <a:lvl4pPr marL="1600200" indent="-228600" eaLnBrk="0" hangingPunct="0">
              <a:defRPr sz="3200">
                <a:solidFill>
                  <a:schemeClr val="bg1"/>
                </a:solidFill>
                <a:latin typeface="Arial" pitchFamily="34" charset="0"/>
                <a:ea typeface="ＭＳ Ｐゴシック" pitchFamily="34" charset="-128"/>
              </a:defRPr>
            </a:lvl4pPr>
            <a:lvl5pPr marL="2057400" indent="-228600" eaLnBrk="0" hangingPunct="0">
              <a:defRPr sz="3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Arial" pitchFamily="34" charset="0"/>
                <a:ea typeface="ＭＳ Ｐゴシック" pitchFamily="34" charset="-128"/>
              </a:defRPr>
            </a:lvl9pPr>
          </a:lstStyle>
          <a:p>
            <a:pPr algn="ctr"/>
            <a:r>
              <a:rPr lang="ja-JP" altLang="en-US" sz="2800">
                <a:solidFill>
                  <a:srgbClr val="FFFFFF"/>
                </a:solidFill>
              </a:rPr>
              <a:t>“</a:t>
            </a:r>
            <a:r>
              <a:rPr lang="zh-CN" altLang="en-US" sz="2800">
                <a:solidFill>
                  <a:srgbClr val="FFFFFF"/>
                </a:solidFill>
                <a:ea typeface="SimSun" pitchFamily="2" charset="-122"/>
              </a:rPr>
              <a:t>为什么基督徒</a:t>
            </a:r>
            <a:r>
              <a:rPr lang="en-US" altLang="ja-JP" sz="2800">
                <a:solidFill>
                  <a:srgbClr val="FFFFFF"/>
                </a:solidFill>
              </a:rPr>
              <a:t> </a:t>
            </a:r>
            <a:r>
              <a:rPr lang="zh-CN" altLang="en-US" sz="2800">
                <a:solidFill>
                  <a:srgbClr val="FFFFFF"/>
                </a:solidFill>
                <a:ea typeface="SimSun" pitchFamily="2" charset="-122"/>
              </a:rPr>
              <a:t>仍然可以说预言？”</a:t>
            </a:r>
            <a:endParaRPr lang="en-US" altLang="ja-JP" sz="2800">
              <a:solidFill>
                <a:srgbClr val="FFFFFF"/>
              </a:solidFill>
              <a:ea typeface="SimSun" pitchFamily="2" charset="-122"/>
            </a:endParaRPr>
          </a:p>
          <a:p>
            <a:pPr algn="ctr"/>
            <a:r>
              <a:rPr lang="zh-CN" altLang="en-US" sz="2800" i="1">
                <a:solidFill>
                  <a:srgbClr val="FFFFFF"/>
                </a:solidFill>
                <a:ea typeface="SimSun" pitchFamily="2" charset="-122"/>
              </a:rPr>
              <a:t>基督教今日报</a:t>
            </a:r>
            <a:r>
              <a:rPr lang="en-US" altLang="ja-JP" sz="2800">
                <a:solidFill>
                  <a:srgbClr val="FFFFFF"/>
                </a:solidFill>
              </a:rPr>
              <a:t> (</a:t>
            </a:r>
            <a:r>
              <a:rPr lang="zh-CN" altLang="en-US" sz="2800">
                <a:solidFill>
                  <a:srgbClr val="FFFFFF"/>
                </a:solidFill>
                <a:ea typeface="SimSun" pitchFamily="2" charset="-122"/>
              </a:rPr>
              <a:t>九月十六号</a:t>
            </a:r>
            <a:r>
              <a:rPr lang="zh-CN" altLang="en-US" sz="2800">
                <a:solidFill>
                  <a:srgbClr val="FFFFFF"/>
                </a:solidFill>
              </a:rPr>
              <a:t>1988</a:t>
            </a:r>
            <a:r>
              <a:rPr lang="zh-CN" altLang="en-US" sz="2800">
                <a:solidFill>
                  <a:srgbClr val="FFFFFF"/>
                </a:solidFill>
                <a:ea typeface="SimSun" pitchFamily="2" charset="-122"/>
              </a:rPr>
              <a:t>年</a:t>
            </a:r>
            <a:r>
              <a:rPr lang="zh-CN" altLang="en-US" sz="2800">
                <a:solidFill>
                  <a:srgbClr val="FFFFFF"/>
                </a:solidFill>
              </a:rPr>
              <a:t>), 29</a:t>
            </a:r>
          </a:p>
        </p:txBody>
      </p:sp>
    </p:spTree>
    <p:extLst>
      <p:ext uri="{BB962C8B-B14F-4D97-AF65-F5344CB8AC3E}">
        <p14:creationId xmlns:p14="http://schemas.microsoft.com/office/powerpoint/2010/main" val="57695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rayer7"/>
          <p:cNvPicPr>
            <a:picLocks noChangeAspect="1" noChangeArrowheads="1"/>
          </p:cNvPicPr>
          <p:nvPr/>
        </p:nvPicPr>
        <p:blipFill>
          <a:blip r:embed="rId3">
            <a:lum bright="-32000"/>
            <a:extLst>
              <a:ext uri="{28A0092B-C50C-407E-A947-70E740481C1C}">
                <a14:useLocalDpi xmlns:a14="http://schemas.microsoft.com/office/drawing/2010/main"/>
              </a:ext>
            </a:extLst>
          </a:blip>
          <a:srcRect/>
          <a:stretch>
            <a:fillRect/>
          </a:stretch>
        </p:blipFill>
        <p:spPr bwMode="auto">
          <a:xfrm>
            <a:off x="4035425" y="0"/>
            <a:ext cx="5108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3" name="Rectangle 5"/>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zh-CN" altLang="en-US" b="1" dirty="0">
                <a:solidFill>
                  <a:schemeClr val="bg1"/>
                </a:solidFill>
                <a:latin typeface="Arial" charset="0"/>
                <a:cs typeface="Arial" charset="0"/>
              </a:rPr>
              <a:t>新约的恩赐</a:t>
            </a:r>
            <a:endParaRPr lang="en-US" dirty="0">
              <a:latin typeface="Arial" charset="0"/>
              <a:cs typeface="Arial" charset="0"/>
            </a:endParaRPr>
          </a:p>
        </p:txBody>
      </p:sp>
      <p:graphicFrame>
        <p:nvGraphicFramePr>
          <p:cNvPr id="237805" name="Group 237"/>
          <p:cNvGraphicFramePr>
            <a:graphicFrameLocks noGrp="1"/>
          </p:cNvGraphicFramePr>
          <p:nvPr>
            <p:extLst/>
          </p:nvPr>
        </p:nvGraphicFramePr>
        <p:xfrm>
          <a:off x="914400" y="1182688"/>
          <a:ext cx="8305800" cy="5211966"/>
        </p:xfrm>
        <a:graphic>
          <a:graphicData uri="http://schemas.openxmlformats.org/drawingml/2006/table">
            <a:tbl>
              <a:tblPr/>
              <a:tblGrid>
                <a:gridCol w="1566863">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89161">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479848">
                  <a:extLst>
                    <a:ext uri="{9D8B030D-6E8A-4147-A177-3AD203B41FA5}">
                      <a16:colId xmlns:a16="http://schemas.microsoft.com/office/drawing/2014/main" val="20005"/>
                    </a:ext>
                  </a:extLst>
                </a:gridCol>
              </a:tblGrid>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恩赐</a:t>
                      </a:r>
                      <a:r>
                        <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 (</a:t>
                      </a:r>
                      <a:r>
                        <a:rPr kumimoji="0" lang="zh-CN" alt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全</a:t>
                      </a:r>
                      <a:r>
                        <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o-KR" altLang="en-US" sz="1100" b="1" i="0" u="none" strike="noStrike" cap="none" normalizeH="0" baseline="0" dirty="0" err="1">
                          <a:ln>
                            <a:noFill/>
                          </a:ln>
                          <a:solidFill>
                            <a:schemeClr val="bg1"/>
                          </a:solidFill>
                          <a:effectLst>
                            <a:outerShdw blurRad="38100" dist="38100" dir="2700000" algn="tl">
                              <a:srgbClr val="808080"/>
                            </a:outerShdw>
                          </a:effectLst>
                          <a:latin typeface="Arial" charset="0"/>
                          <a:ea typeface="ＭＳ Ｐゴシック" charset="0"/>
                          <a:cs typeface="Arial" charset="0"/>
                        </a:rPr>
                        <a:t>罗马书</a:t>
                      </a:r>
                      <a:r>
                        <a:rPr kumimoji="0" lang="en-US"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 12:6-8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ko-KR" altLang="en-US" sz="1100" b="1" dirty="0" err="1">
                          <a:solidFill>
                            <a:srgbClr val="FFFFFF"/>
                          </a:solidFill>
                          <a:effectLst>
                            <a:outerShdw blurRad="38100" dist="38100" dir="2700000" algn="tl">
                              <a:srgbClr val="000000"/>
                            </a:outerShdw>
                          </a:effectLst>
                          <a:cs typeface="Arial" charset="0"/>
                        </a:rPr>
                        <a:t>以弗所书</a:t>
                      </a:r>
                      <a:r>
                        <a:rPr kumimoji="0" lang="en-US"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 4:11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o-KR" altLang="en-US" sz="1100" b="1" i="0" u="none" strike="noStrike" cap="none" normalizeH="0" baseline="0" dirty="0" err="1">
                          <a:ln>
                            <a:noFill/>
                          </a:ln>
                          <a:solidFill>
                            <a:schemeClr val="bg1"/>
                          </a:solidFill>
                          <a:effectLst>
                            <a:outerShdw blurRad="38100" dist="38100" dir="2700000" algn="tl">
                              <a:srgbClr val="808080"/>
                            </a:outerShdw>
                          </a:effectLst>
                          <a:latin typeface="Arial" charset="0"/>
                          <a:ea typeface="ＭＳ Ｐゴシック" charset="0"/>
                          <a:cs typeface="Arial" charset="0"/>
                        </a:rPr>
                        <a:t>哥林多前书</a:t>
                      </a:r>
                      <a:r>
                        <a:rPr kumimoji="0" lang="en-US" altLang="ko-KR"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 </a:t>
                      </a:r>
                      <a:r>
                        <a:rPr kumimoji="0" lang="en-US"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12:28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o-KR" altLang="en-US" sz="1100" b="1" i="0" u="none" strike="noStrike" cap="none" normalizeH="0" baseline="0" dirty="0" err="1">
                          <a:ln>
                            <a:noFill/>
                          </a:ln>
                          <a:solidFill>
                            <a:schemeClr val="bg1"/>
                          </a:solidFill>
                          <a:effectLst>
                            <a:outerShdw blurRad="38100" dist="38100" dir="2700000" algn="tl">
                              <a:srgbClr val="808080"/>
                            </a:outerShdw>
                          </a:effectLst>
                          <a:latin typeface="Arial" charset="0"/>
                          <a:ea typeface="ＭＳ Ｐゴシック" charset="0"/>
                          <a:cs typeface="Arial" charset="0"/>
                        </a:rPr>
                        <a:t>哥林多前书</a:t>
                      </a:r>
                      <a:r>
                        <a:rPr kumimoji="0" lang="en-US" altLang="ko-KR"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 </a:t>
                      </a:r>
                      <a:r>
                        <a:rPr kumimoji="0" lang="en-US"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12:29-30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o-KR" altLang="en-US" sz="1100" b="1" i="0" u="none" strike="noStrike" cap="none" normalizeH="0" baseline="0" dirty="0" err="1">
                          <a:ln>
                            <a:noFill/>
                          </a:ln>
                          <a:solidFill>
                            <a:schemeClr val="bg1"/>
                          </a:solidFill>
                          <a:effectLst>
                            <a:outerShdw blurRad="38100" dist="38100" dir="2700000" algn="tl">
                              <a:srgbClr val="808080"/>
                            </a:outerShdw>
                          </a:effectLst>
                          <a:latin typeface="Arial" charset="0"/>
                          <a:ea typeface="ＭＳ Ｐゴシック" charset="0"/>
                          <a:cs typeface="Arial" charset="0"/>
                        </a:rPr>
                        <a:t>哥林多前书</a:t>
                      </a:r>
                      <a:r>
                        <a:rPr kumimoji="0" lang="en-US" altLang="ko-KR"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 </a:t>
                      </a:r>
                      <a:r>
                        <a:rPr kumimoji="0" lang="en-US" sz="11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12:8-10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教导</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教导</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教导</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教导</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传福音</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传道者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牧师</a:t>
                      </a:r>
                      <a:r>
                        <a:rPr kumimoji="0" lang="en-US" altLang="zh-CN"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教师</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牧师</a:t>
                      </a:r>
                      <a:r>
                        <a:rPr kumimoji="0" lang="en-US" altLang="zh-CN"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教师</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勉励</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勉励</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治理</a:t>
                      </a:r>
                      <a:endParaRPr kumimoji="0" lang="en-US" sz="1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治理</a:t>
                      </a:r>
                      <a:endParaRPr kumimoji="0" lang="en-US" sz="1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信心</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信心</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rgbClr val="FFFFFF"/>
                          </a:solidFill>
                          <a:effectLst/>
                          <a:uLnTx/>
                          <a:uFillTx/>
                          <a:latin typeface="Arial"/>
                          <a:ea typeface="ＭＳ Ｐゴシック" charset="0"/>
                          <a:cs typeface="ＭＳ Ｐゴシック" charset="0"/>
                        </a:rPr>
                        <a:t>施舍</a:t>
                      </a:r>
                      <a:endParaRPr kumimoji="0" lang="en-US" sz="1200" b="1" i="0" u="none" strike="noStrike" kern="1200" cap="none" spc="0" normalizeH="0" baseline="0" noProof="0" dirty="0">
                        <a:ln>
                          <a:noFill/>
                        </a:ln>
                        <a:solidFill>
                          <a:srgbClr val="FFFFFF"/>
                        </a:solidFill>
                        <a:effectLst/>
                        <a:uLnTx/>
                        <a:uFillTx/>
                        <a:latin typeface="Arial"/>
                        <a:ea typeface="ＭＳ Ｐゴシック" charset="0"/>
                        <a:cs typeface="ＭＳ Ｐゴシック"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FFFFFF"/>
                          </a:solidFill>
                          <a:effectLst/>
                          <a:uLnTx/>
                          <a:uFillTx/>
                          <a:latin typeface="Arial"/>
                          <a:ea typeface="ＭＳ Ｐゴシック" charset="0"/>
                          <a:cs typeface="ＭＳ Ｐゴシック" charset="0"/>
                        </a:rPr>
                        <a:t>施舍</a:t>
                      </a:r>
                      <a:endParaRPr kumimoji="0" lang="en-US" sz="1200" b="1" i="0" u="none" strike="noStrike" kern="1200" cap="none" spc="0" normalizeH="0" baseline="0" noProof="0" dirty="0">
                        <a:ln>
                          <a:noFill/>
                        </a:ln>
                        <a:solidFill>
                          <a:srgbClr val="FFFFFF"/>
                        </a:solidFill>
                        <a:effectLst/>
                        <a:uLnTx/>
                        <a:uFillTx/>
                        <a:latin typeface="Arial"/>
                        <a:ea typeface="ＭＳ Ｐゴシック" charset="0"/>
                        <a:cs typeface="ＭＳ Ｐゴシック"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200" b="1" dirty="0">
                          <a:solidFill>
                            <a:schemeClr val="bg1"/>
                          </a:solidFill>
                          <a:ea typeface="ＭＳ Ｐゴシック" charset="0"/>
                          <a:cs typeface="ＭＳ Ｐゴシック" charset="0"/>
                        </a:rPr>
                        <a:t>服饰</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200" b="1" dirty="0">
                          <a:solidFill>
                            <a:schemeClr val="bg1"/>
                          </a:solidFill>
                          <a:ea typeface="ＭＳ Ｐゴシック" charset="0"/>
                          <a:cs typeface="ＭＳ Ｐゴシック" charset="0"/>
                        </a:rPr>
                        <a:t>服饰</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200" b="1" dirty="0">
                          <a:solidFill>
                            <a:schemeClr val="bg1"/>
                          </a:solidFill>
                          <a:ea typeface="ＭＳ Ｐゴシック" charset="0"/>
                          <a:cs typeface="ＭＳ Ｐゴシック" charset="0"/>
                        </a:rPr>
                        <a:t>服饰</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3">
                <a:tc>
                  <a:txBody>
                    <a:bodyPr/>
                    <a:lstStyle/>
                    <a:p>
                      <a:pPr eaLnBrk="1" hangingPunct="1"/>
                      <a:r>
                        <a:rPr lang="zh-CN" altLang="en-US" sz="1200" b="1" dirty="0">
                          <a:solidFill>
                            <a:schemeClr val="bg1"/>
                          </a:solidFill>
                          <a:ea typeface="ＭＳ Ｐゴシック" charset="0"/>
                          <a:cs typeface="ＭＳ Ｐゴシック" charset="0"/>
                        </a:rPr>
                        <a:t>连绵</a:t>
                      </a:r>
                      <a:endParaRPr lang="en-US" sz="1200" b="1" dirty="0">
                        <a:solidFill>
                          <a:schemeClr val="bg1"/>
                        </a:solidFill>
                        <a:ea typeface="ＭＳ Ｐゴシック" charset="0"/>
                        <a:cs typeface="ＭＳ Ｐゴシック"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r>
                        <a:rPr lang="zh-CN" altLang="en-US" sz="1200" b="1" dirty="0">
                          <a:solidFill>
                            <a:schemeClr val="bg1"/>
                          </a:solidFill>
                          <a:ea typeface="ＭＳ Ｐゴシック" charset="0"/>
                          <a:cs typeface="ＭＳ Ｐゴシック" charset="0"/>
                        </a:rPr>
                        <a:t>连绵</a:t>
                      </a:r>
                      <a:endParaRPr lang="en-US" sz="1200" b="1" dirty="0">
                        <a:solidFill>
                          <a:schemeClr val="bg1"/>
                        </a:solidFill>
                        <a:ea typeface="ＭＳ Ｐゴシック" charset="0"/>
                        <a:cs typeface="ＭＳ Ｐゴシック"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使徒</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使徒</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使徒</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使徒</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智慧</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智慧</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知识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知识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预言</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预言</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预言</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预言</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预言</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预言</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200" b="1" dirty="0">
                          <a:solidFill>
                            <a:schemeClr val="bg1"/>
                          </a:solidFill>
                          <a:ea typeface="ＭＳ Ｐゴシック" charset="0"/>
                          <a:cs typeface="ＭＳ Ｐゴシック" charset="0"/>
                        </a:rPr>
                        <a:t>分辨</a:t>
                      </a:r>
                      <a:r>
                        <a:rPr lang="zh-CN" altLang="en-SG" sz="1200" b="1" dirty="0">
                          <a:solidFill>
                            <a:schemeClr val="bg1"/>
                          </a:solidFill>
                          <a:ea typeface="ＭＳ Ｐゴシック" charset="0"/>
                          <a:cs typeface="ＭＳ Ｐゴシック" charset="0"/>
                        </a:rPr>
                        <a:t>诸灵</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200" b="1" dirty="0">
                          <a:solidFill>
                            <a:schemeClr val="bg1"/>
                          </a:solidFill>
                          <a:ea typeface="ＭＳ Ｐゴシック" charset="0"/>
                          <a:cs typeface="ＭＳ Ｐゴシック" charset="0"/>
                        </a:rPr>
                        <a:t>分辨</a:t>
                      </a:r>
                      <a:r>
                        <a:rPr lang="zh-CN" altLang="en-SG" sz="1200" b="1" dirty="0">
                          <a:solidFill>
                            <a:schemeClr val="bg1"/>
                          </a:solidFill>
                          <a:ea typeface="ＭＳ Ｐゴシック" charset="0"/>
                          <a:cs typeface="ＭＳ Ｐゴシック" charset="0"/>
                        </a:rPr>
                        <a:t>诸灵</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方言</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方言</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方言</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方言</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翻译</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翻译</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翻译</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行神迹</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行神迹</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行神迹</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行神迹</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医治</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医治</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医治</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医治</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pSp>
        <p:nvGrpSpPr>
          <p:cNvPr id="2" name="Group 224"/>
          <p:cNvGrpSpPr>
            <a:grpSpLocks/>
          </p:cNvGrpSpPr>
          <p:nvPr/>
        </p:nvGrpSpPr>
        <p:grpSpPr bwMode="auto">
          <a:xfrm>
            <a:off x="319088" y="1196977"/>
            <a:ext cx="519113" cy="1317625"/>
            <a:chOff x="345" y="706"/>
            <a:chExt cx="327" cy="830"/>
          </a:xfrm>
        </p:grpSpPr>
        <p:sp>
          <p:nvSpPr>
            <p:cNvPr id="237784" name="Text Box 216"/>
            <p:cNvSpPr txBox="1">
              <a:spLocks noChangeArrowheads="1"/>
            </p:cNvSpPr>
            <p:nvPr/>
          </p:nvSpPr>
          <p:spPr bwMode="auto">
            <a:xfrm rot="16200000">
              <a:off x="91" y="960"/>
              <a:ext cx="800"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语言</a:t>
              </a:r>
              <a:b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彼得前书</a:t>
              </a: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4:11a</a:t>
              </a:r>
            </a:p>
          </p:txBody>
        </p:sp>
        <p:sp>
          <p:nvSpPr>
            <p:cNvPr id="237788" name="AutoShape 220"/>
            <p:cNvSpPr>
              <a:spLocks/>
            </p:cNvSpPr>
            <p:nvPr/>
          </p:nvSpPr>
          <p:spPr bwMode="auto">
            <a:xfrm>
              <a:off x="624" y="912"/>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nd" pitchFamily="-128" charset="0"/>
                <a:ea typeface="Arial" charset="0"/>
                <a:cs typeface="Arial" charset="0"/>
              </a:endParaRPr>
            </a:p>
          </p:txBody>
        </p:sp>
      </p:grpSp>
      <p:grpSp>
        <p:nvGrpSpPr>
          <p:cNvPr id="3" name="Group 225"/>
          <p:cNvGrpSpPr>
            <a:grpSpLocks/>
          </p:cNvGrpSpPr>
          <p:nvPr/>
        </p:nvGrpSpPr>
        <p:grpSpPr bwMode="auto">
          <a:xfrm>
            <a:off x="338138" y="2590801"/>
            <a:ext cx="500063" cy="1343026"/>
            <a:chOff x="357" y="1632"/>
            <a:chExt cx="315" cy="846"/>
          </a:xfrm>
        </p:grpSpPr>
        <p:sp>
          <p:nvSpPr>
            <p:cNvPr id="237786" name="Text Box 218"/>
            <p:cNvSpPr txBox="1">
              <a:spLocks noChangeArrowheads="1"/>
            </p:cNvSpPr>
            <p:nvPr/>
          </p:nvSpPr>
          <p:spPr bwMode="auto">
            <a:xfrm rot="16200000">
              <a:off x="86" y="1916"/>
              <a:ext cx="833"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服侍</a:t>
              </a:r>
              <a:r>
                <a:rPr kumimoji="0" lang="ko-KR" alt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cs typeface="Arial" charset="0"/>
                </a:rPr>
                <a:t> （</a:t>
              </a: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行动</a:t>
              </a:r>
              <a:r>
                <a:rPr kumimoji="0" lang="ko-KR" alt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cs typeface="Arial" charset="0"/>
                </a:rPr>
                <a:t>）</a:t>
              </a:r>
              <a:b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彼得前书</a:t>
              </a:r>
              <a:r>
                <a:rPr kumimoji="0" lang="en-US" altLang="ko-KR"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4:11b</a:t>
              </a:r>
            </a:p>
          </p:txBody>
        </p:sp>
        <p:sp>
          <p:nvSpPr>
            <p:cNvPr id="237789" name="AutoShape 221"/>
            <p:cNvSpPr>
              <a:spLocks/>
            </p:cNvSpPr>
            <p:nvPr/>
          </p:nvSpPr>
          <p:spPr bwMode="auto">
            <a:xfrm>
              <a:off x="624" y="1632"/>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nd" pitchFamily="-128" charset="0"/>
                <a:ea typeface="Arial" charset="0"/>
                <a:cs typeface="Arial" charset="0"/>
              </a:endParaRPr>
            </a:p>
          </p:txBody>
        </p:sp>
      </p:grpSp>
      <p:grpSp>
        <p:nvGrpSpPr>
          <p:cNvPr id="4" name="Group 227"/>
          <p:cNvGrpSpPr>
            <a:grpSpLocks/>
          </p:cNvGrpSpPr>
          <p:nvPr/>
        </p:nvGrpSpPr>
        <p:grpSpPr bwMode="auto">
          <a:xfrm>
            <a:off x="334963" y="5238750"/>
            <a:ext cx="503238" cy="1108075"/>
            <a:chOff x="355" y="3300"/>
            <a:chExt cx="317" cy="698"/>
          </a:xfrm>
        </p:grpSpPr>
        <p:sp>
          <p:nvSpPr>
            <p:cNvPr id="237787" name="Text Box 219"/>
            <p:cNvSpPr txBox="1">
              <a:spLocks noChangeArrowheads="1"/>
            </p:cNvSpPr>
            <p:nvPr/>
          </p:nvSpPr>
          <p:spPr bwMode="auto">
            <a:xfrm rot="16200000">
              <a:off x="152" y="3503"/>
              <a:ext cx="698"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记号</a:t>
              </a:r>
              <a:b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希伯来书</a:t>
              </a: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2:4</a:t>
              </a:r>
            </a:p>
          </p:txBody>
        </p:sp>
        <p:sp>
          <p:nvSpPr>
            <p:cNvPr id="237790" name="AutoShape 222"/>
            <p:cNvSpPr>
              <a:spLocks/>
            </p:cNvSpPr>
            <p:nvPr/>
          </p:nvSpPr>
          <p:spPr bwMode="auto">
            <a:xfrm>
              <a:off x="624" y="3360"/>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nd" pitchFamily="-128" charset="0"/>
                <a:ea typeface="Arial" charset="0"/>
                <a:cs typeface="Arial" charset="0"/>
              </a:endParaRPr>
            </a:p>
          </p:txBody>
        </p:sp>
      </p:grpSp>
      <p:grpSp>
        <p:nvGrpSpPr>
          <p:cNvPr id="5" name="Group 226"/>
          <p:cNvGrpSpPr>
            <a:grpSpLocks/>
          </p:cNvGrpSpPr>
          <p:nvPr/>
        </p:nvGrpSpPr>
        <p:grpSpPr bwMode="auto">
          <a:xfrm>
            <a:off x="339725" y="3957639"/>
            <a:ext cx="498475" cy="1223963"/>
            <a:chOff x="358" y="2493"/>
            <a:chExt cx="314" cy="771"/>
          </a:xfrm>
        </p:grpSpPr>
        <p:sp>
          <p:nvSpPr>
            <p:cNvPr id="237785" name="Text Box 217"/>
            <p:cNvSpPr txBox="1">
              <a:spLocks noChangeArrowheads="1"/>
            </p:cNvSpPr>
            <p:nvPr/>
          </p:nvSpPr>
          <p:spPr bwMode="auto">
            <a:xfrm rot="16200000">
              <a:off x="128" y="2723"/>
              <a:ext cx="751"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基础</a:t>
              </a:r>
              <a:b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ko-KR" altLang="en-US" sz="1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以弗所书</a:t>
              </a:r>
              <a:r>
                <a:rPr kumimoji="0" lang="en-US" altLang="ko-KR"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2:20</a:t>
              </a:r>
            </a:p>
          </p:txBody>
        </p:sp>
        <p:sp>
          <p:nvSpPr>
            <p:cNvPr id="237791" name="AutoShape 223"/>
            <p:cNvSpPr>
              <a:spLocks/>
            </p:cNvSpPr>
            <p:nvPr/>
          </p:nvSpPr>
          <p:spPr bwMode="auto">
            <a:xfrm>
              <a:off x="624" y="2496"/>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nd" pitchFamily="-128" charset="0"/>
                <a:ea typeface="Arial" charset="0"/>
                <a:cs typeface="Arial" charset="0"/>
              </a:endParaRPr>
            </a:p>
          </p:txBody>
        </p:sp>
      </p:grpSp>
      <p:sp>
        <p:nvSpPr>
          <p:cNvPr id="237796" name="WordArt 228"/>
          <p:cNvSpPr>
            <a:spLocks noChangeArrowheads="1" noChangeShapeType="1" noTextEdit="1"/>
          </p:cNvSpPr>
          <p:nvPr/>
        </p:nvSpPr>
        <p:spPr bwMode="auto">
          <a:xfrm rot="-5400000">
            <a:off x="-102764" y="2483246"/>
            <a:ext cx="569863" cy="31353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0" noProof="0" dirty="0">
                <a:ln>
                  <a:noFill/>
                </a:ln>
                <a:solidFill>
                  <a:srgbClr val="FFFFFF"/>
                </a:solidFill>
                <a:effectLst/>
                <a:uLnTx/>
                <a:uFillTx/>
                <a:latin typeface="Arial" charset="0"/>
                <a:ea typeface="ＭＳ Ｐゴシック" charset="0"/>
              </a:rPr>
              <a:t>常驻</a:t>
            </a:r>
            <a:endParaRPr kumimoji="0" lang="en-US"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endParaRPr>
          </a:p>
        </p:txBody>
      </p:sp>
      <p:sp>
        <p:nvSpPr>
          <p:cNvPr id="237797" name="WordArt 229"/>
          <p:cNvSpPr>
            <a:spLocks noChangeArrowheads="1" noChangeShapeType="1" noTextEdit="1"/>
          </p:cNvSpPr>
          <p:nvPr/>
        </p:nvSpPr>
        <p:spPr bwMode="auto">
          <a:xfrm rot="-5400000">
            <a:off x="-127384" y="5093953"/>
            <a:ext cx="619100" cy="313531"/>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Arial" charset="0"/>
                <a:ea typeface="ＭＳ Ｐゴシック" charset="0"/>
              </a:rPr>
              <a:t>暂时的</a:t>
            </a:r>
            <a:endParaRPr kumimoji="0" lang="en-US"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endParaRPr>
          </a:p>
        </p:txBody>
      </p:sp>
      <p:sp>
        <p:nvSpPr>
          <p:cNvPr id="237798" name="Text Box 230"/>
          <p:cNvSpPr txBox="1">
            <a:spLocks noChangeArrowheads="1"/>
          </p:cNvSpPr>
          <p:nvPr/>
        </p:nvSpPr>
        <p:spPr bwMode="auto">
          <a:xfrm>
            <a:off x="8382000" y="76200"/>
            <a:ext cx="6858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6</a:t>
            </a:r>
          </a:p>
        </p:txBody>
      </p:sp>
    </p:spTree>
    <p:extLst>
      <p:ext uri="{BB962C8B-B14F-4D97-AF65-F5344CB8AC3E}">
        <p14:creationId xmlns:p14="http://schemas.microsoft.com/office/powerpoint/2010/main" val="1326110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796"/>
                                        </p:tgtEl>
                                        <p:attrNameLst>
                                          <p:attrName>style.visibility</p:attrName>
                                        </p:attrNameLst>
                                      </p:cBhvr>
                                      <p:to>
                                        <p:strVal val="visible"/>
                                      </p:to>
                                    </p:set>
                                    <p:anim calcmode="lin" valueType="num">
                                      <p:cBhvr additive="base">
                                        <p:cTn id="31" dur="500" fill="hold"/>
                                        <p:tgtEl>
                                          <p:spTgt spid="237796"/>
                                        </p:tgtEl>
                                        <p:attrNameLst>
                                          <p:attrName>ppt_x</p:attrName>
                                        </p:attrNameLst>
                                      </p:cBhvr>
                                      <p:tavLst>
                                        <p:tav tm="0">
                                          <p:val>
                                            <p:strVal val="0-#ppt_w/2"/>
                                          </p:val>
                                        </p:tav>
                                        <p:tav tm="100000">
                                          <p:val>
                                            <p:strVal val="#ppt_x"/>
                                          </p:val>
                                        </p:tav>
                                      </p:tavLst>
                                    </p:anim>
                                    <p:anim calcmode="lin" valueType="num">
                                      <p:cBhvr additive="base">
                                        <p:cTn id="32" dur="500" fill="hold"/>
                                        <p:tgtEl>
                                          <p:spTgt spid="2377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7797"/>
                                        </p:tgtEl>
                                        <p:attrNameLst>
                                          <p:attrName>style.visibility</p:attrName>
                                        </p:attrNameLst>
                                      </p:cBhvr>
                                      <p:to>
                                        <p:strVal val="visible"/>
                                      </p:to>
                                    </p:set>
                                    <p:anim calcmode="lin" valueType="num">
                                      <p:cBhvr additive="base">
                                        <p:cTn id="37" dur="500" fill="hold"/>
                                        <p:tgtEl>
                                          <p:spTgt spid="237797"/>
                                        </p:tgtEl>
                                        <p:attrNameLst>
                                          <p:attrName>ppt_x</p:attrName>
                                        </p:attrNameLst>
                                      </p:cBhvr>
                                      <p:tavLst>
                                        <p:tav tm="0">
                                          <p:val>
                                            <p:strVal val="0-#ppt_w/2"/>
                                          </p:val>
                                        </p:tav>
                                        <p:tav tm="100000">
                                          <p:val>
                                            <p:strVal val="#ppt_x"/>
                                          </p:val>
                                        </p:tav>
                                      </p:tavLst>
                                    </p:anim>
                                    <p:anim calcmode="lin" valueType="num">
                                      <p:cBhvr additive="base">
                                        <p:cTn id="38" dur="500" fill="hold"/>
                                        <p:tgtEl>
                                          <p:spTgt spid="237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96" grpId="0"/>
      <p:bldP spid="237797"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1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TECH">
  <a:themeElements>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
      <a:majorFont>
        <a:latin typeface="Impact"/>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TECH 1">
        <a:dk1>
          <a:srgbClr val="003333"/>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 3">
        <a:dk1>
          <a:srgbClr val="000000"/>
        </a:dk1>
        <a:lt1>
          <a:srgbClr val="FFFFFF"/>
        </a:lt1>
        <a:dk2>
          <a:srgbClr val="000000"/>
        </a:dk2>
        <a:lt2>
          <a:srgbClr val="5F5F5F"/>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5_Expedition">
  <a:themeElements>
    <a:clrScheme name="15_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15_Expedition">
      <a:majorFont>
        <a:latin typeface="Times New Roman"/>
        <a:ea typeface="宋体"/>
        <a:cs typeface="宋体"/>
      </a:majorFont>
      <a:minorFont>
        <a:latin typeface="Times New Roman"/>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C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000000"/>
            </a:solidFill>
            <a:effectLst/>
            <a:latin typeface="Times New Roman" charset="0"/>
            <a:ea typeface="ＭＳ Ｐゴシック" charset="0"/>
            <a:sym typeface="Times New Roman" charset="0"/>
          </a:defRPr>
        </a:defPPr>
      </a:lstStyle>
    </a:spDef>
    <a:lnDef>
      <a:spPr bwMode="auto">
        <a:xfrm>
          <a:off x="0" y="0"/>
          <a:ext cx="1" cy="1"/>
        </a:xfrm>
        <a:custGeom>
          <a:avLst/>
          <a:gdLst/>
          <a:ahLst/>
          <a:cxnLst/>
          <a:rect l="0" t="0" r="0" b="0"/>
          <a:pathLst/>
        </a:custGeom>
        <a:solidFill>
          <a:srgbClr val="DFD6C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000000"/>
            </a:solidFill>
            <a:effectLst/>
            <a:latin typeface="Times New Roman" charset="0"/>
            <a:ea typeface="ＭＳ Ｐゴシック" charset="0"/>
            <a:sym typeface="Times New Roman" charset="0"/>
          </a:defRPr>
        </a:defPPr>
      </a:lstStyle>
    </a:lnDef>
  </a:objectDefaults>
  <a:extraClrSchemeLst>
    <a:extraClrScheme>
      <a:clrScheme name="15_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15_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15_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5_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3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999</TotalTime>
  <Words>4091</Words>
  <Application>Microsoft Macintosh PowerPoint</Application>
  <PresentationFormat>On-screen Show (4:3)</PresentationFormat>
  <Paragraphs>632</Paragraphs>
  <Slides>62</Slides>
  <Notes>59</Notes>
  <HiddenSlides>0</HiddenSlides>
  <MMClips>0</MMClips>
  <ScaleCrop>false</ScaleCrop>
  <HeadingPairs>
    <vt:vector size="6" baseType="variant">
      <vt:variant>
        <vt:lpstr>Fonts Used</vt:lpstr>
      </vt:variant>
      <vt:variant>
        <vt:i4>22</vt:i4>
      </vt:variant>
      <vt:variant>
        <vt:lpstr>Theme</vt:lpstr>
      </vt:variant>
      <vt:variant>
        <vt:i4>34</vt:i4>
      </vt:variant>
      <vt:variant>
        <vt:lpstr>Slide Titles</vt:lpstr>
      </vt:variant>
      <vt:variant>
        <vt:i4>62</vt:i4>
      </vt:variant>
    </vt:vector>
  </HeadingPairs>
  <TitlesOfParts>
    <vt:vector size="118" baseType="lpstr">
      <vt:lpstr>Arial Bold</vt:lpstr>
      <vt:lpstr>Arial Unicode MS</vt:lpstr>
      <vt:lpstr>ＭＳ Ｐゴシック</vt:lpstr>
      <vt:lpstr>ＭＳ Ｐゴシック</vt:lpstr>
      <vt:lpstr>Osaka</vt:lpstr>
      <vt:lpstr>Sand</vt:lpstr>
      <vt:lpstr>宋体</vt:lpstr>
      <vt:lpstr>宋体</vt:lpstr>
      <vt:lpstr>楷体</vt:lpstr>
      <vt:lpstr>Arial</vt:lpstr>
      <vt:lpstr>Arial Black</vt:lpstr>
      <vt:lpstr>Arial Narrow</vt:lpstr>
      <vt:lpstr>Candara</vt:lpstr>
      <vt:lpstr>Comic Sans MS</vt:lpstr>
      <vt:lpstr>Geneva</vt:lpstr>
      <vt:lpstr>Impact</vt:lpstr>
      <vt:lpstr>Tahoma</vt:lpstr>
      <vt:lpstr>Times</vt:lpstr>
      <vt:lpstr>Times New Roman</vt:lpstr>
      <vt:lpstr>Trebuchet MS</vt:lpstr>
      <vt:lpstr>Tunga</vt:lpstr>
      <vt:lpstr>Wingdings</vt:lpstr>
      <vt:lpstr>Blank Presentation</vt:lpstr>
      <vt:lpstr>Crumple</vt:lpstr>
      <vt:lpstr>Gleam</vt:lpstr>
      <vt:lpstr>1_Gesture</vt:lpstr>
      <vt:lpstr>1_Blank Presentation</vt:lpstr>
      <vt:lpstr>3_Default Design</vt:lpstr>
      <vt:lpstr>2_Blank Presentation</vt:lpstr>
      <vt:lpstr>4_Default Design</vt:lpstr>
      <vt:lpstr>5_Default Design</vt:lpstr>
      <vt:lpstr>1_SOHO</vt:lpstr>
      <vt:lpstr>Orbit</vt:lpstr>
      <vt:lpstr>Clipboard</vt:lpstr>
      <vt:lpstr>1_TECH</vt:lpstr>
      <vt:lpstr>6_Default Design</vt:lpstr>
      <vt:lpstr>Gesture</vt:lpstr>
      <vt:lpstr>7_Default Design</vt:lpstr>
      <vt:lpstr>8_Default Design</vt:lpstr>
      <vt:lpstr>9_Default Design</vt:lpstr>
      <vt:lpstr>1_Default Design</vt:lpstr>
      <vt:lpstr>4_Gesture</vt:lpstr>
      <vt:lpstr>3_Blank Presentation</vt:lpstr>
      <vt:lpstr>10_Default Design</vt:lpstr>
      <vt:lpstr>4_Blank Presentation</vt:lpstr>
      <vt:lpstr>1_Expedition</vt:lpstr>
      <vt:lpstr>4_Expedition</vt:lpstr>
      <vt:lpstr>15_Expedition</vt:lpstr>
      <vt:lpstr>11_Default Design</vt:lpstr>
      <vt:lpstr>2_Earth</vt:lpstr>
      <vt:lpstr>2_Textured</vt:lpstr>
      <vt:lpstr>12_Default Design</vt:lpstr>
      <vt:lpstr>13_Default Design</vt:lpstr>
      <vt:lpstr>3_Gesture</vt:lpstr>
      <vt:lpstr>136_Blank Presentation</vt:lpstr>
      <vt:lpstr>2_Default Design</vt:lpstr>
      <vt:lpstr>预言 鉴别</vt:lpstr>
      <vt:lpstr>今日有使徒吗?</vt:lpstr>
      <vt:lpstr>神的家庭 (弗 2:19-22)</vt:lpstr>
      <vt:lpstr>今日有使徒吗?</vt:lpstr>
      <vt:lpstr>神的家庭 (弗 2:19-22)</vt:lpstr>
      <vt:lpstr>恩赐的重要次序</vt:lpstr>
      <vt:lpstr>恩赐的重要次序</vt:lpstr>
      <vt:lpstr>韦恩哥孺登 预言的定义</vt:lpstr>
      <vt:lpstr>新约的恩赐</vt:lpstr>
      <vt:lpstr>哥林多前 13:8-12</vt:lpstr>
      <vt:lpstr>哥林多前 13:8-12</vt:lpstr>
      <vt:lpstr>圣经中的先知预言与外邦人的先知预言之间的分别</vt:lpstr>
      <vt:lpstr>定义</vt:lpstr>
      <vt:lpstr>为什么真先知须要有必备条件?</vt:lpstr>
      <vt:lpstr>什么是预言？ </vt:lpstr>
      <vt:lpstr>先知的预言透过摩西  （申 18:15）</vt:lpstr>
      <vt:lpstr>一位真先知的测验 (申18:18-20)</vt:lpstr>
      <vt:lpstr>B. 不同的阶层，有不同的恩赐，说明信徒各有不同恩赐。 (12:28-30).</vt:lpstr>
      <vt:lpstr>C. 渴慕恩赐的目的是要来 造就教会(12:31).</vt:lpstr>
      <vt:lpstr>为什么真先知须要有必备条件?</vt:lpstr>
      <vt:lpstr>为何神的话语如此重要？</vt:lpstr>
      <vt:lpstr>先知之间有什么分别？</vt:lpstr>
      <vt:lpstr>耶利米书 (25:11-12) 相对哈拿尼雅 (28:2-3)</vt:lpstr>
      <vt:lpstr>“你们要追求爱，也要热切地渴慕属灵的恩赐，特别是先知讲道的恩赐。”  (林前14:1 CNV)</vt:lpstr>
      <vt:lpstr>为什么要注重预言过于方言？   （有三个理由，林前 14）</vt:lpstr>
      <vt:lpstr>I.预言对其他信徒有好处  （林前 14:2-5）</vt:lpstr>
      <vt:lpstr>A. 大家都能够明白预言但只能有神能够明白方言 （林前 14:2-3）</vt:lpstr>
      <vt:lpstr>预言</vt:lpstr>
      <vt:lpstr>假先知的转变</vt:lpstr>
      <vt:lpstr>严厉的警告  (Rev. 22:18-19)</vt:lpstr>
      <vt:lpstr>两个见证人(11:3)</vt:lpstr>
      <vt:lpstr>使徒们使用他们未曾学习的语言来赞美神。（徒 2）</vt:lpstr>
      <vt:lpstr>A. 大家都能够明白预言但只能有神能够明白方言  (林前 14:2-3）</vt:lpstr>
      <vt:lpstr>B. 预言造就教会然而方言造就说方言者  (林前 14:4-5） </vt:lpstr>
      <vt:lpstr>II.没有翻译的方言是不能理解的 （林前 14:6-19） </vt:lpstr>
      <vt:lpstr>方言如果不说明神的旨意，就对人没有益处 (林前 14:6 CNV)</vt:lpstr>
      <vt:lpstr>没有翻译的方言就如没有曲子的乐器。 (14:7-9 CNV).</vt:lpstr>
      <vt:lpstr>强调能理解的恩赐过于没有翻译的方言。 (14:10-12 CNV)</vt:lpstr>
      <vt:lpstr>能理解祷告与歌颂是更优越因为这些能造就人。(14:13-17 CNV)</vt:lpstr>
      <vt:lpstr>能理解祷告与歌颂是更优越因为这些能造就人。 (14:13-17 CNV)</vt:lpstr>
      <vt:lpstr>少数能明白的预言比许多不能明白的方言更好。(14:18-19 CNV)</vt:lpstr>
      <vt:lpstr>III.预言有更优越的意义及效果 (14:20-25).</vt:lpstr>
      <vt:lpstr>A.预言有更优越的意义  (14:20-22).</vt:lpstr>
      <vt:lpstr>B.预言有更优越的效果 (14:23-25).</vt:lpstr>
      <vt:lpstr>神的话要在公众崇拜 占最优先的地位</vt:lpstr>
      <vt:lpstr>先知之间有什么分别？</vt:lpstr>
      <vt:lpstr>A组的讨论</vt:lpstr>
      <vt:lpstr>B组的讨论</vt:lpstr>
      <vt:lpstr>C组的讨论</vt:lpstr>
      <vt:lpstr>D组的讨论</vt:lpstr>
      <vt:lpstr>韦恩哥孺登 预言的定义</vt:lpstr>
      <vt:lpstr>业迦布预言保罗被制与：</vt:lpstr>
      <vt:lpstr>先知预言观点的摘要</vt:lpstr>
      <vt:lpstr>方言 对比预言</vt:lpstr>
      <vt:lpstr>方言 对比预言</vt:lpstr>
      <vt:lpstr>教导 vs 预言</vt:lpstr>
      <vt:lpstr>教导 vs 预言</vt:lpstr>
      <vt:lpstr>辨别诸灵</vt:lpstr>
      <vt:lpstr>辨别预言！</vt:lpstr>
      <vt:lpstr>让我们以神的话为我们 最高的标准！</vt:lpstr>
      <vt:lpstr>Black</vt:lpstr>
      <vt:lpstr>圣灵论链接地址 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69</cp:revision>
  <dcterms:created xsi:type="dcterms:W3CDTF">2005-02-01T22:09:51Z</dcterms:created>
  <dcterms:modified xsi:type="dcterms:W3CDTF">2018-11-09T08:02:17Z</dcterms:modified>
</cp:coreProperties>
</file>