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2.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8.xml" ContentType="application/vnd.openxmlformats-officedocument.theme+xml"/>
  <Override PartName="/ppt/slideLayouts/slideLayout292.xml" ContentType="application/vnd.openxmlformats-officedocument.presentationml.slideLayout+xml"/>
  <Override PartName="/ppt/theme/theme29.xml" ContentType="application/vnd.openxmlformats-officedocument.theme+xml"/>
  <Override PartName="/ppt/slideLayouts/slideLayout293.xml" ContentType="application/vnd.openxmlformats-officedocument.presentationml.slideLayout+xml"/>
  <Override PartName="/ppt/theme/theme30.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7" r:id="rId1"/>
    <p:sldMasterId id="2147483649" r:id="rId2"/>
    <p:sldMasterId id="2147483659" r:id="rId3"/>
    <p:sldMasterId id="2147483665" r:id="rId4"/>
    <p:sldMasterId id="2147483817" r:id="rId5"/>
    <p:sldMasterId id="2147483829" r:id="rId6"/>
    <p:sldMasterId id="2147483841" r:id="rId7"/>
    <p:sldMasterId id="2147483843" r:id="rId8"/>
    <p:sldMasterId id="2147483971" r:id="rId9"/>
    <p:sldMasterId id="2147483983" r:id="rId10"/>
    <p:sldMasterId id="2147484007" r:id="rId11"/>
    <p:sldMasterId id="2147484019" r:id="rId12"/>
    <p:sldMasterId id="2147484067" r:id="rId13"/>
    <p:sldMasterId id="2147484601" r:id="rId14"/>
    <p:sldMasterId id="2147484613" r:id="rId15"/>
    <p:sldMasterId id="2147484625" r:id="rId16"/>
    <p:sldMasterId id="2147484637" r:id="rId17"/>
    <p:sldMasterId id="2147484649" r:id="rId18"/>
    <p:sldMasterId id="2147484661" r:id="rId19"/>
    <p:sldMasterId id="2147484673" r:id="rId20"/>
    <p:sldMasterId id="2147484685" r:id="rId21"/>
    <p:sldMasterId id="2147484697" r:id="rId22"/>
    <p:sldMasterId id="2147484709" r:id="rId23"/>
    <p:sldMasterId id="2147484721" r:id="rId24"/>
    <p:sldMasterId id="2147484733" r:id="rId25"/>
    <p:sldMasterId id="2147484745" r:id="rId26"/>
    <p:sldMasterId id="2147484757" r:id="rId27"/>
    <p:sldMasterId id="2147484761" r:id="rId28"/>
    <p:sldMasterId id="2147484773" r:id="rId29"/>
    <p:sldMasterId id="2147484775" r:id="rId30"/>
    <p:sldMasterId id="2147484777" r:id="rId31"/>
    <p:sldMasterId id="2147484789" r:id="rId32"/>
    <p:sldMasterId id="2147484802" r:id="rId33"/>
  </p:sldMasterIdLst>
  <p:notesMasterIdLst>
    <p:notesMasterId r:id="rId103"/>
  </p:notesMasterIdLst>
  <p:sldIdLst>
    <p:sldId id="362" r:id="rId34"/>
    <p:sldId id="260" r:id="rId35"/>
    <p:sldId id="364" r:id="rId36"/>
    <p:sldId id="365" r:id="rId37"/>
    <p:sldId id="314" r:id="rId38"/>
    <p:sldId id="373" r:id="rId39"/>
    <p:sldId id="351" r:id="rId40"/>
    <p:sldId id="352" r:id="rId41"/>
    <p:sldId id="335" r:id="rId42"/>
    <p:sldId id="336" r:id="rId43"/>
    <p:sldId id="337" r:id="rId44"/>
    <p:sldId id="338" r:id="rId45"/>
    <p:sldId id="339" r:id="rId46"/>
    <p:sldId id="276" r:id="rId47"/>
    <p:sldId id="353" r:id="rId48"/>
    <p:sldId id="354" r:id="rId49"/>
    <p:sldId id="355" r:id="rId50"/>
    <p:sldId id="356" r:id="rId51"/>
    <p:sldId id="357" r:id="rId52"/>
    <p:sldId id="358" r:id="rId53"/>
    <p:sldId id="359" r:id="rId54"/>
    <p:sldId id="279" r:id="rId55"/>
    <p:sldId id="280" r:id="rId56"/>
    <p:sldId id="295" r:id="rId57"/>
    <p:sldId id="296" r:id="rId58"/>
    <p:sldId id="297" r:id="rId59"/>
    <p:sldId id="262" r:id="rId60"/>
    <p:sldId id="278" r:id="rId61"/>
    <p:sldId id="360" r:id="rId62"/>
    <p:sldId id="286" r:id="rId63"/>
    <p:sldId id="287" r:id="rId64"/>
    <p:sldId id="329" r:id="rId65"/>
    <p:sldId id="290" r:id="rId66"/>
    <p:sldId id="291" r:id="rId67"/>
    <p:sldId id="261" r:id="rId68"/>
    <p:sldId id="263" r:id="rId69"/>
    <p:sldId id="330" r:id="rId70"/>
    <p:sldId id="361" r:id="rId71"/>
    <p:sldId id="298" r:id="rId72"/>
    <p:sldId id="340" r:id="rId73"/>
    <p:sldId id="300" r:id="rId74"/>
    <p:sldId id="301" r:id="rId75"/>
    <p:sldId id="341" r:id="rId76"/>
    <p:sldId id="303" r:id="rId77"/>
    <p:sldId id="342" r:id="rId78"/>
    <p:sldId id="305" r:id="rId79"/>
    <p:sldId id="343" r:id="rId80"/>
    <p:sldId id="307" r:id="rId81"/>
    <p:sldId id="344" r:id="rId82"/>
    <p:sldId id="309" r:id="rId83"/>
    <p:sldId id="345" r:id="rId84"/>
    <p:sldId id="312" r:id="rId85"/>
    <p:sldId id="313" r:id="rId86"/>
    <p:sldId id="315" r:id="rId87"/>
    <p:sldId id="316" r:id="rId88"/>
    <p:sldId id="317" r:id="rId89"/>
    <p:sldId id="318" r:id="rId90"/>
    <p:sldId id="319" r:id="rId91"/>
    <p:sldId id="346" r:id="rId92"/>
    <p:sldId id="347" r:id="rId93"/>
    <p:sldId id="322" r:id="rId94"/>
    <p:sldId id="348" r:id="rId95"/>
    <p:sldId id="325" r:id="rId96"/>
    <p:sldId id="349" r:id="rId97"/>
    <p:sldId id="350" r:id="rId98"/>
    <p:sldId id="328" r:id="rId99"/>
    <p:sldId id="331" r:id="rId100"/>
    <p:sldId id="363" r:id="rId101"/>
    <p:sldId id="334" r:id="rId10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400000"/>
    <a:srgbClr val="000409"/>
    <a:srgbClr val="335B27"/>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752"/>
    <p:restoredTop sz="82403"/>
  </p:normalViewPr>
  <p:slideViewPr>
    <p:cSldViewPr>
      <p:cViewPr varScale="1">
        <p:scale>
          <a:sx n="105" d="100"/>
          <a:sy n="105" d="100"/>
        </p:scale>
        <p:origin x="200" y="64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75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9.xml"/><Relationship Id="rId47" Type="http://schemas.openxmlformats.org/officeDocument/2006/relationships/slide" Target="slides/slide14.xml"/><Relationship Id="rId63" Type="http://schemas.openxmlformats.org/officeDocument/2006/relationships/slide" Target="slides/slide30.xml"/><Relationship Id="rId68" Type="http://schemas.openxmlformats.org/officeDocument/2006/relationships/slide" Target="slides/slide35.xml"/><Relationship Id="rId84" Type="http://schemas.openxmlformats.org/officeDocument/2006/relationships/slide" Target="slides/slide51.xml"/><Relationship Id="rId89" Type="http://schemas.openxmlformats.org/officeDocument/2006/relationships/slide" Target="slides/slide56.xml"/><Relationship Id="rId16" Type="http://schemas.openxmlformats.org/officeDocument/2006/relationships/slideMaster" Target="slideMasters/slideMaster16.xml"/><Relationship Id="rId107" Type="http://schemas.openxmlformats.org/officeDocument/2006/relationships/tableStyles" Target="tableStyle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4.xml"/><Relationship Id="rId53" Type="http://schemas.openxmlformats.org/officeDocument/2006/relationships/slide" Target="slides/slide20.xml"/><Relationship Id="rId58" Type="http://schemas.openxmlformats.org/officeDocument/2006/relationships/slide" Target="slides/slide25.xml"/><Relationship Id="rId74" Type="http://schemas.openxmlformats.org/officeDocument/2006/relationships/slide" Target="slides/slide41.xml"/><Relationship Id="rId79" Type="http://schemas.openxmlformats.org/officeDocument/2006/relationships/slide" Target="slides/slide46.xml"/><Relationship Id="rId102"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57.xml"/><Relationship Id="rId95" Type="http://schemas.openxmlformats.org/officeDocument/2006/relationships/slide" Target="slides/slide62.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0.xml"/><Relationship Id="rId48" Type="http://schemas.openxmlformats.org/officeDocument/2006/relationships/slide" Target="slides/slide15.xml"/><Relationship Id="rId64" Type="http://schemas.openxmlformats.org/officeDocument/2006/relationships/slide" Target="slides/slide31.xml"/><Relationship Id="rId69" Type="http://schemas.openxmlformats.org/officeDocument/2006/relationships/slide" Target="slides/slide36.xml"/><Relationship Id="rId80" Type="http://schemas.openxmlformats.org/officeDocument/2006/relationships/slide" Target="slides/slide47.xml"/><Relationship Id="rId85" Type="http://schemas.openxmlformats.org/officeDocument/2006/relationships/slide" Target="slides/slide5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8.xml"/><Relationship Id="rId54" Type="http://schemas.openxmlformats.org/officeDocument/2006/relationships/slide" Target="slides/slide21.xml"/><Relationship Id="rId62" Type="http://schemas.openxmlformats.org/officeDocument/2006/relationships/slide" Target="slides/slide29.xml"/><Relationship Id="rId70" Type="http://schemas.openxmlformats.org/officeDocument/2006/relationships/slide" Target="slides/slide37.xml"/><Relationship Id="rId75" Type="http://schemas.openxmlformats.org/officeDocument/2006/relationships/slide" Target="slides/slide42.xml"/><Relationship Id="rId83" Type="http://schemas.openxmlformats.org/officeDocument/2006/relationships/slide" Target="slides/slide50.xml"/><Relationship Id="rId88" Type="http://schemas.openxmlformats.org/officeDocument/2006/relationships/slide" Target="slides/slide55.xml"/><Relationship Id="rId91" Type="http://schemas.openxmlformats.org/officeDocument/2006/relationships/slide" Target="slides/slide58.xml"/><Relationship Id="rId96"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3.xml"/><Relationship Id="rId49" Type="http://schemas.openxmlformats.org/officeDocument/2006/relationships/slide" Target="slides/slide16.xml"/><Relationship Id="rId57" Type="http://schemas.openxmlformats.org/officeDocument/2006/relationships/slide" Target="slides/slide24.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1.xml"/><Relationship Id="rId52" Type="http://schemas.openxmlformats.org/officeDocument/2006/relationships/slide" Target="slides/slide19.xml"/><Relationship Id="rId60" Type="http://schemas.openxmlformats.org/officeDocument/2006/relationships/slide" Target="slides/slide27.xml"/><Relationship Id="rId65" Type="http://schemas.openxmlformats.org/officeDocument/2006/relationships/slide" Target="slides/slide32.xml"/><Relationship Id="rId73" Type="http://schemas.openxmlformats.org/officeDocument/2006/relationships/slide" Target="slides/slide40.xml"/><Relationship Id="rId78" Type="http://schemas.openxmlformats.org/officeDocument/2006/relationships/slide" Target="slides/slide45.xml"/><Relationship Id="rId81" Type="http://schemas.openxmlformats.org/officeDocument/2006/relationships/slide" Target="slides/slide48.xml"/><Relationship Id="rId86" Type="http://schemas.openxmlformats.org/officeDocument/2006/relationships/slide" Target="slides/slide53.xml"/><Relationship Id="rId94" Type="http://schemas.openxmlformats.org/officeDocument/2006/relationships/slide" Target="slides/slide61.xml"/><Relationship Id="rId99" Type="http://schemas.openxmlformats.org/officeDocument/2006/relationships/slide" Target="slides/slide66.xml"/><Relationship Id="rId101"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6.xml"/><Relationship Id="rId34" Type="http://schemas.openxmlformats.org/officeDocument/2006/relationships/slide" Target="slides/slide1.xml"/><Relationship Id="rId50" Type="http://schemas.openxmlformats.org/officeDocument/2006/relationships/slide" Target="slides/slide17.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8.xml"/><Relationship Id="rId92"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7.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61" Type="http://schemas.openxmlformats.org/officeDocument/2006/relationships/slide" Target="slides/slide28.xml"/><Relationship Id="rId82"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98" Type="http://schemas.openxmlformats.org/officeDocument/2006/relationships/slide" Target="slides/slide6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F4C3BD8-2ADC-7645-8AA9-22125E2BF152}" type="slidenum">
              <a:rPr lang="en-US"/>
              <a:pPr>
                <a:defRPr/>
              </a:pPr>
              <a:t>‹#›</a:t>
            </a:fld>
            <a:endParaRPr lang="en-US"/>
          </a:p>
        </p:txBody>
      </p:sp>
    </p:spTree>
    <p:extLst>
      <p:ext uri="{BB962C8B-B14F-4D97-AF65-F5344CB8AC3E}">
        <p14:creationId xmlns:p14="http://schemas.microsoft.com/office/powerpoint/2010/main" val="1257748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42E54B-5774-9148-B7D7-4FB56834AFBA}" type="slidenum">
              <a:rPr lang="en-US" sz="1200"/>
              <a:pPr/>
              <a:t>1</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0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What are they? </a:t>
            </a:r>
          </a:p>
          <a:p>
            <a:pPr eaLnBrk="1" hangingPunct="1"/>
            <a:r>
              <a:rPr lang="zh-CN" altLang="en-US" dirty="0"/>
              <a:t>他们是谁？</a:t>
            </a:r>
            <a:endParaRPr lang="en-US" dirty="0"/>
          </a:p>
          <a:p>
            <a:pPr eaLnBrk="1" hangingPunct="1"/>
            <a:endParaRPr lang="en-US" dirty="0"/>
          </a:p>
          <a:p>
            <a:pPr eaLnBrk="1" hangingPunct="1"/>
            <a:r>
              <a:rPr lang="en-US" dirty="0"/>
              <a:t>Are they here today?</a:t>
            </a:r>
          </a:p>
          <a:p>
            <a:pPr eaLnBrk="1" hangingPunct="1"/>
            <a:r>
              <a:rPr lang="zh-CN" altLang="en-US" dirty="0"/>
              <a:t>今天他们还存在吗？</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A14B5DC-B592-514C-B4CB-0ACEFF14051F}" type="slidenum">
              <a:rPr lang="en-US" sz="1200">
                <a:solidFill>
                  <a:prstClr val="black"/>
                </a:solidFill>
              </a:rPr>
              <a:pPr eaLnBrk="1" hangingPunct="1"/>
              <a:t>10</a:t>
            </a:fld>
            <a:endParaRPr lang="en-US" sz="1200">
              <a:solidFill>
                <a:prstClr val="black"/>
              </a:solidFill>
            </a:endParaRPr>
          </a:p>
        </p:txBody>
      </p:sp>
      <p:sp>
        <p:nvSpPr>
          <p:cNvPr id="522243" name="Rectangle 2"/>
          <p:cNvSpPr>
            <a:spLocks noGrp="1" noRot="1" noChangeAspect="1" noChangeArrowheads="1"/>
          </p:cNvSpPr>
          <p:nvPr>
            <p:ph type="sldImg"/>
          </p:nvPr>
        </p:nvSpPr>
        <p:spPr>
          <a:solidFill>
            <a:srgbClr val="FFFFFF"/>
          </a:solidFill>
          <a:ln/>
        </p:spPr>
      </p:sp>
      <p:sp>
        <p:nvSpPr>
          <p:cNvPr id="5222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279F650-0D88-9C41-92AC-5AE060EE313B}" type="slidenum">
              <a:rPr lang="en-US" sz="1200">
                <a:solidFill>
                  <a:prstClr val="black"/>
                </a:solidFill>
              </a:rPr>
              <a:pPr eaLnBrk="1" hangingPunct="1"/>
              <a:t>11</a:t>
            </a:fld>
            <a:endParaRPr lang="en-US" sz="1200">
              <a:solidFill>
                <a:prstClr val="black"/>
              </a:solidFill>
            </a:endParaRPr>
          </a:p>
        </p:txBody>
      </p:sp>
      <p:sp>
        <p:nvSpPr>
          <p:cNvPr id="524291" name="Rectangle 2"/>
          <p:cNvSpPr>
            <a:spLocks noGrp="1" noRot="1" noChangeAspect="1" noChangeArrowheads="1"/>
          </p:cNvSpPr>
          <p:nvPr>
            <p:ph type="sldImg"/>
          </p:nvPr>
        </p:nvSpPr>
        <p:spPr>
          <a:solidFill>
            <a:srgbClr val="FFFFFF"/>
          </a:solidFill>
          <a:ln/>
        </p:spPr>
      </p:sp>
      <p:sp>
        <p:nvSpPr>
          <p:cNvPr id="5242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B8D290-737D-114C-878F-A46138513F58}" type="slidenum">
              <a:rPr lang="en-US" sz="1200">
                <a:solidFill>
                  <a:prstClr val="black"/>
                </a:solidFill>
              </a:rPr>
              <a:pPr eaLnBrk="1" hangingPunct="1"/>
              <a:t>12</a:t>
            </a:fld>
            <a:endParaRPr lang="en-US" sz="1200">
              <a:solidFill>
                <a:prstClr val="black"/>
              </a:solidFill>
            </a:endParaRPr>
          </a:p>
        </p:txBody>
      </p:sp>
      <p:sp>
        <p:nvSpPr>
          <p:cNvPr id="526339" name="Rectangle 2"/>
          <p:cNvSpPr>
            <a:spLocks noGrp="1" noRot="1" noChangeAspect="1" noChangeArrowheads="1"/>
          </p:cNvSpPr>
          <p:nvPr>
            <p:ph type="sldImg"/>
          </p:nvPr>
        </p:nvSpPr>
        <p:spPr>
          <a:solidFill>
            <a:srgbClr val="FFFFFF"/>
          </a:solidFill>
          <a:ln/>
        </p:spPr>
      </p:sp>
      <p:sp>
        <p:nvSpPr>
          <p:cNvPr id="5263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1E9AA61-79F5-6144-A26F-0DF6DB7F6765}" type="slidenum">
              <a:rPr lang="en-US" sz="1200">
                <a:solidFill>
                  <a:prstClr val="black"/>
                </a:solidFill>
              </a:rPr>
              <a:pPr eaLnBrk="1" hangingPunct="1"/>
              <a:t>13</a:t>
            </a:fld>
            <a:endParaRPr lang="en-US" sz="1200">
              <a:solidFill>
                <a:prstClr val="black"/>
              </a:solidFill>
            </a:endParaRPr>
          </a:p>
        </p:txBody>
      </p:sp>
      <p:sp>
        <p:nvSpPr>
          <p:cNvPr id="528387" name="Rectangle 2"/>
          <p:cNvSpPr>
            <a:spLocks noGrp="1" noRot="1" noChangeAspect="1" noChangeArrowheads="1"/>
          </p:cNvSpPr>
          <p:nvPr>
            <p:ph type="sldImg"/>
          </p:nvPr>
        </p:nvSpPr>
        <p:spPr>
          <a:solidFill>
            <a:srgbClr val="FFFFFF"/>
          </a:solidFill>
          <a:ln/>
        </p:spPr>
      </p:sp>
      <p:sp>
        <p:nvSpPr>
          <p:cNvPr id="5283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E05D73-93F4-4942-8E44-29EB018D4BE4}" type="slidenum">
              <a:rPr lang="en-US" sz="1200">
                <a:solidFill>
                  <a:srgbClr val="000000"/>
                </a:solidFill>
              </a:rPr>
              <a:pPr/>
              <a:t>14</a:t>
            </a:fld>
            <a:endParaRPr lang="en-US" sz="1200">
              <a:solidFill>
                <a:srgbClr val="000000"/>
              </a:solidFill>
            </a:endParaRPr>
          </a:p>
        </p:txBody>
      </p:sp>
      <p:sp>
        <p:nvSpPr>
          <p:cNvPr id="100355"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solidFill>
                  <a:srgbClr val="000000"/>
                </a:solidFill>
                <a:cs typeface="Arial" charset="0"/>
              </a:rPr>
              <a:t>"The Cessation of the Sign Gifts" </a:t>
            </a:r>
            <a:r>
              <a:rPr lang="en-US" sz="1200" b="1" i="1" dirty="0" err="1">
                <a:solidFill>
                  <a:srgbClr val="000000"/>
                </a:solidFill>
                <a:cs typeface="Arial" charset="0"/>
              </a:rPr>
              <a:t>BibSac</a:t>
            </a:r>
            <a:r>
              <a:rPr lang="en-US" sz="1200" b="1" dirty="0">
                <a:solidFill>
                  <a:srgbClr val="000000"/>
                </a:solidFill>
                <a:cs typeface="Arial" charset="0"/>
              </a:rPr>
              <a:t> 145 (1988): 299-315 copied on notes, 71-79</a:t>
            </a:r>
            <a:endParaRPr lang="en-US" sz="2000" b="1" dirty="0">
              <a:solidFill>
                <a:srgbClr val="000000"/>
              </a:solidFill>
              <a:cs typeface="Arial" charset="0"/>
            </a:endParaRPr>
          </a:p>
          <a:p>
            <a:pPr eaLnBrk="1" hangingPunct="1"/>
            <a:r>
              <a:rPr lang="zh-CN" altLang="en-US" b="1" dirty="0"/>
              <a:t>“恩赐的记号终止” </a:t>
            </a:r>
            <a:r>
              <a:rPr lang="en-US" sz="1200" b="1" i="1" dirty="0" err="1">
                <a:solidFill>
                  <a:srgbClr val="000000"/>
                </a:solidFill>
                <a:cs typeface="Arial" charset="0"/>
              </a:rPr>
              <a:t>BibSac</a:t>
            </a:r>
            <a:r>
              <a:rPr lang="en-US" sz="1200" b="1" dirty="0">
                <a:solidFill>
                  <a:srgbClr val="000000"/>
                </a:solidFill>
                <a:cs typeface="Arial" charset="0"/>
              </a:rPr>
              <a:t> 145 (1988): 299-315 </a:t>
            </a:r>
            <a:r>
              <a:rPr lang="zh-CN" altLang="en-US" sz="1200" b="1" dirty="0">
                <a:solidFill>
                  <a:srgbClr val="000000"/>
                </a:solidFill>
                <a:cs typeface="Arial" charset="0"/>
              </a:rPr>
              <a:t>取自</a:t>
            </a:r>
            <a:r>
              <a:rPr lang="en-US" sz="1200" b="1" dirty="0">
                <a:solidFill>
                  <a:srgbClr val="000000"/>
                </a:solidFill>
                <a:cs typeface="Arial" charset="0"/>
              </a:rPr>
              <a:t>, 71-79</a:t>
            </a:r>
            <a:endParaRPr lang="en-US" dirty="0"/>
          </a:p>
          <a:p>
            <a:pPr eaLnBrk="1" hangingPunct="1"/>
            <a:endParaRPr lang="en-US" dirty="0"/>
          </a:p>
          <a:p>
            <a:pPr algn="l"/>
            <a:r>
              <a:rPr lang="en-US" sz="1200" b="1" i="1" dirty="0">
                <a:solidFill>
                  <a:srgbClr val="000000"/>
                </a:solidFill>
                <a:cs typeface="Arial" charset="0"/>
              </a:rPr>
              <a:t>Miraculous Gifts </a:t>
            </a:r>
            <a:r>
              <a:rPr lang="en-US" sz="1200" b="1" dirty="0">
                <a:solidFill>
                  <a:srgbClr val="000000"/>
                </a:solidFill>
                <a:cs typeface="Arial" charset="0"/>
              </a:rPr>
              <a:t>(1983)</a:t>
            </a:r>
          </a:p>
          <a:p>
            <a:pPr algn="l"/>
            <a:r>
              <a:rPr lang="zh-CN" altLang="en-US" sz="1200" b="1" dirty="0">
                <a:solidFill>
                  <a:srgbClr val="000000"/>
                </a:solidFill>
                <a:cs typeface="Arial" charset="0"/>
              </a:rPr>
              <a:t>行神迹的恩赐</a:t>
            </a:r>
            <a:endParaRPr lang="en-US" sz="1200" b="1" dirty="0">
              <a:solidFill>
                <a:srgbClr val="000000"/>
              </a:solidFill>
              <a:cs typeface="Arial" charset="0"/>
            </a:endParaRPr>
          </a:p>
          <a:p>
            <a:pPr algn="l"/>
            <a:endParaRPr lang="en-US" sz="1200" b="1" dirty="0">
              <a:solidFill>
                <a:srgbClr val="000000"/>
              </a:solidFill>
              <a:cs typeface="Arial" charset="0"/>
            </a:endParaRPr>
          </a:p>
          <a:p>
            <a:pPr algn="l"/>
            <a:r>
              <a:rPr lang="en-US" sz="1200" b="1" i="1" dirty="0">
                <a:solidFill>
                  <a:srgbClr val="000000"/>
                </a:solidFill>
                <a:cs typeface="Arial" charset="0"/>
              </a:rPr>
              <a:t>Satisfied by the Promise of the Spirit</a:t>
            </a:r>
            <a:r>
              <a:rPr lang="en-US" sz="1200" b="1" dirty="0">
                <a:solidFill>
                  <a:srgbClr val="000000"/>
                </a:solidFill>
                <a:cs typeface="Arial" charset="0"/>
              </a:rPr>
              <a:t> (1996)</a:t>
            </a:r>
            <a:endParaRPr lang="en-US" sz="2000" b="1" i="1" dirty="0">
              <a:solidFill>
                <a:srgbClr val="000000"/>
              </a:solidFill>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b="1" dirty="0">
                <a:ea typeface="ＭＳ Ｐゴシック" charset="0"/>
                <a:cs typeface="ＭＳ Ｐゴシック" charset="0"/>
              </a:rPr>
              <a:t>圣灵的应许所赐的满足</a:t>
            </a:r>
            <a:endParaRPr lang="en-US" b="1" dirty="0">
              <a:ea typeface="ＭＳ Ｐゴシック" charset="0"/>
              <a:cs typeface="ＭＳ Ｐゴシック" charset="0"/>
            </a:endParaRPr>
          </a:p>
          <a:p>
            <a:pPr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ED158D96-16B5-4916-8EB3-07DFC54A3BE8}" type="slidenum">
              <a:rPr lang="en-US" altLang="en-US" sz="1200">
                <a:solidFill>
                  <a:srgbClr val="000000"/>
                </a:solidFill>
                <a:latin typeface="Arial" pitchFamily="34" charset="0"/>
              </a:rPr>
              <a:pPr eaLnBrk="1" hangingPunct="1"/>
              <a:t>18</a:t>
            </a:fld>
            <a:endParaRPr lang="en-US" altLang="en-US" sz="1200">
              <a:solidFill>
                <a:srgbClr val="000000"/>
              </a:solidFill>
              <a:latin typeface="Arial" pitchFamily="34"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430B087-04EB-44AC-AEF7-3EA5BFE43B2C}" type="slidenum">
              <a:rPr lang="en-US" altLang="en-US" sz="1200">
                <a:solidFill>
                  <a:srgbClr val="000000"/>
                </a:solidFill>
                <a:latin typeface="Arial" pitchFamily="34" charset="0"/>
              </a:rPr>
              <a:pPr eaLnBrk="1" hangingPunct="1"/>
              <a:t>19</a:t>
            </a:fld>
            <a:endParaRPr lang="en-US" altLang="en-US" sz="1200">
              <a:solidFill>
                <a:srgbClr val="000000"/>
              </a:solidFill>
              <a:latin typeface="Arial" pitchFamily="34"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CEFEDCD2-3097-4989-9BDA-4B379EE86371}" type="slidenum">
              <a:rPr lang="en-US" altLang="en-US" sz="1200">
                <a:solidFill>
                  <a:srgbClr val="000000"/>
                </a:solidFill>
                <a:latin typeface="Arial" pitchFamily="34" charset="0"/>
              </a:rPr>
              <a:pPr eaLnBrk="1" hangingPunct="1"/>
              <a:t>20</a:t>
            </a:fld>
            <a:endParaRPr lang="en-US" altLang="en-US" sz="1200">
              <a:solidFill>
                <a:srgbClr val="000000"/>
              </a:solidFill>
              <a:latin typeface="Arial" pitchFamily="34"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769AC3CE-A662-4D20-B63E-2E83B47CCD8D}" type="slidenum">
              <a:rPr lang="en-US" altLang="en-US" sz="1200">
                <a:solidFill>
                  <a:srgbClr val="000000"/>
                </a:solidFill>
                <a:latin typeface="Arial" pitchFamily="34" charset="0"/>
              </a:rPr>
              <a:pPr eaLnBrk="1" hangingPunct="1"/>
              <a:t>21</a:t>
            </a:fld>
            <a:endParaRPr lang="en-US" altLang="en-US" sz="1200">
              <a:solidFill>
                <a:srgbClr val="000000"/>
              </a:solidFill>
              <a:latin typeface="Arial"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itchFamily="18"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A50021"/>
                </a:solidFill>
              </a:rPr>
              <a:t>Greek Origin of the Word </a:t>
            </a:r>
            <a:r>
              <a:rPr lang="en-US" altLang="ja-JP" sz="1200" u="sng" dirty="0">
                <a:solidFill>
                  <a:srgbClr val="A50021"/>
                </a:solidFill>
                <a:latin typeface="Arial"/>
              </a:rPr>
              <a:t>"</a:t>
            </a:r>
            <a:r>
              <a:rPr lang="en-US" sz="1200" u="sng" dirty="0">
                <a:solidFill>
                  <a:srgbClr val="A50021"/>
                </a:solidFill>
              </a:rPr>
              <a:t>Apostle</a:t>
            </a:r>
            <a:r>
              <a:rPr lang="en-US" altLang="ja-JP" sz="1200" u="sng" dirty="0">
                <a:solidFill>
                  <a:srgbClr val="A50021"/>
                </a:solidFill>
                <a:latin typeface="Arial"/>
              </a:rPr>
              <a:t>”</a:t>
            </a:r>
          </a:p>
          <a:p>
            <a:r>
              <a:rPr lang="zh-CN" altLang="en-US" b="1" dirty="0"/>
              <a:t>希腊原文圣经的“师徒”</a:t>
            </a:r>
            <a:endParaRPr lang="en-SG" altLang="zh-CN" b="1" dirty="0"/>
          </a:p>
          <a:p>
            <a:endParaRPr lang="en-SG" b="1" dirty="0"/>
          </a:p>
          <a:p>
            <a:pPr>
              <a:lnSpc>
                <a:spcPct val="80000"/>
              </a:lnSpc>
              <a:defRPr/>
            </a:pPr>
            <a:r>
              <a:rPr lang="en-US" altLang="zh-CN" sz="1200" dirty="0">
                <a:latin typeface="Arial"/>
                <a:ea typeface="宋体" charset="0"/>
                <a:cs typeface="Arial"/>
              </a:rPr>
              <a:t>In classical Greek: usage confined mainly to seafaring contexts. </a:t>
            </a:r>
          </a:p>
          <a:p>
            <a:pPr>
              <a:lnSpc>
                <a:spcPct val="80000"/>
              </a:lnSpc>
              <a:defRPr/>
            </a:pPr>
            <a:r>
              <a:rPr lang="zh-CN" altLang="en-US" sz="1200" dirty="0">
                <a:latin typeface="Arial"/>
                <a:ea typeface="宋体" charset="0"/>
                <a:cs typeface="Arial"/>
              </a:rPr>
              <a:t>在古典希腊：主要用在航海的情境</a:t>
            </a:r>
            <a:endParaRPr lang="en-US" altLang="zh-CN" sz="1200" dirty="0">
              <a:latin typeface="Arial"/>
              <a:ea typeface="宋体" charset="0"/>
              <a:cs typeface="Arial"/>
            </a:endParaRPr>
          </a:p>
          <a:p>
            <a:pPr>
              <a:lnSpc>
                <a:spcPct val="80000"/>
              </a:lnSpc>
              <a:buFontTx/>
              <a:buNone/>
              <a:defRPr/>
            </a:pPr>
            <a:endParaRPr lang="en-US" altLang="zh-CN" sz="800" dirty="0">
              <a:latin typeface="Arial"/>
              <a:ea typeface="宋体" charset="0"/>
              <a:cs typeface="Arial"/>
            </a:endParaRPr>
          </a:p>
          <a:p>
            <a:pPr marL="1341438" indent="-538163">
              <a:lnSpc>
                <a:spcPct val="80000"/>
              </a:lnSpc>
              <a:buFontTx/>
              <a:buNone/>
              <a:defRPr/>
            </a:pPr>
            <a:r>
              <a:rPr lang="en-US" sz="1200" dirty="0">
                <a:latin typeface="Arial"/>
                <a:cs typeface="Arial"/>
                <a:sym typeface="Symbol" charset="0"/>
              </a:rPr>
              <a:t></a:t>
            </a:r>
            <a:r>
              <a:rPr lang="en-US" sz="1200" dirty="0">
                <a:latin typeface="Arial"/>
                <a:ea typeface="宋体" charset="0"/>
                <a:cs typeface="Arial"/>
                <a:sym typeface="Symbol" charset="0"/>
              </a:rPr>
              <a:t>	</a:t>
            </a:r>
            <a:r>
              <a:rPr lang="en-US" altLang="zh-CN" sz="1200" dirty="0">
                <a:latin typeface="Arial"/>
                <a:ea typeface="宋体" charset="0"/>
                <a:cs typeface="Arial"/>
              </a:rPr>
              <a:t>Derived from the verb, </a:t>
            </a:r>
            <a:r>
              <a:rPr lang="en-US" altLang="zh-CN" sz="1200" i="1" dirty="0" err="1">
                <a:solidFill>
                  <a:schemeClr val="accent2"/>
                </a:solidFill>
                <a:latin typeface="Arial"/>
                <a:ea typeface="宋体" charset="0"/>
                <a:cs typeface="Arial"/>
              </a:rPr>
              <a:t>apostello</a:t>
            </a:r>
            <a:r>
              <a:rPr lang="en-US" altLang="zh-CN" sz="1200" dirty="0">
                <a:latin typeface="Arial"/>
                <a:ea typeface="宋体" charset="0"/>
                <a:cs typeface="Arial"/>
              </a:rPr>
              <a:t> (“I send”)</a:t>
            </a:r>
            <a:r>
              <a:rPr lang="zh-CN" altLang="en-US" sz="1200" dirty="0">
                <a:latin typeface="Arial"/>
                <a:ea typeface="宋体" charset="0"/>
                <a:cs typeface="Arial"/>
              </a:rPr>
              <a:t> 原自，</a:t>
            </a:r>
            <a:r>
              <a:rPr lang="en-US" altLang="zh-CN" sz="1200" i="1" dirty="0" err="1">
                <a:solidFill>
                  <a:schemeClr val="accent2"/>
                </a:solidFill>
                <a:latin typeface="Arial"/>
                <a:ea typeface="宋体" charset="0"/>
                <a:cs typeface="Arial"/>
              </a:rPr>
              <a:t>apostello</a:t>
            </a:r>
            <a:r>
              <a:rPr lang="zh-CN" altLang="en-US" sz="1200" i="1" dirty="0">
                <a:solidFill>
                  <a:schemeClr val="accent2"/>
                </a:solidFill>
                <a:latin typeface="Arial"/>
                <a:ea typeface="宋体" charset="0"/>
                <a:cs typeface="Arial"/>
              </a:rPr>
              <a:t> </a:t>
            </a:r>
            <a:r>
              <a:rPr lang="zh-CN" altLang="en-US" sz="1200" i="0" dirty="0">
                <a:solidFill>
                  <a:schemeClr val="accent2"/>
                </a:solidFill>
                <a:latin typeface="Arial"/>
                <a:ea typeface="宋体" charset="0"/>
                <a:cs typeface="Arial"/>
              </a:rPr>
              <a:t>（“我寄”）</a:t>
            </a:r>
            <a:r>
              <a:rPr lang="zh-CN" altLang="en-US" sz="1200" i="1" dirty="0">
                <a:solidFill>
                  <a:schemeClr val="accent2"/>
                </a:solidFill>
                <a:latin typeface="Arial"/>
                <a:ea typeface="宋体" charset="0"/>
                <a:cs typeface="Arial"/>
              </a:rPr>
              <a:t> </a:t>
            </a:r>
            <a:r>
              <a:rPr lang="zh-CN" altLang="en-SG" sz="1200" dirty="0">
                <a:latin typeface="Arial"/>
                <a:ea typeface="宋体" charset="0"/>
                <a:cs typeface="Arial"/>
              </a:rPr>
              <a:t>动词</a:t>
            </a:r>
            <a:endParaRPr lang="en-US" altLang="zh-CN" sz="1200" dirty="0">
              <a:latin typeface="Arial"/>
              <a:ea typeface="宋体" charset="0"/>
              <a:cs typeface="Arial"/>
            </a:endParaRPr>
          </a:p>
          <a:p>
            <a:pPr marL="1341438" indent="-538163">
              <a:lnSpc>
                <a:spcPct val="80000"/>
              </a:lnSpc>
              <a:buFontTx/>
              <a:buNone/>
              <a:defRPr/>
            </a:pPr>
            <a:endParaRPr lang="en-US" altLang="zh-CN" sz="800" dirty="0">
              <a:latin typeface="Arial"/>
              <a:ea typeface="宋体" charset="0"/>
              <a:cs typeface="Arial"/>
            </a:endParaRPr>
          </a:p>
          <a:p>
            <a:pPr marL="1341438" indent="-538163">
              <a:lnSpc>
                <a:spcPct val="80000"/>
              </a:lnSpc>
              <a:buFontTx/>
              <a:buNone/>
              <a:defRPr/>
            </a:pPr>
            <a:r>
              <a:rPr lang="en-US" sz="1200" dirty="0">
                <a:latin typeface="Arial"/>
                <a:cs typeface="Arial"/>
                <a:sym typeface="Symbol" charset="0"/>
              </a:rPr>
              <a:t></a:t>
            </a:r>
            <a:r>
              <a:rPr lang="en-US" sz="1200" dirty="0">
                <a:latin typeface="Arial"/>
                <a:ea typeface="宋体" charset="0"/>
                <a:cs typeface="Arial"/>
                <a:sym typeface="Symbol" charset="0"/>
              </a:rPr>
              <a:t>	</a:t>
            </a:r>
            <a:r>
              <a:rPr lang="en-US" altLang="zh-CN" sz="1200" dirty="0">
                <a:latin typeface="Arial"/>
                <a:ea typeface="宋体" charset="0"/>
                <a:cs typeface="Arial"/>
              </a:rPr>
              <a:t>Often meant a “ship,” “fleet,” “naval expedition,” or “naval commander,” but rarely a person sent </a:t>
            </a:r>
            <a:r>
              <a:rPr lang="zh-CN" altLang="en-US" sz="1200" dirty="0">
                <a:latin typeface="Arial"/>
                <a:ea typeface="宋体" charset="0"/>
                <a:cs typeface="Arial"/>
              </a:rPr>
              <a:t> 意味着 “船，” “舰队，” “</a:t>
            </a:r>
            <a:r>
              <a:rPr lang="zh-CN" altLang="en-US" dirty="0"/>
              <a:t>海军远征，” 或 “海军指挥官，” 但少数是被差者</a:t>
            </a:r>
            <a:endParaRPr lang="en-US" altLang="zh-CN" sz="1200" dirty="0">
              <a:latin typeface="Arial"/>
              <a:ea typeface="宋体" charset="0"/>
              <a:cs typeface="Arial"/>
            </a:endParaRPr>
          </a:p>
          <a:p>
            <a:pPr>
              <a:lnSpc>
                <a:spcPct val="80000"/>
              </a:lnSpc>
              <a:buFontTx/>
              <a:buNone/>
              <a:defRPr/>
            </a:pPr>
            <a:endParaRPr lang="en-US" altLang="zh-CN" sz="900" dirty="0">
              <a:latin typeface="Arial"/>
              <a:ea typeface="宋体" charset="0"/>
              <a:cs typeface="Arial"/>
            </a:endParaRPr>
          </a:p>
          <a:p>
            <a:pPr>
              <a:lnSpc>
                <a:spcPct val="80000"/>
              </a:lnSpc>
              <a:defRPr/>
            </a:pPr>
            <a:r>
              <a:rPr lang="en-US" altLang="zh-CN" sz="1200" dirty="0">
                <a:latin typeface="Arial"/>
                <a:ea typeface="宋体" charset="0"/>
                <a:cs typeface="Arial"/>
              </a:rPr>
              <a:t>In biblical NT Greek: messenger; envoy; Apostle</a:t>
            </a:r>
          </a:p>
          <a:p>
            <a:r>
              <a:rPr lang="zh-CN" altLang="en-US" b="0" dirty="0"/>
              <a:t>在新约圣经希腊文：被差者；使者；使徒</a:t>
            </a:r>
            <a:endParaRPr lang="en-US" b="0" dirty="0"/>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22</a:t>
            </a:fld>
            <a:endParaRPr lang="en-US"/>
          </a:p>
        </p:txBody>
      </p:sp>
    </p:spTree>
    <p:extLst>
      <p:ext uri="{BB962C8B-B14F-4D97-AF65-F5344CB8AC3E}">
        <p14:creationId xmlns:p14="http://schemas.microsoft.com/office/powerpoint/2010/main" val="87069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53B02D-AFE3-7A4F-92D3-122665EFFC12}" type="slidenum">
              <a:rPr lang="en-US" sz="1200"/>
              <a:pPr/>
              <a:t>2</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zh-CN" altLang="en-US" dirty="0">
                <a:ea typeface="ＭＳ Ｐゴシック" charset="0"/>
                <a:cs typeface="ＭＳ Ｐゴシック" charset="0"/>
              </a:rPr>
              <a:t>恩赐</a:t>
            </a:r>
            <a:endParaRPr lang="en-US" altLang="zh-CN"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i="1" dirty="0">
                <a:ea typeface="ＭＳ Ｐゴシック" charset="0"/>
                <a:cs typeface="ＭＳ Ｐゴシック" charset="0"/>
              </a:rPr>
              <a:t>How long will they last?</a:t>
            </a:r>
          </a:p>
          <a:p>
            <a:pPr eaLnBrk="1" hangingPunct="1"/>
            <a:r>
              <a:rPr lang="zh-CN" altLang="en-US" dirty="0">
                <a:ea typeface="ＭＳ Ｐゴシック" charset="0"/>
                <a:cs typeface="ＭＳ Ｐゴシック" charset="0"/>
              </a:rPr>
              <a:t>能持续多久？</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559904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A50021"/>
                </a:solidFill>
              </a:rPr>
              <a:t>NT Usage of the word </a:t>
            </a:r>
            <a:r>
              <a:rPr lang="en-US" altLang="ja-JP" sz="1200" u="sng" dirty="0">
                <a:solidFill>
                  <a:srgbClr val="A50021"/>
                </a:solidFill>
                <a:latin typeface="Arial"/>
              </a:rPr>
              <a:t>"</a:t>
            </a:r>
            <a:r>
              <a:rPr lang="en-US" sz="1200" u="sng" dirty="0">
                <a:solidFill>
                  <a:srgbClr val="A50021"/>
                </a:solidFill>
              </a:rPr>
              <a:t>Apostle</a:t>
            </a:r>
            <a:r>
              <a:rPr lang="en-US" altLang="ja-JP" sz="1200" u="sng" dirty="0">
                <a:solidFill>
                  <a:srgbClr val="A50021"/>
                </a:solidFill>
                <a:latin typeface="Arial"/>
              </a:rPr>
              <a:t>”</a:t>
            </a:r>
            <a:endParaRPr lang="en-US" altLang="ja-JP" sz="1200" u="none" dirty="0">
              <a:solidFill>
                <a:srgbClr val="A50021"/>
              </a:solidFill>
              <a:latin typeface="Arial"/>
            </a:endParaRPr>
          </a:p>
          <a:p>
            <a:r>
              <a:rPr lang="zh-CN" altLang="en-US" sz="1200" u="none" dirty="0">
                <a:solidFill>
                  <a:srgbClr val="A50021"/>
                </a:solidFill>
                <a:latin typeface="Arial"/>
              </a:rPr>
              <a:t>“使徒”在新约圣经的使用</a:t>
            </a:r>
            <a:endParaRPr lang="en-SG" altLang="zh-CN" sz="1200" u="none" dirty="0">
              <a:solidFill>
                <a:srgbClr val="A50021"/>
              </a:solidFill>
              <a:latin typeface="Arial"/>
            </a:endParaRPr>
          </a:p>
          <a:p>
            <a:endParaRPr lang="en-SG" sz="1200" u="none" dirty="0">
              <a:solidFill>
                <a:srgbClr val="A50021"/>
              </a:solidFill>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u="sng" dirty="0">
                <a:latin typeface="Arial"/>
                <a:cs typeface="Arial"/>
              </a:rPr>
              <a:t>The Twelve Disciples plus Paul</a:t>
            </a:r>
            <a:r>
              <a:rPr lang="en-US" sz="1200" dirty="0">
                <a:latin typeface="Arial"/>
                <a:cs typeface="Arial"/>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latin typeface="Arial"/>
                <a:ea typeface="宋体" charset="0"/>
                <a:cs typeface="Arial"/>
              </a:rPr>
              <a:t>十二使徒加保罗</a:t>
            </a:r>
            <a:endParaRPr lang="en-SG" altLang="zh-CN" sz="1200" dirty="0">
              <a:latin typeface="Arial"/>
              <a:ea typeface="宋体" charset="0"/>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altLang="zh-CN" sz="1200" dirty="0">
              <a:latin typeface="Arial"/>
              <a:ea typeface="宋体" charset="0"/>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dirty="0">
              <a:latin typeface="Arial"/>
              <a:ea typeface="宋体" charset="0"/>
              <a:cs typeface="Arial"/>
            </a:endParaRPr>
          </a:p>
          <a:p>
            <a:pPr marL="719138" indent="-719138">
              <a:lnSpc>
                <a:spcPct val="80000"/>
              </a:lnSpc>
              <a:buFontTx/>
              <a:buAutoNum type="alphaLcParenR"/>
              <a:defRPr/>
            </a:pPr>
            <a:r>
              <a:rPr lang="en-US" sz="1200" dirty="0">
                <a:latin typeface="Arial"/>
                <a:cs typeface="Arial"/>
              </a:rPr>
              <a:t>“apostles” (Luke 6:13; 9:10; 1 Cor. 15:5), including Matthias (Acts 1:23-26) </a:t>
            </a:r>
            <a:r>
              <a:rPr lang="zh-CN" altLang="en-US" sz="1200" dirty="0">
                <a:latin typeface="Arial"/>
                <a:cs typeface="Arial"/>
              </a:rPr>
              <a:t>“使徒” （路 </a:t>
            </a:r>
            <a:r>
              <a:rPr lang="en-US" altLang="zh-CN" sz="1200" dirty="0">
                <a:latin typeface="Arial"/>
                <a:cs typeface="Arial"/>
              </a:rPr>
              <a:t>6:13</a:t>
            </a:r>
            <a:r>
              <a:rPr lang="zh-CN" altLang="en-US" sz="1200" dirty="0">
                <a:latin typeface="Arial"/>
                <a:cs typeface="Arial"/>
              </a:rPr>
              <a:t>；</a:t>
            </a:r>
            <a:r>
              <a:rPr lang="en-US" altLang="zh-CN" sz="1200" dirty="0">
                <a:latin typeface="Arial"/>
                <a:cs typeface="Arial"/>
              </a:rPr>
              <a:t>9:10</a:t>
            </a:r>
            <a:r>
              <a:rPr lang="zh-CN" altLang="en-US" sz="1200" dirty="0">
                <a:latin typeface="Arial"/>
                <a:cs typeface="Arial"/>
              </a:rPr>
              <a:t>； 林前 </a:t>
            </a:r>
            <a:r>
              <a:rPr lang="en-US" altLang="zh-CN" sz="1200" dirty="0">
                <a:latin typeface="Arial"/>
                <a:cs typeface="Arial"/>
              </a:rPr>
              <a:t>15:5</a:t>
            </a:r>
            <a:r>
              <a:rPr lang="zh-CN" altLang="en-US" sz="1200" dirty="0">
                <a:latin typeface="Arial"/>
                <a:cs typeface="Arial"/>
              </a:rPr>
              <a:t>），包括马提亚 （徒 </a:t>
            </a:r>
            <a:r>
              <a:rPr lang="en-US" altLang="zh-CN" sz="1200" dirty="0">
                <a:latin typeface="Arial"/>
                <a:cs typeface="Arial"/>
              </a:rPr>
              <a:t>1:23-26</a:t>
            </a:r>
            <a:r>
              <a:rPr lang="zh-CN" altLang="en-US" sz="1200" dirty="0">
                <a:latin typeface="Arial"/>
                <a:cs typeface="Arial"/>
              </a:rPr>
              <a:t>）</a:t>
            </a:r>
            <a:endParaRPr lang="en-US" sz="1200" dirty="0">
              <a:latin typeface="Arial"/>
              <a:cs typeface="Arial"/>
            </a:endParaRPr>
          </a:p>
          <a:p>
            <a:pPr marL="719138" indent="-719138">
              <a:lnSpc>
                <a:spcPct val="80000"/>
              </a:lnSpc>
              <a:buFontTx/>
              <a:buAutoNum type="alphaLcParenR"/>
              <a:defRPr/>
            </a:pPr>
            <a:endParaRPr lang="en-US" sz="1200" dirty="0">
              <a:latin typeface="Arial"/>
              <a:cs typeface="Arial"/>
            </a:endParaRPr>
          </a:p>
          <a:p>
            <a:pPr marL="719138" indent="-719138">
              <a:lnSpc>
                <a:spcPct val="80000"/>
              </a:lnSpc>
              <a:buFontTx/>
              <a:buAutoNum type="alphaLcParenR"/>
              <a:defRPr/>
            </a:pPr>
            <a:r>
              <a:rPr lang="en-US" sz="1200" dirty="0">
                <a:latin typeface="Arial"/>
                <a:cs typeface="Arial"/>
              </a:rPr>
              <a:t>Paul was deemed an “apostle” later </a:t>
            </a:r>
            <a:br>
              <a:rPr lang="en-US" sz="1200" dirty="0">
                <a:latin typeface="Arial"/>
                <a:cs typeface="Arial"/>
              </a:rPr>
            </a:br>
            <a:r>
              <a:rPr lang="en-US" sz="1200" dirty="0">
                <a:latin typeface="Arial"/>
                <a:cs typeface="Arial"/>
              </a:rPr>
              <a:t>(Gal. 1:1, 12, 15-17). </a:t>
            </a:r>
            <a:r>
              <a:rPr lang="zh-CN" altLang="en-US" sz="1200" dirty="0">
                <a:latin typeface="Arial"/>
                <a:cs typeface="Arial"/>
              </a:rPr>
              <a:t>保罗被称为最后的使徒 （加 </a:t>
            </a:r>
            <a:r>
              <a:rPr lang="en-US" altLang="zh-CN" sz="1200" dirty="0">
                <a:latin typeface="Arial"/>
                <a:cs typeface="Arial"/>
              </a:rPr>
              <a:t>1:1</a:t>
            </a:r>
            <a:r>
              <a:rPr lang="zh-CN" altLang="en-US" sz="1200" dirty="0">
                <a:latin typeface="Arial"/>
                <a:cs typeface="Arial"/>
              </a:rPr>
              <a:t>，</a:t>
            </a:r>
            <a:r>
              <a:rPr lang="en-US" altLang="zh-CN" sz="1200" dirty="0">
                <a:latin typeface="Arial"/>
                <a:cs typeface="Arial"/>
              </a:rPr>
              <a:t>12</a:t>
            </a:r>
            <a:r>
              <a:rPr lang="zh-CN" altLang="en-US" sz="1200" dirty="0">
                <a:latin typeface="Arial"/>
                <a:cs typeface="Arial"/>
              </a:rPr>
              <a:t>，</a:t>
            </a:r>
            <a:r>
              <a:rPr lang="en-US" altLang="zh-CN" sz="1200" dirty="0">
                <a:latin typeface="Arial"/>
                <a:cs typeface="Arial"/>
              </a:rPr>
              <a:t>15-17</a:t>
            </a:r>
            <a:r>
              <a:rPr lang="zh-CN" altLang="en-US" sz="1200" dirty="0">
                <a:latin typeface="Arial"/>
                <a:cs typeface="Arial"/>
              </a:rPr>
              <a:t>）</a:t>
            </a:r>
            <a:endParaRPr lang="en-US" altLang="zh-CN" sz="1200" dirty="0">
              <a:latin typeface="Arial"/>
              <a:ea typeface="宋体" charset="0"/>
              <a:cs typeface="Arial"/>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23</a:t>
            </a:fld>
            <a:endParaRPr lang="en-US"/>
          </a:p>
        </p:txBody>
      </p:sp>
    </p:spTree>
    <p:extLst>
      <p:ext uri="{BB962C8B-B14F-4D97-AF65-F5344CB8AC3E}">
        <p14:creationId xmlns:p14="http://schemas.microsoft.com/office/powerpoint/2010/main" val="3490222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A50021"/>
                </a:solidFill>
              </a:rPr>
              <a:t>NT Usage of the word </a:t>
            </a:r>
            <a:r>
              <a:rPr lang="en-US" altLang="ja-JP" sz="1200" u="sng" dirty="0">
                <a:solidFill>
                  <a:srgbClr val="A50021"/>
                </a:solidFill>
                <a:latin typeface="Arial"/>
              </a:rPr>
              <a:t>"</a:t>
            </a:r>
            <a:r>
              <a:rPr lang="en-US" sz="1200" u="sng" dirty="0">
                <a:solidFill>
                  <a:srgbClr val="A50021"/>
                </a:solidFill>
              </a:rPr>
              <a:t>Apostle</a:t>
            </a:r>
            <a:r>
              <a:rPr lang="en-US" altLang="ja-JP" sz="1200" u="sng" dirty="0">
                <a:solidFill>
                  <a:srgbClr val="A50021"/>
                </a:solidFill>
                <a:latin typeface="Arial"/>
              </a:rPr>
              <a:t>”</a:t>
            </a:r>
            <a:endParaRPr lang="en-US" altLang="ja-JP" sz="1200" u="none" dirty="0">
              <a:solidFill>
                <a:srgbClr val="A50021"/>
              </a:solidFill>
              <a:latin typeface="Arial"/>
            </a:endParaRPr>
          </a:p>
          <a:p>
            <a:r>
              <a:rPr lang="zh-CN" altLang="en-US" sz="1200" u="none" dirty="0">
                <a:solidFill>
                  <a:srgbClr val="A50021"/>
                </a:solidFill>
                <a:latin typeface="Arial"/>
              </a:rPr>
              <a:t>“使徒”在新约圣经的使用</a:t>
            </a:r>
            <a:endParaRPr lang="en-SG" altLang="zh-CN" sz="1200" u="none" dirty="0">
              <a:solidFill>
                <a:srgbClr val="A50021"/>
              </a:solidFill>
              <a:latin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u="sng" dirty="0">
                <a:latin typeface="Arial" charset="0"/>
                <a:ea typeface="ＭＳ Ｐゴシック" charset="0"/>
              </a:rPr>
              <a:t>Church Planters Other than "The Twelve":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u="none" dirty="0">
                <a:latin typeface="Arial" charset="0"/>
                <a:ea typeface="ＭＳ Ｐゴシック" charset="0"/>
                <a:cs typeface="宋体" charset="0"/>
              </a:rPr>
              <a:t>十二使徒之外的教会开荒者</a:t>
            </a:r>
            <a:endParaRPr lang="en-SG" altLang="zh-CN" sz="1200" u="none" dirty="0">
              <a:latin typeface="Arial" charset="0"/>
              <a:ea typeface="ＭＳ Ｐゴシック" charset="0"/>
              <a:cs typeface="宋体"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altLang="zh-CN" sz="1200" u="none" dirty="0">
              <a:latin typeface="Arial" charset="0"/>
              <a:ea typeface="ＭＳ Ｐゴシック" charset="0"/>
              <a:cs typeface="宋体"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"All the apostles" who saw Christ resurrected (1 Cor. 15:7) probably indicates more persons than the Twelve (v. 5) and may include Barnabas (Acts 14:4, 14), Jesus</a:t>
            </a:r>
            <a:r>
              <a:rPr lang="fr-FR" sz="1200" dirty="0"/>
              <a:t>'</a:t>
            </a:r>
            <a:r>
              <a:rPr lang="en-US" sz="1200" dirty="0"/>
              <a:t> brother James (Gal. 1:19), Andronicus and </a:t>
            </a:r>
            <a:r>
              <a:rPr lang="en-US" sz="1200" dirty="0" err="1"/>
              <a:t>Junias</a:t>
            </a:r>
            <a:r>
              <a:rPr lang="en-US" sz="1200" dirty="0"/>
              <a:t> (Rom. 16:7), Silvanus (Silas) and Timothy (1 Thess. 1:1; 2:6-7), and Apollos (1 Cor. 4:6, 9). </a:t>
            </a:r>
            <a:endParaRPr lang="en-US" altLang="zh-CN" sz="1200" dirty="0">
              <a:latin typeface="Arial"/>
              <a:ea typeface="宋体" charset="0"/>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u="none" dirty="0">
              <a:latin typeface="Arial" charset="0"/>
              <a:ea typeface="宋体" charset="0"/>
              <a:cs typeface="宋体"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u="none" dirty="0">
                <a:latin typeface="Arial" charset="0"/>
                <a:ea typeface="宋体" charset="0"/>
                <a:cs typeface="宋体" charset="0"/>
              </a:rPr>
              <a:t>见过复活主的 “所有使徒” （林前 </a:t>
            </a:r>
            <a:r>
              <a:rPr lang="en-US" altLang="zh-CN" sz="1200" u="none" dirty="0">
                <a:latin typeface="Arial" charset="0"/>
                <a:ea typeface="宋体" charset="0"/>
                <a:cs typeface="宋体" charset="0"/>
              </a:rPr>
              <a:t>15:7</a:t>
            </a:r>
            <a:r>
              <a:rPr lang="zh-CN" altLang="en-US" sz="1200" u="none" dirty="0">
                <a:latin typeface="Arial" charset="0"/>
                <a:ea typeface="宋体" charset="0"/>
                <a:cs typeface="宋体" charset="0"/>
              </a:rPr>
              <a:t>）可能表示超过十二位 （</a:t>
            </a:r>
            <a:r>
              <a:rPr lang="en-US" sz="1200" dirty="0"/>
              <a:t>5</a:t>
            </a:r>
            <a:r>
              <a:rPr lang="zh-CN" altLang="en-US" sz="1200" dirty="0"/>
              <a:t>节</a:t>
            </a:r>
            <a:r>
              <a:rPr lang="zh-CN" altLang="en-US" sz="1200" u="none" dirty="0">
                <a:latin typeface="Arial" charset="0"/>
                <a:ea typeface="宋体" charset="0"/>
                <a:cs typeface="宋体" charset="0"/>
              </a:rPr>
              <a:t>）。可能包括巴拿巴（徒 </a:t>
            </a:r>
            <a:r>
              <a:rPr lang="en-US" altLang="zh-CN" sz="1200" u="none" dirty="0">
                <a:latin typeface="Arial" charset="0"/>
                <a:ea typeface="宋体" charset="0"/>
                <a:cs typeface="宋体" charset="0"/>
              </a:rPr>
              <a:t>14:4</a:t>
            </a:r>
            <a:r>
              <a:rPr lang="zh-CN" altLang="en-US" sz="1200" u="none" dirty="0">
                <a:latin typeface="Arial" charset="0"/>
                <a:ea typeface="宋体" charset="0"/>
                <a:cs typeface="宋体" charset="0"/>
              </a:rPr>
              <a:t>，</a:t>
            </a:r>
            <a:r>
              <a:rPr lang="en-US" altLang="zh-CN" sz="1200" u="none" dirty="0">
                <a:latin typeface="Arial" charset="0"/>
                <a:ea typeface="宋体" charset="0"/>
                <a:cs typeface="宋体" charset="0"/>
              </a:rPr>
              <a:t>14</a:t>
            </a:r>
            <a:r>
              <a:rPr lang="zh-CN" altLang="en-US" sz="1200" u="none" dirty="0">
                <a:latin typeface="Arial" charset="0"/>
                <a:ea typeface="宋体" charset="0"/>
                <a:cs typeface="宋体" charset="0"/>
              </a:rPr>
              <a:t>），耶稣的兄弟</a:t>
            </a:r>
            <a:r>
              <a:rPr lang="zh-CN" altLang="en-SG" sz="1200" u="none" dirty="0">
                <a:latin typeface="Arial" charset="0"/>
                <a:ea typeface="宋体" charset="0"/>
                <a:cs typeface="宋体" charset="0"/>
              </a:rPr>
              <a:t>雅各</a:t>
            </a:r>
            <a:r>
              <a:rPr lang="zh-CN" altLang="en-US" sz="1200" u="none" dirty="0">
                <a:latin typeface="Arial" charset="0"/>
                <a:ea typeface="宋体" charset="0"/>
                <a:cs typeface="宋体" charset="0"/>
              </a:rPr>
              <a:t> （加 </a:t>
            </a:r>
            <a:r>
              <a:rPr lang="en-US" altLang="zh-CN" sz="1200" u="none" dirty="0">
                <a:latin typeface="Arial" charset="0"/>
                <a:ea typeface="宋体" charset="0"/>
                <a:cs typeface="宋体" charset="0"/>
              </a:rPr>
              <a:t>1:19</a:t>
            </a:r>
            <a:r>
              <a:rPr lang="zh-CN" altLang="en-US" sz="1200" u="none" dirty="0">
                <a:latin typeface="Arial" charset="0"/>
                <a:ea typeface="宋体" charset="0"/>
                <a:cs typeface="宋体" charset="0"/>
              </a:rPr>
              <a:t>），安多尼古和尤尼亚安 （罗 </a:t>
            </a:r>
            <a:r>
              <a:rPr lang="en-US" altLang="zh-CN" sz="1200" u="none" dirty="0">
                <a:latin typeface="Arial" charset="0"/>
                <a:ea typeface="宋体" charset="0"/>
                <a:cs typeface="宋体" charset="0"/>
              </a:rPr>
              <a:t>16:7</a:t>
            </a:r>
            <a:r>
              <a:rPr lang="zh-CN" altLang="en-US" sz="1200" u="none" dirty="0">
                <a:latin typeface="Arial" charset="0"/>
                <a:ea typeface="宋体" charset="0"/>
                <a:cs typeface="宋体" charset="0"/>
              </a:rPr>
              <a:t>），西拉和提摩太 （帖前 </a:t>
            </a:r>
            <a:r>
              <a:rPr lang="en-US" altLang="zh-CN" sz="1200" u="none" dirty="0">
                <a:latin typeface="Arial" charset="0"/>
                <a:ea typeface="宋体" charset="0"/>
                <a:cs typeface="宋体" charset="0"/>
              </a:rPr>
              <a:t>1:1</a:t>
            </a:r>
            <a:r>
              <a:rPr lang="zh-CN" altLang="en-US" sz="1200" u="none" dirty="0">
                <a:latin typeface="Arial" charset="0"/>
                <a:ea typeface="宋体" charset="0"/>
                <a:cs typeface="宋体" charset="0"/>
              </a:rPr>
              <a:t>， </a:t>
            </a:r>
            <a:r>
              <a:rPr lang="en-US" altLang="zh-CN" sz="1200" u="none" dirty="0">
                <a:latin typeface="Arial" charset="0"/>
                <a:ea typeface="宋体" charset="0"/>
                <a:cs typeface="宋体" charset="0"/>
              </a:rPr>
              <a:t>2:6-7</a:t>
            </a:r>
            <a:r>
              <a:rPr lang="zh-CN" altLang="en-US" sz="1200" u="none" dirty="0">
                <a:latin typeface="Arial" charset="0"/>
                <a:ea typeface="宋体" charset="0"/>
                <a:cs typeface="宋体" charset="0"/>
              </a:rPr>
              <a:t>），及亚波罗 （林前 </a:t>
            </a:r>
            <a:r>
              <a:rPr lang="en-US" altLang="zh-CN" sz="1200" u="none" dirty="0">
                <a:latin typeface="Arial" charset="0"/>
                <a:ea typeface="宋体" charset="0"/>
                <a:cs typeface="宋体" charset="0"/>
              </a:rPr>
              <a:t>4:6</a:t>
            </a:r>
            <a:r>
              <a:rPr lang="zh-CN" altLang="en-US" sz="1200" u="none" dirty="0">
                <a:latin typeface="Arial" charset="0"/>
                <a:ea typeface="宋体" charset="0"/>
                <a:cs typeface="宋体" charset="0"/>
              </a:rPr>
              <a:t>，</a:t>
            </a:r>
            <a:r>
              <a:rPr lang="en-US" altLang="zh-CN" sz="1200" u="none" dirty="0">
                <a:latin typeface="Arial" charset="0"/>
                <a:ea typeface="宋体" charset="0"/>
                <a:cs typeface="宋体" charset="0"/>
              </a:rPr>
              <a:t>9</a:t>
            </a:r>
            <a:r>
              <a:rPr lang="zh-CN" altLang="en-US" sz="1200" u="none" dirty="0">
                <a:latin typeface="Arial" charset="0"/>
                <a:ea typeface="宋体" charset="0"/>
                <a:cs typeface="宋体" charset="0"/>
              </a:rPr>
              <a:t>）</a:t>
            </a:r>
            <a:endParaRPr lang="en-US" altLang="zh-CN" sz="1200" u="none" dirty="0">
              <a:latin typeface="Arial" charset="0"/>
              <a:ea typeface="宋体" charset="0"/>
              <a:cs typeface="宋体"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24</a:t>
            </a:fld>
            <a:endParaRPr lang="en-US"/>
          </a:p>
        </p:txBody>
      </p:sp>
    </p:spTree>
    <p:extLst>
      <p:ext uri="{BB962C8B-B14F-4D97-AF65-F5344CB8AC3E}">
        <p14:creationId xmlns:p14="http://schemas.microsoft.com/office/powerpoint/2010/main" val="4173209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rgbClr val="A50021"/>
                </a:solidFill>
              </a:rPr>
              <a:t>NT Usage of the word </a:t>
            </a:r>
            <a:r>
              <a:rPr lang="en-US" altLang="ja-JP" sz="1200" u="sng" dirty="0">
                <a:solidFill>
                  <a:srgbClr val="A50021"/>
                </a:solidFill>
                <a:latin typeface="Arial"/>
              </a:rPr>
              <a:t>"</a:t>
            </a:r>
            <a:r>
              <a:rPr lang="en-US" sz="1200" u="sng" dirty="0">
                <a:solidFill>
                  <a:srgbClr val="A50021"/>
                </a:solidFill>
              </a:rPr>
              <a:t>Apostle</a:t>
            </a:r>
            <a:r>
              <a:rPr lang="en-US" altLang="ja-JP" sz="1200" u="sng" dirty="0">
                <a:solidFill>
                  <a:srgbClr val="A50021"/>
                </a:solidFill>
                <a:latin typeface="Arial"/>
              </a:rPr>
              <a:t>”</a:t>
            </a:r>
            <a:endParaRPr lang="en-US" altLang="ja-JP" sz="1200" u="none" dirty="0">
              <a:solidFill>
                <a:srgbClr val="A50021"/>
              </a:solidFill>
              <a:latin typeface="Arial"/>
            </a:endParaRPr>
          </a:p>
          <a:p>
            <a:r>
              <a:rPr lang="zh-CN" altLang="en-US" sz="1200" u="none" dirty="0">
                <a:solidFill>
                  <a:srgbClr val="A50021"/>
                </a:solidFill>
                <a:latin typeface="Arial"/>
              </a:rPr>
              <a:t>“使徒”在新约圣经的使用</a:t>
            </a:r>
            <a:endParaRPr lang="en-SG" altLang="zh-CN" sz="1200" u="none" dirty="0">
              <a:solidFill>
                <a:srgbClr val="A50021"/>
              </a:solidFill>
              <a:latin typeface="Arial"/>
            </a:endParaRP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Missionaries:	</a:t>
            </a:r>
            <a:endParaRPr lang="en-US" altLang="zh-CN" sz="1200" dirty="0">
              <a:latin typeface="Arial"/>
              <a:ea typeface="宋体" charset="0"/>
              <a:cs typeface="Arial"/>
            </a:endParaRPr>
          </a:p>
          <a:p>
            <a:r>
              <a:rPr lang="zh-CN" altLang="en-US" dirty="0"/>
              <a:t>宣教士</a:t>
            </a:r>
            <a:endParaRPr lang="en-SG" altLang="zh-CN" dirty="0"/>
          </a:p>
          <a:p>
            <a:pPr marL="719138" indent="-719138">
              <a:lnSpc>
                <a:spcPct val="80000"/>
              </a:lnSpc>
              <a:buFontTx/>
              <a:buAutoNum type="alphaLcParenR"/>
              <a:defRPr/>
            </a:pPr>
            <a:r>
              <a:rPr lang="en-US" sz="1200" dirty="0"/>
              <a:t>“messengers” (2 Cor. 8:23; Phil. 2:25)</a:t>
            </a:r>
            <a:r>
              <a:rPr lang="zh-CN" altLang="en-US" sz="1200" dirty="0"/>
              <a:t> “使者” （林后 </a:t>
            </a:r>
            <a:r>
              <a:rPr lang="en-US" altLang="zh-CN" sz="1200" dirty="0"/>
              <a:t>8:23</a:t>
            </a:r>
            <a:r>
              <a:rPr lang="zh-CN" altLang="en-US" sz="1200" dirty="0"/>
              <a:t>；腓 </a:t>
            </a:r>
            <a:r>
              <a:rPr lang="en-US" altLang="zh-CN" sz="1200" dirty="0"/>
              <a:t>2:25</a:t>
            </a:r>
            <a:r>
              <a:rPr lang="zh-CN" altLang="en-US" sz="1200" dirty="0"/>
              <a:t>）</a:t>
            </a:r>
            <a:endParaRPr lang="en-US" sz="1200" dirty="0"/>
          </a:p>
          <a:p>
            <a:pPr marL="719138" indent="-719138">
              <a:lnSpc>
                <a:spcPct val="80000"/>
              </a:lnSpc>
              <a:buFontTx/>
              <a:buAutoNum type="alphaLcParenR"/>
              <a:defRPr/>
            </a:pPr>
            <a:endParaRPr lang="en-US" sz="1200" dirty="0"/>
          </a:p>
          <a:p>
            <a:pPr marL="719138" indent="-719138">
              <a:lnSpc>
                <a:spcPct val="80000"/>
              </a:lnSpc>
              <a:buFontTx/>
              <a:buAutoNum type="alphaLcParenR"/>
              <a:defRPr/>
            </a:pPr>
            <a:r>
              <a:rPr lang="en-US" sz="1200" dirty="0"/>
              <a:t>“one who is sent” (John 13:16) </a:t>
            </a:r>
            <a:r>
              <a:rPr lang="zh-CN" altLang="en-US" sz="1200" dirty="0"/>
              <a:t>“被差遣者” （约 </a:t>
            </a:r>
            <a:r>
              <a:rPr lang="en-US" altLang="zh-CN" sz="1200" dirty="0"/>
              <a:t>13:16</a:t>
            </a:r>
            <a:r>
              <a:rPr lang="zh-CN" altLang="en-US" sz="1200" dirty="0"/>
              <a:t>）</a:t>
            </a:r>
            <a:endParaRPr lang="en-US" altLang="zh-CN" sz="1200" dirty="0">
              <a:latin typeface="Arial"/>
              <a:ea typeface="宋体" charset="0"/>
              <a:cs typeface="Arial"/>
            </a:endParaRPr>
          </a:p>
          <a:p>
            <a:endParaRPr lang="en-SG" dirty="0"/>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25</a:t>
            </a:fld>
            <a:endParaRPr lang="en-US"/>
          </a:p>
        </p:txBody>
      </p:sp>
    </p:spTree>
    <p:extLst>
      <p:ext uri="{BB962C8B-B14F-4D97-AF65-F5344CB8AC3E}">
        <p14:creationId xmlns:p14="http://schemas.microsoft.com/office/powerpoint/2010/main" val="2606663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Jesus as "Apostle":	</a:t>
            </a:r>
            <a:endParaRPr lang="en-US" altLang="zh-CN" sz="1200" dirty="0">
              <a:latin typeface="Arial"/>
              <a:ea typeface="宋体" charset="0"/>
              <a:cs typeface="Arial"/>
            </a:endParaRPr>
          </a:p>
          <a:p>
            <a:r>
              <a:rPr lang="zh-CN" altLang="en-US" dirty="0"/>
              <a:t>耶稣为“使徒”</a:t>
            </a:r>
            <a:endParaRPr lang="en-SG" altLang="zh-CN" dirty="0"/>
          </a:p>
          <a:p>
            <a:endParaRPr lang="en-SG" dirty="0"/>
          </a:p>
          <a:p>
            <a:r>
              <a:rPr lang="en-US" altLang="zh-CN" sz="1200" b="0" i="0" kern="1200" dirty="0">
                <a:solidFill>
                  <a:schemeClr val="tx1"/>
                </a:solidFill>
                <a:effectLst/>
                <a:latin typeface="Arial" charset="0"/>
                <a:ea typeface="ＭＳ Ｐゴシック" charset="0"/>
                <a:cs typeface="ＭＳ Ｐゴシック" charset="0"/>
              </a:rPr>
              <a:t>“</a:t>
            </a:r>
            <a:r>
              <a:rPr lang="zh-CN" altLang="en-US" sz="1200" b="0" i="0" kern="1200" dirty="0">
                <a:solidFill>
                  <a:schemeClr val="tx1"/>
                </a:solidFill>
                <a:effectLst/>
                <a:latin typeface="Arial" charset="0"/>
                <a:ea typeface="ＭＳ Ｐゴシック" charset="0"/>
                <a:cs typeface="ＭＳ Ｐゴシック" charset="0"/>
              </a:rPr>
              <a:t>同 蒙 天 召 的 圣 洁 弟 兄 阿 ， 你 们 应 当 思 想 我 们 所 认 为 使 者 、 为 大 祭 司 的 耶 稣 。</a:t>
            </a:r>
            <a:r>
              <a:rPr lang="en-US" altLang="zh-CN" sz="1200" b="0" i="0" kern="1200" dirty="0">
                <a:solidFill>
                  <a:schemeClr val="tx1"/>
                </a:solidFill>
                <a:effectLst/>
                <a:latin typeface="Arial" charset="0"/>
                <a:ea typeface="ＭＳ Ｐゴシック" charset="0"/>
                <a:cs typeface="ＭＳ Ｐゴシック" charset="0"/>
              </a:rPr>
              <a:t>”</a:t>
            </a:r>
          </a:p>
          <a:p>
            <a:r>
              <a:rPr lang="en-US" sz="1200" b="0" i="0" kern="1200" dirty="0">
                <a:solidFill>
                  <a:schemeClr val="tx1"/>
                </a:solidFill>
                <a:effectLst/>
                <a:latin typeface="Arial" charset="0"/>
                <a:ea typeface="ＭＳ Ｐゴシック" charset="0"/>
              </a:rPr>
              <a:t>(</a:t>
            </a:r>
            <a:r>
              <a:rPr lang="zh-CN" altLang="en-US" sz="1200" b="0" i="0" kern="1200" dirty="0">
                <a:solidFill>
                  <a:schemeClr val="tx1"/>
                </a:solidFill>
                <a:effectLst/>
                <a:latin typeface="Arial" charset="0"/>
                <a:ea typeface="ＭＳ Ｐゴシック" charset="0"/>
              </a:rPr>
              <a:t>来 </a:t>
            </a:r>
            <a:r>
              <a:rPr lang="en-US" altLang="zh-CN" sz="1200" b="0" i="0" kern="1200" dirty="0">
                <a:solidFill>
                  <a:schemeClr val="tx1"/>
                </a:solidFill>
                <a:effectLst/>
                <a:latin typeface="Arial" charset="0"/>
                <a:ea typeface="ＭＳ Ｐゴシック" charset="0"/>
              </a:rPr>
              <a:t>3:1</a:t>
            </a:r>
            <a:r>
              <a:rPr lang="zh-CN" altLang="en-US" sz="1200" b="0" i="0" kern="1200" dirty="0">
                <a:solidFill>
                  <a:schemeClr val="tx1"/>
                </a:solidFill>
                <a:effectLst/>
                <a:latin typeface="Arial" charset="0"/>
                <a:ea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26</a:t>
            </a:fld>
            <a:endParaRPr lang="en-US"/>
          </a:p>
        </p:txBody>
      </p:sp>
    </p:spTree>
    <p:extLst>
      <p:ext uri="{BB962C8B-B14F-4D97-AF65-F5344CB8AC3E}">
        <p14:creationId xmlns:p14="http://schemas.microsoft.com/office/powerpoint/2010/main" val="388065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91F1E1-A99D-034E-95FE-1574DB2D83F7}" type="slidenum">
              <a:rPr lang="en-US" sz="1200"/>
              <a:pPr/>
              <a:t>27</a:t>
            </a:fld>
            <a:endParaRPr lang="en-US" sz="1200"/>
          </a:p>
        </p:txBody>
      </p:sp>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0819" name="Rectangle 3"/>
          <p:cNvSpPr>
            <a:spLocks noGrp="1" noChangeArrowheads="1"/>
          </p:cNvSpPr>
          <p:nvPr>
            <p:ph type="body" idx="1"/>
          </p:nvPr>
        </p:nvSpPr>
        <p:spPr>
          <a:noFill/>
        </p:spPr>
        <p:txBody>
          <a:bodyPr/>
          <a:lstStyle/>
          <a:p>
            <a:pPr eaLnBrk="1" hangingPunct="1"/>
            <a:r>
              <a:rPr lang="en-US" dirty="0"/>
              <a:t>Apostle Job Description</a:t>
            </a:r>
            <a:endParaRPr lang="en-SG" altLang="zh-CN" dirty="0"/>
          </a:p>
          <a:p>
            <a:pPr eaLnBrk="1" hangingPunct="1"/>
            <a:r>
              <a:rPr lang="zh-CN" altLang="en-US" dirty="0"/>
              <a:t>“使徒的工作范围”</a:t>
            </a:r>
            <a:endParaRPr lang="en-SG" altLang="zh-CN" dirty="0"/>
          </a:p>
          <a:p>
            <a:pPr eaLnBrk="1" hangingPunct="1"/>
            <a:endParaRPr lang="en-SG" dirty="0"/>
          </a:p>
          <a:p>
            <a:pPr eaLnBrk="1" hangingPunct="1">
              <a:defRPr/>
            </a:pPr>
            <a:r>
              <a:rPr lang="en-US" sz="1200" dirty="0"/>
              <a:t>Chosen directly by Christ (Luke 6:13) or Spirit (Acts 13:2)</a:t>
            </a:r>
          </a:p>
          <a:p>
            <a:pPr eaLnBrk="1" hangingPunct="1">
              <a:defRPr/>
            </a:pPr>
            <a:r>
              <a:rPr lang="zh-CN" altLang="en-US" sz="1200" dirty="0"/>
              <a:t>基督亲自（路 </a:t>
            </a:r>
            <a:r>
              <a:rPr lang="en-US" altLang="zh-CN" sz="1200" dirty="0"/>
              <a:t>6:13</a:t>
            </a:r>
            <a:r>
              <a:rPr lang="zh-CN" altLang="en-US" sz="1200" dirty="0"/>
              <a:t>） 或圣灵拣选（徒 </a:t>
            </a:r>
            <a:r>
              <a:rPr lang="en-US" altLang="zh-CN" sz="1200" dirty="0"/>
              <a:t>13:2</a:t>
            </a:r>
            <a:r>
              <a:rPr lang="zh-CN" altLang="en-US" sz="1200" dirty="0"/>
              <a:t>）</a:t>
            </a:r>
            <a:endParaRPr lang="en-SG" altLang="zh-CN" sz="1200" dirty="0"/>
          </a:p>
          <a:p>
            <a:pPr eaLnBrk="1" hangingPunct="1">
              <a:defRPr/>
            </a:pPr>
            <a:endParaRPr lang="en-US" sz="1200" dirty="0"/>
          </a:p>
          <a:p>
            <a:pPr eaLnBrk="1" hangingPunct="1">
              <a:defRPr/>
            </a:pPr>
            <a:r>
              <a:rPr lang="en-US" sz="1200" dirty="0"/>
              <a:t>Had miraculous powers (2 Cor. 12:11-12)</a:t>
            </a:r>
          </a:p>
          <a:p>
            <a:pPr eaLnBrk="1" hangingPunct="1">
              <a:defRPr/>
            </a:pPr>
            <a:r>
              <a:rPr lang="zh-CN" altLang="en-US" sz="1200" dirty="0"/>
              <a:t>拥有行神迹 （林后 </a:t>
            </a:r>
            <a:r>
              <a:rPr lang="en-US" altLang="zh-CN" sz="1200" dirty="0"/>
              <a:t>12:11-12</a:t>
            </a:r>
            <a:r>
              <a:rPr lang="zh-CN" altLang="en-US" sz="1200" dirty="0"/>
              <a:t>）</a:t>
            </a:r>
            <a:endParaRPr lang="en-US" sz="1200" dirty="0"/>
          </a:p>
          <a:p>
            <a:pPr eaLnBrk="1" hangingPunct="1">
              <a:defRPr/>
            </a:pPr>
            <a:endParaRPr lang="en-US" sz="1200" dirty="0"/>
          </a:p>
          <a:p>
            <a:pPr eaLnBrk="1" hangingPunct="1">
              <a:defRPr/>
            </a:pPr>
            <a:r>
              <a:rPr lang="en-US" sz="1200" dirty="0"/>
              <a:t>Received direct revelation (Gal. 1:12)</a:t>
            </a:r>
          </a:p>
          <a:p>
            <a:pPr eaLnBrk="1" hangingPunct="1">
              <a:defRPr/>
            </a:pPr>
            <a:r>
              <a:rPr lang="zh-CN" altLang="en-US" sz="1200" dirty="0"/>
              <a:t>直接领受启示 （加 </a:t>
            </a:r>
            <a:r>
              <a:rPr lang="en-US" altLang="zh-CN" sz="1200" dirty="0"/>
              <a:t>1:12</a:t>
            </a:r>
            <a:r>
              <a:rPr lang="zh-CN" altLang="en-US" sz="1200" dirty="0"/>
              <a:t>）</a:t>
            </a:r>
            <a:endParaRPr lang="en-US" sz="1200" dirty="0"/>
          </a:p>
          <a:p>
            <a:pPr eaLnBrk="1" hangingPunct="1">
              <a:defRPr/>
            </a:pPr>
            <a:endParaRPr lang="en-US" sz="1200" dirty="0"/>
          </a:p>
          <a:p>
            <a:pPr eaLnBrk="1" hangingPunct="1">
              <a:defRPr/>
            </a:pPr>
            <a:r>
              <a:rPr lang="en-US" sz="1200" dirty="0"/>
              <a:t>Unquestioned authority (1 Cor. 4:19-21)</a:t>
            </a:r>
          </a:p>
          <a:p>
            <a:pPr eaLnBrk="1" hangingPunct="1">
              <a:defRPr/>
            </a:pPr>
            <a:r>
              <a:rPr lang="zh-CN" altLang="en-US" sz="1200" dirty="0"/>
              <a:t>不被怀疑的权威 （林前 </a:t>
            </a:r>
            <a:r>
              <a:rPr lang="en-US" altLang="zh-CN" sz="1200" dirty="0"/>
              <a:t>4:19-21</a:t>
            </a:r>
            <a:r>
              <a:rPr lang="zh-CN" altLang="en-US" sz="1200" dirty="0"/>
              <a:t>）</a:t>
            </a:r>
            <a:endParaRPr lang="en-US" sz="1200" dirty="0"/>
          </a:p>
          <a:p>
            <a:pPr eaLnBrk="1" hangingPunct="1">
              <a:defRPr/>
            </a:pPr>
            <a:endParaRPr lang="en-US" sz="1200" dirty="0"/>
          </a:p>
          <a:p>
            <a:pPr eaLnBrk="1" hangingPunct="1">
              <a:defRPr/>
            </a:pPr>
            <a:r>
              <a:rPr lang="en-US" sz="1200" dirty="0"/>
              <a:t>Laid the Church</a:t>
            </a:r>
            <a:r>
              <a:rPr lang="fr-FR" altLang="ja-JP" sz="1200" dirty="0"/>
              <a:t>'</a:t>
            </a:r>
            <a:r>
              <a:rPr lang="en-US" sz="1200" dirty="0"/>
              <a:t>s foundation (Eph. 2:20)</a:t>
            </a:r>
          </a:p>
          <a:p>
            <a:pPr eaLnBrk="1" hangingPunct="1">
              <a:defRPr/>
            </a:pPr>
            <a:r>
              <a:rPr lang="zh-CN" altLang="en-US" sz="1200" dirty="0"/>
              <a:t>建立教会的根基 （弗 </a:t>
            </a:r>
            <a:r>
              <a:rPr lang="en-US" altLang="zh-CN" sz="1200" dirty="0"/>
              <a:t>2:20</a:t>
            </a:r>
            <a:r>
              <a:rPr lang="zh-CN" altLang="en-US" sz="1200" dirty="0"/>
              <a:t>）</a:t>
            </a:r>
            <a:endParaRPr lang="en-US" sz="1200" dirty="0"/>
          </a:p>
          <a:p>
            <a:pPr eaLnBrk="1" hangingPunct="1">
              <a:defRPr/>
            </a:pPr>
            <a:endParaRPr lang="en-US" sz="1200" dirty="0"/>
          </a:p>
          <a:p>
            <a:pPr eaLnBrk="1" hangingPunct="1">
              <a:defRPr/>
            </a:pPr>
            <a:r>
              <a:rPr lang="en-US" sz="1200" dirty="0"/>
              <a:t>Saw Christ personally (1 Cor. 9:1)</a:t>
            </a:r>
          </a:p>
          <a:p>
            <a:pPr eaLnBrk="1" hangingPunct="1">
              <a:defRPr/>
            </a:pPr>
            <a:r>
              <a:rPr lang="zh-CN" altLang="en-US" sz="1200" dirty="0"/>
              <a:t>亲眼见过耶稣 （林前 </a:t>
            </a:r>
            <a:r>
              <a:rPr lang="en-US" altLang="zh-CN" sz="1200" dirty="0"/>
              <a:t>9:1</a:t>
            </a:r>
            <a:r>
              <a:rPr lang="zh-CN" altLang="en-US" sz="1200" dirty="0"/>
              <a:t>）</a:t>
            </a:r>
            <a:endParaRPr lang="en-US" sz="1200" dirty="0"/>
          </a:p>
          <a:p>
            <a:pPr eaLnBrk="1" hangingPunct="1">
              <a:defRPr/>
            </a:pPr>
            <a:endParaRPr lang="en-US" sz="1200" dirty="0"/>
          </a:p>
          <a:p>
            <a:pPr eaLnBrk="1" hangingPunct="1">
              <a:defRPr/>
            </a:pPr>
            <a:r>
              <a:rPr lang="en-US" sz="1200" dirty="0"/>
              <a:t>Most influential office (1 Cor. 12:28)</a:t>
            </a:r>
          </a:p>
          <a:p>
            <a:pPr eaLnBrk="1" hangingPunct="1">
              <a:defRPr/>
            </a:pPr>
            <a:r>
              <a:rPr lang="zh-CN" altLang="en-US" sz="1200" dirty="0"/>
              <a:t>拥有最大的影响力 （林前 </a:t>
            </a:r>
            <a:r>
              <a:rPr lang="en-US" altLang="zh-CN" sz="1200" dirty="0"/>
              <a:t>12:28</a:t>
            </a:r>
            <a:r>
              <a:rPr lang="zh-CN" altLang="en-US" sz="1200" dirty="0"/>
              <a:t>）</a:t>
            </a:r>
            <a:endParaRPr lang="en-US" sz="1200" dirty="0"/>
          </a:p>
          <a:p>
            <a:pPr eaLnBrk="1" hangingPunct="1">
              <a:defRPr/>
            </a:pPr>
            <a:endParaRPr lang="en-US" sz="1200" dirty="0"/>
          </a:p>
          <a:p>
            <a:pPr eaLnBrk="1" hangingPunct="1">
              <a:defRPr/>
            </a:pPr>
            <a:r>
              <a:rPr lang="en-US" sz="1200" dirty="0"/>
              <a:t>Equipped the saints for ministry (Eph. 4:11-12)</a:t>
            </a:r>
          </a:p>
          <a:p>
            <a:pPr eaLnBrk="1" hangingPunct="1">
              <a:defRPr/>
            </a:pPr>
            <a:r>
              <a:rPr lang="zh-CN" altLang="en-US" sz="1200" dirty="0"/>
              <a:t>装备信徒参与事奉 （弗 </a:t>
            </a:r>
            <a:r>
              <a:rPr lang="en-US" altLang="zh-CN" sz="1200" dirty="0"/>
              <a:t>4:11-12</a:t>
            </a:r>
            <a:r>
              <a:rPr lang="zh-CN" altLang="en-US" sz="1200" dirty="0"/>
              <a:t>）</a:t>
            </a:r>
            <a:endParaRPr lang="en-US" sz="1200" dirty="0"/>
          </a:p>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Apostleship</a:t>
            </a:r>
          </a:p>
          <a:p>
            <a:r>
              <a:rPr lang="zh-CN" altLang="en-US" dirty="0"/>
              <a:t>使徒的定义</a:t>
            </a:r>
            <a:endParaRPr lang="en-US" altLang="zh-CN" dirty="0"/>
          </a:p>
          <a:p>
            <a:endParaRPr lang="en-US" dirty="0"/>
          </a:p>
          <a:p>
            <a:r>
              <a:rPr lang="en-US" dirty="0"/>
              <a:t>Is defined in various ways:</a:t>
            </a:r>
          </a:p>
          <a:p>
            <a:r>
              <a:rPr lang="zh-CN" altLang="en-US" dirty="0"/>
              <a:t>有各种的解释</a:t>
            </a:r>
            <a:endParaRPr lang="en-SG" altLang="zh-CN" dirty="0"/>
          </a:p>
          <a:p>
            <a:endParaRPr lang="en-SG" dirty="0"/>
          </a:p>
          <a:p>
            <a:r>
              <a:rPr lang="en-US" dirty="0"/>
              <a:t>1) </a:t>
            </a:r>
            <a:r>
              <a:rPr lang="en-US" sz="1200" dirty="0">
                <a:latin typeface="Arial Narrow" charset="0"/>
              </a:rPr>
              <a:t>the OFFICE of Apostleship (Acts 1:25) 	</a:t>
            </a:r>
            <a:r>
              <a:rPr lang="zh-CN" altLang="en-US" sz="1200" dirty="0">
                <a:latin typeface="Arial Narrow" charset="0"/>
              </a:rPr>
              <a:t>使徒的职分 （徒 </a:t>
            </a:r>
            <a:r>
              <a:rPr lang="en-US" altLang="zh-CN" sz="1200" dirty="0">
                <a:latin typeface="Arial Narrow" charset="0"/>
              </a:rPr>
              <a:t>1:25</a:t>
            </a:r>
            <a:r>
              <a:rPr lang="zh-CN" altLang="en-US" sz="1200" dirty="0">
                <a:latin typeface="Arial Narrow" charset="0"/>
              </a:rPr>
              <a:t>）</a:t>
            </a:r>
            <a:endParaRPr lang="en-US" sz="1200" dirty="0">
              <a:latin typeface="Arial Narrow" charset="0"/>
            </a:endParaRPr>
          </a:p>
          <a:p>
            <a:pPr marL="609600" indent="-609600">
              <a:buFontTx/>
              <a:buNone/>
              <a:defRPr/>
            </a:pPr>
            <a:r>
              <a:rPr lang="en-US" sz="1200" dirty="0">
                <a:latin typeface="Arial Narrow" charset="0"/>
              </a:rPr>
              <a:t>	• proponents: Grudem and Erickson</a:t>
            </a:r>
            <a:r>
              <a:rPr lang="en-SG" sz="1200" dirty="0">
                <a:latin typeface="Arial Narrow" charset="0"/>
              </a:rPr>
              <a:t>	</a:t>
            </a:r>
            <a:r>
              <a:rPr lang="zh-CN" altLang="en-US" sz="1200" dirty="0">
                <a:latin typeface="Arial Narrow" charset="0"/>
              </a:rPr>
              <a:t>支持者：</a:t>
            </a:r>
            <a:r>
              <a:rPr lang="en-US" altLang="zh-CN" sz="1200" dirty="0">
                <a:latin typeface="Arial Narrow" charset="0"/>
              </a:rPr>
              <a:t>Grudem and Erickson</a:t>
            </a:r>
            <a:endParaRPr lang="en-US" sz="1200" dirty="0">
              <a:latin typeface="Arial Narrow" charset="0"/>
            </a:endParaRPr>
          </a:p>
          <a:p>
            <a:endParaRPr lang="en-US" dirty="0"/>
          </a:p>
          <a:p>
            <a:pPr marL="609600" indent="-609600">
              <a:buFontTx/>
              <a:buAutoNum type="arabicParenR" startAt="2"/>
              <a:defRPr/>
            </a:pPr>
            <a:r>
              <a:rPr lang="en-US" sz="1200" dirty="0">
                <a:latin typeface="Arial Narrow" charset="0"/>
              </a:rPr>
              <a:t>the SPIRITUAL GIFT of apostleship 	</a:t>
            </a:r>
            <a:r>
              <a:rPr lang="zh-CN" altLang="en-US" sz="1200" dirty="0">
                <a:latin typeface="Arial Narrow" charset="0"/>
              </a:rPr>
              <a:t>使徒的恩赐 （林前 </a:t>
            </a:r>
            <a:r>
              <a:rPr lang="en-US" altLang="zh-CN" sz="1200" dirty="0">
                <a:latin typeface="Arial Narrow" charset="0"/>
              </a:rPr>
              <a:t>12:28</a:t>
            </a:r>
            <a:r>
              <a:rPr lang="zh-CN" altLang="en-US" sz="1200" dirty="0">
                <a:latin typeface="Arial Narrow" charset="0"/>
              </a:rPr>
              <a:t>，弗 </a:t>
            </a:r>
            <a:r>
              <a:rPr lang="en-US" altLang="zh-CN" sz="1200" dirty="0">
                <a:latin typeface="Arial Narrow" charset="0"/>
              </a:rPr>
              <a:t>4:11</a:t>
            </a:r>
            <a:r>
              <a:rPr lang="zh-CN" altLang="en-US" sz="1200" dirty="0">
                <a:latin typeface="Arial Narrow" charset="0"/>
              </a:rPr>
              <a:t>）</a:t>
            </a:r>
            <a:endParaRPr lang="en-US" sz="1200" dirty="0">
              <a:latin typeface="Arial Narrow" charset="0"/>
            </a:endParaRPr>
          </a:p>
          <a:p>
            <a:pPr marL="609600" indent="-609600">
              <a:buFontTx/>
              <a:buNone/>
              <a:defRPr/>
            </a:pPr>
            <a:r>
              <a:rPr lang="en-US" sz="1200" dirty="0">
                <a:latin typeface="Arial Narrow" charset="0"/>
              </a:rPr>
              <a:t>	(1 Cor. 12:28; Eph. 4:11) </a:t>
            </a:r>
          </a:p>
          <a:p>
            <a:pPr marL="609600" indent="-609600">
              <a:buFontTx/>
              <a:buNone/>
              <a:defRPr/>
            </a:pPr>
            <a:r>
              <a:rPr lang="en-US" sz="1200" dirty="0">
                <a:latin typeface="Arial Narrow" charset="0"/>
              </a:rPr>
              <a:t>	• proponent: Geisler</a:t>
            </a:r>
            <a:r>
              <a:rPr lang="en-SG" sz="1200" dirty="0">
                <a:latin typeface="Arial Narrow" charset="0"/>
              </a:rPr>
              <a:t>	</a:t>
            </a:r>
            <a:r>
              <a:rPr lang="zh-CN" altLang="en-US" sz="1200" dirty="0">
                <a:latin typeface="Arial Narrow" charset="0"/>
              </a:rPr>
              <a:t>支持者：</a:t>
            </a:r>
            <a:r>
              <a:rPr lang="en-US" altLang="zh-CN" sz="1200" dirty="0">
                <a:latin typeface="Arial Narrow" charset="0"/>
              </a:rPr>
              <a:t>Geisler</a:t>
            </a:r>
          </a:p>
          <a:p>
            <a:pPr marL="609600" indent="-609600">
              <a:buFontTx/>
              <a:buNone/>
              <a:defRPr/>
            </a:pPr>
            <a:endParaRPr lang="en-US" sz="1200" dirty="0">
              <a:latin typeface="Arial Narrow" charset="0"/>
            </a:endParaRPr>
          </a:p>
          <a:p>
            <a:pPr marL="228600" marR="0" lvl="0" indent="-228600" algn="l" defTabSz="914400" rtl="0" eaLnBrk="0" fontAlgn="base" latinLnBrk="0" hangingPunct="0">
              <a:lnSpc>
                <a:spcPct val="100000"/>
              </a:lnSpc>
              <a:spcBef>
                <a:spcPct val="30000"/>
              </a:spcBef>
              <a:spcAft>
                <a:spcPct val="0"/>
              </a:spcAft>
              <a:buClrTx/>
              <a:buSzTx/>
              <a:buFontTx/>
              <a:buAutoNum type="arabicParenR" startAt="3"/>
              <a:tabLst/>
              <a:defRPr/>
            </a:pPr>
            <a:r>
              <a:rPr lang="en-US" sz="1200" dirty="0">
                <a:latin typeface="Arial Narrow" charset="0"/>
              </a:rPr>
              <a:t>Both an OFFICE &amp; GIFT 	</a:t>
            </a:r>
            <a:r>
              <a:rPr lang="zh-CN" altLang="en-US" sz="1200" dirty="0">
                <a:latin typeface="Arial Narrow" charset="0"/>
              </a:rPr>
              <a:t>职分与恩赐</a:t>
            </a:r>
            <a:endParaRPr lang="en-US" sz="1200" dirty="0">
              <a:latin typeface="Arial Narrow" charset="0"/>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Narrow" charset="0"/>
              </a:rPr>
              <a:t>	• proponent: Griffith	</a:t>
            </a:r>
            <a:r>
              <a:rPr lang="zh-CN" altLang="en-US" sz="1200" dirty="0">
                <a:latin typeface="Arial Narrow" charset="0"/>
              </a:rPr>
              <a:t>支持者：</a:t>
            </a:r>
            <a:r>
              <a:rPr lang="en-US" altLang="zh-CN" sz="1200" dirty="0">
                <a:latin typeface="Arial Narrow" charset="0"/>
              </a:rPr>
              <a:t>Griffith</a:t>
            </a:r>
            <a:endParaRPr lang="en-US" sz="1200"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28</a:t>
            </a:fld>
            <a:endParaRPr lang="en-US"/>
          </a:p>
        </p:txBody>
      </p:sp>
    </p:spTree>
    <p:extLst>
      <p:ext uri="{BB962C8B-B14F-4D97-AF65-F5344CB8AC3E}">
        <p14:creationId xmlns:p14="http://schemas.microsoft.com/office/powerpoint/2010/main" val="1963349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A90A5AD1-4A48-40CE-9D53-036FF7201DB9}" type="slidenum">
              <a:rPr lang="en-US" altLang="en-US" sz="1200">
                <a:solidFill>
                  <a:srgbClr val="000000"/>
                </a:solidFill>
                <a:latin typeface="Arial" pitchFamily="34" charset="0"/>
              </a:rPr>
              <a:pPr eaLnBrk="1" hangingPunct="1"/>
              <a:t>29</a:t>
            </a:fld>
            <a:endParaRPr lang="en-US" altLang="en-US" sz="1200">
              <a:solidFill>
                <a:srgbClr val="000000"/>
              </a:solidFill>
              <a:latin typeface="Arial" pitchFamily="34"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itchFamily="18" charset="0"/>
              <a:cs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7850" indent="-577850">
              <a:lnSpc>
                <a:spcPct val="90000"/>
              </a:lnSpc>
              <a:buFontTx/>
              <a:buNone/>
              <a:defRPr/>
            </a:pPr>
            <a:r>
              <a:rPr lang="en-US" b="1" u="none" dirty="0">
                <a:latin typeface="Arial Narrow" charset="0"/>
              </a:rPr>
              <a:t>Functions of Apostles </a:t>
            </a:r>
            <a:r>
              <a:rPr lang="zh-CN" altLang="en-US" b="0" u="none" dirty="0">
                <a:latin typeface="Arial Narrow" charset="0"/>
              </a:rPr>
              <a:t>使徒的功能</a:t>
            </a:r>
            <a:endParaRPr lang="en-US" b="1" u="none" dirty="0">
              <a:latin typeface="Arial Narrow" charset="0"/>
            </a:endParaRPr>
          </a:p>
          <a:p>
            <a:pPr marL="577850" indent="-577850">
              <a:lnSpc>
                <a:spcPct val="90000"/>
              </a:lnSpc>
              <a:buFontTx/>
              <a:buNone/>
              <a:defRPr/>
            </a:pPr>
            <a:endParaRPr lang="en-US" u="sng" dirty="0">
              <a:latin typeface="Arial Narrow" charset="0"/>
            </a:endParaRPr>
          </a:p>
          <a:p>
            <a:pPr marL="577850" indent="-577850">
              <a:lnSpc>
                <a:spcPct val="90000"/>
              </a:lnSpc>
              <a:buFontTx/>
              <a:buNone/>
              <a:defRPr/>
            </a:pPr>
            <a:r>
              <a:rPr lang="en-US" u="sng" dirty="0">
                <a:latin typeface="Arial Narrow" charset="0"/>
              </a:rPr>
              <a:t>Apostles had a unique function and authority</a:t>
            </a:r>
            <a:r>
              <a:rPr lang="en-US" dirty="0">
                <a:latin typeface="Arial Narrow" charset="0"/>
              </a:rPr>
              <a:t>:</a:t>
            </a:r>
            <a:r>
              <a:rPr lang="zh-CN" altLang="en-US" dirty="0">
                <a:latin typeface="Arial Narrow" charset="0"/>
              </a:rPr>
              <a:t> 使徒有独特的功能与权柄</a:t>
            </a:r>
            <a:endParaRPr lang="en-US" dirty="0">
              <a:latin typeface="Arial Narrow" charset="0"/>
            </a:endParaRPr>
          </a:p>
          <a:p>
            <a:pPr marL="577850" indent="-577850">
              <a:lnSpc>
                <a:spcPct val="90000"/>
              </a:lnSpc>
              <a:buFontTx/>
              <a:buNone/>
              <a:defRPr/>
            </a:pPr>
            <a:endParaRPr lang="en-US" sz="1050" dirty="0">
              <a:latin typeface="Arial Narrow" charset="0"/>
            </a:endParaRPr>
          </a:p>
          <a:p>
            <a:pPr marL="577850" indent="-577850">
              <a:lnSpc>
                <a:spcPct val="90000"/>
              </a:lnSpc>
              <a:buFontTx/>
              <a:buAutoNum type="romanLcParenBoth"/>
              <a:defRPr/>
            </a:pPr>
            <a:r>
              <a:rPr lang="en-US" dirty="0">
                <a:latin typeface="Arial Narrow" charset="0"/>
              </a:rPr>
              <a:t>They were given authority</a:t>
            </a:r>
            <a:r>
              <a:rPr lang="en-US" sz="1400" dirty="0">
                <a:latin typeface="Arial Narrow" charset="0"/>
              </a:rPr>
              <a:t> </a:t>
            </a:r>
            <a:r>
              <a:rPr lang="en-US" sz="1200" dirty="0">
                <a:latin typeface="Arial Narrow" charset="0"/>
              </a:rPr>
              <a:t>(Mark 6:7)</a:t>
            </a:r>
            <a:r>
              <a:rPr lang="en-US" sz="1400" dirty="0">
                <a:latin typeface="Arial Narrow" charset="0"/>
              </a:rPr>
              <a:t> </a:t>
            </a:r>
            <a:r>
              <a:rPr lang="en-US" dirty="0">
                <a:latin typeface="Arial Narrow" charset="0"/>
              </a:rPr>
              <a:t>and power</a:t>
            </a:r>
            <a:r>
              <a:rPr lang="en-US" sz="1400" dirty="0">
                <a:latin typeface="Arial Narrow" charset="0"/>
              </a:rPr>
              <a:t> </a:t>
            </a:r>
            <a:r>
              <a:rPr lang="en-US" sz="1200" dirty="0">
                <a:latin typeface="Arial Narrow" charset="0"/>
              </a:rPr>
              <a:t>(Acts 1:8)</a:t>
            </a:r>
            <a:r>
              <a:rPr lang="en-US" sz="1400" dirty="0">
                <a:latin typeface="Arial Narrow" charset="0"/>
              </a:rPr>
              <a:t> </a:t>
            </a:r>
            <a:r>
              <a:rPr lang="en-US" dirty="0">
                <a:latin typeface="Arial Narrow" charset="0"/>
              </a:rPr>
              <a:t>to proclaim the gospel and for use in the church</a:t>
            </a:r>
            <a:r>
              <a:rPr lang="en-US" sz="1400" dirty="0">
                <a:latin typeface="Arial Narrow" charset="0"/>
              </a:rPr>
              <a:t> </a:t>
            </a:r>
            <a:r>
              <a:rPr lang="en-US" sz="1200" dirty="0">
                <a:latin typeface="Arial Narrow" charset="0"/>
              </a:rPr>
              <a:t>(Acts 4:33; 2 Cor. 10:8; 13:10)</a:t>
            </a:r>
            <a:r>
              <a:rPr lang="zh-CN" altLang="en-US" sz="1200" dirty="0">
                <a:latin typeface="Arial Narrow" charset="0"/>
              </a:rPr>
              <a:t> </a:t>
            </a:r>
            <a:endParaRPr lang="en-SG" altLang="zh-CN" sz="1200" dirty="0">
              <a:latin typeface="Arial Narrow" charset="0"/>
            </a:endParaRPr>
          </a:p>
          <a:p>
            <a:pPr marL="1035050" lvl="1" indent="-577850">
              <a:lnSpc>
                <a:spcPct val="90000"/>
              </a:lnSpc>
              <a:buFont typeface="Arial" panose="020B0604020202020204" pitchFamily="34" charset="0"/>
              <a:buChar char="•"/>
              <a:defRPr/>
            </a:pPr>
            <a:r>
              <a:rPr lang="zh-CN" altLang="en-US" sz="1200" dirty="0">
                <a:latin typeface="Arial Narrow" charset="0"/>
              </a:rPr>
              <a:t>使徒领受权柄 （可 </a:t>
            </a:r>
            <a:r>
              <a:rPr lang="en-US" altLang="zh-CN" sz="1200" dirty="0">
                <a:latin typeface="Arial Narrow" charset="0"/>
              </a:rPr>
              <a:t>6:7</a:t>
            </a:r>
            <a:r>
              <a:rPr lang="zh-CN" altLang="en-US" sz="1200" dirty="0">
                <a:latin typeface="Arial Narrow" charset="0"/>
              </a:rPr>
              <a:t>）和能力 （徒 </a:t>
            </a:r>
            <a:r>
              <a:rPr lang="en-US" altLang="zh-CN" sz="1200" dirty="0">
                <a:latin typeface="Arial Narrow" charset="0"/>
              </a:rPr>
              <a:t>1:8</a:t>
            </a:r>
            <a:r>
              <a:rPr lang="zh-CN" altLang="en-US" sz="1200" dirty="0">
                <a:latin typeface="Arial Narrow" charset="0"/>
              </a:rPr>
              <a:t>） 来宣讲福音及造就教会 （徒 </a:t>
            </a:r>
            <a:r>
              <a:rPr lang="en-US" altLang="zh-CN" sz="1200" dirty="0">
                <a:latin typeface="Arial Narrow" charset="0"/>
              </a:rPr>
              <a:t>4:33</a:t>
            </a:r>
            <a:r>
              <a:rPr lang="zh-CN" altLang="en-US" sz="1200" dirty="0">
                <a:latin typeface="Arial Narrow" charset="0"/>
              </a:rPr>
              <a:t>， 林后 </a:t>
            </a:r>
            <a:r>
              <a:rPr lang="en-US" altLang="zh-CN" sz="1200" dirty="0">
                <a:latin typeface="Arial Narrow" charset="0"/>
              </a:rPr>
              <a:t>10:8</a:t>
            </a:r>
            <a:r>
              <a:rPr lang="zh-CN" altLang="en-US" sz="1200" dirty="0">
                <a:latin typeface="Arial Narrow" charset="0"/>
              </a:rPr>
              <a:t>； </a:t>
            </a:r>
            <a:r>
              <a:rPr lang="en-US" altLang="zh-CN" sz="1200" dirty="0">
                <a:latin typeface="Arial Narrow" charset="0"/>
              </a:rPr>
              <a:t>13:10</a:t>
            </a:r>
            <a:r>
              <a:rPr lang="zh-CN" altLang="en-US" sz="1200" dirty="0">
                <a:latin typeface="Arial Narrow" charset="0"/>
              </a:rPr>
              <a:t>）</a:t>
            </a:r>
            <a:endParaRPr lang="en-US" sz="1200" dirty="0">
              <a:latin typeface="Arial Narrow" charset="0"/>
            </a:endParaRPr>
          </a:p>
          <a:p>
            <a:pPr marL="577850" indent="-577850">
              <a:lnSpc>
                <a:spcPct val="90000"/>
              </a:lnSpc>
              <a:buFontTx/>
              <a:buAutoNum type="romanLcParenBoth"/>
              <a:defRPr/>
            </a:pPr>
            <a:endParaRPr lang="en-US" sz="800" dirty="0">
              <a:latin typeface="Arial Narrow" charset="0"/>
            </a:endParaRPr>
          </a:p>
          <a:p>
            <a:pPr marL="577850" indent="-577850">
              <a:lnSpc>
                <a:spcPct val="90000"/>
              </a:lnSpc>
              <a:buFontTx/>
              <a:buNone/>
              <a:defRPr/>
            </a:pPr>
            <a:r>
              <a:rPr lang="en-US" dirty="0">
                <a:latin typeface="Arial Narrow" charset="0"/>
              </a:rPr>
              <a:t>(ii) The Church is said to be founded upon the apostles and prophets</a:t>
            </a:r>
            <a:r>
              <a:rPr lang="en-US" sz="1400" dirty="0">
                <a:latin typeface="Arial Narrow" charset="0"/>
              </a:rPr>
              <a:t> </a:t>
            </a:r>
            <a:r>
              <a:rPr lang="en-US" sz="1200" dirty="0">
                <a:latin typeface="Arial Narrow" charset="0"/>
              </a:rPr>
              <a:t>(Eph. 2:20)</a:t>
            </a:r>
          </a:p>
          <a:p>
            <a:pPr marL="1035050" lvl="1" indent="-577850">
              <a:lnSpc>
                <a:spcPct val="90000"/>
              </a:lnSpc>
              <a:buFont typeface="Arial" panose="020B0604020202020204" pitchFamily="34" charset="0"/>
              <a:buChar char="•"/>
              <a:defRPr/>
            </a:pPr>
            <a:r>
              <a:rPr lang="zh-CN" altLang="en-US" sz="1200" dirty="0">
                <a:latin typeface="Arial Narrow" charset="0"/>
              </a:rPr>
              <a:t>教会建立在使徒和先知的根基上 （弗 </a:t>
            </a:r>
            <a:r>
              <a:rPr lang="en-US" altLang="zh-CN" sz="1200" dirty="0">
                <a:latin typeface="Arial Narrow" charset="0"/>
              </a:rPr>
              <a:t>2:20</a:t>
            </a:r>
            <a:r>
              <a:rPr lang="zh-CN" altLang="en-US" sz="1200" dirty="0">
                <a:latin typeface="Arial Narrow" charset="0"/>
              </a:rPr>
              <a:t>）</a:t>
            </a:r>
            <a:endParaRPr lang="en-US" sz="1200" dirty="0">
              <a:latin typeface="Arial Narrow" charset="0"/>
            </a:endParaRPr>
          </a:p>
          <a:p>
            <a:pPr marL="577850" indent="-577850">
              <a:lnSpc>
                <a:spcPct val="90000"/>
              </a:lnSpc>
              <a:buFontTx/>
              <a:buNone/>
              <a:defRPr/>
            </a:pPr>
            <a:endParaRPr lang="en-US" sz="800" dirty="0">
              <a:latin typeface="Arial Narrow" charset="0"/>
            </a:endParaRPr>
          </a:p>
          <a:p>
            <a:pPr marL="577850" indent="-577850">
              <a:lnSpc>
                <a:spcPct val="90000"/>
              </a:lnSpc>
              <a:buFontTx/>
              <a:buNone/>
              <a:defRPr/>
            </a:pPr>
            <a:r>
              <a:rPr lang="en-US" dirty="0">
                <a:latin typeface="Arial Narrow" charset="0"/>
              </a:rPr>
              <a:t>(iii) Their authority was shown in the exercise of church discipline</a:t>
            </a:r>
            <a:r>
              <a:rPr lang="en-US" sz="1400" dirty="0">
                <a:latin typeface="Arial Narrow" charset="0"/>
              </a:rPr>
              <a:t> </a:t>
            </a:r>
            <a:r>
              <a:rPr lang="en-US" sz="1200" dirty="0">
                <a:latin typeface="Arial Narrow" charset="0"/>
              </a:rPr>
              <a:t>(Acts 5:1-11; 1 Cor. 5:1-5)</a:t>
            </a:r>
            <a:r>
              <a:rPr lang="en-US" sz="1400" dirty="0">
                <a:latin typeface="Arial Narrow" charset="0"/>
              </a:rPr>
              <a:t> </a:t>
            </a:r>
            <a:r>
              <a:rPr lang="en-US" dirty="0">
                <a:latin typeface="Arial Narrow" charset="0"/>
              </a:rPr>
              <a:t>and oversight</a:t>
            </a:r>
            <a:r>
              <a:rPr lang="en-US" sz="1400" dirty="0">
                <a:latin typeface="Arial Narrow" charset="0"/>
              </a:rPr>
              <a:t> </a:t>
            </a:r>
            <a:r>
              <a:rPr lang="en-US" sz="1200" dirty="0">
                <a:latin typeface="Arial Narrow" charset="0"/>
              </a:rPr>
              <a:t>(Acts 15:36;            1 Cor. 4:15).</a:t>
            </a:r>
            <a:r>
              <a:rPr lang="en-US" sz="1400" dirty="0">
                <a:latin typeface="Arial Narrow" charset="0"/>
              </a:rPr>
              <a:t> </a:t>
            </a:r>
            <a:r>
              <a:rPr lang="zh-CN" altLang="en-US" sz="1400" dirty="0">
                <a:latin typeface="Arial Narrow" charset="0"/>
              </a:rPr>
              <a:t> 他们的权柄彰显在实行教会的纪律 （徒 </a:t>
            </a:r>
            <a:r>
              <a:rPr lang="en-US" altLang="zh-CN" sz="1400" dirty="0">
                <a:latin typeface="Arial Narrow" charset="0"/>
              </a:rPr>
              <a:t>5:1-11</a:t>
            </a:r>
            <a:r>
              <a:rPr lang="zh-CN" altLang="en-US" sz="1400" dirty="0">
                <a:latin typeface="Arial Narrow" charset="0"/>
              </a:rPr>
              <a:t>；林前 </a:t>
            </a:r>
            <a:r>
              <a:rPr lang="en-US" altLang="zh-CN" sz="1400" dirty="0">
                <a:latin typeface="Arial Narrow" charset="0"/>
              </a:rPr>
              <a:t>5:1-5</a:t>
            </a:r>
            <a:r>
              <a:rPr lang="zh-CN" altLang="en-US" sz="1400" dirty="0">
                <a:latin typeface="Arial Narrow" charset="0"/>
              </a:rPr>
              <a:t>）及监督 （徒 </a:t>
            </a:r>
            <a:r>
              <a:rPr lang="en-US" altLang="zh-CN" sz="1400" dirty="0">
                <a:latin typeface="Arial Narrow" charset="0"/>
              </a:rPr>
              <a:t>15:36</a:t>
            </a:r>
            <a:r>
              <a:rPr lang="zh-CN" altLang="en-US" sz="1400" dirty="0">
                <a:latin typeface="Arial Narrow" charset="0"/>
              </a:rPr>
              <a:t>； 林前 </a:t>
            </a:r>
            <a:r>
              <a:rPr lang="en-US" altLang="zh-CN" sz="1400" dirty="0">
                <a:latin typeface="Arial Narrow" charset="0"/>
              </a:rPr>
              <a:t>4:15</a:t>
            </a:r>
            <a:r>
              <a:rPr lang="zh-CN" altLang="en-US" sz="1400" dirty="0">
                <a:latin typeface="Arial Narrow" charset="0"/>
              </a:rPr>
              <a:t>）</a:t>
            </a:r>
            <a:r>
              <a:rPr lang="en-US" sz="1400" dirty="0">
                <a:latin typeface="Arial Narrow" charset="0"/>
                <a:sym typeface="Symbol" charset="0"/>
              </a:rPr>
              <a:t>	</a:t>
            </a:r>
            <a:r>
              <a:rPr lang="en-US" dirty="0">
                <a:latin typeface="Arial Narrow" charset="0"/>
                <a:sym typeface="Symbol" charset="0"/>
              </a:rPr>
              <a:t></a:t>
            </a:r>
            <a:r>
              <a:rPr lang="en-US" dirty="0">
                <a:latin typeface="Arial Narrow" charset="0"/>
              </a:rPr>
              <a:t> major decisions are made through a council of apostles and elders</a:t>
            </a:r>
            <a:r>
              <a:rPr lang="en-US" sz="1400" dirty="0">
                <a:latin typeface="Arial Narrow" charset="0"/>
              </a:rPr>
              <a:t> </a:t>
            </a:r>
            <a:r>
              <a:rPr lang="en-US" sz="1200" dirty="0">
                <a:latin typeface="Arial Narrow" charset="0"/>
              </a:rPr>
              <a:t>(Acts 15:6)</a:t>
            </a:r>
            <a:r>
              <a:rPr lang="zh-CN" altLang="en-US" sz="1200" dirty="0">
                <a:latin typeface="Arial Narrow" charset="0"/>
              </a:rPr>
              <a:t> 重大的决定是透过使徒们与长老们的会议 （徒 </a:t>
            </a:r>
            <a:r>
              <a:rPr lang="en-US" altLang="zh-CN" sz="1200" dirty="0">
                <a:latin typeface="Arial Narrow" charset="0"/>
              </a:rPr>
              <a:t>15:6</a:t>
            </a:r>
            <a:r>
              <a:rPr lang="zh-CN" altLang="en-US" sz="1200" dirty="0">
                <a:latin typeface="Arial Narrow" charset="0"/>
              </a:rPr>
              <a:t>）。</a:t>
            </a:r>
            <a:endParaRPr lang="en-US" sz="1200"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30</a:t>
            </a:fld>
            <a:endParaRPr lang="en-US"/>
          </a:p>
        </p:txBody>
      </p:sp>
    </p:spTree>
    <p:extLst>
      <p:ext uri="{BB962C8B-B14F-4D97-AF65-F5344CB8AC3E}">
        <p14:creationId xmlns:p14="http://schemas.microsoft.com/office/powerpoint/2010/main" val="188741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defRPr/>
            </a:pPr>
            <a:r>
              <a:rPr lang="en-US" dirty="0">
                <a:latin typeface="Arial Narrow" charset="0"/>
              </a:rPr>
              <a:t>(iv) The apostles appointed elders </a:t>
            </a:r>
            <a:r>
              <a:rPr lang="en-US" sz="1400" dirty="0">
                <a:latin typeface="Arial Narrow" charset="0"/>
              </a:rPr>
              <a:t>(Acts 14:23)</a:t>
            </a:r>
            <a:r>
              <a:rPr lang="en-US" dirty="0">
                <a:latin typeface="Arial Narrow" charset="0"/>
              </a:rPr>
              <a:t> and ordained elders/deacons in the early church </a:t>
            </a:r>
            <a:r>
              <a:rPr lang="en-US" sz="1400" dirty="0">
                <a:latin typeface="Arial Narrow" charset="0"/>
              </a:rPr>
              <a:t>(Acts 6:3, 6)</a:t>
            </a:r>
          </a:p>
          <a:p>
            <a:pPr>
              <a:lnSpc>
                <a:spcPct val="90000"/>
              </a:lnSpc>
              <a:buFontTx/>
              <a:buNone/>
              <a:defRPr/>
            </a:pPr>
            <a:r>
              <a:rPr lang="en-US" sz="1400" dirty="0">
                <a:latin typeface="Arial Narrow" charset="0"/>
              </a:rPr>
              <a:t>	</a:t>
            </a:r>
            <a:r>
              <a:rPr lang="zh-CN" altLang="en-US" sz="1400" dirty="0">
                <a:latin typeface="Arial Narrow" charset="0"/>
              </a:rPr>
              <a:t>使徒们委任长老 （徒 </a:t>
            </a:r>
            <a:r>
              <a:rPr lang="en-US" altLang="zh-CN" sz="1400" dirty="0">
                <a:latin typeface="Arial Narrow" charset="0"/>
              </a:rPr>
              <a:t>14:23</a:t>
            </a:r>
            <a:r>
              <a:rPr lang="zh-CN" altLang="en-US" sz="1400" dirty="0">
                <a:latin typeface="Arial Narrow" charset="0"/>
              </a:rPr>
              <a:t>）及</a:t>
            </a:r>
            <a:r>
              <a:rPr lang="zh-CN" altLang="en-SG" sz="1400" dirty="0">
                <a:latin typeface="Arial Narrow" charset="0"/>
              </a:rPr>
              <a:t>按立</a:t>
            </a:r>
            <a:r>
              <a:rPr lang="zh-CN" altLang="en-US" sz="1400" dirty="0">
                <a:latin typeface="Arial Narrow" charset="0"/>
              </a:rPr>
              <a:t>初期教会的长老或执事 （徒 </a:t>
            </a:r>
            <a:r>
              <a:rPr lang="en-US" altLang="zh-CN" sz="1400" dirty="0">
                <a:latin typeface="Arial Narrow" charset="0"/>
              </a:rPr>
              <a:t>6:3</a:t>
            </a:r>
            <a:r>
              <a:rPr lang="zh-CN" altLang="en-US" sz="1400" dirty="0">
                <a:latin typeface="Arial Narrow" charset="0"/>
              </a:rPr>
              <a:t>，</a:t>
            </a:r>
            <a:r>
              <a:rPr lang="en-US" altLang="zh-CN" sz="1400" dirty="0">
                <a:latin typeface="Arial Narrow" charset="0"/>
              </a:rPr>
              <a:t>6</a:t>
            </a:r>
            <a:r>
              <a:rPr lang="zh-CN" altLang="en-US" sz="1400" dirty="0">
                <a:latin typeface="Arial Narrow" charset="0"/>
              </a:rPr>
              <a:t>）</a:t>
            </a:r>
            <a:endParaRPr lang="en-US" sz="1400" dirty="0">
              <a:latin typeface="Arial Narrow" charset="0"/>
            </a:endParaRPr>
          </a:p>
          <a:p>
            <a:pPr>
              <a:lnSpc>
                <a:spcPct val="90000"/>
              </a:lnSpc>
              <a:buFontTx/>
              <a:buNone/>
              <a:defRPr/>
            </a:pPr>
            <a:endParaRPr lang="en-US" sz="800" dirty="0">
              <a:latin typeface="Arial Narrow" charset="0"/>
            </a:endParaRPr>
          </a:p>
          <a:p>
            <a:pPr>
              <a:lnSpc>
                <a:spcPct val="90000"/>
              </a:lnSpc>
              <a:buFontTx/>
              <a:buNone/>
              <a:defRPr/>
            </a:pPr>
            <a:r>
              <a:rPr lang="en-US" dirty="0">
                <a:latin typeface="Arial Narrow" charset="0"/>
              </a:rPr>
              <a:t>(v) Their functions are to preach </a:t>
            </a:r>
            <a:r>
              <a:rPr lang="en-US" sz="1400" dirty="0">
                <a:latin typeface="Arial Narrow" charset="0"/>
              </a:rPr>
              <a:t>(Acts 2:42),</a:t>
            </a:r>
            <a:r>
              <a:rPr lang="en-US" dirty="0">
                <a:latin typeface="Arial Narrow" charset="0"/>
              </a:rPr>
              <a:t> to teach </a:t>
            </a:r>
            <a:r>
              <a:rPr lang="en-US" sz="1400" dirty="0">
                <a:latin typeface="Arial Narrow" charset="0"/>
              </a:rPr>
              <a:t>(2:42),</a:t>
            </a:r>
            <a:r>
              <a:rPr lang="en-US" dirty="0">
                <a:latin typeface="Arial Narrow" charset="0"/>
              </a:rPr>
              <a:t> to heal </a:t>
            </a:r>
            <a:r>
              <a:rPr lang="en-US" sz="1400" dirty="0">
                <a:latin typeface="Arial Narrow" charset="0"/>
              </a:rPr>
              <a:t>(5:12),</a:t>
            </a:r>
            <a:r>
              <a:rPr lang="en-US" dirty="0">
                <a:latin typeface="Arial Narrow" charset="0"/>
              </a:rPr>
              <a:t> to administer certain work </a:t>
            </a:r>
            <a:r>
              <a:rPr lang="en-US" sz="1400" dirty="0">
                <a:latin typeface="Arial Narrow" charset="0"/>
              </a:rPr>
              <a:t>(4:37),</a:t>
            </a:r>
            <a:r>
              <a:rPr lang="en-US" dirty="0">
                <a:latin typeface="Arial Narrow" charset="0"/>
              </a:rPr>
              <a:t> though it was not to get out of hand </a:t>
            </a:r>
            <a:r>
              <a:rPr lang="en-US" sz="1400" dirty="0">
                <a:latin typeface="Arial Narrow" charset="0"/>
              </a:rPr>
              <a:t>(6:1-4)</a:t>
            </a:r>
          </a:p>
          <a:p>
            <a:pPr>
              <a:lnSpc>
                <a:spcPct val="90000"/>
              </a:lnSpc>
              <a:buFontTx/>
              <a:buNone/>
              <a:defRPr/>
            </a:pPr>
            <a:r>
              <a:rPr lang="en-US" sz="1400" dirty="0">
                <a:latin typeface="Arial Narrow" charset="0"/>
              </a:rPr>
              <a:t>	</a:t>
            </a:r>
            <a:r>
              <a:rPr lang="zh-CN" altLang="en-US" sz="1400" dirty="0">
                <a:latin typeface="Arial Narrow" charset="0"/>
              </a:rPr>
              <a:t>他们的功能是</a:t>
            </a:r>
            <a:r>
              <a:rPr lang="zh-CN" altLang="en-SG" sz="1400" dirty="0">
                <a:latin typeface="Arial Narrow" charset="0"/>
              </a:rPr>
              <a:t>讲</a:t>
            </a:r>
            <a:r>
              <a:rPr lang="zh-CN" altLang="en-US" sz="1400" dirty="0">
                <a:latin typeface="Arial Narrow" charset="0"/>
              </a:rPr>
              <a:t>道 （徒 </a:t>
            </a:r>
            <a:r>
              <a:rPr lang="en-US" altLang="zh-CN" sz="1400" dirty="0">
                <a:latin typeface="Arial Narrow" charset="0"/>
              </a:rPr>
              <a:t>2:42</a:t>
            </a:r>
            <a:r>
              <a:rPr lang="zh-CN" altLang="en-US" sz="1400" dirty="0">
                <a:latin typeface="Arial Narrow" charset="0"/>
              </a:rPr>
              <a:t>），教导 （</a:t>
            </a:r>
            <a:r>
              <a:rPr lang="en-US" altLang="zh-CN" sz="1400" dirty="0">
                <a:latin typeface="Arial Narrow" charset="0"/>
              </a:rPr>
              <a:t>2:42</a:t>
            </a:r>
            <a:r>
              <a:rPr lang="zh-CN" altLang="en-US" sz="1400" dirty="0">
                <a:latin typeface="Arial Narrow" charset="0"/>
              </a:rPr>
              <a:t>），医治 （</a:t>
            </a:r>
            <a:r>
              <a:rPr lang="en-US" altLang="zh-CN" sz="1400" dirty="0">
                <a:latin typeface="Arial Narrow" charset="0"/>
              </a:rPr>
              <a:t>5:12</a:t>
            </a:r>
            <a:r>
              <a:rPr lang="zh-CN" altLang="en-US" sz="1400" dirty="0">
                <a:latin typeface="Arial Narrow" charset="0"/>
              </a:rPr>
              <a:t>），治理某些特别的工作 （</a:t>
            </a:r>
            <a:r>
              <a:rPr lang="en-US" altLang="zh-CN" sz="1400" dirty="0">
                <a:latin typeface="Arial Narrow" charset="0"/>
              </a:rPr>
              <a:t>4:37</a:t>
            </a:r>
            <a:r>
              <a:rPr lang="zh-CN" altLang="en-US" sz="1400" dirty="0">
                <a:latin typeface="Arial Narrow" charset="0"/>
              </a:rPr>
              <a:t>）即使发生失去控制</a:t>
            </a:r>
            <a:r>
              <a:rPr lang="zh-CN" altLang="en-SG" sz="1400" dirty="0">
                <a:latin typeface="Arial Narrow" charset="0"/>
              </a:rPr>
              <a:t>的事件</a:t>
            </a:r>
            <a:r>
              <a:rPr lang="zh-CN" altLang="en-US" sz="1400" dirty="0">
                <a:latin typeface="Arial Narrow" charset="0"/>
              </a:rPr>
              <a:t>。</a:t>
            </a:r>
            <a:endParaRPr lang="en-US" sz="1400" dirty="0">
              <a:latin typeface="Arial Narrow" charset="0"/>
            </a:endParaRPr>
          </a:p>
          <a:p>
            <a:pPr>
              <a:lnSpc>
                <a:spcPct val="90000"/>
              </a:lnSpc>
              <a:buFontTx/>
              <a:buNone/>
              <a:defRPr/>
            </a:pPr>
            <a:endParaRPr lang="en-US" sz="800" dirty="0">
              <a:latin typeface="Arial Narrow" charset="0"/>
            </a:endParaRPr>
          </a:p>
          <a:p>
            <a:pPr>
              <a:lnSpc>
                <a:spcPct val="90000"/>
              </a:lnSpc>
              <a:buFontTx/>
              <a:buNone/>
              <a:defRPr/>
            </a:pPr>
            <a:r>
              <a:rPr lang="en-US" dirty="0">
                <a:latin typeface="Arial Narrow" charset="0"/>
              </a:rPr>
              <a:t>(vi) They were given the authority by Holy Spirit to speak and write what became NT scripture</a:t>
            </a:r>
            <a:br>
              <a:rPr lang="en-US" dirty="0">
                <a:latin typeface="Arial Narrow" charset="0"/>
              </a:rPr>
            </a:br>
            <a:r>
              <a:rPr lang="en-US" dirty="0">
                <a:latin typeface="Arial Narrow" charset="0"/>
              </a:rPr>
              <a:t>	</a:t>
            </a:r>
            <a:r>
              <a:rPr lang="zh-CN" altLang="en-US" dirty="0">
                <a:latin typeface="Arial Narrow" charset="0"/>
              </a:rPr>
              <a:t>他们从圣灵领受权柄</a:t>
            </a:r>
            <a:r>
              <a:rPr lang="zh-CN" altLang="en-SG" dirty="0">
                <a:latin typeface="Arial Narrow" charset="0"/>
              </a:rPr>
              <a:t>传讲</a:t>
            </a:r>
            <a:r>
              <a:rPr lang="zh-CN" altLang="en-US" dirty="0">
                <a:latin typeface="Arial Narrow" charset="0"/>
              </a:rPr>
              <a:t>及写下</a:t>
            </a:r>
            <a:r>
              <a:rPr lang="zh-CN" altLang="en-SG" dirty="0">
                <a:latin typeface="Arial Narrow" charset="0"/>
              </a:rPr>
              <a:t>新约</a:t>
            </a:r>
            <a:r>
              <a:rPr lang="zh-CN" altLang="en-US" dirty="0">
                <a:latin typeface="Arial Narrow" charset="0"/>
              </a:rPr>
              <a:t>圣经</a:t>
            </a:r>
            <a:endParaRPr lang="en-US" dirty="0">
              <a:latin typeface="Arial Narrow" charset="0"/>
            </a:endParaRPr>
          </a:p>
          <a:p>
            <a:pPr>
              <a:lnSpc>
                <a:spcPct val="90000"/>
              </a:lnSpc>
              <a:buFontTx/>
              <a:buNone/>
              <a:defRPr/>
            </a:pPr>
            <a:endParaRPr lang="en-US" sz="800"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31</a:t>
            </a:fld>
            <a:endParaRPr lang="en-US"/>
          </a:p>
        </p:txBody>
      </p:sp>
    </p:spTree>
    <p:extLst>
      <p:ext uri="{BB962C8B-B14F-4D97-AF65-F5344CB8AC3E}">
        <p14:creationId xmlns:p14="http://schemas.microsoft.com/office/powerpoint/2010/main" val="1190018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defRPr/>
            </a:pPr>
            <a:r>
              <a:rPr lang="en-US" dirty="0">
                <a:latin typeface="Arial Narrow" charset="0"/>
              </a:rPr>
              <a:t>(vii) Jesus promised special gifts to Apostles </a:t>
            </a:r>
            <a:r>
              <a:rPr lang="en-US" sz="1400" dirty="0">
                <a:latin typeface="Arial Narrow" charset="0"/>
              </a:rPr>
              <a:t>(John 14:26; 16:13-14)</a:t>
            </a:r>
          </a:p>
          <a:p>
            <a:pPr>
              <a:lnSpc>
                <a:spcPct val="90000"/>
              </a:lnSpc>
              <a:buFontTx/>
              <a:buNone/>
              <a:defRPr/>
            </a:pPr>
            <a:r>
              <a:rPr lang="en-US" sz="1400" dirty="0">
                <a:latin typeface="Arial Narrow" charset="0"/>
              </a:rPr>
              <a:t>	</a:t>
            </a:r>
            <a:r>
              <a:rPr lang="zh-CN" altLang="en-US" sz="1400" dirty="0">
                <a:latin typeface="Arial Narrow" charset="0"/>
              </a:rPr>
              <a:t>耶稣应许赐给使徒特别的恩赐 （约 </a:t>
            </a:r>
            <a:r>
              <a:rPr lang="en-US" altLang="zh-CN" sz="1400" dirty="0">
                <a:latin typeface="Arial Narrow" charset="0"/>
              </a:rPr>
              <a:t>14:26</a:t>
            </a:r>
            <a:r>
              <a:rPr lang="zh-CN" altLang="en-US" sz="1400" dirty="0">
                <a:latin typeface="Arial Narrow" charset="0"/>
              </a:rPr>
              <a:t>； </a:t>
            </a:r>
            <a:r>
              <a:rPr lang="en-US" altLang="zh-CN" sz="1400" dirty="0">
                <a:latin typeface="Arial Narrow" charset="0"/>
              </a:rPr>
              <a:t>16:13-14</a:t>
            </a:r>
            <a:r>
              <a:rPr lang="zh-CN" altLang="en-US" sz="1400" dirty="0">
                <a:latin typeface="Arial Narrow" charset="0"/>
              </a:rPr>
              <a:t>）</a:t>
            </a:r>
            <a:endParaRPr lang="en-US" sz="1400" dirty="0">
              <a:latin typeface="Arial Narrow" charset="0"/>
            </a:endParaRPr>
          </a:p>
          <a:p>
            <a:pPr>
              <a:lnSpc>
                <a:spcPct val="90000"/>
              </a:lnSpc>
              <a:buFontTx/>
              <a:buNone/>
              <a:defRPr/>
            </a:pPr>
            <a:endParaRPr lang="en-US" sz="800" dirty="0">
              <a:latin typeface="Arial Narrow" charset="0"/>
            </a:endParaRPr>
          </a:p>
          <a:p>
            <a:pPr>
              <a:lnSpc>
                <a:spcPct val="90000"/>
              </a:lnSpc>
              <a:buFontTx/>
              <a:buNone/>
              <a:defRPr/>
            </a:pPr>
            <a:r>
              <a:rPr lang="en-US" dirty="0">
                <a:latin typeface="Arial Narrow" charset="0"/>
              </a:rPr>
              <a:t>(viii) They could perform signs, wonders and miracles </a:t>
            </a:r>
            <a:r>
              <a:rPr lang="en-US" sz="1400" dirty="0">
                <a:latin typeface="Arial Narrow" charset="0"/>
              </a:rPr>
              <a:t>(2 Cor. 12:12)</a:t>
            </a:r>
          </a:p>
          <a:p>
            <a:pPr>
              <a:lnSpc>
                <a:spcPct val="90000"/>
              </a:lnSpc>
              <a:buFontTx/>
              <a:buNone/>
              <a:defRPr/>
            </a:pPr>
            <a:r>
              <a:rPr lang="en-US" sz="1400" dirty="0">
                <a:latin typeface="Arial Narrow" charset="0"/>
              </a:rPr>
              <a:t>	</a:t>
            </a:r>
            <a:r>
              <a:rPr lang="zh-CN" altLang="en-US" sz="1400" dirty="0">
                <a:latin typeface="Arial Narrow" charset="0"/>
              </a:rPr>
              <a:t>接着神迹，奇事和异能，显出使徒的凭据 （林后 </a:t>
            </a:r>
            <a:r>
              <a:rPr lang="en-US" altLang="zh-CN" sz="1400" dirty="0">
                <a:latin typeface="Arial Narrow" charset="0"/>
              </a:rPr>
              <a:t>12:12</a:t>
            </a:r>
            <a:r>
              <a:rPr lang="zh-CN" altLang="en-US" sz="1400" dirty="0">
                <a:latin typeface="Arial Narrow" charset="0"/>
              </a:rPr>
              <a:t>）</a:t>
            </a:r>
            <a:endParaRPr lang="en-US" sz="1400" dirty="0">
              <a:latin typeface="Arial Narrow" charset="0"/>
            </a:endParaRPr>
          </a:p>
          <a:p>
            <a:pPr>
              <a:lnSpc>
                <a:spcPct val="90000"/>
              </a:lnSpc>
              <a:buFontTx/>
              <a:buNone/>
              <a:defRPr/>
            </a:pPr>
            <a:endParaRPr lang="en-US" sz="800" dirty="0">
              <a:latin typeface="Arial Narrow" charset="0"/>
            </a:endParaRPr>
          </a:p>
          <a:p>
            <a:pPr>
              <a:lnSpc>
                <a:spcPct val="90000"/>
              </a:lnSpc>
              <a:buFontTx/>
              <a:buNone/>
              <a:defRPr/>
            </a:pPr>
            <a:r>
              <a:rPr lang="en-US" dirty="0">
                <a:latin typeface="Arial Narrow" charset="0"/>
              </a:rPr>
              <a:t>(ix) They are believed to be equal in authority to that of the OT prophets, as a representative from God.</a:t>
            </a:r>
          </a:p>
          <a:p>
            <a:pPr>
              <a:lnSpc>
                <a:spcPct val="90000"/>
              </a:lnSpc>
              <a:buFontTx/>
              <a:buNone/>
              <a:defRPr/>
            </a:pPr>
            <a:r>
              <a:rPr lang="en-US" dirty="0">
                <a:latin typeface="Arial Narrow" charset="0"/>
              </a:rPr>
              <a:t>	</a:t>
            </a:r>
            <a:r>
              <a:rPr lang="zh-CN" altLang="en-US" dirty="0">
                <a:latin typeface="Arial Narrow" charset="0"/>
              </a:rPr>
              <a:t>他们被信任与旧约先知的权威同等，是上帝的代表。</a:t>
            </a:r>
            <a:endParaRPr lang="en-US" dirty="0">
              <a:latin typeface="Arial Narrow" charset="0"/>
            </a:endParaRPr>
          </a:p>
          <a:p>
            <a:pPr>
              <a:lnSpc>
                <a:spcPct val="90000"/>
              </a:lnSpc>
              <a:buFontTx/>
              <a:buNone/>
              <a:defRPr/>
            </a:pPr>
            <a:endParaRPr lang="en-US" sz="1100" dirty="0">
              <a:latin typeface="Arial Narrow" charset="0"/>
            </a:endParaRPr>
          </a:p>
          <a:p>
            <a:pPr algn="ctr">
              <a:lnSpc>
                <a:spcPct val="90000"/>
              </a:lnSpc>
              <a:buFont typeface="Wingdings" charset="0"/>
              <a:buChar char="Ø"/>
              <a:defRPr/>
            </a:pPr>
            <a:r>
              <a:rPr lang="en-US" sz="1800" u="sng" dirty="0">
                <a:latin typeface="Arial Narrow" charset="0"/>
              </a:rPr>
              <a:t>Therefore, to disbelieve and disobey the Apostle</a:t>
            </a:r>
            <a:r>
              <a:rPr lang="fr-FR" altLang="ja-JP" sz="1800" u="sng" dirty="0">
                <a:latin typeface="Arial"/>
              </a:rPr>
              <a:t>'</a:t>
            </a:r>
            <a:r>
              <a:rPr lang="en-US" sz="1800" u="sng" dirty="0">
                <a:latin typeface="Arial Narrow" charset="0"/>
              </a:rPr>
              <a:t>s words was equivalent to disbelieving and disobeying God!</a:t>
            </a:r>
          </a:p>
          <a:p>
            <a:pPr lvl="0" algn="l">
              <a:lnSpc>
                <a:spcPct val="90000"/>
              </a:lnSpc>
              <a:buFont typeface="Wingdings" charset="0"/>
              <a:buNone/>
              <a:defRPr/>
            </a:pPr>
            <a:r>
              <a:rPr lang="en-US" sz="1800" u="none" dirty="0">
                <a:latin typeface="Arial Narrow" charset="0"/>
              </a:rPr>
              <a:t>	</a:t>
            </a:r>
            <a:r>
              <a:rPr lang="zh-CN" altLang="en-US" sz="1800" u="none" dirty="0">
                <a:latin typeface="Arial Narrow" charset="0"/>
              </a:rPr>
              <a:t>所以，不相信及不顺服使徒们的话语等于不相信及不顺服神！</a:t>
            </a:r>
            <a:endParaRPr lang="en-US" sz="1800" u="none"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32</a:t>
            </a:fld>
            <a:endParaRPr lang="en-US"/>
          </a:p>
        </p:txBody>
      </p:sp>
    </p:spTree>
    <p:extLst>
      <p:ext uri="{BB962C8B-B14F-4D97-AF65-F5344CB8AC3E}">
        <p14:creationId xmlns:p14="http://schemas.microsoft.com/office/powerpoint/2010/main" val="130685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Does this gifts study make you feel like you</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re not ready just yet?</a:t>
            </a:r>
            <a:endParaRPr lang="en-US" altLang="zh-CN" dirty="0"/>
          </a:p>
          <a:p>
            <a:endParaRPr lang="en-US" altLang="zh-CN" dirty="0"/>
          </a:p>
          <a:p>
            <a:r>
              <a:rPr lang="zh-CN" altLang="en-US" dirty="0"/>
              <a:t>恩赐的学习是否让你觉得现时尚未预备好？</a:t>
            </a:r>
            <a:endParaRPr lang="en-US" dirty="0"/>
          </a:p>
        </p:txBody>
      </p:sp>
      <p:sp>
        <p:nvSpPr>
          <p:cNvPr id="4" name="Slide Number Placeholder 3"/>
          <p:cNvSpPr>
            <a:spLocks noGrp="1"/>
          </p:cNvSpPr>
          <p:nvPr>
            <p:ph type="sldNum" sz="quarter" idx="10"/>
          </p:nvPr>
        </p:nvSpPr>
        <p:spPr/>
        <p:txBody>
          <a:bodyPr/>
          <a:lstStyle/>
          <a:p>
            <a:pPr>
              <a:defRPr/>
            </a:pPr>
            <a:fld id="{D7953661-246D-F34D-829E-5A85837198A2}" type="slidenum">
              <a:rPr lang="en-US" smtClean="0"/>
              <a:pPr>
                <a:defRPr/>
              </a:pPr>
              <a:t>3</a:t>
            </a:fld>
            <a:endParaRPr lang="en-US"/>
          </a:p>
        </p:txBody>
      </p:sp>
    </p:spTree>
    <p:extLst>
      <p:ext uri="{BB962C8B-B14F-4D97-AF65-F5344CB8AC3E}">
        <p14:creationId xmlns:p14="http://schemas.microsoft.com/office/powerpoint/2010/main" val="1764426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思考的问题</a:t>
            </a:r>
            <a:endParaRPr lang="en-SG" altLang="zh-CN" dirty="0"/>
          </a:p>
          <a:p>
            <a:endParaRPr lang="en-SG" dirty="0"/>
          </a:p>
          <a:p>
            <a:pPr>
              <a:lnSpc>
                <a:spcPct val="80000"/>
              </a:lnSpc>
              <a:defRPr/>
            </a:pPr>
            <a:r>
              <a:rPr lang="en-US" sz="1200" dirty="0">
                <a:latin typeface="Arial Narrow" charset="0"/>
              </a:rPr>
              <a:t>Looking at Paul and his example, there are people who claim to also have had unique, personal, supernatural encounters with Jesus. </a:t>
            </a:r>
            <a:r>
              <a:rPr lang="zh-CN" altLang="en-US" sz="1200" dirty="0">
                <a:latin typeface="Arial Narrow" charset="0"/>
              </a:rPr>
              <a:t>看见保罗及他的例子，有些人宣称自己拥有与耶稣独特，个人，超自然的相遇。</a:t>
            </a:r>
            <a:endParaRPr lang="en-US" sz="1200" dirty="0">
              <a:latin typeface="Arial Narrow" charset="0"/>
            </a:endParaRPr>
          </a:p>
          <a:p>
            <a:pPr>
              <a:lnSpc>
                <a:spcPct val="80000"/>
              </a:lnSpc>
              <a:buFontTx/>
              <a:buNone/>
              <a:defRPr/>
            </a:pPr>
            <a:r>
              <a:rPr lang="en-US" sz="1200" dirty="0">
                <a:solidFill>
                  <a:schemeClr val="accent2"/>
                </a:solidFill>
                <a:latin typeface="Arial Narrow" charset="0"/>
              </a:rPr>
              <a:t>	 </a:t>
            </a:r>
            <a:r>
              <a:rPr lang="en-US" sz="1200" dirty="0">
                <a:solidFill>
                  <a:schemeClr val="accent2"/>
                </a:solidFill>
                <a:latin typeface="Arial Narrow" charset="0"/>
                <a:sym typeface="Symbol" charset="0"/>
              </a:rPr>
              <a:t></a:t>
            </a:r>
            <a:r>
              <a:rPr lang="en-US" sz="1200" dirty="0">
                <a:solidFill>
                  <a:schemeClr val="accent2"/>
                </a:solidFill>
                <a:latin typeface="Arial Narrow" charset="0"/>
              </a:rPr>
              <a:t> So what about them? Can they call themselves apostles too?</a:t>
            </a:r>
            <a:r>
              <a:rPr lang="zh-CN" altLang="en-US" sz="1200" dirty="0">
                <a:solidFill>
                  <a:schemeClr val="accent2"/>
                </a:solidFill>
                <a:latin typeface="Arial Narrow" charset="0"/>
              </a:rPr>
              <a:t> </a:t>
            </a:r>
            <a:endParaRPr lang="en-SG" altLang="zh-CN" sz="1200" dirty="0">
              <a:solidFill>
                <a:schemeClr val="accent2"/>
              </a:solidFill>
              <a:latin typeface="Arial Narrow" charset="0"/>
            </a:endParaRPr>
          </a:p>
          <a:p>
            <a:pPr>
              <a:lnSpc>
                <a:spcPct val="80000"/>
              </a:lnSpc>
              <a:buFontTx/>
              <a:buNone/>
              <a:defRPr/>
            </a:pPr>
            <a:r>
              <a:rPr lang="en-SG" altLang="zh-CN" sz="1200" dirty="0">
                <a:solidFill>
                  <a:schemeClr val="accent2"/>
                </a:solidFill>
                <a:latin typeface="Arial Narrow" charset="0"/>
              </a:rPr>
              <a:t>	</a:t>
            </a:r>
            <a:r>
              <a:rPr lang="zh-CN" altLang="en-US" sz="1200" dirty="0">
                <a:solidFill>
                  <a:schemeClr val="accent2"/>
                </a:solidFill>
                <a:latin typeface="Arial Narrow" charset="0"/>
              </a:rPr>
              <a:t>他们又如何呢？他们是否也可以称自己为使徒吗？</a:t>
            </a:r>
            <a:endParaRPr lang="en-US" sz="1200" dirty="0">
              <a:solidFill>
                <a:schemeClr val="accent2"/>
              </a:solidFill>
              <a:latin typeface="Arial Narrow" charset="0"/>
            </a:endParaRPr>
          </a:p>
          <a:p>
            <a:pPr>
              <a:lnSpc>
                <a:spcPct val="80000"/>
              </a:lnSpc>
              <a:defRPr/>
            </a:pPr>
            <a:endParaRPr lang="en-US" sz="800" dirty="0">
              <a:solidFill>
                <a:schemeClr val="accent2"/>
              </a:solidFill>
              <a:latin typeface="Arial Narrow" charset="0"/>
            </a:endParaRPr>
          </a:p>
          <a:p>
            <a:pPr>
              <a:lnSpc>
                <a:spcPct val="80000"/>
              </a:lnSpc>
              <a:defRPr/>
            </a:pPr>
            <a:r>
              <a:rPr lang="en-US" sz="1200" dirty="0">
                <a:latin typeface="Arial Narrow" charset="0"/>
              </a:rPr>
              <a:t>One difficulty of proving one</a:t>
            </a:r>
            <a:r>
              <a:rPr lang="fr-FR" altLang="ja-JP" sz="1200" dirty="0">
                <a:latin typeface="Arial"/>
              </a:rPr>
              <a:t>'</a:t>
            </a:r>
            <a:r>
              <a:rPr lang="en-US" sz="1200" dirty="0">
                <a:latin typeface="Arial Narrow" charset="0"/>
              </a:rPr>
              <a:t>s call to the office of apostleship is that it has to be a personal call from Christ to the recipient.</a:t>
            </a:r>
          </a:p>
          <a:p>
            <a:pPr marL="0" marR="0" lvl="0" indent="0" algn="l" defTabSz="914400" rtl="0" eaLnBrk="0" fontAlgn="base" latinLnBrk="0" hangingPunct="0">
              <a:lnSpc>
                <a:spcPct val="80000"/>
              </a:lnSpc>
              <a:spcBef>
                <a:spcPct val="30000"/>
              </a:spcBef>
              <a:spcAft>
                <a:spcPct val="0"/>
              </a:spcAft>
              <a:buClrTx/>
              <a:buSzTx/>
              <a:buFontTx/>
              <a:buNone/>
              <a:tabLst/>
              <a:defRPr/>
            </a:pPr>
            <a:r>
              <a:rPr lang="en-US" sz="1200" dirty="0">
                <a:latin typeface="Arial Narrow" charset="0"/>
              </a:rPr>
              <a:t> </a:t>
            </a:r>
            <a:r>
              <a:rPr lang="zh-CN" altLang="en-US" sz="1200" dirty="0">
                <a:latin typeface="Arial Narrow" charset="0"/>
              </a:rPr>
              <a:t>证明一个人的</a:t>
            </a:r>
            <a:r>
              <a:rPr lang="zh-CN" altLang="en-SG" sz="1200" dirty="0">
                <a:latin typeface="Arial Narrow" charset="0"/>
              </a:rPr>
              <a:t>蒙召</a:t>
            </a:r>
            <a:r>
              <a:rPr lang="zh-CN" altLang="en-US" sz="1200" dirty="0">
                <a:latin typeface="Arial Narrow" charset="0"/>
              </a:rPr>
              <a:t>成为使徒职分的困难是因为基督对他的呼召必须是个人性的</a:t>
            </a:r>
            <a:endParaRPr lang="en-SG" altLang="zh-CN" sz="1200" dirty="0">
              <a:latin typeface="Arial Narrow" charset="0"/>
            </a:endParaRPr>
          </a:p>
          <a:p>
            <a:pPr marL="0" marR="0" lvl="0" indent="0" algn="l" defTabSz="914400" rtl="0" eaLnBrk="0" fontAlgn="base" latinLnBrk="0" hangingPunct="0">
              <a:lnSpc>
                <a:spcPct val="80000"/>
              </a:lnSpc>
              <a:spcBef>
                <a:spcPct val="30000"/>
              </a:spcBef>
              <a:spcAft>
                <a:spcPct val="0"/>
              </a:spcAft>
              <a:buClrTx/>
              <a:buSzTx/>
              <a:buFontTx/>
              <a:buNone/>
              <a:tabLst/>
              <a:defRPr/>
            </a:pPr>
            <a:endParaRPr lang="en-US" sz="1200" dirty="0">
              <a:latin typeface="Arial Narrow" charset="0"/>
            </a:endParaRPr>
          </a:p>
          <a:p>
            <a:pPr>
              <a:lnSpc>
                <a:spcPct val="80000"/>
              </a:lnSpc>
              <a:buFontTx/>
              <a:buNone/>
              <a:defRPr/>
            </a:pPr>
            <a:r>
              <a:rPr lang="en-US" sz="1200" dirty="0">
                <a:latin typeface="Arial Narrow" charset="0"/>
              </a:rPr>
              <a:t>	 </a:t>
            </a:r>
            <a:r>
              <a:rPr lang="en-US" sz="1200" dirty="0">
                <a:solidFill>
                  <a:schemeClr val="accent2"/>
                </a:solidFill>
                <a:latin typeface="Arial Narrow" charset="0"/>
                <a:sym typeface="Symbol" charset="0"/>
              </a:rPr>
              <a:t></a:t>
            </a:r>
            <a:r>
              <a:rPr lang="en-US" sz="1200" dirty="0">
                <a:solidFill>
                  <a:schemeClr val="accent2"/>
                </a:solidFill>
                <a:latin typeface="Arial Narrow" charset="0"/>
              </a:rPr>
              <a:t> What if someone today says that he receives this very special call from the Lord himself? How would you respond to this?</a:t>
            </a:r>
            <a:r>
              <a:rPr lang="zh-CN" altLang="en-US" sz="1200" dirty="0">
                <a:solidFill>
                  <a:schemeClr val="accent2"/>
                </a:solidFill>
                <a:latin typeface="Arial Narrow" charset="0"/>
              </a:rPr>
              <a:t> 如果今天有人说他领受了神给他这</a:t>
            </a:r>
            <a:r>
              <a:rPr lang="zh-CN" altLang="en-SG" sz="1200" dirty="0">
                <a:solidFill>
                  <a:schemeClr val="accent2"/>
                </a:solidFill>
                <a:latin typeface="Arial Narrow" charset="0"/>
              </a:rPr>
              <a:t>特别的呼</a:t>
            </a:r>
            <a:r>
              <a:rPr lang="zh-CN" altLang="en-US" sz="1200" dirty="0">
                <a:solidFill>
                  <a:schemeClr val="accent2"/>
                </a:solidFill>
                <a:latin typeface="Arial Narrow" charset="0"/>
              </a:rPr>
              <a:t>召，你有如何的反应呢？</a:t>
            </a:r>
            <a:endParaRPr lang="en-US" sz="1200" dirty="0">
              <a:solidFill>
                <a:schemeClr val="accent2"/>
              </a:solidFill>
              <a:latin typeface="Arial Narrow" charset="0"/>
            </a:endParaRPr>
          </a:p>
          <a:p>
            <a:pPr>
              <a:lnSpc>
                <a:spcPct val="80000"/>
              </a:lnSpc>
              <a:defRPr/>
            </a:pPr>
            <a:endParaRPr lang="en-US" sz="800" dirty="0">
              <a:solidFill>
                <a:schemeClr val="accent2"/>
              </a:solidFill>
              <a:latin typeface="Arial Narrow" charset="0"/>
            </a:endParaRPr>
          </a:p>
          <a:p>
            <a:pPr>
              <a:lnSpc>
                <a:spcPct val="80000"/>
              </a:lnSpc>
              <a:defRPr/>
            </a:pPr>
            <a:r>
              <a:rPr lang="en-US" sz="1200" dirty="0">
                <a:latin typeface="Arial Narrow" charset="0"/>
              </a:rPr>
              <a:t>Should we use the term </a:t>
            </a:r>
            <a:r>
              <a:rPr lang="en-US" altLang="ja-JP" sz="1200" dirty="0">
                <a:latin typeface="Arial"/>
              </a:rPr>
              <a:t>"</a:t>
            </a:r>
            <a:r>
              <a:rPr lang="en-US" sz="1200" dirty="0">
                <a:latin typeface="Arial Narrow" charset="0"/>
              </a:rPr>
              <a:t>apostle</a:t>
            </a:r>
            <a:r>
              <a:rPr lang="en-US" altLang="ja-JP" sz="1200" dirty="0">
                <a:latin typeface="Arial"/>
              </a:rPr>
              <a:t>"</a:t>
            </a:r>
            <a:r>
              <a:rPr lang="en-US" sz="1200" dirty="0">
                <a:latin typeface="Arial Narrow" charset="0"/>
              </a:rPr>
              <a:t> widely to mean someone being sent out, by the church? Or even see that person as a messenger of God</a:t>
            </a:r>
            <a:r>
              <a:rPr lang="fr-FR" altLang="ja-JP" sz="1200" dirty="0">
                <a:latin typeface="Arial"/>
              </a:rPr>
              <a:t>'</a:t>
            </a:r>
            <a:r>
              <a:rPr lang="en-US" sz="1200" dirty="0">
                <a:latin typeface="Arial Narrow" charset="0"/>
              </a:rPr>
              <a:t>s message to the mission field? </a:t>
            </a:r>
          </a:p>
          <a:p>
            <a:pPr>
              <a:lnSpc>
                <a:spcPct val="80000"/>
              </a:lnSpc>
              <a:defRPr/>
            </a:pPr>
            <a:r>
              <a:rPr lang="zh-CN" altLang="en-US" sz="1200" dirty="0">
                <a:latin typeface="Arial Narrow" charset="0"/>
              </a:rPr>
              <a:t>我们是否能够使用使徒的广意表示一个人被教会</a:t>
            </a:r>
            <a:r>
              <a:rPr lang="zh-CN" altLang="en-SG" sz="1200" dirty="0">
                <a:latin typeface="Arial Narrow" charset="0"/>
              </a:rPr>
              <a:t>差派</a:t>
            </a:r>
            <a:r>
              <a:rPr lang="zh-CN" altLang="en-US" sz="1200" dirty="0">
                <a:latin typeface="Arial Narrow" charset="0"/>
              </a:rPr>
              <a:t>出去？或着把这个人看为在宣教工场传讲上帝信息的使者？</a:t>
            </a:r>
            <a:endParaRPr lang="en-US" sz="1200" dirty="0">
              <a:latin typeface="Arial Narrow" charset="0"/>
            </a:endParaRPr>
          </a:p>
          <a:p>
            <a:pPr>
              <a:lnSpc>
                <a:spcPct val="80000"/>
              </a:lnSpc>
              <a:buFontTx/>
              <a:buNone/>
              <a:defRPr/>
            </a:pPr>
            <a:r>
              <a:rPr lang="en-US" sz="800" dirty="0">
                <a:latin typeface="Arial Narrow" charset="0"/>
              </a:rPr>
              <a:t>	</a:t>
            </a:r>
          </a:p>
          <a:p>
            <a:pPr>
              <a:lnSpc>
                <a:spcPct val="80000"/>
              </a:lnSpc>
              <a:defRPr/>
            </a:pPr>
            <a:r>
              <a:rPr lang="en-US" sz="1200" dirty="0">
                <a:latin typeface="Arial Narrow" charset="0"/>
              </a:rPr>
              <a:t>What about those organizations that confer the title of </a:t>
            </a:r>
            <a:r>
              <a:rPr lang="en-US" altLang="ja-JP" sz="1200" dirty="0">
                <a:latin typeface="Arial"/>
              </a:rPr>
              <a:t>"</a:t>
            </a:r>
            <a:r>
              <a:rPr lang="en-US" sz="1200" dirty="0">
                <a:latin typeface="Arial Narrow" charset="0"/>
              </a:rPr>
              <a:t>Apostle</a:t>
            </a:r>
            <a:r>
              <a:rPr lang="en-US" altLang="ja-JP" sz="1200" dirty="0">
                <a:latin typeface="Arial"/>
              </a:rPr>
              <a:t>"</a:t>
            </a:r>
            <a:r>
              <a:rPr lang="en-US" sz="1200" dirty="0">
                <a:latin typeface="Arial Narrow" charset="0"/>
              </a:rPr>
              <a:t> to certain individuals, such as is the case here in Singapore?  </a:t>
            </a:r>
          </a:p>
          <a:p>
            <a:pPr>
              <a:lnSpc>
                <a:spcPct val="80000"/>
              </a:lnSpc>
              <a:defRPr/>
            </a:pPr>
            <a:r>
              <a:rPr lang="zh-CN" altLang="en-US" sz="1200" dirty="0">
                <a:latin typeface="Arial Narrow" charset="0"/>
              </a:rPr>
              <a:t>如何看待那些机构赐给某个人使徒称号，就如新加坡的现象？</a:t>
            </a:r>
            <a:endParaRPr lang="en-SG" altLang="zh-CN" sz="1200" dirty="0">
              <a:latin typeface="Arial Narrow" charset="0"/>
            </a:endParaRPr>
          </a:p>
          <a:p>
            <a:pPr>
              <a:lnSpc>
                <a:spcPct val="80000"/>
              </a:lnSpc>
              <a:defRPr/>
            </a:pPr>
            <a:endParaRPr lang="en-US" sz="1200" dirty="0">
              <a:latin typeface="Arial Narrow" charset="0"/>
            </a:endParaRPr>
          </a:p>
          <a:p>
            <a:pPr>
              <a:lnSpc>
                <a:spcPct val="80000"/>
              </a:lnSpc>
              <a:defRPr/>
            </a:pPr>
            <a:endParaRPr lang="en-US" sz="1200" dirty="0">
              <a:latin typeface="Arial Narrow" charset="0"/>
            </a:endParaRPr>
          </a:p>
          <a:p>
            <a:pPr algn="ctr">
              <a:lnSpc>
                <a:spcPct val="80000"/>
              </a:lnSpc>
              <a:buFontTx/>
              <a:buNone/>
              <a:defRPr/>
            </a:pPr>
            <a:r>
              <a:rPr lang="en-US" sz="1400" dirty="0">
                <a:latin typeface="Arial Narrow" charset="0"/>
              </a:rPr>
              <a:t>What do you think?</a:t>
            </a:r>
          </a:p>
          <a:p>
            <a:pPr algn="ctr">
              <a:lnSpc>
                <a:spcPct val="80000"/>
              </a:lnSpc>
              <a:buFontTx/>
              <a:buNone/>
              <a:defRPr/>
            </a:pPr>
            <a:r>
              <a:rPr lang="zh-CN" altLang="en-US" sz="1400" dirty="0">
                <a:latin typeface="Arial Narrow" charset="0"/>
              </a:rPr>
              <a:t>你有什么看法呢？</a:t>
            </a:r>
            <a:endParaRPr lang="en-US" sz="1400"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33</a:t>
            </a:fld>
            <a:endParaRPr lang="en-US"/>
          </a:p>
        </p:txBody>
      </p:sp>
    </p:spTree>
    <p:extLst>
      <p:ext uri="{BB962C8B-B14F-4D97-AF65-F5344CB8AC3E}">
        <p14:creationId xmlns:p14="http://schemas.microsoft.com/office/powerpoint/2010/main" val="1153510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Tx/>
              <a:buNone/>
              <a:defRPr/>
            </a:pPr>
            <a:r>
              <a:rPr lang="zh-CN" altLang="en-US" sz="1200" dirty="0">
                <a:latin typeface="Arial Narrow" charset="0"/>
              </a:rPr>
              <a:t>现今天</a:t>
            </a:r>
            <a:r>
              <a:rPr lang="zh-CN" altLang="en-SG" dirty="0">
                <a:latin typeface="Arial Narrow" charset="0"/>
              </a:rPr>
              <a:t>还有使徒吗</a:t>
            </a:r>
            <a:r>
              <a:rPr lang="zh-CN" altLang="en-US" dirty="0">
                <a:latin typeface="Arial Narrow" charset="0"/>
              </a:rPr>
              <a:t>？</a:t>
            </a:r>
            <a:endParaRPr lang="en-SG" altLang="zh-CN" dirty="0">
              <a:latin typeface="Arial Narrow" charset="0"/>
            </a:endParaRPr>
          </a:p>
          <a:p>
            <a:pPr marL="0" indent="0">
              <a:lnSpc>
                <a:spcPct val="90000"/>
              </a:lnSpc>
              <a:buFontTx/>
              <a:buNone/>
              <a:defRPr/>
            </a:pPr>
            <a:endParaRPr lang="en-SG" altLang="zh-CN" dirty="0">
              <a:latin typeface="Arial Narrow" charset="0"/>
            </a:endParaRPr>
          </a:p>
          <a:p>
            <a:pPr marL="0" indent="0">
              <a:lnSpc>
                <a:spcPct val="90000"/>
              </a:lnSpc>
              <a:buFontTx/>
              <a:buNone/>
              <a:defRPr/>
            </a:pPr>
            <a:r>
              <a:rPr lang="zh-CN" altLang="en-US" dirty="0">
                <a:latin typeface="Arial Narrow" charset="0"/>
              </a:rPr>
              <a:t>“</a:t>
            </a:r>
            <a:r>
              <a:rPr lang="en-US" dirty="0">
                <a:latin typeface="Arial Narrow" charset="0"/>
              </a:rPr>
              <a:t>Apostleship</a:t>
            </a:r>
            <a:r>
              <a:rPr lang="en-US" altLang="ja-JP" dirty="0">
                <a:latin typeface="Arial"/>
              </a:rPr>
              <a:t>"</a:t>
            </a:r>
            <a:r>
              <a:rPr lang="en-US" dirty="0">
                <a:latin typeface="Arial Narrow" charset="0"/>
              </a:rPr>
              <a:t> – either an office or a spiritual gifting</a:t>
            </a:r>
          </a:p>
          <a:p>
            <a:pPr marL="0" indent="0">
              <a:lnSpc>
                <a:spcPct val="90000"/>
              </a:lnSpc>
              <a:buFontTx/>
              <a:buNone/>
              <a:defRPr/>
            </a:pPr>
            <a:r>
              <a:rPr lang="zh-CN" altLang="en-US" sz="1200" dirty="0">
                <a:latin typeface="Arial Narrow" charset="0"/>
              </a:rPr>
              <a:t>“使徒职务”</a:t>
            </a:r>
            <a:r>
              <a:rPr lang="en-US" dirty="0">
                <a:latin typeface="Arial Narrow" charset="0"/>
              </a:rPr>
              <a:t> –</a:t>
            </a:r>
            <a:r>
              <a:rPr lang="zh-CN" altLang="en-US" dirty="0">
                <a:latin typeface="Arial Narrow" charset="0"/>
              </a:rPr>
              <a:t> </a:t>
            </a:r>
            <a:r>
              <a:rPr lang="zh-CN" altLang="en-SG" sz="1200" dirty="0">
                <a:latin typeface="Arial Narrow" charset="0"/>
              </a:rPr>
              <a:t>是职分</a:t>
            </a:r>
            <a:r>
              <a:rPr lang="zh-CN" altLang="en-US" sz="1200" dirty="0">
                <a:latin typeface="Arial Narrow" charset="0"/>
              </a:rPr>
              <a:t>还是属灵的恩赐</a:t>
            </a:r>
            <a:endParaRPr lang="en-US" sz="1200" dirty="0">
              <a:latin typeface="Arial Narrow" charset="0"/>
            </a:endParaRPr>
          </a:p>
          <a:p>
            <a:pPr>
              <a:lnSpc>
                <a:spcPct val="90000"/>
              </a:lnSpc>
              <a:defRPr/>
            </a:pPr>
            <a:endParaRPr lang="en-US" sz="900" dirty="0">
              <a:latin typeface="Arial Narrow" charset="0"/>
            </a:endParaRPr>
          </a:p>
          <a:p>
            <a:pPr>
              <a:lnSpc>
                <a:spcPct val="90000"/>
              </a:lnSpc>
              <a:defRPr/>
            </a:pPr>
            <a:r>
              <a:rPr lang="en-US" sz="1200" u="sng" dirty="0">
                <a:latin typeface="Arial Narrow" charset="0"/>
              </a:rPr>
              <a:t>As an office</a:t>
            </a:r>
            <a:r>
              <a:rPr lang="en-US" sz="1200" dirty="0">
                <a:latin typeface="Arial Narrow" charset="0"/>
              </a:rPr>
              <a:t>: NO, it is closed!</a:t>
            </a:r>
          </a:p>
          <a:p>
            <a:pPr>
              <a:lnSpc>
                <a:spcPct val="90000"/>
              </a:lnSpc>
              <a:defRPr/>
            </a:pPr>
            <a:r>
              <a:rPr lang="zh-CN" altLang="en-US" sz="1200" u="sng" dirty="0">
                <a:latin typeface="Arial Narrow" charset="0"/>
              </a:rPr>
              <a:t>是个职分</a:t>
            </a:r>
            <a:r>
              <a:rPr lang="zh-CN" altLang="en-US" sz="1200" u="none" dirty="0">
                <a:latin typeface="Arial Narrow" charset="0"/>
              </a:rPr>
              <a:t>：没有，已经停止了</a:t>
            </a:r>
            <a:endParaRPr lang="en-US" sz="1200" u="sng" dirty="0">
              <a:latin typeface="Arial Narrow" charset="0"/>
            </a:endParaRPr>
          </a:p>
          <a:p>
            <a:pPr>
              <a:lnSpc>
                <a:spcPct val="90000"/>
              </a:lnSpc>
              <a:buFontTx/>
              <a:buNone/>
              <a:defRPr/>
            </a:pPr>
            <a:r>
              <a:rPr lang="en-US" sz="1200" dirty="0">
                <a:latin typeface="Arial Narrow" charset="0"/>
              </a:rPr>
              <a:t>	- the narrow and solemn definition applies here, thus apostleship is limited to the time when the early church was founded and so, the office is closed and there can be no more apostles today!</a:t>
            </a:r>
          </a:p>
          <a:p>
            <a:pPr>
              <a:lnSpc>
                <a:spcPct val="90000"/>
              </a:lnSpc>
              <a:buFontTx/>
              <a:buNone/>
              <a:defRPr/>
            </a:pPr>
            <a:r>
              <a:rPr lang="en-US" altLang="zh-CN" sz="1200" dirty="0">
                <a:latin typeface="Arial Narrow" charset="0"/>
              </a:rPr>
              <a:t>	-</a:t>
            </a:r>
            <a:r>
              <a:rPr lang="zh-CN" altLang="en-US" sz="1200" dirty="0">
                <a:latin typeface="Arial Narrow" charset="0"/>
              </a:rPr>
              <a:t>这是狭义与严格的定义，所以使徒职务只限于初期教会的建立，因此</a:t>
            </a:r>
            <a:r>
              <a:rPr lang="zh-CN" altLang="en-SG" sz="1200" dirty="0">
                <a:latin typeface="Arial Narrow" charset="0"/>
              </a:rPr>
              <a:t>使徒的职分</a:t>
            </a:r>
            <a:r>
              <a:rPr lang="zh-CN" altLang="en-US" sz="1200" dirty="0">
                <a:latin typeface="Arial Narrow" charset="0"/>
              </a:rPr>
              <a:t>已经停止了。</a:t>
            </a:r>
            <a:endParaRPr lang="en-US" sz="1200" dirty="0">
              <a:latin typeface="Arial Narrow" charset="0"/>
            </a:endParaRPr>
          </a:p>
          <a:p>
            <a:pPr>
              <a:lnSpc>
                <a:spcPct val="90000"/>
              </a:lnSpc>
              <a:buFontTx/>
              <a:buNone/>
              <a:defRPr/>
            </a:pPr>
            <a:endParaRPr lang="en-US" sz="900" dirty="0">
              <a:latin typeface="Arial Narrow" charset="0"/>
            </a:endParaRPr>
          </a:p>
          <a:p>
            <a:pPr>
              <a:lnSpc>
                <a:spcPct val="90000"/>
              </a:lnSpc>
              <a:defRPr/>
            </a:pPr>
            <a:r>
              <a:rPr lang="en-US" sz="1200" u="sng" dirty="0">
                <a:latin typeface="Arial Narrow" charset="0"/>
              </a:rPr>
              <a:t>As a spiritual gifting</a:t>
            </a:r>
            <a:r>
              <a:rPr lang="en-US" sz="1200" dirty="0">
                <a:latin typeface="Arial Narrow" charset="0"/>
              </a:rPr>
              <a:t>: POSSIBLE</a:t>
            </a:r>
          </a:p>
          <a:p>
            <a:pPr>
              <a:lnSpc>
                <a:spcPct val="90000"/>
              </a:lnSpc>
              <a:defRPr/>
            </a:pPr>
            <a:r>
              <a:rPr lang="zh-CN" altLang="en-US" sz="1200" u="sng" dirty="0">
                <a:latin typeface="Arial Narrow" charset="0"/>
              </a:rPr>
              <a:t>是属灵恩赐</a:t>
            </a:r>
            <a:r>
              <a:rPr lang="zh-CN" altLang="en-US" sz="1200" u="none" dirty="0">
                <a:latin typeface="Arial Narrow" charset="0"/>
              </a:rPr>
              <a:t>：有可能</a:t>
            </a:r>
            <a:endParaRPr lang="en-US" sz="1200" u="sng" dirty="0">
              <a:latin typeface="Arial Narrow" charset="0"/>
            </a:endParaRPr>
          </a:p>
          <a:p>
            <a:pPr>
              <a:lnSpc>
                <a:spcPct val="90000"/>
              </a:lnSpc>
              <a:buFontTx/>
              <a:buNone/>
              <a:defRPr/>
            </a:pPr>
            <a:r>
              <a:rPr lang="en-US" sz="1200" dirty="0">
                <a:latin typeface="Arial Narrow" charset="0"/>
              </a:rPr>
              <a:t>	- the broader and non-technical definition applies here, where the essence is that of a messenger - one who is sent out to pass on the Gospel message today. Thus we have new terms like </a:t>
            </a:r>
            <a:r>
              <a:rPr lang="en-US" altLang="ja-JP" sz="1200" dirty="0">
                <a:latin typeface="Arial"/>
              </a:rPr>
              <a:t>"</a:t>
            </a:r>
            <a:r>
              <a:rPr lang="en-US" sz="1200" dirty="0">
                <a:latin typeface="Arial Narrow" charset="0"/>
              </a:rPr>
              <a:t>missionary apostles.</a:t>
            </a:r>
            <a:r>
              <a:rPr lang="en-US" altLang="ja-JP" sz="1200" dirty="0">
                <a:latin typeface="Arial"/>
              </a:rPr>
              <a:t>”</a:t>
            </a:r>
          </a:p>
          <a:p>
            <a:pPr>
              <a:lnSpc>
                <a:spcPct val="90000"/>
              </a:lnSpc>
              <a:buFontTx/>
              <a:buNone/>
              <a:defRPr/>
            </a:pPr>
            <a:r>
              <a:rPr lang="en-US" sz="1200" dirty="0">
                <a:latin typeface="Arial"/>
              </a:rPr>
              <a:t>	</a:t>
            </a:r>
            <a:r>
              <a:rPr lang="en-US" altLang="zh-CN" sz="1200" dirty="0">
                <a:latin typeface="Arial"/>
              </a:rPr>
              <a:t>-</a:t>
            </a:r>
            <a:r>
              <a:rPr lang="zh-CN" altLang="en-US" sz="1200" dirty="0">
                <a:latin typeface="Arial"/>
              </a:rPr>
              <a:t> 这是广义及不属于技能上的定义，他的本质是一个使者 </a:t>
            </a:r>
            <a:r>
              <a:rPr lang="en-US" altLang="zh-CN" sz="1200" dirty="0">
                <a:latin typeface="Arial"/>
              </a:rPr>
              <a:t>—</a:t>
            </a:r>
            <a:r>
              <a:rPr lang="zh-CN" altLang="en-US" sz="1200" dirty="0">
                <a:latin typeface="Arial"/>
              </a:rPr>
              <a:t> 今天每一位被</a:t>
            </a:r>
            <a:r>
              <a:rPr lang="zh-CN" altLang="en-SG" sz="1200" dirty="0">
                <a:latin typeface="Arial"/>
              </a:rPr>
              <a:t>差遣</a:t>
            </a:r>
            <a:r>
              <a:rPr lang="zh-CN" altLang="en-US" sz="1200" dirty="0">
                <a:latin typeface="Arial"/>
              </a:rPr>
              <a:t>出去传福音的人。因此我们有如 “宣教士使徒”的称呼。</a:t>
            </a:r>
            <a:endParaRPr lang="en-US" sz="1200" dirty="0">
              <a:latin typeface="Arial Narrow" charset="0"/>
            </a:endParaRPr>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34</a:t>
            </a:fld>
            <a:endParaRPr lang="en-US"/>
          </a:p>
        </p:txBody>
      </p:sp>
    </p:spTree>
    <p:extLst>
      <p:ext uri="{BB962C8B-B14F-4D97-AF65-F5344CB8AC3E}">
        <p14:creationId xmlns:p14="http://schemas.microsoft.com/office/powerpoint/2010/main" val="181666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E1A79A-B0E1-C845-B582-E9719B4D5673}" type="slidenum">
              <a:rPr lang="en-US" sz="1200"/>
              <a:pPr/>
              <a:t>35</a:t>
            </a:fld>
            <a:endParaRPr lang="en-US" sz="1200"/>
          </a:p>
        </p:txBody>
      </p:sp>
      <p:sp>
        <p:nvSpPr>
          <p:cNvPr id="256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智慧的言语</a:t>
            </a:r>
            <a:r>
              <a:rPr lang="en-US" altLang="zh-CN" dirty="0"/>
              <a:t>&amp;</a:t>
            </a:r>
            <a:r>
              <a:rPr lang="zh-CN" altLang="en-US" dirty="0"/>
              <a:t>知识的言语</a:t>
            </a:r>
            <a:endParaRPr lang="en-US" dirty="0"/>
          </a:p>
          <a:p>
            <a:pPr eaLnBrk="1" hangingPunct="1"/>
            <a:endParaRPr lang="en-SG" altLang="zh-CN" dirty="0"/>
          </a:p>
          <a:p>
            <a:pPr eaLnBrk="1" hangingPunct="1"/>
            <a:r>
              <a:rPr lang="zh-CN" altLang="en-US" dirty="0"/>
              <a:t>这是什么恩赐？</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D98BB6-AB4C-7A48-8DB7-E6E19095E668}" type="slidenum">
              <a:rPr lang="en-US" sz="1200"/>
              <a:pPr/>
              <a:t>36</a:t>
            </a:fld>
            <a:endParaRPr lang="en-US" sz="1200"/>
          </a:p>
        </p:txBody>
      </p:sp>
      <p:sp>
        <p:nvSpPr>
          <p:cNvPr id="94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3107" name="Rectangle 3"/>
          <p:cNvSpPr>
            <a:spLocks noGrp="1" noChangeArrowheads="1"/>
          </p:cNvSpPr>
          <p:nvPr>
            <p:ph type="body" idx="1"/>
          </p:nvPr>
        </p:nvSpPr>
        <p:spPr>
          <a:noFill/>
        </p:spPr>
        <p:txBody>
          <a:bodyPr/>
          <a:lstStyle/>
          <a:p>
            <a:pPr eaLnBrk="1" hangingPunct="1"/>
            <a:r>
              <a:rPr lang="en-US" sz="1200" b="1" i="1" dirty="0"/>
              <a:t>Gifts in Order of Importance</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智慧言语的定义</a:t>
            </a:r>
            <a:endParaRPr lang="en-SG" altLang="zh-CN" dirty="0"/>
          </a:p>
          <a:p>
            <a:endParaRPr lang="en-SG" dirty="0"/>
          </a:p>
          <a:p>
            <a:r>
              <a:rPr lang="zh-CN" altLang="en-US" dirty="0"/>
              <a:t>“是个领受，了解，呈现神的智慧和真理的恩赐，正如使徒和先知的呈现，正如新约的内容” </a:t>
            </a:r>
            <a:r>
              <a:rPr lang="en-US" sz="1200" dirty="0">
                <a:effectLst>
                  <a:outerShdw blurRad="63500" dist="76200" dir="2700000" algn="tl" rotWithShape="0">
                    <a:srgbClr val="000000">
                      <a:alpha val="92000"/>
                    </a:srgbClr>
                  </a:outerShdw>
                </a:effectLst>
              </a:rPr>
              <a:t>(McRae, 65)</a:t>
            </a:r>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37</a:t>
            </a:fld>
            <a:endParaRPr lang="en-US"/>
          </a:p>
        </p:txBody>
      </p:sp>
    </p:spTree>
    <p:extLst>
      <p:ext uri="{BB962C8B-B14F-4D97-AF65-F5344CB8AC3E}">
        <p14:creationId xmlns:p14="http://schemas.microsoft.com/office/powerpoint/2010/main" val="2447302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84B9D-9CFE-E149-9362-BE14A98F6BD3}" type="slidenum">
              <a:rPr lang="en-US" sz="1200">
                <a:solidFill>
                  <a:srgbClr val="000000"/>
                </a:solidFill>
              </a:rPr>
              <a:pPr/>
              <a:t>39</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buAutoNum type="alphaUcPeriod"/>
            </a:pPr>
            <a:r>
              <a:rPr lang="en-US" sz="1200" b="1"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Believers do speak wisdom––God's wisdom (2:6 NLT)</a:t>
            </a:r>
          </a:p>
          <a:p>
            <a:pPr marL="0" indent="0" eaLnBrk="1" hangingPunct="1">
              <a:buNone/>
            </a:pPr>
            <a:r>
              <a:rPr lang="zh-CN" altLang="en-US"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信徒讲说智慧 </a:t>
            </a:r>
            <a:r>
              <a:rPr lang="en-US" altLang="zh-CN"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zh-CN" altLang="en-US"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 神的智慧 （</a:t>
            </a:r>
            <a:r>
              <a:rPr lang="en-US" altLang="zh-CN"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2:6</a:t>
            </a:r>
            <a:r>
              <a:rPr lang="zh-CN" altLang="en-US"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endParaRPr lang="en-US" altLang="zh-CN"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endParaRPr>
          </a:p>
          <a:p>
            <a:pPr marL="0" indent="0" eaLnBrk="1" hangingPunct="1">
              <a:buNone/>
            </a:pPr>
            <a:endParaRPr lang="en-SG" altLang="zh-CN" sz="1200" b="0" kern="1200" dirty="0">
              <a:solidFill>
                <a:schemeClr val="tx1"/>
              </a:solidFill>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40</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003C0A5-0192-1D4A-B0CC-C5A9DB2DF3A8}" type="slidenum">
              <a:rPr lang="en-US" sz="1200">
                <a:solidFill>
                  <a:srgbClr val="000000"/>
                </a:solidFill>
              </a:rPr>
              <a:pPr/>
              <a:t>41</a:t>
            </a:fld>
            <a:endParaRPr lang="en-US" sz="1200">
              <a:solidFill>
                <a:srgbClr val="000000"/>
              </a:solidFill>
            </a:endParaRPr>
          </a:p>
        </p:txBody>
      </p:sp>
      <p:sp>
        <p:nvSpPr>
          <p:cNvPr id="211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zh-CN" altLang="en-US" sz="2400" dirty="0">
                <a:latin typeface="Times New Roman" charset="0"/>
              </a:rPr>
              <a:t>最大的奥秘</a:t>
            </a:r>
            <a:endParaRPr lang="en-US" sz="2400"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BD5C84-6BA1-3A40-A369-718AA67DF679}" type="slidenum">
              <a:rPr lang="en-US" sz="1200">
                <a:solidFill>
                  <a:srgbClr val="000000"/>
                </a:solidFill>
              </a:rPr>
              <a:pPr/>
              <a:t>42</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神的智慧是奥秘的 （</a:t>
            </a:r>
            <a:r>
              <a:rPr lang="en-US" altLang="zh-CN" dirty="0"/>
              <a:t>2:7a</a:t>
            </a:r>
            <a:r>
              <a:rPr lang="zh-CN" altLang="en-US" dirty="0"/>
              <a:t>）</a:t>
            </a:r>
            <a:endParaRPr lang="en-SG" altLang="zh-CN" dirty="0"/>
          </a:p>
          <a:p>
            <a:pPr eaLnBrk="1" hangingPunct="1"/>
            <a:endParaRPr lang="en-SG" dirty="0"/>
          </a:p>
          <a:p>
            <a:pPr eaLnBrk="1" hangingPunct="1"/>
            <a:r>
              <a:rPr lang="zh-CN" altLang="en-US" dirty="0"/>
              <a:t>奥秘的智慧</a:t>
            </a:r>
            <a:r>
              <a:rPr lang="en-US" altLang="zh-CN" dirty="0"/>
              <a:t>=</a:t>
            </a:r>
            <a:r>
              <a:rPr lang="zh-CN" altLang="en-US" dirty="0"/>
              <a:t>基督的受难 （</a:t>
            </a:r>
            <a:r>
              <a:rPr lang="en-US" altLang="zh-CN" dirty="0"/>
              <a:t>1:24</a:t>
            </a:r>
            <a:r>
              <a:rPr lang="zh-CN" altLang="en-US" dirty="0"/>
              <a:t>，</a:t>
            </a:r>
            <a:r>
              <a:rPr lang="en-US" altLang="zh-CN" dirty="0"/>
              <a:t>30</a:t>
            </a:r>
            <a:r>
              <a:rPr lang="zh-CN" altLang="en-US" dirty="0"/>
              <a:t>；</a:t>
            </a:r>
            <a:r>
              <a:rPr lang="en-US" altLang="zh-CN" dirty="0"/>
              <a:t>2:2</a:t>
            </a:r>
            <a:r>
              <a:rPr lang="zh-CN" altLang="en-US" dirty="0"/>
              <a:t>）</a:t>
            </a:r>
            <a:endParaRPr lang="en-US" altLang="zh-CN" dirty="0"/>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43</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9D91F-0926-8041-A6C4-F4FCAB8F254E}" type="slidenum">
              <a:rPr lang="en-US" sz="1200"/>
              <a:pPr/>
              <a:t>4</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tLang="zh-CN" dirty="0">
              <a:ea typeface="ＭＳ Ｐゴシック" charset="0"/>
              <a:cs typeface="ＭＳ Ｐゴシック" charset="0"/>
            </a:endParaRPr>
          </a:p>
          <a:p>
            <a:pPr eaLnBrk="1" hangingPunct="1"/>
            <a:r>
              <a:rPr lang="en-US" sz="1200" b="1" dirty="0">
                <a:solidFill>
                  <a:schemeClr val="bg1"/>
                </a:solidFill>
                <a:latin typeface="Arial" charset="0"/>
                <a:ea typeface="SimSun" charset="0"/>
                <a:cs typeface="SimSun" charset="0"/>
              </a:rPr>
              <a:t>Views on the Duration of Gifts</a:t>
            </a:r>
            <a:endParaRPr lang="en-US" altLang="zh-CN" dirty="0">
              <a:ea typeface="ＭＳ Ｐゴシック" charset="0"/>
              <a:cs typeface="ＭＳ Ｐゴシック" charset="0"/>
            </a:endParaRPr>
          </a:p>
          <a:p>
            <a:pPr eaLnBrk="1" hangingPunct="1"/>
            <a:r>
              <a:rPr lang="zh-CN" altLang="en-US" dirty="0">
                <a:ea typeface="ＭＳ Ｐゴシック" charset="0"/>
                <a:cs typeface="ＭＳ Ｐゴシック" charset="0"/>
              </a:rPr>
              <a:t>对恩赐持续时间的观点</a:t>
            </a:r>
            <a:endParaRPr lang="en-SG" altLang="zh-CN" dirty="0">
              <a:ea typeface="ＭＳ Ｐゴシック" charset="0"/>
              <a:cs typeface="ＭＳ Ｐゴシック" charset="0"/>
            </a:endParaRPr>
          </a:p>
          <a:p>
            <a:pPr eaLnBrk="1" hangingPunct="1"/>
            <a:endParaRPr lang="en-SG" dirty="0">
              <a:ea typeface="ＭＳ Ｐゴシック" charset="0"/>
              <a:cs typeface="ＭＳ Ｐゴシック" charset="0"/>
            </a:endParaRPr>
          </a:p>
          <a:p>
            <a:pPr eaLnBrk="1" hangingPunct="1"/>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No gifts passed away (non-</a:t>
            </a:r>
            <a:r>
              <a:rPr lang="en-US" sz="1200" b="1" dirty="0" err="1">
                <a:solidFill>
                  <a:schemeClr val="bg1"/>
                </a:solidFill>
                <a:effectLst>
                  <a:outerShdw blurRad="38100" dist="38100" dir="2700000" algn="tl">
                    <a:srgbClr val="000000">
                      <a:alpha val="43137"/>
                    </a:srgbClr>
                  </a:outerShdw>
                </a:effectLst>
                <a:ea typeface="ＭＳ Ｐゴシック" charset="-128"/>
                <a:cs typeface="ＭＳ Ｐゴシック" charset="-128"/>
              </a:rPr>
              <a:t>cessationist</a:t>
            </a:r>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a:t>
            </a:r>
            <a:endParaRPr lang="en-SG" dirty="0">
              <a:ea typeface="ＭＳ Ｐゴシック" charset="0"/>
              <a:cs typeface="ＭＳ Ｐゴシック" charset="0"/>
            </a:endParaRPr>
          </a:p>
          <a:p>
            <a:pPr eaLnBrk="1" hangingPunct="1"/>
            <a:r>
              <a:rPr lang="en-US" altLang="zh-CN" dirty="0">
                <a:ea typeface="ＭＳ Ｐゴシック" charset="0"/>
                <a:cs typeface="ＭＳ Ｐゴシック" charset="0"/>
              </a:rPr>
              <a:t>1</a:t>
            </a:r>
            <a:r>
              <a:rPr lang="zh-CN" altLang="en-US" dirty="0">
                <a:ea typeface="ＭＳ Ｐゴシック" charset="0"/>
                <a:cs typeface="ＭＳ Ｐゴシック" charset="0"/>
              </a:rPr>
              <a:t>）没有恩赐会终止 </a:t>
            </a:r>
            <a:r>
              <a:rPr lang="en-US" altLang="zh-CN" dirty="0">
                <a:ea typeface="ＭＳ Ｐゴシック" charset="0"/>
                <a:cs typeface="ＭＳ Ｐゴシック" charset="0"/>
              </a:rPr>
              <a:t>(</a:t>
            </a:r>
            <a:r>
              <a:rPr lang="zh-CN" altLang="en-US" dirty="0">
                <a:ea typeface="ＭＳ Ｐゴシック" charset="0"/>
                <a:cs typeface="ＭＳ Ｐゴシック" charset="0"/>
              </a:rPr>
              <a:t>无终止论）</a:t>
            </a:r>
            <a:endParaRPr lang="en-US" altLang="zh-CN" dirty="0">
              <a:ea typeface="ＭＳ Ｐゴシック" charset="0"/>
              <a:cs typeface="ＭＳ Ｐゴシック" charset="0"/>
            </a:endParaRPr>
          </a:p>
          <a:p>
            <a:pPr eaLnBrk="1" hangingPunct="1"/>
            <a:endParaRPr lang="en-US" altLang="zh-CN" dirty="0">
              <a:ea typeface="ＭＳ Ｐゴシック" charset="0"/>
              <a:cs typeface="ＭＳ Ｐゴシック" charset="0"/>
            </a:endParaRPr>
          </a:p>
          <a:p>
            <a:pPr eaLnBrk="1" hangingPunct="1"/>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All gifts passed away (total </a:t>
            </a:r>
            <a:r>
              <a:rPr lang="en-US" sz="1200" b="1" dirty="0" err="1">
                <a:solidFill>
                  <a:schemeClr val="bg1"/>
                </a:solidFill>
                <a:effectLst>
                  <a:outerShdw blurRad="38100" dist="38100" dir="2700000" algn="tl">
                    <a:srgbClr val="000000">
                      <a:alpha val="43137"/>
                    </a:srgbClr>
                  </a:outerShdw>
                </a:effectLst>
                <a:ea typeface="ＭＳ Ｐゴシック" charset="-128"/>
                <a:cs typeface="ＭＳ Ｐゴシック" charset="-128"/>
              </a:rPr>
              <a:t>cessationist</a:t>
            </a:r>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a:t>
            </a:r>
            <a:endParaRPr lang="en-SG" altLang="zh-CN" dirty="0">
              <a:ea typeface="ＭＳ Ｐゴシック" charset="0"/>
              <a:cs typeface="ＭＳ Ｐゴシック" charset="0"/>
            </a:endParaRPr>
          </a:p>
          <a:p>
            <a:pPr eaLnBrk="1" hangingPunct="1"/>
            <a:r>
              <a:rPr lang="en-US" altLang="zh-CN" dirty="0">
                <a:ea typeface="ＭＳ Ｐゴシック" charset="0"/>
                <a:cs typeface="ＭＳ Ｐゴシック" charset="0"/>
              </a:rPr>
              <a:t>2</a:t>
            </a:r>
            <a:r>
              <a:rPr lang="zh-CN" altLang="en-US" dirty="0">
                <a:ea typeface="ＭＳ Ｐゴシック" charset="0"/>
                <a:cs typeface="ＭＳ Ｐゴシック" charset="0"/>
              </a:rPr>
              <a:t>）所有恩赐会终止 （完全终止论）</a:t>
            </a:r>
            <a:endParaRPr lang="en-US" altLang="zh-CN" dirty="0">
              <a:ea typeface="ＭＳ Ｐゴシック" charset="0"/>
              <a:cs typeface="ＭＳ Ｐゴシック" charset="0"/>
            </a:endParaRPr>
          </a:p>
          <a:p>
            <a:pPr eaLnBrk="1" hangingPunct="1"/>
            <a:endParaRPr lang="en-US" altLang="zh-CN" dirty="0">
              <a:ea typeface="ＭＳ Ｐゴシック" charset="0"/>
              <a:cs typeface="ＭＳ Ｐゴシック" charset="0"/>
            </a:endParaRPr>
          </a:p>
          <a:p>
            <a:pPr eaLnBrk="1" hangingPunct="1"/>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Some gifts passed away (partial </a:t>
            </a:r>
            <a:r>
              <a:rPr lang="en-US" sz="1200" b="1" dirty="0" err="1">
                <a:solidFill>
                  <a:schemeClr val="bg1"/>
                </a:solidFill>
                <a:effectLst>
                  <a:outerShdw blurRad="38100" dist="38100" dir="2700000" algn="tl">
                    <a:srgbClr val="000000">
                      <a:alpha val="43137"/>
                    </a:srgbClr>
                  </a:outerShdw>
                </a:effectLst>
                <a:ea typeface="ＭＳ Ｐゴシック" charset="-128"/>
                <a:cs typeface="ＭＳ Ｐゴシック" charset="-128"/>
              </a:rPr>
              <a:t>cessationist</a:t>
            </a:r>
            <a:r>
              <a:rPr lang="en-US" sz="1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a:t>
            </a:r>
            <a:endParaRPr lang="en-SG" altLang="zh-CN" dirty="0">
              <a:ea typeface="ＭＳ Ｐゴシック" charset="0"/>
              <a:cs typeface="ＭＳ Ｐゴシック" charset="0"/>
            </a:endParaRPr>
          </a:p>
          <a:p>
            <a:pPr eaLnBrk="1" hangingPunct="1"/>
            <a:r>
              <a:rPr lang="en-US" altLang="zh-CN" dirty="0">
                <a:ea typeface="ＭＳ Ｐゴシック" charset="0"/>
                <a:cs typeface="ＭＳ Ｐゴシック" charset="0"/>
              </a:rPr>
              <a:t>3</a:t>
            </a:r>
            <a:r>
              <a:rPr lang="zh-CN" altLang="en-US" dirty="0">
                <a:ea typeface="ＭＳ Ｐゴシック" charset="0"/>
                <a:cs typeface="ＭＳ Ｐゴシック" charset="0"/>
              </a:rPr>
              <a:t>）某些恩赐会终止 （部分终止论）</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32825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0BCAE9-E9D8-9649-ABB9-6E00A0577259}" type="slidenum">
              <a:rPr lang="en-US" sz="1200">
                <a:solidFill>
                  <a:srgbClr val="000000"/>
                </a:solidFill>
              </a:rPr>
              <a:pPr/>
              <a:t>44</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基督受难的智慧是隐藏的。（</a:t>
            </a:r>
            <a:r>
              <a:rPr lang="en-US" altLang="zh-CN" dirty="0"/>
              <a:t>2:7b</a:t>
            </a:r>
            <a:r>
              <a:rPr lang="zh-CN" altLang="en-US" dirty="0"/>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45</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A84763-AE33-4143-A5CB-71753BC8D8A4}" type="slidenum">
              <a:rPr lang="en-US" sz="1200">
                <a:solidFill>
                  <a:srgbClr val="000000"/>
                </a:solidFill>
              </a:rPr>
              <a:pPr/>
              <a:t>46</a:t>
            </a:fld>
            <a:endParaRPr lang="en-US" sz="1200">
              <a:solidFill>
                <a:srgbClr val="000000"/>
              </a:solidFill>
            </a:endParaRPr>
          </a:p>
        </p:txBody>
      </p:sp>
      <p:sp>
        <p:nvSpPr>
          <p:cNvPr id="972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基督的受难时预定的。 （</a:t>
            </a:r>
            <a:r>
              <a:rPr lang="en-US" altLang="zh-CN" dirty="0"/>
              <a:t>2:7c</a:t>
            </a:r>
            <a:r>
              <a:rPr lang="zh-CN" altLang="en-US" dirty="0"/>
              <a:t>）</a:t>
            </a:r>
            <a:endParaRPr lang="en-SG" altLang="zh-CN" dirty="0"/>
          </a:p>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47</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3D760B-16AC-334D-AADD-96A54ED152EE}" type="slidenum">
              <a:rPr lang="en-US" sz="1200">
                <a:solidFill>
                  <a:srgbClr val="000000"/>
                </a:solidFill>
              </a:rPr>
              <a:pPr/>
              <a:t>48</a:t>
            </a:fld>
            <a:endParaRPr 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神的智慧没有一个人知道 （</a:t>
            </a:r>
            <a:r>
              <a:rPr lang="en-US" altLang="zh-CN" dirty="0"/>
              <a:t>2:8</a:t>
            </a:r>
            <a:r>
              <a:rPr lang="zh-CN" altLang="en-US" dirty="0"/>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49</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4C7E41-82BC-804D-AB8B-BAAB4D4C345C}" type="slidenum">
              <a:rPr lang="en-US" sz="1200">
                <a:solidFill>
                  <a:srgbClr val="000000"/>
                </a:solidFill>
              </a:rPr>
              <a:pPr/>
              <a:t>50</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神在基督里的智慧，</a:t>
            </a:r>
            <a:r>
              <a:rPr lang="zh-CN" altLang="en-US" sz="1200" b="0" dirty="0">
                <a:solidFill>
                  <a:srgbClr val="FFFF00"/>
                </a:solidFill>
              </a:rPr>
              <a:t>未曾想到的。（</a:t>
            </a:r>
            <a:r>
              <a:rPr lang="en-US" altLang="zh-CN" sz="1200" b="0" dirty="0">
                <a:solidFill>
                  <a:srgbClr val="FFFF00"/>
                </a:solidFill>
              </a:rPr>
              <a:t>2:9-10</a:t>
            </a:r>
            <a:r>
              <a:rPr lang="zh-CN" altLang="en-US" sz="1200" b="0" dirty="0">
                <a:solidFill>
                  <a:srgbClr val="FFFF00"/>
                </a:solidFill>
              </a:rPr>
              <a:t>）</a:t>
            </a:r>
            <a:endParaRPr lang="en-US" b="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1F5A35-7FD1-C14F-B827-6AA32CDB2BEB}" type="slidenum">
              <a:rPr lang="en-US" sz="1200">
                <a:solidFill>
                  <a:srgbClr val="000000"/>
                </a:solidFill>
              </a:rPr>
              <a:pPr/>
              <a:t>52</a:t>
            </a:fld>
            <a:endParaRPr lang="en-US" sz="1200">
              <a:solidFill>
                <a:srgbClr val="000000"/>
              </a:solidFill>
            </a:endParaRPr>
          </a:p>
        </p:txBody>
      </p:sp>
      <p:sp>
        <p:nvSpPr>
          <p:cNvPr id="1013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没有一个人能知道被人的思想。（</a:t>
            </a:r>
            <a:r>
              <a:rPr lang="en-US" altLang="zh-CN" dirty="0"/>
              <a:t>2:11</a:t>
            </a:r>
            <a:r>
              <a:rPr lang="zh-CN" altLang="en-US" dirty="0"/>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6BBDA1-EB78-3843-8EAB-0E0547D8D37F}" type="slidenum">
              <a:rPr lang="en-US" sz="1200">
                <a:solidFill>
                  <a:srgbClr val="000000"/>
                </a:solidFill>
              </a:rPr>
              <a:pPr/>
              <a:t>53</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4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246ED-FE18-B447-8803-7C60C2490ED1}" type="slidenum">
              <a:rPr lang="en-US" sz="1200">
                <a:solidFill>
                  <a:srgbClr val="000000"/>
                </a:solidFill>
              </a:rPr>
              <a:pPr/>
              <a:t>54</a:t>
            </a:fld>
            <a:endParaRPr lang="en-US" sz="1200">
              <a:solidFill>
                <a:srgbClr val="000000"/>
              </a:solidFill>
            </a:endParaRPr>
          </a:p>
        </p:txBody>
      </p:sp>
      <p:sp>
        <p:nvSpPr>
          <p:cNvPr id="1034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6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神赐给我们神灵教导我们属灵的真理 （</a:t>
            </a:r>
            <a:r>
              <a:rPr lang="en-US" altLang="zh-CN" dirty="0"/>
              <a:t>2:12-13</a:t>
            </a:r>
            <a:r>
              <a:rPr lang="zh-CN" altLang="en-US" dirty="0"/>
              <a: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1" dirty="0">
                <a:solidFill>
                  <a:schemeClr val="tx2"/>
                </a:solidFill>
              </a:rPr>
              <a:t>The lemon is a yellow fruit growing on trees</a:t>
            </a:r>
          </a:p>
          <a:p>
            <a:r>
              <a:rPr lang="zh-CN" altLang="en-US" sz="1200" b="0" dirty="0">
                <a:solidFill>
                  <a:schemeClr val="bg1"/>
                </a:solidFill>
                <a:effectLst>
                  <a:outerShdw blurRad="38100" dist="38100" dir="2700000" algn="tl">
                    <a:srgbClr val="000000">
                      <a:alpha val="43137"/>
                    </a:srgbClr>
                  </a:outerShdw>
                </a:effectLst>
                <a:latin typeface="Arial" charset="0"/>
                <a:cs typeface="Arial" charset="0"/>
              </a:rPr>
              <a:t>柠檬是生长在树上的黄色果子</a:t>
            </a:r>
            <a:endParaRPr lang="en-US" sz="1200" b="0" dirty="0">
              <a:solidFill>
                <a:schemeClr val="bg1"/>
              </a:solidFill>
              <a:effectLst>
                <a:outerShdw blurRad="38100" dist="38100" dir="2700000" algn="tl">
                  <a:srgbClr val="000000">
                    <a:alpha val="43137"/>
                  </a:srgbClr>
                </a:outerShdw>
              </a:effectLst>
              <a:latin typeface="Arial" charset="0"/>
              <a:cs typeface="Arial" charset="0"/>
            </a:endParaRPr>
          </a:p>
          <a:p>
            <a:endParaRPr lang="en-US" sz="1200" b="1" dirty="0">
              <a:solidFill>
                <a:schemeClr val="bg1"/>
              </a:solidFill>
              <a:effectLst>
                <a:outerShdw blurRad="38100" dist="38100" dir="2700000" algn="tl">
                  <a:srgbClr val="000000">
                    <a:alpha val="43137"/>
                  </a:srgbClr>
                </a:outerShdw>
              </a:effectLst>
              <a:latin typeface="Arial" charset="0"/>
              <a:cs typeface="Arial" charset="0"/>
            </a:endParaRPr>
          </a:p>
          <a:p>
            <a:r>
              <a:rPr lang="en-US" sz="1200" b="1" dirty="0">
                <a:solidFill>
                  <a:schemeClr val="bg1"/>
                </a:solidFill>
                <a:effectLst>
                  <a:outerShdw blurRad="38100" dist="38100" dir="2700000" algn="tl">
                    <a:srgbClr val="000000">
                      <a:alpha val="43137"/>
                    </a:srgbClr>
                  </a:outerShdw>
                </a:effectLst>
                <a:latin typeface="Arial" charset="0"/>
                <a:cs typeface="Arial" charset="0"/>
              </a:rPr>
              <a:t>We need to define each gift</a:t>
            </a:r>
            <a:endParaRPr lang="en-US" sz="1200" b="0" dirty="0">
              <a:solidFill>
                <a:schemeClr val="bg1"/>
              </a:solidFill>
              <a:effectLst>
                <a:outerShdw blurRad="38100" dist="38100" dir="2700000" algn="tl">
                  <a:srgbClr val="000000">
                    <a:alpha val="43137"/>
                  </a:srgbClr>
                </a:outerShdw>
              </a:effectLst>
              <a:latin typeface="Arial" charset="0"/>
              <a:cs typeface="Arial" charset="0"/>
            </a:endParaRPr>
          </a:p>
          <a:p>
            <a:r>
              <a:rPr lang="zh-CN" altLang="en-US" sz="1200" b="0" dirty="0">
                <a:solidFill>
                  <a:schemeClr val="bg1"/>
                </a:solidFill>
                <a:effectLst>
                  <a:outerShdw blurRad="38100" dist="38100" dir="2700000" algn="tl">
                    <a:srgbClr val="000000">
                      <a:alpha val="43137"/>
                    </a:srgbClr>
                  </a:outerShdw>
                </a:effectLst>
                <a:latin typeface="Arial" charset="0"/>
                <a:cs typeface="Arial" charset="0"/>
              </a:rPr>
              <a:t>我们需要明确每个恩赐</a:t>
            </a:r>
            <a:endParaRPr lang="en-SG" altLang="zh-CN" sz="1200" b="0" dirty="0">
              <a:solidFill>
                <a:schemeClr val="bg1"/>
              </a:solidFill>
              <a:effectLst>
                <a:outerShdw blurRad="38100" dist="38100" dir="2700000" algn="tl">
                  <a:srgbClr val="000000">
                    <a:alpha val="43137"/>
                  </a:srgbClr>
                </a:outerShdw>
              </a:effectLst>
              <a:latin typeface="Arial" charset="0"/>
              <a:cs typeface="Arial" charset="0"/>
            </a:endParaRPr>
          </a:p>
          <a:p>
            <a:endParaRPr lang="en-SG" sz="1200" b="0" dirty="0">
              <a:solidFill>
                <a:schemeClr val="bg1"/>
              </a:solidFill>
              <a:effectLst>
                <a:outerShdw blurRad="38100" dist="38100" dir="2700000" algn="tl">
                  <a:srgbClr val="000000">
                    <a:alpha val="43137"/>
                  </a:srgbClr>
                </a:outerShdw>
              </a:effectLst>
              <a:latin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solidFill>
                  <a:schemeClr val="bg1"/>
                </a:solidFill>
              </a:rPr>
              <a:t>THE SAME WORDS MAY MEAN DIFFERENT THINGS TO DIFFERENT PEOPLE!</a:t>
            </a:r>
          </a:p>
          <a:p>
            <a:r>
              <a:rPr lang="zh-CN" altLang="en-US" b="0" dirty="0"/>
              <a:t>同样的字对不同的人含有不同的意思</a:t>
            </a:r>
            <a:endParaRPr lang="en-US" b="0" dirty="0"/>
          </a:p>
        </p:txBody>
      </p:sp>
      <p:sp>
        <p:nvSpPr>
          <p:cNvPr id="4" name="Slide Number Placeholder 3"/>
          <p:cNvSpPr>
            <a:spLocks noGrp="1"/>
          </p:cNvSpPr>
          <p:nvPr>
            <p:ph type="sldNum" sz="quarter" idx="10"/>
          </p:nvPr>
        </p:nvSpPr>
        <p:spPr/>
        <p:txBody>
          <a:bodyPr/>
          <a:lstStyle/>
          <a:p>
            <a:pPr>
              <a:defRPr/>
            </a:pPr>
            <a:fld id="{D7953661-246D-F34D-829E-5A85837198A2}" type="slidenum">
              <a:rPr lang="en-US" smtClean="0"/>
              <a:pPr>
                <a:defRPr/>
              </a:pPr>
              <a:t>5</a:t>
            </a:fld>
            <a:endParaRPr lang="en-US"/>
          </a:p>
        </p:txBody>
      </p:sp>
    </p:spTree>
    <p:extLst>
      <p:ext uri="{BB962C8B-B14F-4D97-AF65-F5344CB8AC3E}">
        <p14:creationId xmlns:p14="http://schemas.microsoft.com/office/powerpoint/2010/main" val="1646099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C0B0EF-5887-C847-91A0-81D8FF02A09A}" type="slidenum">
              <a:rPr lang="en-US" sz="1200">
                <a:solidFill>
                  <a:srgbClr val="000000"/>
                </a:solidFill>
              </a:rPr>
              <a:pPr/>
              <a:t>55</a:t>
            </a:fld>
            <a:endParaRPr lang="en-US" sz="1200">
              <a:solidFill>
                <a:srgbClr val="000000"/>
              </a:solidFill>
            </a:endParaRPr>
          </a:p>
        </p:txBody>
      </p:sp>
      <p:sp>
        <p:nvSpPr>
          <p:cNvPr id="323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38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zh-CN" altLang="en-US" sz="2400" dirty="0">
                <a:latin typeface="Times New Roman" charset="0"/>
              </a:rPr>
              <a:t>我们对工具都需要说明，何况神的智慧？</a:t>
            </a:r>
            <a:endParaRPr lang="en-US" sz="2400"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“我们传扬基督受难”</a:t>
            </a:r>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56</a:t>
            </a:fld>
            <a:endParaRPr lang="en-US"/>
          </a:p>
        </p:txBody>
      </p:sp>
    </p:spTree>
    <p:extLst>
      <p:ext uri="{BB962C8B-B14F-4D97-AF65-F5344CB8AC3E}">
        <p14:creationId xmlns:p14="http://schemas.microsoft.com/office/powerpoint/2010/main" val="2551621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非基督徒不能了解神的智慧而基督徒能够 （</a:t>
            </a:r>
            <a:r>
              <a:rPr lang="en-US" altLang="zh-CN" dirty="0"/>
              <a:t>2:14-16</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57</a:t>
            </a:fld>
            <a:endParaRPr lang="en-US"/>
          </a:p>
        </p:txBody>
      </p:sp>
    </p:spTree>
    <p:extLst>
      <p:ext uri="{BB962C8B-B14F-4D97-AF65-F5344CB8AC3E}">
        <p14:creationId xmlns:p14="http://schemas.microsoft.com/office/powerpoint/2010/main" val="1928984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FCE3-563A-9549-992F-DE4228EFC0A2}" type="slidenum">
              <a:rPr lang="en-US" sz="1200">
                <a:solidFill>
                  <a:srgbClr val="000000"/>
                </a:solidFill>
              </a:rPr>
              <a:pPr/>
              <a:t>58</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3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solidFill>
                  <a:srgbClr val="FFFFFF"/>
                </a:solidFill>
              </a:rPr>
              <a:t>A non-Christian thinks spiritual truth is foolish since he </a:t>
            </a:r>
            <a:r>
              <a:rPr lang="en-US" dirty="0" err="1">
                <a:solidFill>
                  <a:srgbClr val="FFFFFF"/>
                </a:solidFill>
              </a:rPr>
              <a:t>doesn</a:t>
            </a:r>
            <a:r>
              <a:rPr lang="fr-FR" dirty="0">
                <a:solidFill>
                  <a:srgbClr val="FFFFFF"/>
                </a:solidFill>
              </a:rPr>
              <a:t>'</a:t>
            </a:r>
            <a:r>
              <a:rPr lang="en-US" dirty="0">
                <a:solidFill>
                  <a:srgbClr val="FFFFFF"/>
                </a:solidFill>
              </a:rPr>
              <a:t>t have the Spirit teaching him </a:t>
            </a:r>
          </a:p>
          <a:p>
            <a:pPr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59</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DE47C7-FAAB-5543-9A3E-C7C779A53D5C}" type="slidenum">
              <a:rPr lang="en-US" sz="1200">
                <a:solidFill>
                  <a:srgbClr val="000000"/>
                </a:solidFill>
              </a:rPr>
              <a:pPr/>
              <a:t>61</a:t>
            </a:fld>
            <a:endParaRPr lang="en-US" sz="1200">
              <a:solidFill>
                <a:srgbClr val="000000"/>
              </a:solidFill>
            </a:endParaRPr>
          </a:p>
        </p:txBody>
      </p:sp>
      <p:sp>
        <p:nvSpPr>
          <p:cNvPr id="1054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zh-CN" altLang="en-US" dirty="0"/>
              <a:t>我们能够做明智的属灵决定因为基督指示我们。 （林前 </a:t>
            </a:r>
            <a:r>
              <a:rPr lang="en-US" altLang="zh-CN" dirty="0"/>
              <a:t>2:15</a:t>
            </a:r>
            <a:r>
              <a:rPr lang="zh-CN" altLang="en-US" dirty="0"/>
              <a: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SG" dirty="0"/>
              <a:t>我们不能教导</a:t>
            </a:r>
            <a:r>
              <a:rPr lang="zh-CN" altLang="en-US" dirty="0"/>
              <a:t>神，但祂能教导我们。 （</a:t>
            </a:r>
            <a:r>
              <a:rPr lang="en-US" altLang="zh-CN" dirty="0"/>
              <a:t>2:16</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63</a:t>
            </a:fld>
            <a:endParaRPr lang="en-US"/>
          </a:p>
        </p:txBody>
      </p:sp>
    </p:spTree>
    <p:extLst>
      <p:ext uri="{BB962C8B-B14F-4D97-AF65-F5344CB8AC3E}">
        <p14:creationId xmlns:p14="http://schemas.microsoft.com/office/powerpoint/2010/main" val="2940287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64</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65</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E1B33E-04F3-A047-BACB-EB752D32B9AC}" type="slidenum">
              <a:rPr lang="en-US" sz="1200">
                <a:solidFill>
                  <a:srgbClr val="000000"/>
                </a:solidFill>
              </a:rPr>
              <a:pPr/>
              <a:t>66</a:t>
            </a:fld>
            <a:endParaRPr lang="en-US" sz="1200">
              <a:solidFill>
                <a:srgbClr val="000000"/>
              </a:solidFill>
            </a:endParaRPr>
          </a:p>
        </p:txBody>
      </p:sp>
      <p:sp>
        <p:nvSpPr>
          <p:cNvPr id="327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563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zh-CN" altLang="en-US" sz="2400" dirty="0">
                <a:latin typeface="Times New Roman" charset="0"/>
              </a:rPr>
              <a:t>我们都需要神的智慧</a:t>
            </a:r>
            <a:endParaRPr lang="en-US" sz="2400"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0CF969-2276-E642-B1F8-6AF17062E4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Gifts: </a:t>
            </a:r>
            <a:r>
              <a:rPr lang="zh-CN" altLang="en-US" dirty="0">
                <a:ea typeface="ＭＳ Ｐゴシック" charset="0"/>
                <a:cs typeface="ＭＳ Ｐゴシック" charset="0"/>
              </a:rPr>
              <a:t>恩赐</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Speaking:</a:t>
            </a:r>
            <a:r>
              <a:rPr lang="zh-CN" altLang="en-US" dirty="0">
                <a:ea typeface="ＭＳ Ｐゴシック" charset="0"/>
                <a:cs typeface="ＭＳ Ｐゴシック" charset="0"/>
              </a:rPr>
              <a:t> 语言</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Foundational:</a:t>
            </a:r>
            <a:r>
              <a:rPr lang="zh-CN" altLang="en-US" dirty="0">
                <a:ea typeface="ＭＳ Ｐゴシック" charset="0"/>
                <a:cs typeface="ＭＳ Ｐゴシック" charset="0"/>
              </a:rPr>
              <a:t> 基础</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Sign: </a:t>
            </a:r>
            <a:r>
              <a:rPr lang="zh-CN" altLang="en-US" dirty="0">
                <a:ea typeface="ＭＳ Ｐゴシック" charset="0"/>
                <a:cs typeface="ＭＳ Ｐゴシック" charset="0"/>
              </a:rPr>
              <a:t>记号</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Teaching: </a:t>
            </a:r>
            <a:r>
              <a:rPr lang="zh-CN" altLang="en-US" dirty="0">
                <a:ea typeface="ＭＳ Ｐゴシック" charset="0"/>
                <a:cs typeface="ＭＳ Ｐゴシック" charset="0"/>
              </a:rPr>
              <a:t>教导</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Evangelism:</a:t>
            </a:r>
            <a:r>
              <a:rPr lang="zh-CN" altLang="en-US" dirty="0">
                <a:ea typeface="ＭＳ Ｐゴシック" charset="0"/>
                <a:cs typeface="ＭＳ Ｐゴシック" charset="0"/>
              </a:rPr>
              <a:t> 传福音</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Pastor-Teacher:</a:t>
            </a:r>
            <a:r>
              <a:rPr lang="zh-CN" altLang="en-US" dirty="0">
                <a:ea typeface="ＭＳ Ｐゴシック" charset="0"/>
                <a:cs typeface="ＭＳ Ｐゴシック" charset="0"/>
              </a:rPr>
              <a:t> 牧师</a:t>
            </a:r>
            <a:r>
              <a:rPr lang="en-US" altLang="zh-CN" dirty="0">
                <a:ea typeface="ＭＳ Ｐゴシック" charset="0"/>
                <a:cs typeface="ＭＳ Ｐゴシック" charset="0"/>
              </a:rPr>
              <a:t>-</a:t>
            </a:r>
            <a:r>
              <a:rPr lang="zh-CN" altLang="en-US" dirty="0">
                <a:ea typeface="ＭＳ Ｐゴシック" charset="0"/>
                <a:cs typeface="ＭＳ Ｐゴシック" charset="0"/>
              </a:rPr>
              <a:t>教师</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Exhortation</a:t>
            </a:r>
            <a:r>
              <a:rPr lang="zh-CN" altLang="en-US" dirty="0">
                <a:ea typeface="ＭＳ Ｐゴシック" charset="0"/>
                <a:cs typeface="ＭＳ Ｐゴシック" charset="0"/>
              </a:rPr>
              <a:t>： 勉励</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Administration</a:t>
            </a:r>
            <a:r>
              <a:rPr lang="zh-CN" altLang="en-US" dirty="0">
                <a:ea typeface="ＭＳ Ｐゴシック" charset="0"/>
                <a:cs typeface="ＭＳ Ｐゴシック" charset="0"/>
              </a:rPr>
              <a:t>：治理</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Faith:</a:t>
            </a:r>
            <a:r>
              <a:rPr lang="zh-CN" altLang="en-US" dirty="0">
                <a:ea typeface="ＭＳ Ｐゴシック" charset="0"/>
                <a:cs typeface="ＭＳ Ｐゴシック" charset="0"/>
              </a:rPr>
              <a:t> 信心</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Giving:</a:t>
            </a:r>
            <a:r>
              <a:rPr lang="zh-CN" altLang="en-US" dirty="0">
                <a:ea typeface="ＭＳ Ｐゴシック" charset="0"/>
                <a:cs typeface="ＭＳ Ｐゴシック" charset="0"/>
              </a:rPr>
              <a:t> 施舍</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Service:</a:t>
            </a:r>
            <a:r>
              <a:rPr lang="zh-CN" altLang="en-US" dirty="0">
                <a:ea typeface="ＭＳ Ｐゴシック" charset="0"/>
                <a:cs typeface="ＭＳ Ｐゴシック" charset="0"/>
              </a:rPr>
              <a:t> 服饰</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Showing Mercy:</a:t>
            </a:r>
            <a:r>
              <a:rPr lang="zh-CN" altLang="en-US" dirty="0">
                <a:ea typeface="ＭＳ Ｐゴシック" charset="0"/>
                <a:cs typeface="ＭＳ Ｐゴシック" charset="0"/>
              </a:rPr>
              <a:t> 连绵</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Apostleship:</a:t>
            </a:r>
            <a:r>
              <a:rPr lang="zh-CN" altLang="en-US" dirty="0">
                <a:ea typeface="ＭＳ Ｐゴシック" charset="0"/>
                <a:cs typeface="ＭＳ Ｐゴシック" charset="0"/>
              </a:rPr>
              <a:t> 师徒</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Wisdom:</a:t>
            </a:r>
            <a:r>
              <a:rPr lang="zh-CN" altLang="en-US" dirty="0">
                <a:ea typeface="ＭＳ Ｐゴシック" charset="0"/>
                <a:cs typeface="ＭＳ Ｐゴシック" charset="0"/>
              </a:rPr>
              <a:t> 智慧</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Knowledge:</a:t>
            </a:r>
            <a:r>
              <a:rPr lang="zh-CN" altLang="en-US" dirty="0">
                <a:ea typeface="ＭＳ Ｐゴシック" charset="0"/>
                <a:cs typeface="ＭＳ Ｐゴシック" charset="0"/>
              </a:rPr>
              <a:t> 知识</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Prophecy:</a:t>
            </a:r>
            <a:r>
              <a:rPr lang="zh-CN" altLang="en-US" dirty="0">
                <a:ea typeface="ＭＳ Ｐゴシック" charset="0"/>
                <a:cs typeface="ＭＳ Ｐゴシック" charset="0"/>
              </a:rPr>
              <a:t> 预言</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Discerning Spirits:</a:t>
            </a:r>
            <a:r>
              <a:rPr lang="zh-CN" altLang="en-US" dirty="0">
                <a:ea typeface="ＭＳ Ｐゴシック" charset="0"/>
                <a:cs typeface="ＭＳ Ｐゴシック" charset="0"/>
              </a:rPr>
              <a:t> 分辨</a:t>
            </a:r>
            <a:r>
              <a:rPr lang="zh-CN" altLang="en-SG" dirty="0">
                <a:ea typeface="ＭＳ Ｐゴシック" charset="0"/>
                <a:cs typeface="ＭＳ Ｐゴシック" charset="0"/>
              </a:rPr>
              <a:t>诸灵</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Tongues:</a:t>
            </a:r>
            <a:r>
              <a:rPr lang="zh-CN" altLang="en-US" dirty="0">
                <a:ea typeface="ＭＳ Ｐゴシック" charset="0"/>
                <a:cs typeface="ＭＳ Ｐゴシック" charset="0"/>
              </a:rPr>
              <a:t> 方言</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Interpretation:</a:t>
            </a:r>
            <a:r>
              <a:rPr lang="zh-CN" altLang="en-US" dirty="0">
                <a:ea typeface="ＭＳ Ｐゴシック" charset="0"/>
                <a:cs typeface="ＭＳ Ｐゴシック" charset="0"/>
              </a:rPr>
              <a:t> 翻译</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Miracles:</a:t>
            </a:r>
            <a:r>
              <a:rPr lang="zh-CN" altLang="en-US" dirty="0">
                <a:ea typeface="ＭＳ Ｐゴシック" charset="0"/>
                <a:cs typeface="ＭＳ Ｐゴシック" charset="0"/>
              </a:rPr>
              <a:t> 行神迹</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Healings:</a:t>
            </a:r>
            <a:r>
              <a:rPr lang="zh-CN" altLang="en-US" dirty="0">
                <a:ea typeface="ＭＳ Ｐゴシック" charset="0"/>
                <a:cs typeface="ＭＳ Ｐゴシック" charset="0"/>
              </a:rPr>
              <a:t> 医治</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819354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知识言语的定义</a:t>
            </a:r>
            <a:endParaRPr lang="en-SG" altLang="zh-CN" dirty="0"/>
          </a:p>
          <a:p>
            <a:endParaRPr lang="en-SG" altLang="zh-CN" dirty="0"/>
          </a:p>
          <a:p>
            <a:r>
              <a:rPr lang="zh-CN" altLang="en-US" dirty="0"/>
              <a:t>第一世纪的教师以神圣的启用来了解，解析及应用教义的真理（有可能是直接从神领受的启示）</a:t>
            </a:r>
            <a:endParaRPr lang="en-SG" altLang="zh-CN" dirty="0"/>
          </a:p>
          <a:p>
            <a:endParaRPr lang="en-SG" dirty="0"/>
          </a:p>
          <a:p>
            <a:endParaRPr lang="en-US" dirty="0"/>
          </a:p>
        </p:txBody>
      </p:sp>
      <p:sp>
        <p:nvSpPr>
          <p:cNvPr id="4" name="Slide Number Placeholder 3"/>
          <p:cNvSpPr>
            <a:spLocks noGrp="1"/>
          </p:cNvSpPr>
          <p:nvPr>
            <p:ph type="sldNum" sz="quarter" idx="10"/>
          </p:nvPr>
        </p:nvSpPr>
        <p:spPr/>
        <p:txBody>
          <a:bodyPr/>
          <a:lstStyle/>
          <a:p>
            <a:pPr>
              <a:defRPr/>
            </a:pPr>
            <a:fld id="{CF4C3BD8-2ADC-7645-8AA9-22125E2BF152}" type="slidenum">
              <a:rPr lang="en-US" smtClean="0"/>
              <a:pPr>
                <a:defRPr/>
              </a:pPr>
              <a:t>67</a:t>
            </a:fld>
            <a:endParaRPr lang="en-US"/>
          </a:p>
        </p:txBody>
      </p:sp>
    </p:spTree>
    <p:extLst>
      <p:ext uri="{BB962C8B-B14F-4D97-AF65-F5344CB8AC3E}">
        <p14:creationId xmlns:p14="http://schemas.microsoft.com/office/powerpoint/2010/main" val="18251398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68</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The</a:t>
            </a:r>
            <a:r>
              <a:rPr lang="en-US" baseline="0" dirty="0">
                <a:latin typeface="Arial" charset="0"/>
              </a:rPr>
              <a:t> Bible…Basically </a:t>
            </a:r>
            <a:r>
              <a:rPr lang="en-US" dirty="0">
                <a:latin typeface="Arial" charset="0"/>
              </a:rPr>
              <a:t>link address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E4C85E-083A-774F-BB75-556CF88E0527}" type="slidenum">
              <a:rPr lang="en-US" sz="1200">
                <a:solidFill>
                  <a:prstClr val="black"/>
                </a:solidFill>
              </a:rPr>
              <a:pPr/>
              <a:t>7</a:t>
            </a:fld>
            <a:endParaRPr lang="en-US" sz="1200">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464DCF-BBAD-9A45-85EF-9DAEA8B17A13}" type="slidenum">
              <a:rPr lang="en-US" sz="1200">
                <a:solidFill>
                  <a:prstClr val="black"/>
                </a:solidFill>
              </a:rPr>
              <a:pPr/>
              <a:t>8</a:t>
            </a:fld>
            <a:endParaRPr lang="en-US" sz="1200">
              <a:solidFill>
                <a:prstClr val="black"/>
              </a:solidFill>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C95DA9-C04F-1641-A8E4-493AB80A3F1B}" type="slidenum">
              <a:rPr lang="en-US">
                <a:solidFill>
                  <a:prstClr val="black"/>
                </a:solidFill>
              </a:rPr>
              <a:pPr/>
              <a:t>9</a:t>
            </a:fld>
            <a:endParaRPr lang="en-US">
              <a:solidFill>
                <a:prstClr val="black"/>
              </a:solidFill>
            </a:endParaRPr>
          </a:p>
        </p:txBody>
      </p:sp>
      <p:sp>
        <p:nvSpPr>
          <p:cNvPr id="70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00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6.xml"/><Relationship Id="rId4" Type="http://schemas.openxmlformats.org/officeDocument/2006/relationships/image" Target="../media/image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255713" y="1371600"/>
            <a:ext cx="6629400" cy="2057400"/>
          </a:xfrm>
        </p:spPr>
        <p:txBody>
          <a:bodyPr anchor="b"/>
          <a:lstStyle>
            <a:lvl1pPr>
              <a:defRPr/>
            </a:lvl1pPr>
          </a:lstStyle>
          <a:p>
            <a:pPr lvl="0"/>
            <a:r>
              <a:rPr lang="en-US" noProof="0"/>
              <a:t>Click to edit Master title style</a:t>
            </a:r>
          </a:p>
        </p:txBody>
      </p:sp>
      <p:sp>
        <p:nvSpPr>
          <p:cNvPr id="23555" name="Rectangle 3"/>
          <p:cNvSpPr>
            <a:spLocks noGrp="1" noChangeArrowheads="1"/>
          </p:cNvSpPr>
          <p:nvPr>
            <p:ph type="subTitle" idx="1"/>
          </p:nvPr>
        </p:nvSpPr>
        <p:spPr>
          <a:xfrm>
            <a:off x="1371600" y="38100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05AFC-4BB9-9441-837F-72E839EC46F1}" type="slidenum">
              <a:rPr lang="en-US"/>
              <a:pPr>
                <a:defRPr/>
              </a:pPr>
              <a:t>‹#›</a:t>
            </a:fld>
            <a:endParaRPr lang="en-US"/>
          </a:p>
        </p:txBody>
      </p:sp>
    </p:spTree>
    <p:extLst>
      <p:ext uri="{BB962C8B-B14F-4D97-AF65-F5344CB8AC3E}">
        <p14:creationId xmlns:p14="http://schemas.microsoft.com/office/powerpoint/2010/main" val="334500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94709F-6901-B348-9168-B3B2D166F050}" type="slidenum">
              <a:rPr lang="en-US"/>
              <a:pPr>
                <a:defRPr/>
              </a:pPr>
              <a:t>‹#›</a:t>
            </a:fld>
            <a:endParaRPr lang="en-US"/>
          </a:p>
        </p:txBody>
      </p:sp>
    </p:spTree>
    <p:extLst>
      <p:ext uri="{BB962C8B-B14F-4D97-AF65-F5344CB8AC3E}">
        <p14:creationId xmlns:p14="http://schemas.microsoft.com/office/powerpoint/2010/main" val="3496670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439CF-7188-6C4D-AD4D-C8975528573C}" type="slidenum">
              <a:rPr lang="en-US"/>
              <a:pPr>
                <a:defRPr/>
              </a:pPr>
              <a:t>‹#›</a:t>
            </a:fld>
            <a:endParaRPr lang="en-US"/>
          </a:p>
        </p:txBody>
      </p:sp>
    </p:spTree>
    <p:extLst>
      <p:ext uri="{BB962C8B-B14F-4D97-AF65-F5344CB8AC3E}">
        <p14:creationId xmlns:p14="http://schemas.microsoft.com/office/powerpoint/2010/main" val="25166622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4C21BC-54D6-F647-9A7C-C686E967B839}" type="slidenum">
              <a:rPr lang="en-US"/>
              <a:pPr>
                <a:defRPr/>
              </a:pPr>
              <a:t>‹#›</a:t>
            </a:fld>
            <a:endParaRPr lang="en-US"/>
          </a:p>
        </p:txBody>
      </p:sp>
    </p:spTree>
    <p:extLst>
      <p:ext uri="{BB962C8B-B14F-4D97-AF65-F5344CB8AC3E}">
        <p14:creationId xmlns:p14="http://schemas.microsoft.com/office/powerpoint/2010/main" val="2801143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FEB07-CEB3-EE42-A3BB-246DF5E464D7}" type="slidenum">
              <a:rPr lang="en-US"/>
              <a:pPr>
                <a:defRPr/>
              </a:pPr>
              <a:t>‹#›</a:t>
            </a:fld>
            <a:endParaRPr lang="en-US"/>
          </a:p>
        </p:txBody>
      </p:sp>
    </p:spTree>
    <p:extLst>
      <p:ext uri="{BB962C8B-B14F-4D97-AF65-F5344CB8AC3E}">
        <p14:creationId xmlns:p14="http://schemas.microsoft.com/office/powerpoint/2010/main" val="2341863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DAB1DF-1FD3-4F43-8B3A-FC4557DAFDAF}" type="slidenum">
              <a:rPr lang="en-US"/>
              <a:pPr>
                <a:defRPr/>
              </a:pPr>
              <a:t>‹#›</a:t>
            </a:fld>
            <a:endParaRPr lang="en-US"/>
          </a:p>
        </p:txBody>
      </p:sp>
    </p:spTree>
    <p:extLst>
      <p:ext uri="{BB962C8B-B14F-4D97-AF65-F5344CB8AC3E}">
        <p14:creationId xmlns:p14="http://schemas.microsoft.com/office/powerpoint/2010/main" val="34543179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9BE3D-32F0-494B-A917-7E1475E9E080}" type="slidenum">
              <a:rPr lang="en-US"/>
              <a:pPr>
                <a:defRPr/>
              </a:pPr>
              <a:t>‹#›</a:t>
            </a:fld>
            <a:endParaRPr lang="en-US"/>
          </a:p>
        </p:txBody>
      </p:sp>
    </p:spTree>
    <p:extLst>
      <p:ext uri="{BB962C8B-B14F-4D97-AF65-F5344CB8AC3E}">
        <p14:creationId xmlns:p14="http://schemas.microsoft.com/office/powerpoint/2010/main" val="5914771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3C35D3-6550-C047-B6D8-67B4399F8E49}" type="slidenum">
              <a:rPr lang="en-US"/>
              <a:pPr>
                <a:defRPr/>
              </a:pPr>
              <a:t>‹#›</a:t>
            </a:fld>
            <a:endParaRPr lang="en-US"/>
          </a:p>
        </p:txBody>
      </p:sp>
    </p:spTree>
    <p:extLst>
      <p:ext uri="{BB962C8B-B14F-4D97-AF65-F5344CB8AC3E}">
        <p14:creationId xmlns:p14="http://schemas.microsoft.com/office/powerpoint/2010/main" val="4195360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CCE2C4-A5D0-2146-B84A-4FEA605FD350}" type="slidenum">
              <a:rPr lang="en-US"/>
              <a:pPr>
                <a:defRPr/>
              </a:pPr>
              <a:t>‹#›</a:t>
            </a:fld>
            <a:endParaRPr lang="en-US"/>
          </a:p>
        </p:txBody>
      </p:sp>
    </p:spTree>
    <p:extLst>
      <p:ext uri="{BB962C8B-B14F-4D97-AF65-F5344CB8AC3E}">
        <p14:creationId xmlns:p14="http://schemas.microsoft.com/office/powerpoint/2010/main" val="3948439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640D1-2A7D-5B49-8423-E88D4C9F222F}" type="slidenum">
              <a:rPr lang="en-US"/>
              <a:pPr>
                <a:defRPr/>
              </a:pPr>
              <a:t>‹#›</a:t>
            </a:fld>
            <a:endParaRPr lang="en-US"/>
          </a:p>
        </p:txBody>
      </p:sp>
    </p:spTree>
    <p:extLst>
      <p:ext uri="{BB962C8B-B14F-4D97-AF65-F5344CB8AC3E}">
        <p14:creationId xmlns:p14="http://schemas.microsoft.com/office/powerpoint/2010/main" val="1007635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3B64D66-1D53-4F42-8E09-561FBF7A1727}" type="slidenum">
              <a:rPr lang="en-US"/>
              <a:pPr>
                <a:defRPr/>
              </a:pPr>
              <a:t>‹#›</a:t>
            </a:fld>
            <a:endParaRPr lang="en-US"/>
          </a:p>
        </p:txBody>
      </p:sp>
    </p:spTree>
    <p:extLst>
      <p:ext uri="{BB962C8B-B14F-4D97-AF65-F5344CB8AC3E}">
        <p14:creationId xmlns:p14="http://schemas.microsoft.com/office/powerpoint/2010/main" val="20524542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D56608-368D-F946-A191-E74A4C8BB2FB}" type="slidenum">
              <a:rPr lang="en-US"/>
              <a:pPr>
                <a:defRPr/>
              </a:pPr>
              <a:t>‹#›</a:t>
            </a:fld>
            <a:endParaRPr lang="en-US"/>
          </a:p>
        </p:txBody>
      </p:sp>
    </p:spTree>
    <p:extLst>
      <p:ext uri="{BB962C8B-B14F-4D97-AF65-F5344CB8AC3E}">
        <p14:creationId xmlns:p14="http://schemas.microsoft.com/office/powerpoint/2010/main" val="70206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B97FD-A4F2-3244-941B-F8E63C1FF417}" type="slidenum">
              <a:rPr lang="en-US"/>
              <a:pPr>
                <a:defRPr/>
              </a:pPr>
              <a:t>‹#›</a:t>
            </a:fld>
            <a:endParaRPr lang="en-US"/>
          </a:p>
        </p:txBody>
      </p:sp>
    </p:spTree>
    <p:extLst>
      <p:ext uri="{BB962C8B-B14F-4D97-AF65-F5344CB8AC3E}">
        <p14:creationId xmlns:p14="http://schemas.microsoft.com/office/powerpoint/2010/main" val="2025763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C05AE3-1B6B-B645-8C8E-1BF4BDD52B50}" type="slidenum">
              <a:rPr lang="en-US"/>
              <a:pPr>
                <a:defRPr/>
              </a:pPr>
              <a:t>‹#›</a:t>
            </a:fld>
            <a:endParaRPr lang="en-US"/>
          </a:p>
        </p:txBody>
      </p:sp>
    </p:spTree>
    <p:extLst>
      <p:ext uri="{BB962C8B-B14F-4D97-AF65-F5344CB8AC3E}">
        <p14:creationId xmlns:p14="http://schemas.microsoft.com/office/powerpoint/2010/main" val="24236174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8BD192-D7FD-0B4E-B7DF-84C3438DADCE}" type="slidenum">
              <a:rPr lang="en-US"/>
              <a:pPr>
                <a:defRPr/>
              </a:pPr>
              <a:t>‹#›</a:t>
            </a:fld>
            <a:endParaRPr lang="en-US"/>
          </a:p>
        </p:txBody>
      </p:sp>
    </p:spTree>
    <p:extLst>
      <p:ext uri="{BB962C8B-B14F-4D97-AF65-F5344CB8AC3E}">
        <p14:creationId xmlns:p14="http://schemas.microsoft.com/office/powerpoint/2010/main" val="29514068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4895D7-B091-F647-9296-73D5197430CC}" type="slidenum">
              <a:rPr lang="en-US"/>
              <a:pPr>
                <a:defRPr/>
              </a:pPr>
              <a:t>‹#›</a:t>
            </a:fld>
            <a:endParaRPr lang="en-US"/>
          </a:p>
        </p:txBody>
      </p:sp>
    </p:spTree>
    <p:extLst>
      <p:ext uri="{BB962C8B-B14F-4D97-AF65-F5344CB8AC3E}">
        <p14:creationId xmlns:p14="http://schemas.microsoft.com/office/powerpoint/2010/main" val="1359811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B43500D-5333-A04E-B3A8-04FDA9CFD2AE}" type="slidenum">
              <a:rPr lang="en-US"/>
              <a:pPr>
                <a:defRPr/>
              </a:pPr>
              <a:t>‹#›</a:t>
            </a:fld>
            <a:endParaRPr lang="en-US"/>
          </a:p>
        </p:txBody>
      </p:sp>
    </p:spTree>
    <p:extLst>
      <p:ext uri="{BB962C8B-B14F-4D97-AF65-F5344CB8AC3E}">
        <p14:creationId xmlns:p14="http://schemas.microsoft.com/office/powerpoint/2010/main" val="31021195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7E769B-7DCA-E042-A933-F0BCC7629951}" type="slidenum">
              <a:rPr lang="en-US"/>
              <a:pPr>
                <a:defRPr/>
              </a:pPr>
              <a:t>‹#›</a:t>
            </a:fld>
            <a:endParaRPr lang="en-US"/>
          </a:p>
        </p:txBody>
      </p:sp>
    </p:spTree>
    <p:extLst>
      <p:ext uri="{BB962C8B-B14F-4D97-AF65-F5344CB8AC3E}">
        <p14:creationId xmlns:p14="http://schemas.microsoft.com/office/powerpoint/2010/main" val="9025296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41ED1-F6ED-7D47-950F-FD2F1DB05F34}" type="slidenum">
              <a:rPr lang="en-US"/>
              <a:pPr>
                <a:defRPr/>
              </a:pPr>
              <a:t>‹#›</a:t>
            </a:fld>
            <a:endParaRPr lang="en-US"/>
          </a:p>
        </p:txBody>
      </p:sp>
    </p:spTree>
    <p:extLst>
      <p:ext uri="{BB962C8B-B14F-4D97-AF65-F5344CB8AC3E}">
        <p14:creationId xmlns:p14="http://schemas.microsoft.com/office/powerpoint/2010/main" val="18347158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4F4744-681F-3547-9EB0-468E9BB40ADA}" type="slidenum">
              <a:rPr lang="en-US"/>
              <a:pPr>
                <a:defRPr/>
              </a:pPr>
              <a:t>‹#›</a:t>
            </a:fld>
            <a:endParaRPr lang="en-US"/>
          </a:p>
        </p:txBody>
      </p:sp>
    </p:spTree>
    <p:extLst>
      <p:ext uri="{BB962C8B-B14F-4D97-AF65-F5344CB8AC3E}">
        <p14:creationId xmlns:p14="http://schemas.microsoft.com/office/powerpoint/2010/main" val="3441260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521A6-84FF-E740-B94D-37991A5B11B2}" type="slidenum">
              <a:rPr lang="en-US"/>
              <a:pPr>
                <a:defRPr/>
              </a:pPr>
              <a:t>‹#›</a:t>
            </a:fld>
            <a:endParaRPr lang="en-US"/>
          </a:p>
        </p:txBody>
      </p:sp>
    </p:spTree>
    <p:extLst>
      <p:ext uri="{BB962C8B-B14F-4D97-AF65-F5344CB8AC3E}">
        <p14:creationId xmlns:p14="http://schemas.microsoft.com/office/powerpoint/2010/main" val="903374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1E23A7-76AA-254C-8E77-9B26A37F54D2}" type="slidenum">
              <a:rPr lang="en-US"/>
              <a:pPr>
                <a:defRPr/>
              </a:pPr>
              <a:t>‹#›</a:t>
            </a:fld>
            <a:endParaRPr lang="en-US"/>
          </a:p>
        </p:txBody>
      </p:sp>
    </p:spTree>
    <p:extLst>
      <p:ext uri="{BB962C8B-B14F-4D97-AF65-F5344CB8AC3E}">
        <p14:creationId xmlns:p14="http://schemas.microsoft.com/office/powerpoint/2010/main" val="12183887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998C3C-0B59-0A48-B933-5326D8EAB703}" type="slidenum">
              <a:rPr lang="en-US"/>
              <a:pPr>
                <a:defRPr/>
              </a:pPr>
              <a:t>‹#›</a:t>
            </a:fld>
            <a:endParaRPr lang="en-US"/>
          </a:p>
        </p:txBody>
      </p:sp>
    </p:spTree>
    <p:extLst>
      <p:ext uri="{BB962C8B-B14F-4D97-AF65-F5344CB8AC3E}">
        <p14:creationId xmlns:p14="http://schemas.microsoft.com/office/powerpoint/2010/main" val="3261288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6CA6A0-8376-E24A-B69B-0FC3ACAC3530}" type="slidenum">
              <a:rPr lang="en-US"/>
              <a:pPr>
                <a:defRPr/>
              </a:pPr>
              <a:t>‹#›</a:t>
            </a:fld>
            <a:endParaRPr lang="en-US"/>
          </a:p>
        </p:txBody>
      </p:sp>
    </p:spTree>
    <p:extLst>
      <p:ext uri="{BB962C8B-B14F-4D97-AF65-F5344CB8AC3E}">
        <p14:creationId xmlns:p14="http://schemas.microsoft.com/office/powerpoint/2010/main" val="19693183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6DCADD-6EB5-2349-9649-94DACA63C303}" type="slidenum">
              <a:rPr lang="en-US"/>
              <a:pPr>
                <a:defRPr/>
              </a:pPr>
              <a:t>‹#›</a:t>
            </a:fld>
            <a:endParaRPr lang="en-US"/>
          </a:p>
        </p:txBody>
      </p:sp>
    </p:spTree>
    <p:extLst>
      <p:ext uri="{BB962C8B-B14F-4D97-AF65-F5344CB8AC3E}">
        <p14:creationId xmlns:p14="http://schemas.microsoft.com/office/powerpoint/2010/main" val="42674949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99A6A-3F80-0E49-B4EF-60DFD6D264FF}" type="slidenum">
              <a:rPr lang="en-US"/>
              <a:pPr>
                <a:defRPr/>
              </a:pPr>
              <a:t>‹#›</a:t>
            </a:fld>
            <a:endParaRPr lang="en-US"/>
          </a:p>
        </p:txBody>
      </p:sp>
    </p:spTree>
    <p:extLst>
      <p:ext uri="{BB962C8B-B14F-4D97-AF65-F5344CB8AC3E}">
        <p14:creationId xmlns:p14="http://schemas.microsoft.com/office/powerpoint/2010/main" val="7284549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ED536-6E87-C747-BE6C-D4BAB4D5C1E8}" type="slidenum">
              <a:rPr lang="en-US"/>
              <a:pPr>
                <a:defRPr/>
              </a:pPr>
              <a:t>‹#›</a:t>
            </a:fld>
            <a:endParaRPr lang="en-US"/>
          </a:p>
        </p:txBody>
      </p:sp>
    </p:spTree>
    <p:extLst>
      <p:ext uri="{BB962C8B-B14F-4D97-AF65-F5344CB8AC3E}">
        <p14:creationId xmlns:p14="http://schemas.microsoft.com/office/powerpoint/2010/main" val="28422690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87FBD-12B5-524B-A1AF-748ADC1C69B3}" type="slidenum">
              <a:rPr lang="en-US"/>
              <a:pPr>
                <a:defRPr/>
              </a:pPr>
              <a:t>‹#›</a:t>
            </a:fld>
            <a:endParaRPr lang="en-US"/>
          </a:p>
        </p:txBody>
      </p:sp>
    </p:spTree>
    <p:extLst>
      <p:ext uri="{BB962C8B-B14F-4D97-AF65-F5344CB8AC3E}">
        <p14:creationId xmlns:p14="http://schemas.microsoft.com/office/powerpoint/2010/main" val="3912180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70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5970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eaLnBrk="0" hangingPunct="0">
              <a:defRPr/>
            </a:lvl1pPr>
          </a:lstStyle>
          <a:p>
            <a:pPr>
              <a:defRPr/>
            </a:pPr>
            <a:endParaRPr lang="en-US"/>
          </a:p>
        </p:txBody>
      </p:sp>
      <p:sp>
        <p:nvSpPr>
          <p:cNvPr id="1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14" name="Rectangle 14"/>
          <p:cNvSpPr>
            <a:spLocks noGrp="1" noChangeArrowheads="1"/>
          </p:cNvSpPr>
          <p:nvPr>
            <p:ph type="sldNum" sz="quarter" idx="12"/>
          </p:nvPr>
        </p:nvSpPr>
        <p:spPr/>
        <p:txBody>
          <a:bodyPr/>
          <a:lstStyle>
            <a:lvl1pPr eaLnBrk="0" hangingPunct="0">
              <a:defRPr/>
            </a:lvl1pPr>
          </a:lstStyle>
          <a:p>
            <a:pPr>
              <a:defRPr/>
            </a:pPr>
            <a:fld id="{A803FC00-5DA8-7541-8A96-33A8FFB30A9E}" type="slidenum">
              <a:rPr lang="en-US"/>
              <a:pPr>
                <a:defRPr/>
              </a:pPr>
              <a:t>‹#›</a:t>
            </a:fld>
            <a:endParaRPr lang="en-US"/>
          </a:p>
        </p:txBody>
      </p:sp>
    </p:spTree>
    <p:extLst>
      <p:ext uri="{BB962C8B-B14F-4D97-AF65-F5344CB8AC3E}">
        <p14:creationId xmlns:p14="http://schemas.microsoft.com/office/powerpoint/2010/main" val="2583974995"/>
      </p:ext>
    </p:extLst>
  </p:cSld>
  <p:clrMapOvr>
    <a:masterClrMapping/>
  </p:clrMapOvr>
  <p:transition advClick="0" advTm="500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4283990-BE30-E545-ADD3-348427162001}" type="slidenum">
              <a:rPr lang="en-US"/>
              <a:pPr>
                <a:defRPr/>
              </a:pPr>
              <a:t>‹#›</a:t>
            </a:fld>
            <a:endParaRPr lang="en-US"/>
          </a:p>
        </p:txBody>
      </p:sp>
    </p:spTree>
    <p:extLst>
      <p:ext uri="{BB962C8B-B14F-4D97-AF65-F5344CB8AC3E}">
        <p14:creationId xmlns:p14="http://schemas.microsoft.com/office/powerpoint/2010/main" val="2329952683"/>
      </p:ext>
    </p:extLst>
  </p:cSld>
  <p:clrMapOvr>
    <a:masterClrMapping/>
  </p:clrMapOvr>
  <p:transition advClick="0" advTm="5000"/>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52AE28B-2E2F-6D47-A4F4-0C1CFF15E1FE}" type="slidenum">
              <a:rPr lang="en-US"/>
              <a:pPr>
                <a:defRPr/>
              </a:pPr>
              <a:t>‹#›</a:t>
            </a:fld>
            <a:endParaRPr lang="en-US"/>
          </a:p>
        </p:txBody>
      </p:sp>
    </p:spTree>
    <p:extLst>
      <p:ext uri="{BB962C8B-B14F-4D97-AF65-F5344CB8AC3E}">
        <p14:creationId xmlns:p14="http://schemas.microsoft.com/office/powerpoint/2010/main" val="655942180"/>
      </p:ext>
    </p:extLst>
  </p:cSld>
  <p:clrMapOvr>
    <a:masterClrMapping/>
  </p:clrMapOvr>
  <p:transition advClick="0" advTm="500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7CCD953B-56D5-9549-B4A4-7FABF0E64E64}" type="slidenum">
              <a:rPr lang="en-US"/>
              <a:pPr>
                <a:defRPr/>
              </a:pPr>
              <a:t>‹#›</a:t>
            </a:fld>
            <a:endParaRPr lang="en-US"/>
          </a:p>
        </p:txBody>
      </p:sp>
    </p:spTree>
    <p:extLst>
      <p:ext uri="{BB962C8B-B14F-4D97-AF65-F5344CB8AC3E}">
        <p14:creationId xmlns:p14="http://schemas.microsoft.com/office/powerpoint/2010/main" val="1716544358"/>
      </p:ext>
    </p:extLst>
  </p:cSld>
  <p:clrMapOvr>
    <a:masterClrMapping/>
  </p:clrMapOvr>
  <p:transition advClick="0" advTm="5000"/>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vl1pPr>
          </a:lstStyle>
          <a:p>
            <a:pPr>
              <a:defRPr/>
            </a:pPr>
            <a:fld id="{34C74B66-EA62-C547-9B30-0C9E6F4F8994}" type="slidenum">
              <a:rPr lang="en-US"/>
              <a:pPr>
                <a:defRPr/>
              </a:pPr>
              <a:t>‹#›</a:t>
            </a:fld>
            <a:endParaRPr lang="en-US"/>
          </a:p>
        </p:txBody>
      </p:sp>
    </p:spTree>
    <p:extLst>
      <p:ext uri="{BB962C8B-B14F-4D97-AF65-F5344CB8AC3E}">
        <p14:creationId xmlns:p14="http://schemas.microsoft.com/office/powerpoint/2010/main" val="900265088"/>
      </p:ext>
    </p:extLst>
  </p:cSld>
  <p:clrMapOvr>
    <a:masterClrMapping/>
  </p:clrMapOvr>
  <p:transition advClick="0" advTm="500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vl1pPr>
          </a:lstStyle>
          <a:p>
            <a:pPr>
              <a:defRPr/>
            </a:pPr>
            <a:fld id="{280AC228-B749-944A-98A5-949D5B93E64D}" type="slidenum">
              <a:rPr lang="en-US"/>
              <a:pPr>
                <a:defRPr/>
              </a:pPr>
              <a:t>‹#›</a:t>
            </a:fld>
            <a:endParaRPr lang="en-US"/>
          </a:p>
        </p:txBody>
      </p:sp>
    </p:spTree>
    <p:extLst>
      <p:ext uri="{BB962C8B-B14F-4D97-AF65-F5344CB8AC3E}">
        <p14:creationId xmlns:p14="http://schemas.microsoft.com/office/powerpoint/2010/main" val="2460603726"/>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D2BCD-0A2B-9745-ADDB-BD5C0F37B938}" type="slidenum">
              <a:rPr lang="en-US"/>
              <a:pPr>
                <a:defRPr/>
              </a:pPr>
              <a:t>‹#›</a:t>
            </a:fld>
            <a:endParaRPr lang="en-US"/>
          </a:p>
        </p:txBody>
      </p:sp>
    </p:spTree>
    <p:extLst>
      <p:ext uri="{BB962C8B-B14F-4D97-AF65-F5344CB8AC3E}">
        <p14:creationId xmlns:p14="http://schemas.microsoft.com/office/powerpoint/2010/main" val="28190088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vl1pPr>
          </a:lstStyle>
          <a:p>
            <a:pPr>
              <a:defRPr/>
            </a:pPr>
            <a:fld id="{5D8F0A75-6D16-A148-BED1-5584C6EE2B9A}" type="slidenum">
              <a:rPr lang="en-US"/>
              <a:pPr>
                <a:defRPr/>
              </a:pPr>
              <a:t>‹#›</a:t>
            </a:fld>
            <a:endParaRPr lang="en-US"/>
          </a:p>
        </p:txBody>
      </p:sp>
    </p:spTree>
    <p:extLst>
      <p:ext uri="{BB962C8B-B14F-4D97-AF65-F5344CB8AC3E}">
        <p14:creationId xmlns:p14="http://schemas.microsoft.com/office/powerpoint/2010/main" val="3493660278"/>
      </p:ext>
    </p:extLst>
  </p:cSld>
  <p:clrMapOvr>
    <a:masterClrMapping/>
  </p:clrMapOvr>
  <p:transition advClick="0" advTm="5000"/>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FFB80BE4-F72F-E241-A813-61146C7CB5A2}" type="slidenum">
              <a:rPr lang="en-US"/>
              <a:pPr>
                <a:defRPr/>
              </a:pPr>
              <a:t>‹#›</a:t>
            </a:fld>
            <a:endParaRPr lang="en-US"/>
          </a:p>
        </p:txBody>
      </p:sp>
    </p:spTree>
    <p:extLst>
      <p:ext uri="{BB962C8B-B14F-4D97-AF65-F5344CB8AC3E}">
        <p14:creationId xmlns:p14="http://schemas.microsoft.com/office/powerpoint/2010/main" val="2661952927"/>
      </p:ext>
    </p:extLst>
  </p:cSld>
  <p:clrMapOvr>
    <a:masterClrMapping/>
  </p:clrMapOvr>
  <p:transition advClick="0" advTm="500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vl1pPr>
          </a:lstStyle>
          <a:p>
            <a:pPr>
              <a:defRPr/>
            </a:pPr>
            <a:fld id="{8FE9BF8E-8D9E-B449-9B0A-B01B2BAA6AB6}" type="slidenum">
              <a:rPr lang="en-US"/>
              <a:pPr>
                <a:defRPr/>
              </a:pPr>
              <a:t>‹#›</a:t>
            </a:fld>
            <a:endParaRPr lang="en-US"/>
          </a:p>
        </p:txBody>
      </p:sp>
    </p:spTree>
    <p:extLst>
      <p:ext uri="{BB962C8B-B14F-4D97-AF65-F5344CB8AC3E}">
        <p14:creationId xmlns:p14="http://schemas.microsoft.com/office/powerpoint/2010/main" val="1635372750"/>
      </p:ext>
    </p:extLst>
  </p:cSld>
  <p:clrMapOvr>
    <a:masterClrMapping/>
  </p:clrMapOvr>
  <p:transition advClick="0" advTm="500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99384B60-6BD3-D246-8188-F6FC9D58F85B}" type="slidenum">
              <a:rPr lang="en-US"/>
              <a:pPr>
                <a:defRPr/>
              </a:pPr>
              <a:t>‹#›</a:t>
            </a:fld>
            <a:endParaRPr lang="en-US"/>
          </a:p>
        </p:txBody>
      </p:sp>
    </p:spTree>
    <p:extLst>
      <p:ext uri="{BB962C8B-B14F-4D97-AF65-F5344CB8AC3E}">
        <p14:creationId xmlns:p14="http://schemas.microsoft.com/office/powerpoint/2010/main" val="4107934335"/>
      </p:ext>
    </p:extLst>
  </p:cSld>
  <p:clrMapOvr>
    <a:masterClrMapping/>
  </p:clrMapOvr>
  <p:transition advClick="0" advTm="500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vl1pPr>
          </a:lstStyle>
          <a:p>
            <a:pPr>
              <a:defRPr/>
            </a:pPr>
            <a:fld id="{FD6C5C75-6D8E-944F-BC02-D0DC62BFF8C0}" type="slidenum">
              <a:rPr lang="en-US"/>
              <a:pPr>
                <a:defRPr/>
              </a:pPr>
              <a:t>‹#›</a:t>
            </a:fld>
            <a:endParaRPr lang="en-US"/>
          </a:p>
        </p:txBody>
      </p:sp>
    </p:spTree>
    <p:extLst>
      <p:ext uri="{BB962C8B-B14F-4D97-AF65-F5344CB8AC3E}">
        <p14:creationId xmlns:p14="http://schemas.microsoft.com/office/powerpoint/2010/main" val="2784504701"/>
      </p:ext>
    </p:extLst>
  </p:cSld>
  <p:clrMapOvr>
    <a:masterClrMapping/>
  </p:clrMapOvr>
  <p:transition advClick="0" advTm="5000"/>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CB829-767B-E042-9001-464FC8E2C575}" type="slidenum">
              <a:rPr lang="en-US"/>
              <a:pPr>
                <a:defRPr/>
              </a:pPr>
              <a:t>‹#›</a:t>
            </a:fld>
            <a:endParaRPr lang="en-US"/>
          </a:p>
        </p:txBody>
      </p:sp>
    </p:spTree>
    <p:extLst>
      <p:ext uri="{BB962C8B-B14F-4D97-AF65-F5344CB8AC3E}">
        <p14:creationId xmlns:p14="http://schemas.microsoft.com/office/powerpoint/2010/main" val="15762299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591875"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591876" name="Rectangle 4"/>
          <p:cNvSpPr>
            <a:spLocks noGrp="1" noChangeArrowheads="1"/>
          </p:cNvSpPr>
          <p:nvPr>
            <p:ph type="dt" sz="half" idx="2"/>
          </p:nvPr>
        </p:nvSpPr>
        <p:spPr/>
        <p:txBody>
          <a:bodyPr/>
          <a:lstStyle>
            <a:lvl1pPr>
              <a:defRPr/>
            </a:lvl1pPr>
          </a:lstStyle>
          <a:p>
            <a:endParaRPr lang="en-US">
              <a:solidFill>
                <a:srgbClr val="FFFFFF"/>
              </a:solidFill>
            </a:endParaRPr>
          </a:p>
        </p:txBody>
      </p:sp>
      <p:sp>
        <p:nvSpPr>
          <p:cNvPr id="591877" name="Rectangle 5"/>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591878" name="Rectangle 6"/>
          <p:cNvSpPr>
            <a:spLocks noGrp="1" noChangeArrowheads="1"/>
          </p:cNvSpPr>
          <p:nvPr>
            <p:ph type="sldNum" sz="quarter" idx="4"/>
          </p:nvPr>
        </p:nvSpPr>
        <p:spPr/>
        <p:txBody>
          <a:bodyPr/>
          <a:lstStyle>
            <a:lvl1pPr>
              <a:defRPr/>
            </a:lvl1pPr>
          </a:lstStyle>
          <a:p>
            <a:fld id="{E986F8BC-1553-174F-8F36-E32D1A7F4D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921485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6941D38-252D-F044-BF04-53B01501CFE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499663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CFB9275-D4D7-784A-832B-04E4C2AE81F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27785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6292A7A-A2E5-2F4F-B85D-E9BD0B9E8D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8999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8941B-4E19-1E48-A1E6-A5F3DD2A70B7}" type="slidenum">
              <a:rPr lang="en-US"/>
              <a:pPr>
                <a:defRPr/>
              </a:pPr>
              <a:t>‹#›</a:t>
            </a:fld>
            <a:endParaRPr lang="en-US"/>
          </a:p>
        </p:txBody>
      </p:sp>
    </p:spTree>
    <p:extLst>
      <p:ext uri="{BB962C8B-B14F-4D97-AF65-F5344CB8AC3E}">
        <p14:creationId xmlns:p14="http://schemas.microsoft.com/office/powerpoint/2010/main" val="4971100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6FB19DB9-F105-A848-A464-303B4A7BFA0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777166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8EAD172-4009-A64A-973B-E95B2097817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52732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EFEA25C9-4DD5-C14D-B607-579A2B49E0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10675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496245A-9E7C-BC4F-9CF4-5A45317EE0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60177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CD86C16-807A-E04B-8992-15462CC28B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42668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B061B2B-AA6B-DB4A-9E10-968CE94801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18309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22FCC2D-CCD1-294D-934D-2E0909B526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16587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9425897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920837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77411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0B26D3-02B8-A542-AFFB-6244A8F08D48}" type="slidenum">
              <a:rPr lang="en-US"/>
              <a:pPr>
                <a:defRPr/>
              </a:pPr>
              <a:t>‹#›</a:t>
            </a:fld>
            <a:endParaRPr lang="en-US"/>
          </a:p>
        </p:txBody>
      </p:sp>
    </p:spTree>
    <p:extLst>
      <p:ext uri="{BB962C8B-B14F-4D97-AF65-F5344CB8AC3E}">
        <p14:creationId xmlns:p14="http://schemas.microsoft.com/office/powerpoint/2010/main" val="16322940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586485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821894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350072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571846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246840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908544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67107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636649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rPr>
              <a:pPr/>
              <a:t>‹#›</a:t>
            </a:fld>
            <a:endParaRPr lang="en-US">
              <a:solidFill>
                <a:srgbClr val="FFFFFF"/>
              </a:solidFill>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40063886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00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94464A-089C-3C48-92B0-13C9209426EA}" type="slidenum">
              <a:rPr lang="en-US"/>
              <a:pPr>
                <a:defRPr/>
              </a:pPr>
              <a:t>‹#›</a:t>
            </a:fld>
            <a:endParaRPr lang="en-US"/>
          </a:p>
        </p:txBody>
      </p:sp>
    </p:spTree>
    <p:extLst>
      <p:ext uri="{BB962C8B-B14F-4D97-AF65-F5344CB8AC3E}">
        <p14:creationId xmlns:p14="http://schemas.microsoft.com/office/powerpoint/2010/main" val="660816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20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8655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36627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65693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18504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6835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0312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20351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0619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rPr>
              <a:pPr/>
              <a:t>‹#›</a:t>
            </a:fld>
            <a:endParaRPr lang="en-US">
              <a:solidFill>
                <a:srgbClr val="FFFFFF"/>
              </a:solidFill>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400638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71F30-30CD-0644-B973-2174576E4E61}" type="slidenum">
              <a:rPr lang="en-US"/>
              <a:pPr>
                <a:defRPr/>
              </a:pPr>
              <a:t>‹#›</a:t>
            </a:fld>
            <a:endParaRPr lang="en-US"/>
          </a:p>
        </p:txBody>
      </p:sp>
    </p:spTree>
    <p:extLst>
      <p:ext uri="{BB962C8B-B14F-4D97-AF65-F5344CB8AC3E}">
        <p14:creationId xmlns:p14="http://schemas.microsoft.com/office/powerpoint/2010/main" val="19364564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009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2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86558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36627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65693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18504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6835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0312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2035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061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93481-0EC6-5545-BD92-7699140CF3BC}" type="slidenum">
              <a:rPr lang="en-US"/>
              <a:pPr>
                <a:defRPr/>
              </a:pPr>
              <a:t>‹#›</a:t>
            </a:fld>
            <a:endParaRPr lang="en-US"/>
          </a:p>
        </p:txBody>
      </p:sp>
    </p:spTree>
    <p:extLst>
      <p:ext uri="{BB962C8B-B14F-4D97-AF65-F5344CB8AC3E}">
        <p14:creationId xmlns:p14="http://schemas.microsoft.com/office/powerpoint/2010/main" val="1782546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rPr>
              <a:pPr/>
              <a:t>‹#›</a:t>
            </a:fld>
            <a:endParaRPr lang="en-US">
              <a:solidFill>
                <a:srgbClr val="FFFFFF"/>
              </a:solidFill>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40063886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009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2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86558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36627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65693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18504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6835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0312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20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E6F06E-951E-554E-A2DC-D395A0F7A9AE}" type="slidenum">
              <a:rPr lang="en-US"/>
              <a:pPr>
                <a:defRPr/>
              </a:pPr>
              <a:t>‹#›</a:t>
            </a:fld>
            <a:endParaRPr lang="en-US"/>
          </a:p>
        </p:txBody>
      </p:sp>
    </p:spTree>
    <p:extLst>
      <p:ext uri="{BB962C8B-B14F-4D97-AF65-F5344CB8AC3E}">
        <p14:creationId xmlns:p14="http://schemas.microsoft.com/office/powerpoint/2010/main" val="4274107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BA36FD-F45E-F846-9E46-C4F65612B847}" type="slidenum">
              <a:rPr lang="en-US"/>
              <a:pPr>
                <a:defRPr/>
              </a:pPr>
              <a:t>‹#›</a:t>
            </a:fld>
            <a:endParaRPr lang="en-US"/>
          </a:p>
        </p:txBody>
      </p:sp>
    </p:spTree>
    <p:extLst>
      <p:ext uri="{BB962C8B-B14F-4D97-AF65-F5344CB8AC3E}">
        <p14:creationId xmlns:p14="http://schemas.microsoft.com/office/powerpoint/2010/main" val="24571564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0619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rPr>
              <a:pPr/>
              <a:t>‹#›</a:t>
            </a:fld>
            <a:endParaRPr lang="en-US">
              <a:solidFill>
                <a:srgbClr val="FFFFFF"/>
              </a:solidFill>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40063886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009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2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86558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36627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65693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18504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6835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031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27DA7-BED3-BE48-A275-4CF0B6B8D5E6}" type="slidenum">
              <a:rPr lang="en-US"/>
              <a:pPr>
                <a:defRPr/>
              </a:pPr>
              <a:t>‹#›</a:t>
            </a:fld>
            <a:endParaRPr lang="en-US"/>
          </a:p>
        </p:txBody>
      </p:sp>
    </p:spTree>
    <p:extLst>
      <p:ext uri="{BB962C8B-B14F-4D97-AF65-F5344CB8AC3E}">
        <p14:creationId xmlns:p14="http://schemas.microsoft.com/office/powerpoint/2010/main" val="2739273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2035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0619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rPr>
              <a:pPr/>
              <a:t>‹#›</a:t>
            </a:fld>
            <a:endParaRPr lang="en-US">
              <a:solidFill>
                <a:srgbClr val="FFFFFF"/>
              </a:solidFill>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40063886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9009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102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86558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136627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65693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18504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0683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5A2F4-70F3-954C-BD85-5CBA91D851D8}" type="slidenum">
              <a:rPr lang="en-US"/>
              <a:pPr>
                <a:defRPr/>
              </a:pPr>
              <a:t>‹#›</a:t>
            </a:fld>
            <a:endParaRPr lang="en-US"/>
          </a:p>
        </p:txBody>
      </p:sp>
    </p:spTree>
    <p:extLst>
      <p:ext uri="{BB962C8B-B14F-4D97-AF65-F5344CB8AC3E}">
        <p14:creationId xmlns:p14="http://schemas.microsoft.com/office/powerpoint/2010/main" val="8524452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03122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682035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70619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01949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0938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8916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66335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431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053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73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286000"/>
            <a:ext cx="7772400" cy="1143000"/>
          </a:xfrm>
        </p:spPr>
        <p:txBody>
          <a:bodyPr/>
          <a:lstStyle>
            <a:lvl1pPr>
              <a:defRPr sz="4400"/>
            </a:lvl1pPr>
          </a:lstStyle>
          <a:p>
            <a:pPr lvl="0"/>
            <a:r>
              <a:rPr lang="en-US" noProof="0"/>
              <a:t>Click to edit Master title style</a:t>
            </a:r>
          </a:p>
        </p:txBody>
      </p:sp>
      <p:sp>
        <p:nvSpPr>
          <p:cNvPr id="61443" name="Rectangle 3"/>
          <p:cNvSpPr>
            <a:spLocks noGrp="1" noChangeArrowheads="1"/>
          </p:cNvSpPr>
          <p:nvPr>
            <p:ph type="subTitle" idx="1"/>
          </p:nvPr>
        </p:nvSpPr>
        <p:spPr>
          <a:xfrm>
            <a:off x="2436813" y="3886200"/>
            <a:ext cx="4267200" cy="2057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55CFFB-7A2B-374B-AEE5-D290531E0473}" type="slidenum">
              <a:rPr lang="en-US"/>
              <a:pPr>
                <a:defRPr/>
              </a:pPr>
              <a:t>‹#›</a:t>
            </a:fld>
            <a:endParaRPr lang="en-US"/>
          </a:p>
        </p:txBody>
      </p:sp>
    </p:spTree>
    <p:extLst>
      <p:ext uri="{BB962C8B-B14F-4D97-AF65-F5344CB8AC3E}">
        <p14:creationId xmlns:p14="http://schemas.microsoft.com/office/powerpoint/2010/main" val="7779087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5294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896087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14224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7615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7277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1725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74658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6791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7680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874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E1706-8580-2348-8CF5-37E1FDA739C3}" type="slidenum">
              <a:rPr lang="en-US"/>
              <a:pPr>
                <a:defRPr/>
              </a:pPr>
              <a:t>‹#›</a:t>
            </a:fld>
            <a:endParaRPr lang="en-US"/>
          </a:p>
        </p:txBody>
      </p:sp>
    </p:spTree>
    <p:extLst>
      <p:ext uri="{BB962C8B-B14F-4D97-AF65-F5344CB8AC3E}">
        <p14:creationId xmlns:p14="http://schemas.microsoft.com/office/powerpoint/2010/main" val="58600896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0662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62172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6574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9913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453341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92361072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89902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0068373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474300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947350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2A6654-F7B6-CB42-97BC-C642A3DF73DC}" type="slidenum">
              <a:rPr lang="en-US"/>
              <a:pPr>
                <a:defRPr/>
              </a:pPr>
              <a:t>‹#›</a:t>
            </a:fld>
            <a:endParaRPr lang="en-US"/>
          </a:p>
        </p:txBody>
      </p:sp>
    </p:spTree>
    <p:extLst>
      <p:ext uri="{BB962C8B-B14F-4D97-AF65-F5344CB8AC3E}">
        <p14:creationId xmlns:p14="http://schemas.microsoft.com/office/powerpoint/2010/main" val="32164574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6424188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42431353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8577184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7592566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89118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9493107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2853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605548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8884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788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590800"/>
            <a:ext cx="38100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E00D0D-C633-8B40-8936-EA81F13AF618}" type="slidenum">
              <a:rPr lang="en-US"/>
              <a:pPr>
                <a:defRPr/>
              </a:pPr>
              <a:t>‹#›</a:t>
            </a:fld>
            <a:endParaRPr lang="en-US"/>
          </a:p>
        </p:txBody>
      </p:sp>
    </p:spTree>
    <p:extLst>
      <p:ext uri="{BB962C8B-B14F-4D97-AF65-F5344CB8AC3E}">
        <p14:creationId xmlns:p14="http://schemas.microsoft.com/office/powerpoint/2010/main" val="25506702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6480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47810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6842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29371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62728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8706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7924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0656DE-796E-CE47-B535-1A6867BC0D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634952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ACA78-76D5-1B4B-A174-10B9BDCA9D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01243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5EFB8B-05F4-8643-BB56-E9481C6787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076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8DDD6F-D618-3C47-A7EC-B3DC4051B6B3}" type="slidenum">
              <a:rPr lang="en-US"/>
              <a:pPr>
                <a:defRPr/>
              </a:pPr>
              <a:t>‹#›</a:t>
            </a:fld>
            <a:endParaRPr lang="en-US"/>
          </a:p>
        </p:txBody>
      </p:sp>
    </p:spTree>
    <p:extLst>
      <p:ext uri="{BB962C8B-B14F-4D97-AF65-F5344CB8AC3E}">
        <p14:creationId xmlns:p14="http://schemas.microsoft.com/office/powerpoint/2010/main" val="26434747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4396-15C9-9143-8DA3-9167F80C7C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656417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290D0C0-D492-9A46-BC19-17300B9E9E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72976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1229DF-22B4-3541-AF57-D891FA7891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67897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8B5A98-61DE-3142-803D-11A13B540A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9348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81CC54-F440-874C-A14F-78A56EC052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85032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FB306E-E098-6D41-A3DB-B0BE216422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64414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89A2B-3CAF-8540-A7BF-CFBC14C8AE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05961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CA4787-6B0D-FE48-AB91-B00244A33E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109852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4" name="Rectangle 3"/>
          <p:cNvSpPr>
            <a:spLocks noGrp="1" noChangeArrowheads="1"/>
          </p:cNvSpPr>
          <p:nvPr>
            <p:ph type="sldNum" sz="quarter" idx="11"/>
          </p:nvPr>
        </p:nvSpPr>
        <p:spPr/>
        <p:txBody>
          <a:bodyPr/>
          <a:lstStyle>
            <a:lvl1pPr>
              <a:defRPr>
                <a:effectLst>
                  <a:outerShdw blurRad="38100" dist="38100" dir="2700000" algn="tl">
                    <a:srgbClr val="808080"/>
                  </a:outerShdw>
                </a:effectLst>
                <a:cs typeface="Times New Roman" pitchFamily="18" charset="0"/>
              </a:defRPr>
            </a:lvl1pPr>
          </a:lstStyle>
          <a:p>
            <a:r>
              <a:rPr lang="en-US" altLang="en-US"/>
              <a:t>Source</a:t>
            </a:r>
            <a:endParaRPr lang="en-US" altLang="en-US" sz="1400"/>
          </a:p>
        </p:txBody>
      </p:sp>
    </p:spTree>
    <p:extLst>
      <p:ext uri="{BB962C8B-B14F-4D97-AF65-F5344CB8AC3E}">
        <p14:creationId xmlns:p14="http://schemas.microsoft.com/office/powerpoint/2010/main" val="7399111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effectLst>
                  <a:outerShdw blurRad="38100" dist="38100" dir="2700000" algn="tl">
                    <a:srgbClr val="FFFFFF"/>
                  </a:outerShdw>
                </a:effectLst>
              </a:defRPr>
            </a:lvl1pPr>
          </a:lstStyle>
          <a:p>
            <a:endParaRPr lang="en-US" altLang="en-US"/>
          </a:p>
        </p:txBody>
      </p:sp>
      <p:sp>
        <p:nvSpPr>
          <p:cNvPr id="5" name="Footer Placeholder 4"/>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0" hangingPunct="0">
              <a:defRPr>
                <a:effectLst>
                  <a:outerShdw blurRad="38100" dist="38100" dir="2700000" algn="tl">
                    <a:srgbClr val="FFFFFF"/>
                  </a:outerShdw>
                </a:effectLst>
                <a:cs typeface="Times New Roman" pitchFamily="18" charset="0"/>
              </a:defRPr>
            </a:lvl1pPr>
          </a:lstStyle>
          <a:p>
            <a:endParaRPr lang="en-US" altLang="en-US">
              <a:solidFill>
                <a:srgbClr val="000000"/>
              </a:solidFill>
              <a:latin typeface="Times New Roman" pitchFamily="18" charset="0"/>
              <a:ea typeface="MS PGothic" pitchFamily="34" charset="-128"/>
            </a:endParaRPr>
          </a:p>
        </p:txBody>
      </p:sp>
      <p:sp>
        <p:nvSpPr>
          <p:cNvPr id="6" name="Slide Number Placeholder 5"/>
          <p:cNvSpPr>
            <a:spLocks noGrp="1"/>
          </p:cNvSpPr>
          <p:nvPr>
            <p:ph type="sldNum" sz="quarter" idx="12"/>
          </p:nvPr>
        </p:nvSpPr>
        <p:spPr/>
        <p:txBody>
          <a:bodyPr/>
          <a:lstStyle>
            <a:lvl1pPr eaLnBrk="0" hangingPunct="0">
              <a:defRPr>
                <a:effectLst>
                  <a:outerShdw blurRad="38100" dist="38100" dir="2700000" algn="tl">
                    <a:srgbClr val="808080"/>
                  </a:outerShdw>
                </a:effectLst>
              </a:defRPr>
            </a:lvl1pPr>
          </a:lstStyle>
          <a:p>
            <a:fld id="{1B438D6F-B9FC-44DC-8970-CF66E6CC6616}" type="slidenum">
              <a:rPr lang="en-US" altLang="en-US"/>
              <a:pPr/>
              <a:t>‹#›</a:t>
            </a:fld>
            <a:endParaRPr lang="en-US" altLang="en-US"/>
          </a:p>
        </p:txBody>
      </p:sp>
    </p:spTree>
    <p:extLst>
      <p:ext uri="{BB962C8B-B14F-4D97-AF65-F5344CB8AC3E}">
        <p14:creationId xmlns:p14="http://schemas.microsoft.com/office/powerpoint/2010/main" val="1809026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3B473B-571D-FA44-90EA-BE4A689D48D9}" type="slidenum">
              <a:rPr lang="en-US"/>
              <a:pPr>
                <a:defRPr/>
              </a:pPr>
              <a:t>‹#›</a:t>
            </a:fld>
            <a:endParaRPr lang="en-US"/>
          </a:p>
        </p:txBody>
      </p:sp>
    </p:spTree>
    <p:extLst>
      <p:ext uri="{BB962C8B-B14F-4D97-AF65-F5344CB8AC3E}">
        <p14:creationId xmlns:p14="http://schemas.microsoft.com/office/powerpoint/2010/main" val="31230756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FFFFFF"/>
                  </a:outerShdw>
                </a:effectLst>
              </a:defRPr>
            </a:lvl1pPr>
          </a:lstStyle>
          <a:p>
            <a:endParaRPr lang="en-US" altLang="en-US"/>
          </a:p>
        </p:txBody>
      </p:sp>
      <p:sp>
        <p:nvSpPr>
          <p:cNvPr id="3" name="Rectangle 5"/>
          <p:cNvSpPr>
            <a:spLocks noGrp="1" noChangeArrowheads="1"/>
          </p:cNvSpPr>
          <p:nvPr>
            <p:ph type="ftr" sz="quarter" idx="11"/>
          </p:nvPr>
        </p:nvSpPr>
        <p:spPr>
          <a:xfrm>
            <a:off x="32004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effectLst>
                  <a:outerShdw blurRad="38100" dist="38100" dir="2700000" algn="tl">
                    <a:srgbClr val="FFFFFF"/>
                  </a:outerShdw>
                </a:effectLst>
                <a:cs typeface="Times New Roman" pitchFamily="18" charset="0"/>
              </a:defRPr>
            </a:lvl1pPr>
          </a:lstStyle>
          <a:p>
            <a:pPr eaLnBrk="1" hangingPunct="1"/>
            <a:endParaRPr lang="en-US" altLang="en-US">
              <a:solidFill>
                <a:srgbClr val="000000"/>
              </a:solidFill>
              <a:latin typeface="Times New Roman" pitchFamily="18" charset="0"/>
              <a:ea typeface="MS PGothic" pitchFamily="34" charset="-128"/>
            </a:endParaRPr>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808080"/>
                  </a:outerShdw>
                </a:effectLst>
                <a:cs typeface="Times New Roman" pitchFamily="18" charset="0"/>
              </a:defRPr>
            </a:lvl1pPr>
          </a:lstStyle>
          <a:p>
            <a:fld id="{75521436-3082-4718-97AC-09ADE8A88005}" type="slidenum">
              <a:rPr lang="en-US" altLang="en-US"/>
              <a:pPr/>
              <a:t>‹#›</a:t>
            </a:fld>
            <a:endParaRPr lang="en-US" altLang="en-US"/>
          </a:p>
        </p:txBody>
      </p:sp>
    </p:spTree>
    <p:extLst>
      <p:ext uri="{BB962C8B-B14F-4D97-AF65-F5344CB8AC3E}">
        <p14:creationId xmlns:p14="http://schemas.microsoft.com/office/powerpoint/2010/main" val="8354015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16081265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1050364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5161065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2650907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198304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17982037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5524413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404980464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175687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A543EB-2B50-CA42-9D5E-92BB2521DAC9}" type="slidenum">
              <a:rPr lang="en-US"/>
              <a:pPr>
                <a:defRPr/>
              </a:pPr>
              <a:t>‹#›</a:t>
            </a:fld>
            <a:endParaRPr lang="en-US"/>
          </a:p>
        </p:txBody>
      </p:sp>
    </p:spTree>
    <p:extLst>
      <p:ext uri="{BB962C8B-B14F-4D97-AF65-F5344CB8AC3E}">
        <p14:creationId xmlns:p14="http://schemas.microsoft.com/office/powerpoint/2010/main" val="353331060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14015887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267645822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5" name="Rectangle 5"/>
          <p:cNvSpPr>
            <a:spLocks noGrp="1" noChangeArrowheads="1"/>
          </p:cNvSpPr>
          <p:nvPr>
            <p:ph type="ftr" sz="quarter" idx="11"/>
          </p:nvPr>
        </p:nvSpPr>
        <p:spPr/>
        <p:txBody>
          <a:bodyPr/>
          <a:lstStyle>
            <a:lvl1pPr>
              <a:defRPr>
                <a:effectLst>
                  <a:outerShdw blurRad="38100" dist="38100" dir="2700000" algn="tl">
                    <a:srgbClr val="000000"/>
                  </a:outerShdw>
                </a:effectLst>
                <a:latin typeface="Times New Roman" pitchFamily="18" charset="0"/>
              </a:defRPr>
            </a:lvl1pPr>
          </a:lstStyle>
          <a:p>
            <a:endParaRPr lang="en-US" altLang="en-US"/>
          </a:p>
        </p:txBody>
      </p:sp>
      <p:sp>
        <p:nvSpPr>
          <p:cNvPr id="6" name="Rectangle 6"/>
          <p:cNvSpPr>
            <a:spLocks noGrp="1" noChangeArrowheads="1"/>
          </p:cNvSpPr>
          <p:nvPr>
            <p:ph type="sldNum" sz="quarter" idx="12"/>
          </p:nvPr>
        </p:nvSpPr>
        <p:spPr/>
        <p:txBody>
          <a:bodyPr/>
          <a:lstStyle>
            <a:lvl1pPr>
              <a:defRPr>
                <a:effectLst>
                  <a:outerShdw blurRad="38100" dist="38100" dir="2700000" algn="tl">
                    <a:srgbClr val="000000"/>
                  </a:outerShdw>
                </a:effectLst>
                <a:latin typeface="Times New Roman" pitchFamily="18" charset="0"/>
                <a:cs typeface="Times New Roman" pitchFamily="18" charset="0"/>
              </a:defRPr>
            </a:lvl1pPr>
          </a:lstStyle>
          <a:p>
            <a:fld id="{099C1913-C777-4661-BCA2-176D40A3248A}" type="slidenum">
              <a:rPr lang="en-US" altLang="en-US"/>
              <a:pPr/>
              <a:t>‹#›</a:t>
            </a:fld>
            <a:endParaRPr lang="en-US" altLang="en-US"/>
          </a:p>
        </p:txBody>
      </p:sp>
    </p:spTree>
    <p:extLst>
      <p:ext uri="{BB962C8B-B14F-4D97-AF65-F5344CB8AC3E}">
        <p14:creationId xmlns:p14="http://schemas.microsoft.com/office/powerpoint/2010/main" val="234438320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C0C0C0"/>
                  </a:outerShdw>
                </a:effectLst>
              </a:defRPr>
            </a:lvl1pPr>
          </a:lstStyle>
          <a:p>
            <a:endParaRPr lang="en-US" alt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C0C0C0"/>
                  </a:outerShdw>
                </a:effectLst>
                <a:cs typeface="Times New Roman" pitchFamily="18" charset="0"/>
              </a:defRPr>
            </a:lvl1pPr>
          </a:lstStyle>
          <a:p>
            <a:fld id="{50A87702-0FEA-49CB-B004-9B5E05B97F65}" type="slidenum">
              <a:rPr lang="en-US" altLang="en-US"/>
              <a:pPr/>
              <a:t>‹#›</a:t>
            </a:fld>
            <a:endParaRPr lang="en-US" altLang="en-US"/>
          </a:p>
        </p:txBody>
      </p:sp>
    </p:spTree>
    <p:extLst>
      <p:ext uri="{BB962C8B-B14F-4D97-AF65-F5344CB8AC3E}">
        <p14:creationId xmlns:p14="http://schemas.microsoft.com/office/powerpoint/2010/main" val="122285063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6"/>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7"/>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CACE3500-A347-4CA6-9857-4D9EDAE14E3C}" type="slidenum">
              <a:rPr lang="en-US" altLang="en-US"/>
              <a:pPr/>
              <a:t>‹#›</a:t>
            </a:fld>
            <a:endParaRPr lang="en-US" altLang="en-US"/>
          </a:p>
        </p:txBody>
      </p:sp>
    </p:spTree>
    <p:extLst>
      <p:ext uri="{BB962C8B-B14F-4D97-AF65-F5344CB8AC3E}">
        <p14:creationId xmlns:p14="http://schemas.microsoft.com/office/powerpoint/2010/main" val="3992540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8D3B6A70-283D-4A4D-A183-BA14ADF6A091}" type="slidenum">
              <a:rPr lang="en-US" altLang="en-US"/>
              <a:pPr/>
              <a:t>‹#›</a:t>
            </a:fld>
            <a:endParaRPr lang="en-US" altLang="en-US"/>
          </a:p>
        </p:txBody>
      </p:sp>
    </p:spTree>
    <p:extLst>
      <p:ext uri="{BB962C8B-B14F-4D97-AF65-F5344CB8AC3E}">
        <p14:creationId xmlns:p14="http://schemas.microsoft.com/office/powerpoint/2010/main" val="21071891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A527457F-20BF-4163-AA97-AD4674542CF1}" type="slidenum">
              <a:rPr lang="en-US" altLang="en-US"/>
              <a:pPr/>
              <a:t>‹#›</a:t>
            </a:fld>
            <a:endParaRPr lang="en-US" altLang="en-US"/>
          </a:p>
        </p:txBody>
      </p:sp>
    </p:spTree>
    <p:extLst>
      <p:ext uri="{BB962C8B-B14F-4D97-AF65-F5344CB8AC3E}">
        <p14:creationId xmlns:p14="http://schemas.microsoft.com/office/powerpoint/2010/main" val="23240253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45908559-4C70-477E-9351-517B5BB4B843}" type="slidenum">
              <a:rPr lang="en-US" altLang="en-US"/>
              <a:pPr/>
              <a:t>‹#›</a:t>
            </a:fld>
            <a:endParaRPr lang="en-US" altLang="en-US"/>
          </a:p>
        </p:txBody>
      </p:sp>
    </p:spTree>
    <p:extLst>
      <p:ext uri="{BB962C8B-B14F-4D97-AF65-F5344CB8AC3E}">
        <p14:creationId xmlns:p14="http://schemas.microsoft.com/office/powerpoint/2010/main" val="3869532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8"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9"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289DAC7E-65FF-4DE2-8553-A48D35F0F5EF}" type="slidenum">
              <a:rPr lang="en-US" altLang="en-US"/>
              <a:pPr/>
              <a:t>‹#›</a:t>
            </a:fld>
            <a:endParaRPr lang="en-US" altLang="en-US"/>
          </a:p>
        </p:txBody>
      </p:sp>
    </p:spTree>
    <p:extLst>
      <p:ext uri="{BB962C8B-B14F-4D97-AF65-F5344CB8AC3E}">
        <p14:creationId xmlns:p14="http://schemas.microsoft.com/office/powerpoint/2010/main" val="254102412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4"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FCB52806-2AEE-4E82-8CEC-3432D9730A71}" type="slidenum">
              <a:rPr lang="en-US" altLang="en-US"/>
              <a:pPr/>
              <a:t>‹#›</a:t>
            </a:fld>
            <a:endParaRPr lang="en-US" altLang="en-US"/>
          </a:p>
        </p:txBody>
      </p:sp>
    </p:spTree>
    <p:extLst>
      <p:ext uri="{BB962C8B-B14F-4D97-AF65-F5344CB8AC3E}">
        <p14:creationId xmlns:p14="http://schemas.microsoft.com/office/powerpoint/2010/main" val="291503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86722-7272-7840-995E-72CD8D7B674B}" type="slidenum">
              <a:rPr lang="en-US"/>
              <a:pPr>
                <a:defRPr/>
              </a:pPr>
              <a:t>‹#›</a:t>
            </a:fld>
            <a:endParaRPr lang="en-US"/>
          </a:p>
        </p:txBody>
      </p:sp>
    </p:spTree>
    <p:extLst>
      <p:ext uri="{BB962C8B-B14F-4D97-AF65-F5344CB8AC3E}">
        <p14:creationId xmlns:p14="http://schemas.microsoft.com/office/powerpoint/2010/main" val="1773274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51CC0-6C53-5944-A1D9-F01DE64BE30F}" type="slidenum">
              <a:rPr lang="en-US"/>
              <a:pPr>
                <a:defRPr/>
              </a:pPr>
              <a:t>‹#›</a:t>
            </a:fld>
            <a:endParaRPr lang="en-US"/>
          </a:p>
        </p:txBody>
      </p:sp>
    </p:spTree>
    <p:extLst>
      <p:ext uri="{BB962C8B-B14F-4D97-AF65-F5344CB8AC3E}">
        <p14:creationId xmlns:p14="http://schemas.microsoft.com/office/powerpoint/2010/main" val="18907152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3"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4"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AC35C62D-C09B-4A39-932B-F540BD79E6CA}" type="slidenum">
              <a:rPr lang="en-US" altLang="en-US"/>
              <a:pPr/>
              <a:t>‹#›</a:t>
            </a:fld>
            <a:endParaRPr lang="en-US" altLang="en-US"/>
          </a:p>
        </p:txBody>
      </p:sp>
    </p:spTree>
    <p:extLst>
      <p:ext uri="{BB962C8B-B14F-4D97-AF65-F5344CB8AC3E}">
        <p14:creationId xmlns:p14="http://schemas.microsoft.com/office/powerpoint/2010/main" val="2174252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E40142DF-8324-4A10-A2FA-62615ACC8541}" type="slidenum">
              <a:rPr lang="en-US" altLang="en-US"/>
              <a:pPr/>
              <a:t>‹#›</a:t>
            </a:fld>
            <a:endParaRPr lang="en-US" altLang="en-US"/>
          </a:p>
        </p:txBody>
      </p:sp>
    </p:spTree>
    <p:extLst>
      <p:ext uri="{BB962C8B-B14F-4D97-AF65-F5344CB8AC3E}">
        <p14:creationId xmlns:p14="http://schemas.microsoft.com/office/powerpoint/2010/main" val="6250433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7"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9F4676D7-5E4B-4560-9090-9CE1862A40A0}" type="slidenum">
              <a:rPr lang="en-US" altLang="en-US"/>
              <a:pPr/>
              <a:t>‹#›</a:t>
            </a:fld>
            <a:endParaRPr lang="en-US" altLang="en-US"/>
          </a:p>
        </p:txBody>
      </p:sp>
    </p:spTree>
    <p:extLst>
      <p:ext uri="{BB962C8B-B14F-4D97-AF65-F5344CB8AC3E}">
        <p14:creationId xmlns:p14="http://schemas.microsoft.com/office/powerpoint/2010/main" val="18224547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53C29477-4224-49A2-9750-6DB5542461ED}" type="slidenum">
              <a:rPr lang="en-US" altLang="en-US"/>
              <a:pPr/>
              <a:t>‹#›</a:t>
            </a:fld>
            <a:endParaRPr lang="en-US" altLang="en-US"/>
          </a:p>
        </p:txBody>
      </p:sp>
    </p:spTree>
    <p:extLst>
      <p:ext uri="{BB962C8B-B14F-4D97-AF65-F5344CB8AC3E}">
        <p14:creationId xmlns:p14="http://schemas.microsoft.com/office/powerpoint/2010/main" val="2515310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5" name="Rectangle 14"/>
          <p:cNvSpPr>
            <a:spLocks noGrp="1" noChangeArrowheads="1"/>
          </p:cNvSpPr>
          <p:nvPr>
            <p:ph type="ftr" sz="quarter" idx="11"/>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endParaRPr lang="en-US" altLang="en-US"/>
          </a:p>
        </p:txBody>
      </p:sp>
      <p:sp>
        <p:nvSpPr>
          <p:cNvPr id="6" name="Rectangle 15"/>
          <p:cNvSpPr>
            <a:spLocks noGrp="1" noChangeArrowheads="1"/>
          </p:cNvSpPr>
          <p:nvPr>
            <p:ph type="sldNum" sz="quarter" idx="12"/>
          </p:nvPr>
        </p:nvSpPr>
        <p:spPr>
          <a:extLst>
            <a:ext uri="{FAA26D3D-D897-4be2-8F04-BA451C77F1D7}">
              <ma14:placeholderFlag xmlns:ma14="http://schemas.microsoft.com/office/mac/drawingml/2011/main" xmlns="" val="1"/>
            </a:ext>
          </a:extLst>
        </p:spPr>
        <p:txBody>
          <a:bodyPr/>
          <a:lstStyle>
            <a:lvl1pPr>
              <a:defRPr>
                <a:effectLst>
                  <a:outerShdw blurRad="38100" dist="38100" dir="2700000" algn="tl">
                    <a:srgbClr val="000000"/>
                  </a:outerShdw>
                </a:effectLst>
              </a:defRPr>
            </a:lvl1pPr>
          </a:lstStyle>
          <a:p>
            <a:fld id="{A7AE5085-447A-4F51-9F23-CFB0312E1D33}" type="slidenum">
              <a:rPr lang="en-US" altLang="en-US"/>
              <a:pPr/>
              <a:t>‹#›</a:t>
            </a:fld>
            <a:endParaRPr lang="en-US" altLang="en-US"/>
          </a:p>
        </p:txBody>
      </p:sp>
    </p:spTree>
    <p:extLst>
      <p:ext uri="{BB962C8B-B14F-4D97-AF65-F5344CB8AC3E}">
        <p14:creationId xmlns:p14="http://schemas.microsoft.com/office/powerpoint/2010/main" val="37884776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938955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3049275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017468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102167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33829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FD3B5E-D73A-DE48-BA0A-F9FC290CDF16}" type="slidenum">
              <a:rPr lang="en-US"/>
              <a:pPr>
                <a:defRPr/>
              </a:pPr>
              <a:t>‹#›</a:t>
            </a:fld>
            <a:endParaRPr lang="en-US"/>
          </a:p>
        </p:txBody>
      </p:sp>
    </p:spTree>
    <p:extLst>
      <p:ext uri="{BB962C8B-B14F-4D97-AF65-F5344CB8AC3E}">
        <p14:creationId xmlns:p14="http://schemas.microsoft.com/office/powerpoint/2010/main" val="405945379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134974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9474053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22292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07504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9971378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522484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cs typeface="ＭＳ Ｐゴシック" charset="0"/>
              </a:defRPr>
            </a:lvl1pPr>
          </a:lstStyle>
          <a:p>
            <a:pPr>
              <a:defRPr/>
            </a:pPr>
            <a:fld id="{3D751027-89E2-614D-9842-8EFE92BC7CFC}" type="slidenum">
              <a:rPr lang="en-US"/>
              <a:pPr>
                <a:defRPr/>
              </a:pPr>
              <a:t>‹#›</a:t>
            </a:fld>
            <a:endParaRPr lang="en-US"/>
          </a:p>
        </p:txBody>
      </p:sp>
    </p:spTree>
    <p:extLst>
      <p:ext uri="{BB962C8B-B14F-4D97-AF65-F5344CB8AC3E}">
        <p14:creationId xmlns:p14="http://schemas.microsoft.com/office/powerpoint/2010/main" val="4072520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165CA7-FBCE-7642-92C7-2975B56FCC86}" type="slidenum">
              <a:rPr lang="en-US"/>
              <a:pPr>
                <a:defRPr/>
              </a:pPr>
              <a:t>‹#›</a:t>
            </a:fld>
            <a:endParaRPr lang="en-US"/>
          </a:p>
        </p:txBody>
      </p:sp>
    </p:spTree>
    <p:extLst>
      <p:ext uri="{BB962C8B-B14F-4D97-AF65-F5344CB8AC3E}">
        <p14:creationId xmlns:p14="http://schemas.microsoft.com/office/powerpoint/2010/main" val="4092855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71600"/>
            <a:ext cx="19431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71600"/>
            <a:ext cx="56769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D09EF-BBD4-4B4F-92CC-42E66A2C4F1F}" type="slidenum">
              <a:rPr lang="en-US"/>
              <a:pPr>
                <a:defRPr/>
              </a:pPr>
              <a:t>‹#›</a:t>
            </a:fld>
            <a:endParaRPr lang="en-US"/>
          </a:p>
        </p:txBody>
      </p:sp>
    </p:spTree>
    <p:extLst>
      <p:ext uri="{BB962C8B-B14F-4D97-AF65-F5344CB8AC3E}">
        <p14:creationId xmlns:p14="http://schemas.microsoft.com/office/powerpoint/2010/main" val="3166265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1752600" y="1828800"/>
            <a:ext cx="6400800" cy="1905000"/>
          </a:xfrm>
        </p:spPr>
        <p:txBody>
          <a:bodyPr/>
          <a:lstStyle>
            <a:lvl1pPr>
              <a:defRPr sz="5400"/>
            </a:lvl1pPr>
          </a:lstStyle>
          <a:p>
            <a:pPr lvl="0"/>
            <a:r>
              <a:rPr lang="en-US" noProof="0"/>
              <a:t>Click to edit Master title style</a:t>
            </a:r>
          </a:p>
        </p:txBody>
      </p:sp>
      <p:sp>
        <p:nvSpPr>
          <p:cNvPr id="88067" name="Rectangle 3"/>
          <p:cNvSpPr>
            <a:spLocks noGrp="1" noChangeArrowheads="1"/>
          </p:cNvSpPr>
          <p:nvPr>
            <p:ph type="subTitle" idx="1"/>
          </p:nvPr>
        </p:nvSpPr>
        <p:spPr>
          <a:xfrm>
            <a:off x="2249488" y="4191000"/>
            <a:ext cx="5408612" cy="17526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0ADFBA40-3351-984B-9700-1572B1FD1A13}" type="slidenum">
              <a:rPr lang="en-US"/>
              <a:pPr>
                <a:defRPr/>
              </a:pPr>
              <a:t>‹#›</a:t>
            </a:fld>
            <a:endParaRPr lang="en-US"/>
          </a:p>
        </p:txBody>
      </p:sp>
    </p:spTree>
    <p:extLst>
      <p:ext uri="{BB962C8B-B14F-4D97-AF65-F5344CB8AC3E}">
        <p14:creationId xmlns:p14="http://schemas.microsoft.com/office/powerpoint/2010/main" val="13038546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889632-3F6D-A944-A5E5-F0734DB36C90}" type="slidenum">
              <a:rPr lang="en-US"/>
              <a:pPr>
                <a:defRPr/>
              </a:pPr>
              <a:t>‹#›</a:t>
            </a:fld>
            <a:endParaRPr lang="en-US"/>
          </a:p>
        </p:txBody>
      </p:sp>
    </p:spTree>
    <p:extLst>
      <p:ext uri="{BB962C8B-B14F-4D97-AF65-F5344CB8AC3E}">
        <p14:creationId xmlns:p14="http://schemas.microsoft.com/office/powerpoint/2010/main" val="434075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0CFFEA-FD57-6848-8BAB-F9635221FF9E}" type="slidenum">
              <a:rPr lang="en-US"/>
              <a:pPr>
                <a:defRPr/>
              </a:pPr>
              <a:t>‹#›</a:t>
            </a:fld>
            <a:endParaRPr lang="en-US"/>
          </a:p>
        </p:txBody>
      </p:sp>
    </p:spTree>
    <p:extLst>
      <p:ext uri="{BB962C8B-B14F-4D97-AF65-F5344CB8AC3E}">
        <p14:creationId xmlns:p14="http://schemas.microsoft.com/office/powerpoint/2010/main" val="1065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733E97-6BF5-554F-986E-816FAE89BACC}" type="slidenum">
              <a:rPr lang="en-US"/>
              <a:pPr>
                <a:defRPr/>
              </a:pPr>
              <a:t>‹#›</a:t>
            </a:fld>
            <a:endParaRPr lang="en-US"/>
          </a:p>
        </p:txBody>
      </p:sp>
    </p:spTree>
    <p:extLst>
      <p:ext uri="{BB962C8B-B14F-4D97-AF65-F5344CB8AC3E}">
        <p14:creationId xmlns:p14="http://schemas.microsoft.com/office/powerpoint/2010/main" val="2168976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16BF5A-A73C-024F-A88B-D7BDC63DA173}" type="slidenum">
              <a:rPr lang="en-US"/>
              <a:pPr>
                <a:defRPr/>
              </a:pPr>
              <a:t>‹#›</a:t>
            </a:fld>
            <a:endParaRPr lang="en-US"/>
          </a:p>
        </p:txBody>
      </p:sp>
    </p:spTree>
    <p:extLst>
      <p:ext uri="{BB962C8B-B14F-4D97-AF65-F5344CB8AC3E}">
        <p14:creationId xmlns:p14="http://schemas.microsoft.com/office/powerpoint/2010/main" val="974768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AE0A9C-6988-EC48-B1A1-E37D966EDE46}" type="slidenum">
              <a:rPr lang="en-US"/>
              <a:pPr>
                <a:defRPr/>
              </a:pPr>
              <a:t>‹#›</a:t>
            </a:fld>
            <a:endParaRPr lang="en-US"/>
          </a:p>
        </p:txBody>
      </p:sp>
    </p:spTree>
    <p:extLst>
      <p:ext uri="{BB962C8B-B14F-4D97-AF65-F5344CB8AC3E}">
        <p14:creationId xmlns:p14="http://schemas.microsoft.com/office/powerpoint/2010/main" val="90580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C4CD05-C425-AC48-ABEC-D630FCFB566B}" type="slidenum">
              <a:rPr lang="en-US"/>
              <a:pPr>
                <a:defRPr/>
              </a:pPr>
              <a:t>‹#›</a:t>
            </a:fld>
            <a:endParaRPr lang="en-US"/>
          </a:p>
        </p:txBody>
      </p:sp>
    </p:spTree>
    <p:extLst>
      <p:ext uri="{BB962C8B-B14F-4D97-AF65-F5344CB8AC3E}">
        <p14:creationId xmlns:p14="http://schemas.microsoft.com/office/powerpoint/2010/main" val="440198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5C57BE-A126-7C4B-A4B6-F3DF0810C055}" type="slidenum">
              <a:rPr lang="en-US"/>
              <a:pPr>
                <a:defRPr/>
              </a:pPr>
              <a:t>‹#›</a:t>
            </a:fld>
            <a:endParaRPr lang="en-US"/>
          </a:p>
        </p:txBody>
      </p:sp>
    </p:spTree>
    <p:extLst>
      <p:ext uri="{BB962C8B-B14F-4D97-AF65-F5344CB8AC3E}">
        <p14:creationId xmlns:p14="http://schemas.microsoft.com/office/powerpoint/2010/main" val="3281431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E22329-1521-1F42-99E1-B0FF1F985971}" type="slidenum">
              <a:rPr lang="en-US"/>
              <a:pPr>
                <a:defRPr/>
              </a:pPr>
              <a:t>‹#›</a:t>
            </a:fld>
            <a:endParaRPr lang="en-US"/>
          </a:p>
        </p:txBody>
      </p:sp>
    </p:spTree>
    <p:extLst>
      <p:ext uri="{BB962C8B-B14F-4D97-AF65-F5344CB8AC3E}">
        <p14:creationId xmlns:p14="http://schemas.microsoft.com/office/powerpoint/2010/main" val="1114132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D5647-6BA0-F343-A40D-E112BEB40794}" type="slidenum">
              <a:rPr lang="en-US"/>
              <a:pPr>
                <a:defRPr/>
              </a:pPr>
              <a:t>‹#›</a:t>
            </a:fld>
            <a:endParaRPr lang="en-US"/>
          </a:p>
        </p:txBody>
      </p:sp>
    </p:spTree>
    <p:extLst>
      <p:ext uri="{BB962C8B-B14F-4D97-AF65-F5344CB8AC3E}">
        <p14:creationId xmlns:p14="http://schemas.microsoft.com/office/powerpoint/2010/main" val="1350577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0D3322-467D-E24A-9A16-827FF76BC760}" type="slidenum">
              <a:rPr lang="en-US"/>
              <a:pPr>
                <a:defRPr/>
              </a:pPr>
              <a:t>‹#›</a:t>
            </a:fld>
            <a:endParaRPr lang="en-US"/>
          </a:p>
        </p:txBody>
      </p:sp>
    </p:spTree>
    <p:extLst>
      <p:ext uri="{BB962C8B-B14F-4D97-AF65-F5344CB8AC3E}">
        <p14:creationId xmlns:p14="http://schemas.microsoft.com/office/powerpoint/2010/main" val="3086808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25CD7C-5578-5040-98E4-E19D7CF5432F}" type="slidenum">
              <a:rPr lang="en-US"/>
              <a:pPr>
                <a:defRPr/>
              </a:pPr>
              <a:t>‹#›</a:t>
            </a:fld>
            <a:endParaRPr lang="en-US"/>
          </a:p>
        </p:txBody>
      </p:sp>
    </p:spTree>
    <p:extLst>
      <p:ext uri="{BB962C8B-B14F-4D97-AF65-F5344CB8AC3E}">
        <p14:creationId xmlns:p14="http://schemas.microsoft.com/office/powerpoint/2010/main" val="963903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B9DBBC-2882-DE45-A110-214D9A22AC73}" type="slidenum">
              <a:rPr lang="en-US"/>
              <a:pPr>
                <a:defRPr/>
              </a:pPr>
              <a:t>‹#›</a:t>
            </a:fld>
            <a:endParaRPr lang="en-US"/>
          </a:p>
        </p:txBody>
      </p:sp>
    </p:spTree>
    <p:extLst>
      <p:ext uri="{BB962C8B-B14F-4D97-AF65-F5344CB8AC3E}">
        <p14:creationId xmlns:p14="http://schemas.microsoft.com/office/powerpoint/2010/main" val="3412086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0B235E-398D-8945-BEAC-C8D9B351D253}" type="slidenum">
              <a:rPr lang="en-US"/>
              <a:pPr>
                <a:defRPr/>
              </a:pPr>
              <a:t>‹#›</a:t>
            </a:fld>
            <a:endParaRPr lang="en-US"/>
          </a:p>
        </p:txBody>
      </p:sp>
    </p:spTree>
    <p:extLst>
      <p:ext uri="{BB962C8B-B14F-4D97-AF65-F5344CB8AC3E}">
        <p14:creationId xmlns:p14="http://schemas.microsoft.com/office/powerpoint/2010/main" val="1379107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6EE8-3B27-2946-9A5A-260323086D8D}" type="slidenum">
              <a:rPr lang="en-US"/>
              <a:pPr>
                <a:defRPr/>
              </a:pPr>
              <a:t>‹#›</a:t>
            </a:fld>
            <a:endParaRPr lang="en-US"/>
          </a:p>
        </p:txBody>
      </p:sp>
    </p:spTree>
    <p:extLst>
      <p:ext uri="{BB962C8B-B14F-4D97-AF65-F5344CB8AC3E}">
        <p14:creationId xmlns:p14="http://schemas.microsoft.com/office/powerpoint/2010/main" val="2826347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BA9A7-5AB4-6941-AD9C-9F8B1439CBFC}" type="slidenum">
              <a:rPr lang="en-US"/>
              <a:pPr>
                <a:defRPr/>
              </a:pPr>
              <a:t>‹#›</a:t>
            </a:fld>
            <a:endParaRPr lang="en-US"/>
          </a:p>
        </p:txBody>
      </p:sp>
    </p:spTree>
    <p:extLst>
      <p:ext uri="{BB962C8B-B14F-4D97-AF65-F5344CB8AC3E}">
        <p14:creationId xmlns:p14="http://schemas.microsoft.com/office/powerpoint/2010/main" val="1321643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635FAD-3174-D841-AEDF-BE4FBE542681}" type="slidenum">
              <a:rPr lang="en-US"/>
              <a:pPr>
                <a:defRPr/>
              </a:pPr>
              <a:t>‹#›</a:t>
            </a:fld>
            <a:endParaRPr lang="en-US"/>
          </a:p>
        </p:txBody>
      </p:sp>
    </p:spTree>
    <p:extLst>
      <p:ext uri="{BB962C8B-B14F-4D97-AF65-F5344CB8AC3E}">
        <p14:creationId xmlns:p14="http://schemas.microsoft.com/office/powerpoint/2010/main" val="1620947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6B9615-494C-0949-97A3-D3B79E1F71A9}" type="slidenum">
              <a:rPr lang="en-US"/>
              <a:pPr>
                <a:defRPr/>
              </a:pPr>
              <a:t>‹#›</a:t>
            </a:fld>
            <a:endParaRPr lang="en-US"/>
          </a:p>
        </p:txBody>
      </p:sp>
    </p:spTree>
    <p:extLst>
      <p:ext uri="{BB962C8B-B14F-4D97-AF65-F5344CB8AC3E}">
        <p14:creationId xmlns:p14="http://schemas.microsoft.com/office/powerpoint/2010/main" val="430110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D770FE8-138D-8445-A5A8-EAF96A43222D}" type="slidenum">
              <a:rPr lang="en-US"/>
              <a:pPr>
                <a:defRPr/>
              </a:pPr>
              <a:t>‹#›</a:t>
            </a:fld>
            <a:endParaRPr lang="en-US"/>
          </a:p>
        </p:txBody>
      </p:sp>
    </p:spTree>
    <p:extLst>
      <p:ext uri="{BB962C8B-B14F-4D97-AF65-F5344CB8AC3E}">
        <p14:creationId xmlns:p14="http://schemas.microsoft.com/office/powerpoint/2010/main" val="2749107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E1DEF-C697-DB49-8735-B691AE594920}" type="slidenum">
              <a:rPr lang="en-US"/>
              <a:pPr>
                <a:defRPr/>
              </a:pPr>
              <a:t>‹#›</a:t>
            </a:fld>
            <a:endParaRPr lang="en-US"/>
          </a:p>
        </p:txBody>
      </p:sp>
    </p:spTree>
    <p:extLst>
      <p:ext uri="{BB962C8B-B14F-4D97-AF65-F5344CB8AC3E}">
        <p14:creationId xmlns:p14="http://schemas.microsoft.com/office/powerpoint/2010/main" val="2718935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B21E34-C1BA-B34B-8978-EB2028D876CF}" type="slidenum">
              <a:rPr lang="en-US"/>
              <a:pPr>
                <a:defRPr/>
              </a:pPr>
              <a:t>‹#›</a:t>
            </a:fld>
            <a:endParaRPr lang="en-US"/>
          </a:p>
        </p:txBody>
      </p:sp>
    </p:spTree>
    <p:extLst>
      <p:ext uri="{BB962C8B-B14F-4D97-AF65-F5344CB8AC3E}">
        <p14:creationId xmlns:p14="http://schemas.microsoft.com/office/powerpoint/2010/main" val="2462348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9C89CB-4153-1647-9D17-53A4783AB96C}" type="slidenum">
              <a:rPr lang="en-US"/>
              <a:pPr>
                <a:defRPr/>
              </a:pPr>
              <a:t>‹#›</a:t>
            </a:fld>
            <a:endParaRPr lang="en-US"/>
          </a:p>
        </p:txBody>
      </p:sp>
    </p:spTree>
    <p:extLst>
      <p:ext uri="{BB962C8B-B14F-4D97-AF65-F5344CB8AC3E}">
        <p14:creationId xmlns:p14="http://schemas.microsoft.com/office/powerpoint/2010/main" val="3727849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B51245-1DB3-E549-B4DA-1C5C30D4AE12}" type="slidenum">
              <a:rPr lang="en-US"/>
              <a:pPr>
                <a:defRPr/>
              </a:pPr>
              <a:t>‹#›</a:t>
            </a:fld>
            <a:endParaRPr lang="en-US"/>
          </a:p>
        </p:txBody>
      </p:sp>
    </p:spTree>
    <p:extLst>
      <p:ext uri="{BB962C8B-B14F-4D97-AF65-F5344CB8AC3E}">
        <p14:creationId xmlns:p14="http://schemas.microsoft.com/office/powerpoint/2010/main" val="1055107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63040E-FFE1-634D-BE65-94825FB5F68E}" type="slidenum">
              <a:rPr lang="en-US"/>
              <a:pPr>
                <a:defRPr/>
              </a:pPr>
              <a:t>‹#›</a:t>
            </a:fld>
            <a:endParaRPr lang="en-US"/>
          </a:p>
        </p:txBody>
      </p:sp>
    </p:spTree>
    <p:extLst>
      <p:ext uri="{BB962C8B-B14F-4D97-AF65-F5344CB8AC3E}">
        <p14:creationId xmlns:p14="http://schemas.microsoft.com/office/powerpoint/2010/main" val="3794052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AD62F132-689A-9541-8A1E-43F781C0E59A}" type="slidenum">
              <a:rPr lang="en-US"/>
              <a:pPr>
                <a:defRPr/>
              </a:pPr>
              <a:t>‹#›</a:t>
            </a:fld>
            <a:endParaRPr lang="en-US"/>
          </a:p>
        </p:txBody>
      </p:sp>
    </p:spTree>
    <p:extLst>
      <p:ext uri="{BB962C8B-B14F-4D97-AF65-F5344CB8AC3E}">
        <p14:creationId xmlns:p14="http://schemas.microsoft.com/office/powerpoint/2010/main" val="499759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E1DB-6581-EC44-B731-BD310AD5FD67}" type="slidenum">
              <a:rPr lang="en-US"/>
              <a:pPr>
                <a:defRPr/>
              </a:pPr>
              <a:t>‹#›</a:t>
            </a:fld>
            <a:endParaRPr lang="en-US"/>
          </a:p>
        </p:txBody>
      </p:sp>
    </p:spTree>
    <p:extLst>
      <p:ext uri="{BB962C8B-B14F-4D97-AF65-F5344CB8AC3E}">
        <p14:creationId xmlns:p14="http://schemas.microsoft.com/office/powerpoint/2010/main" val="2929696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71BCE-C4A2-0B42-8A73-3A8741CEDA37}" type="slidenum">
              <a:rPr lang="en-US"/>
              <a:pPr>
                <a:defRPr/>
              </a:pPr>
              <a:t>‹#›</a:t>
            </a:fld>
            <a:endParaRPr lang="en-US"/>
          </a:p>
        </p:txBody>
      </p:sp>
    </p:spTree>
    <p:extLst>
      <p:ext uri="{BB962C8B-B14F-4D97-AF65-F5344CB8AC3E}">
        <p14:creationId xmlns:p14="http://schemas.microsoft.com/office/powerpoint/2010/main" val="3631543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B68D3E-0AFB-A34E-A688-23D40222E9CB}" type="slidenum">
              <a:rPr lang="en-US"/>
              <a:pPr>
                <a:defRPr/>
              </a:pPr>
              <a:t>‹#›</a:t>
            </a:fld>
            <a:endParaRPr lang="en-US"/>
          </a:p>
        </p:txBody>
      </p:sp>
    </p:spTree>
    <p:extLst>
      <p:ext uri="{BB962C8B-B14F-4D97-AF65-F5344CB8AC3E}">
        <p14:creationId xmlns:p14="http://schemas.microsoft.com/office/powerpoint/2010/main" val="100870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66F74-C5DD-4649-9E32-AF20FA8E9A71}" type="slidenum">
              <a:rPr lang="en-US"/>
              <a:pPr>
                <a:defRPr/>
              </a:pPr>
              <a:t>‹#›</a:t>
            </a:fld>
            <a:endParaRPr lang="en-US"/>
          </a:p>
        </p:txBody>
      </p:sp>
    </p:spTree>
    <p:extLst>
      <p:ext uri="{BB962C8B-B14F-4D97-AF65-F5344CB8AC3E}">
        <p14:creationId xmlns:p14="http://schemas.microsoft.com/office/powerpoint/2010/main" val="141629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06E8AE-DBA1-C948-910F-62394EB97136}" type="slidenum">
              <a:rPr lang="en-US"/>
              <a:pPr>
                <a:defRPr/>
              </a:pPr>
              <a:t>‹#›</a:t>
            </a:fld>
            <a:endParaRPr lang="en-US"/>
          </a:p>
        </p:txBody>
      </p:sp>
    </p:spTree>
    <p:extLst>
      <p:ext uri="{BB962C8B-B14F-4D97-AF65-F5344CB8AC3E}">
        <p14:creationId xmlns:p14="http://schemas.microsoft.com/office/powerpoint/2010/main" val="547269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141B59-3172-2044-AC4C-E1043D04E2A5}" type="slidenum">
              <a:rPr lang="en-US"/>
              <a:pPr>
                <a:defRPr/>
              </a:pPr>
              <a:t>‹#›</a:t>
            </a:fld>
            <a:endParaRPr lang="en-US"/>
          </a:p>
        </p:txBody>
      </p:sp>
    </p:spTree>
    <p:extLst>
      <p:ext uri="{BB962C8B-B14F-4D97-AF65-F5344CB8AC3E}">
        <p14:creationId xmlns:p14="http://schemas.microsoft.com/office/powerpoint/2010/main" val="2962581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D67075-0A3F-074E-A468-F3E8C59CF84F}" type="slidenum">
              <a:rPr lang="en-US"/>
              <a:pPr>
                <a:defRPr/>
              </a:pPr>
              <a:t>‹#›</a:t>
            </a:fld>
            <a:endParaRPr lang="en-US"/>
          </a:p>
        </p:txBody>
      </p:sp>
    </p:spTree>
    <p:extLst>
      <p:ext uri="{BB962C8B-B14F-4D97-AF65-F5344CB8AC3E}">
        <p14:creationId xmlns:p14="http://schemas.microsoft.com/office/powerpoint/2010/main" val="2012851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B9DB21-0B82-F74B-A819-87268F5D5152}" type="slidenum">
              <a:rPr lang="en-US"/>
              <a:pPr>
                <a:defRPr/>
              </a:pPr>
              <a:t>‹#›</a:t>
            </a:fld>
            <a:endParaRPr lang="en-US"/>
          </a:p>
        </p:txBody>
      </p:sp>
    </p:spTree>
    <p:extLst>
      <p:ext uri="{BB962C8B-B14F-4D97-AF65-F5344CB8AC3E}">
        <p14:creationId xmlns:p14="http://schemas.microsoft.com/office/powerpoint/2010/main" val="17737333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28D84B-0FE9-4046-912A-AF5C3289E321}" type="slidenum">
              <a:rPr lang="en-US"/>
              <a:pPr>
                <a:defRPr/>
              </a:pPr>
              <a:t>‹#›</a:t>
            </a:fld>
            <a:endParaRPr lang="en-US"/>
          </a:p>
        </p:txBody>
      </p:sp>
    </p:spTree>
    <p:extLst>
      <p:ext uri="{BB962C8B-B14F-4D97-AF65-F5344CB8AC3E}">
        <p14:creationId xmlns:p14="http://schemas.microsoft.com/office/powerpoint/2010/main" val="3364780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EF079-CE9B-794A-8527-580B231ED458}" type="slidenum">
              <a:rPr lang="en-US"/>
              <a:pPr>
                <a:defRPr/>
              </a:pPr>
              <a:t>‹#›</a:t>
            </a:fld>
            <a:endParaRPr lang="en-US"/>
          </a:p>
        </p:txBody>
      </p:sp>
    </p:spTree>
    <p:extLst>
      <p:ext uri="{BB962C8B-B14F-4D97-AF65-F5344CB8AC3E}">
        <p14:creationId xmlns:p14="http://schemas.microsoft.com/office/powerpoint/2010/main" val="2615828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E19E5-75EE-774D-AC0B-4DF5343769E6}" type="slidenum">
              <a:rPr lang="en-US"/>
              <a:pPr>
                <a:defRPr/>
              </a:pPr>
              <a:t>‹#›</a:t>
            </a:fld>
            <a:endParaRPr lang="en-US"/>
          </a:p>
        </p:txBody>
      </p:sp>
    </p:spTree>
    <p:extLst>
      <p:ext uri="{BB962C8B-B14F-4D97-AF65-F5344CB8AC3E}">
        <p14:creationId xmlns:p14="http://schemas.microsoft.com/office/powerpoint/2010/main" val="1347325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732DB864-22D5-F94E-AFBA-4FAE2E72BDD9}" type="slidenum">
              <a:rPr lang="en-US"/>
              <a:pPr>
                <a:defRPr/>
              </a:pPr>
              <a:t>‹#›</a:t>
            </a:fld>
            <a:endParaRPr lang="en-US"/>
          </a:p>
        </p:txBody>
      </p:sp>
    </p:spTree>
    <p:extLst>
      <p:ext uri="{BB962C8B-B14F-4D97-AF65-F5344CB8AC3E}">
        <p14:creationId xmlns:p14="http://schemas.microsoft.com/office/powerpoint/2010/main" val="3909430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57E586-73B7-094F-89DC-210892969F5B}" type="slidenum">
              <a:rPr lang="en-US"/>
              <a:pPr>
                <a:defRPr/>
              </a:pPr>
              <a:t>‹#›</a:t>
            </a:fld>
            <a:endParaRPr lang="en-US"/>
          </a:p>
        </p:txBody>
      </p:sp>
    </p:spTree>
    <p:extLst>
      <p:ext uri="{BB962C8B-B14F-4D97-AF65-F5344CB8AC3E}">
        <p14:creationId xmlns:p14="http://schemas.microsoft.com/office/powerpoint/2010/main" val="4619953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47107" name="Rectangle 3"/>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60A1D-CFB0-B944-A119-BE6B204FA7B8}" type="slidenum">
              <a:rPr lang="en-US"/>
              <a:pPr>
                <a:defRPr/>
              </a:pPr>
              <a:t>‹#›</a:t>
            </a:fld>
            <a:endParaRPr lang="en-US"/>
          </a:p>
        </p:txBody>
      </p:sp>
    </p:spTree>
    <p:extLst>
      <p:ext uri="{BB962C8B-B14F-4D97-AF65-F5344CB8AC3E}">
        <p14:creationId xmlns:p14="http://schemas.microsoft.com/office/powerpoint/2010/main" val="940930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21D42B-EDCD-314A-97D4-0B24B86986B2}" type="slidenum">
              <a:rPr lang="en-US"/>
              <a:pPr>
                <a:defRPr/>
              </a:pPr>
              <a:t>‹#›</a:t>
            </a:fld>
            <a:endParaRPr lang="en-US"/>
          </a:p>
        </p:txBody>
      </p:sp>
    </p:spTree>
    <p:extLst>
      <p:ext uri="{BB962C8B-B14F-4D97-AF65-F5344CB8AC3E}">
        <p14:creationId xmlns:p14="http://schemas.microsoft.com/office/powerpoint/2010/main" val="2556126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C9075-9608-9D41-9222-ABA9D8B012FE}" type="slidenum">
              <a:rPr lang="en-US"/>
              <a:pPr>
                <a:defRPr/>
              </a:pPr>
              <a:t>‹#›</a:t>
            </a:fld>
            <a:endParaRPr lang="en-US"/>
          </a:p>
        </p:txBody>
      </p:sp>
    </p:spTree>
    <p:extLst>
      <p:ext uri="{BB962C8B-B14F-4D97-AF65-F5344CB8AC3E}">
        <p14:creationId xmlns:p14="http://schemas.microsoft.com/office/powerpoint/2010/main" val="14293940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09751D-954B-3547-B523-7AD0A14E61AC}" type="slidenum">
              <a:rPr lang="en-US"/>
              <a:pPr>
                <a:defRPr/>
              </a:pPr>
              <a:t>‹#›</a:t>
            </a:fld>
            <a:endParaRPr lang="en-US"/>
          </a:p>
        </p:txBody>
      </p:sp>
    </p:spTree>
    <p:extLst>
      <p:ext uri="{BB962C8B-B14F-4D97-AF65-F5344CB8AC3E}">
        <p14:creationId xmlns:p14="http://schemas.microsoft.com/office/powerpoint/2010/main" val="1659064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EA4D65-0087-ED45-8EF6-FE7FD1B3A4A3}" type="slidenum">
              <a:rPr lang="en-US"/>
              <a:pPr>
                <a:defRPr/>
              </a:pPr>
              <a:t>‹#›</a:t>
            </a:fld>
            <a:endParaRPr lang="en-US"/>
          </a:p>
        </p:txBody>
      </p:sp>
    </p:spTree>
    <p:extLst>
      <p:ext uri="{BB962C8B-B14F-4D97-AF65-F5344CB8AC3E}">
        <p14:creationId xmlns:p14="http://schemas.microsoft.com/office/powerpoint/2010/main" val="4288329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A764ED9-8046-B544-95DF-A9EFE042E680}" type="slidenum">
              <a:rPr lang="en-US"/>
              <a:pPr>
                <a:defRPr/>
              </a:pPr>
              <a:t>‹#›</a:t>
            </a:fld>
            <a:endParaRPr lang="en-US"/>
          </a:p>
        </p:txBody>
      </p:sp>
    </p:spTree>
    <p:extLst>
      <p:ext uri="{BB962C8B-B14F-4D97-AF65-F5344CB8AC3E}">
        <p14:creationId xmlns:p14="http://schemas.microsoft.com/office/powerpoint/2010/main" val="3233618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FB664E3-1CD8-164E-B9A1-D586105DBE54}" type="slidenum">
              <a:rPr lang="en-US"/>
              <a:pPr>
                <a:defRPr/>
              </a:pPr>
              <a:t>‹#›</a:t>
            </a:fld>
            <a:endParaRPr lang="en-US"/>
          </a:p>
        </p:txBody>
      </p:sp>
    </p:spTree>
    <p:extLst>
      <p:ext uri="{BB962C8B-B14F-4D97-AF65-F5344CB8AC3E}">
        <p14:creationId xmlns:p14="http://schemas.microsoft.com/office/powerpoint/2010/main" val="17933108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62AAEE-D7C0-6A41-9827-3F66F13E1830}" type="slidenum">
              <a:rPr lang="en-US"/>
              <a:pPr>
                <a:defRPr/>
              </a:pPr>
              <a:t>‹#›</a:t>
            </a:fld>
            <a:endParaRPr lang="en-US"/>
          </a:p>
        </p:txBody>
      </p:sp>
    </p:spTree>
    <p:extLst>
      <p:ext uri="{BB962C8B-B14F-4D97-AF65-F5344CB8AC3E}">
        <p14:creationId xmlns:p14="http://schemas.microsoft.com/office/powerpoint/2010/main" val="787498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10339D-15B7-4C44-9CA0-536776F82F83}" type="slidenum">
              <a:rPr lang="en-US"/>
              <a:pPr>
                <a:defRPr/>
              </a:pPr>
              <a:t>‹#›</a:t>
            </a:fld>
            <a:endParaRPr lang="en-US"/>
          </a:p>
        </p:txBody>
      </p:sp>
    </p:spTree>
    <p:extLst>
      <p:ext uri="{BB962C8B-B14F-4D97-AF65-F5344CB8AC3E}">
        <p14:creationId xmlns:p14="http://schemas.microsoft.com/office/powerpoint/2010/main" val="2773557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FE531C-8289-134F-8190-81961033F785}" type="slidenum">
              <a:rPr lang="en-US"/>
              <a:pPr>
                <a:defRPr/>
              </a:pPr>
              <a:t>‹#›</a:t>
            </a:fld>
            <a:endParaRPr lang="en-US"/>
          </a:p>
        </p:txBody>
      </p:sp>
    </p:spTree>
    <p:extLst>
      <p:ext uri="{BB962C8B-B14F-4D97-AF65-F5344CB8AC3E}">
        <p14:creationId xmlns:p14="http://schemas.microsoft.com/office/powerpoint/2010/main" val="2037827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3F426A-2366-2047-8219-940D781C7CD7}" type="slidenum">
              <a:rPr lang="en-US"/>
              <a:pPr>
                <a:defRPr/>
              </a:pPr>
              <a:t>‹#›</a:t>
            </a:fld>
            <a:endParaRPr lang="en-US"/>
          </a:p>
        </p:txBody>
      </p:sp>
    </p:spTree>
    <p:extLst>
      <p:ext uri="{BB962C8B-B14F-4D97-AF65-F5344CB8AC3E}">
        <p14:creationId xmlns:p14="http://schemas.microsoft.com/office/powerpoint/2010/main" val="10195032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D5E479-9D4A-C84F-85D1-2B49E5C52D52}" type="slidenum">
              <a:rPr lang="en-US"/>
              <a:pPr>
                <a:defRPr/>
              </a:pPr>
              <a:t>‹#›</a:t>
            </a:fld>
            <a:endParaRPr lang="en-US"/>
          </a:p>
        </p:txBody>
      </p:sp>
    </p:spTree>
    <p:extLst>
      <p:ext uri="{BB962C8B-B14F-4D97-AF65-F5344CB8AC3E}">
        <p14:creationId xmlns:p14="http://schemas.microsoft.com/office/powerpoint/2010/main" val="21681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03B156-BDB0-FB4A-9EDA-636CDB811781}" type="slidenum">
              <a:rPr lang="en-US"/>
              <a:pPr>
                <a:defRPr/>
              </a:pPr>
              <a:t>‹#›</a:t>
            </a:fld>
            <a:endParaRPr lang="en-US"/>
          </a:p>
        </p:txBody>
      </p:sp>
    </p:spTree>
    <p:extLst>
      <p:ext uri="{BB962C8B-B14F-4D97-AF65-F5344CB8AC3E}">
        <p14:creationId xmlns:p14="http://schemas.microsoft.com/office/powerpoint/2010/main" val="17643249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A4FC430-980D-954C-A2E7-82901B375E01}" type="slidenum">
              <a:rPr lang="en-US"/>
              <a:pPr>
                <a:defRPr/>
              </a:pPr>
              <a:t>‹#›</a:t>
            </a:fld>
            <a:endParaRPr lang="en-US"/>
          </a:p>
        </p:txBody>
      </p:sp>
    </p:spTree>
    <p:extLst>
      <p:ext uri="{BB962C8B-B14F-4D97-AF65-F5344CB8AC3E}">
        <p14:creationId xmlns:p14="http://schemas.microsoft.com/office/powerpoint/2010/main" val="4264891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73E1FD6-66CB-7444-A52F-5618833A0BA1}" type="slidenum">
              <a:rPr lang="en-US"/>
              <a:pPr>
                <a:defRPr/>
              </a:pPr>
              <a:t>‹#›</a:t>
            </a:fld>
            <a:endParaRPr lang="en-US"/>
          </a:p>
        </p:txBody>
      </p:sp>
    </p:spTree>
    <p:extLst>
      <p:ext uri="{BB962C8B-B14F-4D97-AF65-F5344CB8AC3E}">
        <p14:creationId xmlns:p14="http://schemas.microsoft.com/office/powerpoint/2010/main" val="17986198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05DA6D3-A88D-2B46-BF13-46A3A3DEC63A}" type="slidenum">
              <a:rPr lang="en-US"/>
              <a:pPr>
                <a:defRPr/>
              </a:pPr>
              <a:t>‹#›</a:t>
            </a:fld>
            <a:endParaRPr lang="en-US"/>
          </a:p>
        </p:txBody>
      </p:sp>
    </p:spTree>
    <p:extLst>
      <p:ext uri="{BB962C8B-B14F-4D97-AF65-F5344CB8AC3E}">
        <p14:creationId xmlns:p14="http://schemas.microsoft.com/office/powerpoint/2010/main" val="2721367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0EB009F8-97A2-5544-A349-83EFE5FD8A6D}" type="slidenum">
              <a:rPr lang="en-US"/>
              <a:pPr>
                <a:defRPr/>
              </a:pPr>
              <a:t>‹#›</a:t>
            </a:fld>
            <a:endParaRPr lang="en-US"/>
          </a:p>
        </p:txBody>
      </p:sp>
    </p:spTree>
    <p:extLst>
      <p:ext uri="{BB962C8B-B14F-4D97-AF65-F5344CB8AC3E}">
        <p14:creationId xmlns:p14="http://schemas.microsoft.com/office/powerpoint/2010/main" val="1365533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F03E0342-8AE7-554D-8CF0-60FB4B2554D2}" type="slidenum">
              <a:rPr lang="en-US"/>
              <a:pPr>
                <a:defRPr/>
              </a:pPr>
              <a:t>‹#›</a:t>
            </a:fld>
            <a:endParaRPr lang="en-US"/>
          </a:p>
        </p:txBody>
      </p:sp>
    </p:spTree>
    <p:extLst>
      <p:ext uri="{BB962C8B-B14F-4D97-AF65-F5344CB8AC3E}">
        <p14:creationId xmlns:p14="http://schemas.microsoft.com/office/powerpoint/2010/main" val="1898806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5C1E478E-3087-C240-B11E-95DCFF488996}" type="slidenum">
              <a:rPr lang="en-US"/>
              <a:pPr>
                <a:defRPr/>
              </a:pPr>
              <a:t>‹#›</a:t>
            </a:fld>
            <a:endParaRPr lang="en-US"/>
          </a:p>
        </p:txBody>
      </p:sp>
    </p:spTree>
    <p:extLst>
      <p:ext uri="{BB962C8B-B14F-4D97-AF65-F5344CB8AC3E}">
        <p14:creationId xmlns:p14="http://schemas.microsoft.com/office/powerpoint/2010/main" val="35900255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157806BD-364F-894E-A1F9-A65A15A48416}" type="slidenum">
              <a:rPr lang="en-US"/>
              <a:pPr>
                <a:defRPr/>
              </a:pPr>
              <a:t>‹#›</a:t>
            </a:fld>
            <a:endParaRPr lang="en-US"/>
          </a:p>
        </p:txBody>
      </p:sp>
    </p:spTree>
    <p:extLst>
      <p:ext uri="{BB962C8B-B14F-4D97-AF65-F5344CB8AC3E}">
        <p14:creationId xmlns:p14="http://schemas.microsoft.com/office/powerpoint/2010/main" val="2664257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AE71523-AD80-0A41-BB22-0B3E9B28EA78}" type="slidenum">
              <a:rPr lang="en-US"/>
              <a:pPr>
                <a:defRPr/>
              </a:pPr>
              <a:t>‹#›</a:t>
            </a:fld>
            <a:endParaRPr lang="en-US"/>
          </a:p>
        </p:txBody>
      </p:sp>
    </p:spTree>
    <p:extLst>
      <p:ext uri="{BB962C8B-B14F-4D97-AF65-F5344CB8AC3E}">
        <p14:creationId xmlns:p14="http://schemas.microsoft.com/office/powerpoint/2010/main" val="6098383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85F0F041-8EBE-8848-B317-D39D9CE806FC}" type="slidenum">
              <a:rPr lang="en-US"/>
              <a:pPr>
                <a:defRPr/>
              </a:pPr>
              <a:t>‹#›</a:t>
            </a:fld>
            <a:endParaRPr lang="en-US"/>
          </a:p>
        </p:txBody>
      </p:sp>
    </p:spTree>
    <p:extLst>
      <p:ext uri="{BB962C8B-B14F-4D97-AF65-F5344CB8AC3E}">
        <p14:creationId xmlns:p14="http://schemas.microsoft.com/office/powerpoint/2010/main" val="3853689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7BFFD35-6880-2D4D-BC32-280C18140C33}" type="slidenum">
              <a:rPr lang="en-US"/>
              <a:pPr>
                <a:defRPr/>
              </a:pPr>
              <a:t>‹#›</a:t>
            </a:fld>
            <a:endParaRPr lang="en-US"/>
          </a:p>
        </p:txBody>
      </p:sp>
    </p:spTree>
    <p:extLst>
      <p:ext uri="{BB962C8B-B14F-4D97-AF65-F5344CB8AC3E}">
        <p14:creationId xmlns:p14="http://schemas.microsoft.com/office/powerpoint/2010/main" val="367338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1C1B96-C2DC-474A-B8D6-B1A33E7B58DE}" type="slidenum">
              <a:rPr lang="en-US"/>
              <a:pPr>
                <a:defRPr/>
              </a:pPr>
              <a:t>‹#›</a:t>
            </a:fld>
            <a:endParaRPr lang="en-US"/>
          </a:p>
        </p:txBody>
      </p:sp>
    </p:spTree>
    <p:extLst>
      <p:ext uri="{BB962C8B-B14F-4D97-AF65-F5344CB8AC3E}">
        <p14:creationId xmlns:p14="http://schemas.microsoft.com/office/powerpoint/2010/main" val="20743001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54ECCC4-7E16-AF4B-8F4D-8E952ACE41F7}" type="slidenum">
              <a:rPr lang="en-US"/>
              <a:pPr>
                <a:defRPr/>
              </a:pPr>
              <a:t>‹#›</a:t>
            </a:fld>
            <a:endParaRPr lang="en-US"/>
          </a:p>
        </p:txBody>
      </p:sp>
    </p:spTree>
    <p:extLst>
      <p:ext uri="{BB962C8B-B14F-4D97-AF65-F5344CB8AC3E}">
        <p14:creationId xmlns:p14="http://schemas.microsoft.com/office/powerpoint/2010/main" val="7591595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95235"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3D0AD8-8E68-B541-BF55-16CB35E9C472}" type="slidenum">
              <a:rPr lang="en-US"/>
              <a:pPr>
                <a:defRPr/>
              </a:pPr>
              <a:t>‹#›</a:t>
            </a:fld>
            <a:endParaRPr lang="en-US"/>
          </a:p>
        </p:txBody>
      </p:sp>
    </p:spTree>
    <p:extLst>
      <p:ext uri="{BB962C8B-B14F-4D97-AF65-F5344CB8AC3E}">
        <p14:creationId xmlns:p14="http://schemas.microsoft.com/office/powerpoint/2010/main" val="30578591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04E7F-D7CA-B548-8254-EF12A475CAA2}" type="slidenum">
              <a:rPr lang="en-US"/>
              <a:pPr>
                <a:defRPr/>
              </a:pPr>
              <a:t>‹#›</a:t>
            </a:fld>
            <a:endParaRPr lang="en-US"/>
          </a:p>
        </p:txBody>
      </p:sp>
    </p:spTree>
    <p:extLst>
      <p:ext uri="{BB962C8B-B14F-4D97-AF65-F5344CB8AC3E}">
        <p14:creationId xmlns:p14="http://schemas.microsoft.com/office/powerpoint/2010/main" val="3384023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1F3FCA-F4F4-3541-8E62-73FA6630AABF}" type="slidenum">
              <a:rPr lang="en-US"/>
              <a:pPr>
                <a:defRPr/>
              </a:pPr>
              <a:t>‹#›</a:t>
            </a:fld>
            <a:endParaRPr lang="en-US"/>
          </a:p>
        </p:txBody>
      </p:sp>
    </p:spTree>
    <p:extLst>
      <p:ext uri="{BB962C8B-B14F-4D97-AF65-F5344CB8AC3E}">
        <p14:creationId xmlns:p14="http://schemas.microsoft.com/office/powerpoint/2010/main" val="22372100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169788-C47B-A945-8315-94112796DCC1}" type="slidenum">
              <a:rPr lang="en-US"/>
              <a:pPr>
                <a:defRPr/>
              </a:pPr>
              <a:t>‹#›</a:t>
            </a:fld>
            <a:endParaRPr lang="en-US"/>
          </a:p>
        </p:txBody>
      </p:sp>
    </p:spTree>
    <p:extLst>
      <p:ext uri="{BB962C8B-B14F-4D97-AF65-F5344CB8AC3E}">
        <p14:creationId xmlns:p14="http://schemas.microsoft.com/office/powerpoint/2010/main" val="867422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382BE8-5AAC-9542-AEFC-2F798847694B}" type="slidenum">
              <a:rPr lang="en-US"/>
              <a:pPr>
                <a:defRPr/>
              </a:pPr>
              <a:t>‹#›</a:t>
            </a:fld>
            <a:endParaRPr lang="en-US"/>
          </a:p>
        </p:txBody>
      </p:sp>
    </p:spTree>
    <p:extLst>
      <p:ext uri="{BB962C8B-B14F-4D97-AF65-F5344CB8AC3E}">
        <p14:creationId xmlns:p14="http://schemas.microsoft.com/office/powerpoint/2010/main" val="2801026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F056D1-4C23-5346-811C-3BE71B2B987D}" type="slidenum">
              <a:rPr lang="en-US"/>
              <a:pPr>
                <a:defRPr/>
              </a:pPr>
              <a:t>‹#›</a:t>
            </a:fld>
            <a:endParaRPr lang="en-US"/>
          </a:p>
        </p:txBody>
      </p:sp>
    </p:spTree>
    <p:extLst>
      <p:ext uri="{BB962C8B-B14F-4D97-AF65-F5344CB8AC3E}">
        <p14:creationId xmlns:p14="http://schemas.microsoft.com/office/powerpoint/2010/main" val="13744388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391766-FE29-304C-A815-1D05D35D7B73}" type="slidenum">
              <a:rPr lang="en-US"/>
              <a:pPr>
                <a:defRPr/>
              </a:pPr>
              <a:t>‹#›</a:t>
            </a:fld>
            <a:endParaRPr lang="en-US"/>
          </a:p>
        </p:txBody>
      </p:sp>
    </p:spTree>
    <p:extLst>
      <p:ext uri="{BB962C8B-B14F-4D97-AF65-F5344CB8AC3E}">
        <p14:creationId xmlns:p14="http://schemas.microsoft.com/office/powerpoint/2010/main" val="3168001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688B6-6BDB-974E-B86C-95E306C88196}" type="slidenum">
              <a:rPr lang="en-US"/>
              <a:pPr>
                <a:defRPr/>
              </a:pPr>
              <a:t>‹#›</a:t>
            </a:fld>
            <a:endParaRPr lang="en-US"/>
          </a:p>
        </p:txBody>
      </p:sp>
    </p:spTree>
    <p:extLst>
      <p:ext uri="{BB962C8B-B14F-4D97-AF65-F5344CB8AC3E}">
        <p14:creationId xmlns:p14="http://schemas.microsoft.com/office/powerpoint/2010/main" val="31957873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8FAA53-8B51-3348-9DB6-4AF27FC108B4}" type="slidenum">
              <a:rPr lang="en-US"/>
              <a:pPr>
                <a:defRPr/>
              </a:pPr>
              <a:t>‹#›</a:t>
            </a:fld>
            <a:endParaRPr lang="en-US"/>
          </a:p>
        </p:txBody>
      </p:sp>
    </p:spTree>
    <p:extLst>
      <p:ext uri="{BB962C8B-B14F-4D97-AF65-F5344CB8AC3E}">
        <p14:creationId xmlns:p14="http://schemas.microsoft.com/office/powerpoint/2010/main" val="110172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3.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3.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1.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5.jpe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17" Type="http://schemas.openxmlformats.org/officeDocument/2006/relationships/image" Target="../media/image9.png"/><Relationship Id="rId2" Type="http://schemas.openxmlformats.org/officeDocument/2006/relationships/slideLayout" Target="../slideLayouts/slideLayout158.xml"/><Relationship Id="rId16" Type="http://schemas.openxmlformats.org/officeDocument/2006/relationships/image" Target="../media/image8.png"/><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7.pn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2.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3.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5.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1.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80.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2.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8.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9.xml"/><Relationship Id="rId1"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theme" Target="../theme/theme30.xml"/><Relationship Id="rId1" Type="http://schemas.openxmlformats.org/officeDocument/2006/relationships/slideLayout" Target="../slideLayouts/slideLayout293.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17.jpe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1.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1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2.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9.png"/><Relationship Id="rId2" Type="http://schemas.openxmlformats.org/officeDocument/2006/relationships/slideLayout" Target="../slideLayouts/slideLayout57.xml"/><Relationship Id="rId16" Type="http://schemas.openxmlformats.org/officeDocument/2006/relationships/image" Target="../media/image8.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225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225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12700" dist="12699" dir="10200039" algn="ctr" rotWithShape="0">
                    <a:srgbClr val="FFFFFF">
                      <a:alpha val="75000"/>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ea typeface="+mn-ea"/>
                <a:cs typeface="+mn-cs"/>
              </a:defRPr>
            </a:lvl1pPr>
          </a:lstStyle>
          <a:p>
            <a:pPr>
              <a:defRPr/>
            </a:pPr>
            <a:fld id="{37207CF4-B152-2C48-AF40-FA547DDB56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rebuchet MS"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Trebuchet MS"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DE6CA58-CD99-0C47-ABCC-60EBBCB11CE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3"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a:defRPr/>
            </a:pPr>
            <a:fld id="{66AA4F18-DB29-BA4C-AEB8-CA465145C9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990600"/>
          </a:xfrm>
          <a:prstGeom prst="rect">
            <a:avLst/>
          </a:prstGeom>
          <a:noFill/>
          <a:ln>
            <a:noFill/>
          </a:ln>
          <a:effectLst>
            <a:outerShdw blurRad="6858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8288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58CAF8FE-37A5-9C4E-B248-896FFBB294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5"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r" rtl="0" eaLnBrk="0" fontAlgn="base" hangingPunct="0">
        <a:lnSpc>
          <a:spcPct val="90000"/>
        </a:lnSpc>
        <a:spcBef>
          <a:spcPct val="0"/>
        </a:spcBef>
        <a:spcAft>
          <a:spcPct val="0"/>
        </a:spcAft>
        <a:defRPr sz="4400" i="1">
          <a:solidFill>
            <a:schemeClr val="tx2"/>
          </a:solidFill>
          <a:latin typeface="+mj-lt"/>
          <a:ea typeface="+mj-ea"/>
          <a:cs typeface="ＭＳ Ｐゴシック" charset="0"/>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0"/>
          <a:cs typeface="ＭＳ Ｐゴシック" charset="0"/>
        </a:defRPr>
      </a:lvl5pPr>
      <a:lvl6pPr marL="4572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6pPr>
      <a:lvl7pPr marL="9144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7pPr>
      <a:lvl8pPr marL="13716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8pPr>
      <a:lvl9pPr marL="1828800" algn="r" rtl="0" eaLnBrk="0" fontAlgn="base" hangingPunct="0">
        <a:lnSpc>
          <a:spcPct val="90000"/>
        </a:lnSpc>
        <a:spcBef>
          <a:spcPct val="0"/>
        </a:spcBef>
        <a:spcAft>
          <a:spcPct val="0"/>
        </a:spcAft>
        <a:defRPr sz="4400" i="1">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0" y="3902075"/>
            <a:ext cx="3400425" cy="2949575"/>
            <a:chOff x="0" y="2458"/>
            <a:chExt cx="2142" cy="1858"/>
          </a:xfrm>
        </p:grpSpPr>
        <p:sp>
          <p:nvSpPr>
            <p:cNvPr id="5959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ctr" eaLnBrk="1" hangingPunct="1">
                <a:defRPr/>
              </a:pPr>
              <a:endParaRPr lang="en-US" b="1">
                <a:solidFill>
                  <a:srgbClr val="FFFFFF"/>
                </a:solidFill>
              </a:endParaRPr>
            </a:p>
          </p:txBody>
        </p:sp>
        <p:sp>
          <p:nvSpPr>
            <p:cNvPr id="5959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5959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ctr" eaLnBrk="1" hangingPunct="1">
                <a:defRPr/>
              </a:pPr>
              <a:endParaRPr lang="en-US" b="1">
                <a:solidFill>
                  <a:srgbClr val="FFFFFF"/>
                </a:solidFill>
              </a:endParaRPr>
            </a:p>
          </p:txBody>
        </p:sp>
        <p:sp>
          <p:nvSpPr>
            <p:cNvPr id="224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sp>
          <p:nvSpPr>
            <p:cNvPr id="224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lang="en-US" b="1">
                <a:solidFill>
                  <a:srgbClr val="FFFFFF"/>
                </a:solidFill>
              </a:endParaRPr>
            </a:p>
          </p:txBody>
        </p:sp>
      </p:grpSp>
      <p:sp>
        <p:nvSpPr>
          <p:cNvPr id="5959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5959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59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ea typeface="+mn-ea"/>
                <a:cs typeface="+mn-cs"/>
              </a:defRPr>
            </a:lvl1pPr>
          </a:lstStyle>
          <a:p>
            <a:pPr>
              <a:defRPr/>
            </a:pPr>
            <a:endParaRPr lang="en-US"/>
          </a:p>
        </p:txBody>
      </p:sp>
      <p:sp>
        <p:nvSpPr>
          <p:cNvPr id="5959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solidFill>
                  <a:srgbClr val="FFFFFF"/>
                </a:solidFill>
                <a:effectLst>
                  <a:outerShdw blurRad="38100" dist="38100" dir="2700000" algn="tl">
                    <a:srgbClr val="000000"/>
                  </a:outerShdw>
                </a:effectLst>
              </a:defRPr>
            </a:lvl1pPr>
          </a:lstStyle>
          <a:p>
            <a:pPr>
              <a:defRPr/>
            </a:pPr>
            <a:fld id="{47C46856-F779-8E43-8C74-92EC4FD479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0" y="609600"/>
            <a:ext cx="9144000" cy="1143000"/>
          </a:xfrm>
          <a:prstGeom prst="rect">
            <a:avLst/>
          </a:prstGeom>
          <a:noFill/>
          <a:ln>
            <a:noFill/>
          </a:ln>
          <a:effectLst>
            <a:outerShdw blurRad="25400" dist="25399" dir="2700000" algn="ctr" rotWithShape="0">
              <a:srgbClr val="00000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90851" name="Rectangle 3"/>
          <p:cNvSpPr>
            <a:spLocks noGrp="1" noChangeArrowheads="1"/>
          </p:cNvSpPr>
          <p:nvPr>
            <p:ph type="body" idx="1"/>
          </p:nvPr>
        </p:nvSpPr>
        <p:spPr bwMode="auto">
          <a:xfrm>
            <a:off x="0" y="1981200"/>
            <a:ext cx="9144000" cy="4114800"/>
          </a:xfrm>
          <a:prstGeom prst="rect">
            <a:avLst/>
          </a:prstGeom>
          <a:noFill/>
          <a:ln>
            <a:noFill/>
          </a:ln>
          <a:effectLst>
            <a:outerShdw blurRad="25400" dist="25399" dir="2700000" algn="ctr" rotWithShape="0">
              <a:srgbClr val="00000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defRPr sz="1400">
                <a:latin typeface="+mn-lt"/>
              </a:defRPr>
            </a:lvl1pPr>
          </a:lstStyle>
          <a:p>
            <a:endParaRPr lang="en-US">
              <a:solidFill>
                <a:srgbClr val="FFFFFF"/>
              </a:solidFill>
            </a:endParaRPr>
          </a:p>
        </p:txBody>
      </p:sp>
      <p:sp>
        <p:nvSpPr>
          <p:cNvPr id="59085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ctr">
              <a:defRPr sz="1400">
                <a:latin typeface="+mn-lt"/>
              </a:defRPr>
            </a:lvl1pPr>
          </a:lstStyle>
          <a:p>
            <a:endParaRPr lang="en-US">
              <a:solidFill>
                <a:srgbClr val="FFFFFF"/>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lvl1pPr algn="r">
              <a:defRPr sz="1400">
                <a:latin typeface="+mn-lt"/>
              </a:defRPr>
            </a:lvl1pPr>
          </a:lstStyle>
          <a:p>
            <a:fld id="{AC04C741-ACEA-9249-9A4B-740D6FCE214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01362022"/>
      </p:ext>
    </p:extLst>
  </p:cSld>
  <p:clrMap bg1="dk2" tx1="lt1" bg2="dk1" tx2="lt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ctr" rtl="0" fontAlgn="base">
        <a:spcBef>
          <a:spcPct val="0"/>
        </a:spcBef>
        <a:spcAft>
          <a:spcPct val="0"/>
        </a:spcAft>
        <a:defRPr sz="4400" i="0">
          <a:solidFill>
            <a:schemeClr val="tx2"/>
          </a:solidFill>
          <a:effectLst>
            <a:outerShdw blurRad="38100" dist="38100" dir="2700000" algn="tl">
              <a:srgbClr val="000000">
                <a:alpha val="43137"/>
              </a:srgbClr>
            </a:outerShdw>
          </a:effectLst>
          <a:latin typeface="Arial"/>
          <a:ea typeface="+mj-ea"/>
          <a:cs typeface="Arial"/>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348"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2713"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6908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543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277" indent="-342277" algn="l" rtl="0" fontAlgn="base">
        <a:spcBef>
          <a:spcPct val="20000"/>
        </a:spcBef>
        <a:spcAft>
          <a:spcPct val="0"/>
        </a:spcAft>
        <a:buFont typeface="Wingdings" charset="0"/>
        <a:buChar char=""/>
        <a:defRPr sz="3200" i="0">
          <a:solidFill>
            <a:schemeClr val="tx1"/>
          </a:solidFill>
          <a:effectLst>
            <a:outerShdw blurRad="38100" dist="38100" dir="2700000" algn="tl">
              <a:srgbClr val="000000">
                <a:alpha val="43137"/>
              </a:srgbClr>
            </a:outerShdw>
          </a:effectLst>
          <a:latin typeface="Arial"/>
          <a:ea typeface="+mn-ea"/>
          <a:cs typeface="Arial"/>
        </a:defRPr>
      </a:lvl1pPr>
      <a:lvl2pPr marL="741582" indent="-285234" algn="l" rtl="0" fontAlgn="base">
        <a:spcBef>
          <a:spcPct val="20000"/>
        </a:spcBef>
        <a:spcAft>
          <a:spcPct val="0"/>
        </a:spcAft>
        <a:buFont typeface="Wingdings" charset="0"/>
        <a:buChar char=""/>
        <a:defRPr sz="2800" i="0">
          <a:solidFill>
            <a:schemeClr val="tx1"/>
          </a:solidFill>
          <a:effectLst>
            <a:outerShdw blurRad="38100" dist="38100" dir="2700000" algn="tl">
              <a:srgbClr val="000000">
                <a:alpha val="43137"/>
              </a:srgbClr>
            </a:outerShdw>
          </a:effectLst>
          <a:latin typeface="Arial"/>
          <a:ea typeface="+mn-ea"/>
          <a:cs typeface="Arial"/>
        </a:defRPr>
      </a:lvl2pPr>
      <a:lvl3pPr marL="1140892" indent="-228174" algn="l" rtl="0" fontAlgn="base">
        <a:spcBef>
          <a:spcPct val="20000"/>
        </a:spcBef>
        <a:spcAft>
          <a:spcPct val="0"/>
        </a:spcAft>
        <a:buFont typeface="Wingdings" charset="0"/>
        <a:buChar char=""/>
        <a:defRPr sz="2400" i="0">
          <a:solidFill>
            <a:schemeClr val="tx1"/>
          </a:solidFill>
          <a:effectLst>
            <a:outerShdw blurRad="38100" dist="38100" dir="2700000" algn="tl">
              <a:srgbClr val="000000">
                <a:alpha val="43137"/>
              </a:srgbClr>
            </a:outerShdw>
          </a:effectLst>
          <a:latin typeface="Arial"/>
          <a:ea typeface="+mn-ea"/>
          <a:cs typeface="Arial"/>
        </a:defRPr>
      </a:lvl3pPr>
      <a:lvl4pPr marL="1597249" indent="-228174" algn="l" rtl="0" fontAlgn="base">
        <a:spcBef>
          <a:spcPct val="20000"/>
        </a:spcBef>
        <a:spcAft>
          <a:spcPct val="0"/>
        </a:spcAft>
        <a:buFont typeface="Wingdings" charset="0"/>
        <a:buChar char=""/>
        <a:defRPr sz="2000" i="0">
          <a:solidFill>
            <a:schemeClr val="tx1"/>
          </a:solidFill>
          <a:effectLst>
            <a:outerShdw blurRad="38100" dist="38100" dir="2700000" algn="tl">
              <a:srgbClr val="000000">
                <a:alpha val="43137"/>
              </a:srgbClr>
            </a:outerShdw>
          </a:effectLst>
          <a:latin typeface="Arial"/>
          <a:ea typeface="+mn-ea"/>
          <a:cs typeface="Arial"/>
        </a:defRPr>
      </a:lvl4pPr>
      <a:lvl5pPr marL="2053620" indent="-228174" algn="l" rtl="0" fontAlgn="base">
        <a:spcBef>
          <a:spcPct val="20000"/>
        </a:spcBef>
        <a:spcAft>
          <a:spcPct val="0"/>
        </a:spcAft>
        <a:buFont typeface="Wingdings" charset="0"/>
        <a:buChar char=""/>
        <a:defRPr sz="2000" i="0">
          <a:solidFill>
            <a:schemeClr val="tx1"/>
          </a:solidFill>
          <a:effectLst>
            <a:outerShdw blurRad="38100" dist="38100" dir="2700000" algn="tl">
              <a:srgbClr val="000000">
                <a:alpha val="43137"/>
              </a:srgbClr>
            </a:outerShdw>
          </a:effectLst>
          <a:latin typeface="Arial"/>
          <a:ea typeface="+mn-ea"/>
          <a:cs typeface="Arial"/>
        </a:defRPr>
      </a:lvl5pPr>
      <a:lvl6pPr marL="2509974" indent="-228174" algn="l" rtl="0" fontAlgn="base">
        <a:spcBef>
          <a:spcPct val="20000"/>
        </a:spcBef>
        <a:spcAft>
          <a:spcPct val="0"/>
        </a:spcAft>
        <a:buFont typeface="Wingdings" charset="0"/>
        <a:buChar char=""/>
        <a:defRPr sz="2000">
          <a:solidFill>
            <a:schemeClr val="tx1"/>
          </a:solidFill>
          <a:latin typeface="+mn-lt"/>
          <a:ea typeface="+mn-ea"/>
        </a:defRPr>
      </a:lvl6pPr>
      <a:lvl7pPr marL="2966328" indent="-228174" algn="l" rtl="0" fontAlgn="base">
        <a:spcBef>
          <a:spcPct val="20000"/>
        </a:spcBef>
        <a:spcAft>
          <a:spcPct val="0"/>
        </a:spcAft>
        <a:buFont typeface="Wingdings" charset="0"/>
        <a:buChar char=""/>
        <a:defRPr sz="2000">
          <a:solidFill>
            <a:schemeClr val="tx1"/>
          </a:solidFill>
          <a:latin typeface="+mn-lt"/>
          <a:ea typeface="+mn-ea"/>
        </a:defRPr>
      </a:lvl7pPr>
      <a:lvl8pPr marL="3422692" indent="-228174" algn="l" rtl="0" fontAlgn="base">
        <a:spcBef>
          <a:spcPct val="20000"/>
        </a:spcBef>
        <a:spcAft>
          <a:spcPct val="0"/>
        </a:spcAft>
        <a:buFont typeface="Wingdings" charset="0"/>
        <a:buChar char=""/>
        <a:defRPr sz="2000">
          <a:solidFill>
            <a:schemeClr val="tx1"/>
          </a:solidFill>
          <a:latin typeface="+mn-lt"/>
          <a:ea typeface="+mn-ea"/>
        </a:defRPr>
      </a:lvl8pPr>
      <a:lvl9pPr marL="3879039" indent="-228174"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l">
              <a:defRPr sz="1400" b="0">
                <a:solidFill>
                  <a:schemeClr val="tx2"/>
                </a:solidFill>
                <a:latin typeface="Arial" charset="0"/>
                <a:ea typeface="+mn-ea"/>
                <a:cs typeface="+mn-cs"/>
              </a:defRPr>
            </a:lvl1pPr>
          </a:lstStyle>
          <a:p>
            <a:pPr eaLnBrk="1" hangingPunct="1">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eaLnBrk="1" hangingPunct="1">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269" tIns="45635" rIns="91269" bIns="45635" numCol="1" anchor="b" anchorCtr="1" compatLnSpc="1">
            <a:prstTxWarp prst="textNoShape">
              <a:avLst/>
            </a:prstTxWarp>
          </a:bodyPr>
          <a:lstStyle>
            <a:lvl1pPr algn="r">
              <a:defRPr sz="1400" b="0">
                <a:solidFill>
                  <a:schemeClr val="tx2"/>
                </a:solidFill>
              </a:defRPr>
            </a:lvl1pPr>
          </a:lstStyle>
          <a:p>
            <a:pPr eaLnBrk="1" hangingPunct="1"/>
            <a:fld id="{AAC681F6-BBD6-CD45-A878-559124AAC9C8}" type="slidenum">
              <a:rPr lang="en-US">
                <a:solidFill>
                  <a:srgbClr val="482400"/>
                </a:solidFill>
              </a:rPr>
              <a:pPr eaLnBrk="1" hangingPunct="1"/>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7216"/>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348" algn="l" rtl="0" fontAlgn="base">
        <a:spcBef>
          <a:spcPct val="0"/>
        </a:spcBef>
        <a:spcAft>
          <a:spcPct val="0"/>
        </a:spcAft>
        <a:defRPr sz="4400">
          <a:solidFill>
            <a:schemeClr val="tx2"/>
          </a:solidFill>
          <a:latin typeface="Times New Roman" pitchFamily="-111" charset="0"/>
        </a:defRPr>
      </a:lvl6pPr>
      <a:lvl7pPr marL="912713" algn="l" rtl="0" fontAlgn="base">
        <a:spcBef>
          <a:spcPct val="0"/>
        </a:spcBef>
        <a:spcAft>
          <a:spcPct val="0"/>
        </a:spcAft>
        <a:defRPr sz="4400">
          <a:solidFill>
            <a:schemeClr val="tx2"/>
          </a:solidFill>
          <a:latin typeface="Times New Roman" pitchFamily="-111" charset="0"/>
        </a:defRPr>
      </a:lvl7pPr>
      <a:lvl8pPr marL="1369080" algn="l" rtl="0" fontAlgn="base">
        <a:spcBef>
          <a:spcPct val="0"/>
        </a:spcBef>
        <a:spcAft>
          <a:spcPct val="0"/>
        </a:spcAft>
        <a:defRPr sz="4400">
          <a:solidFill>
            <a:schemeClr val="tx2"/>
          </a:solidFill>
          <a:latin typeface="Times New Roman" pitchFamily="-111" charset="0"/>
        </a:defRPr>
      </a:lvl8pPr>
      <a:lvl9pPr marL="1825435" algn="l" rtl="0" fontAlgn="base">
        <a:spcBef>
          <a:spcPct val="0"/>
        </a:spcBef>
        <a:spcAft>
          <a:spcPct val="0"/>
        </a:spcAft>
        <a:defRPr sz="4400">
          <a:solidFill>
            <a:schemeClr val="tx2"/>
          </a:solidFill>
          <a:latin typeface="Times New Roman" pitchFamily="-111" charset="0"/>
        </a:defRPr>
      </a:lvl9pPr>
    </p:titleStyle>
    <p:bodyStyle>
      <a:lvl1pPr marL="342277" indent="-342277"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1582" indent="-285234"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7249"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3620" indent="-228174"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09974"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6328"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2692"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79039" indent="-228174"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8029076"/>
      </p:ext>
    </p:extLst>
  </p:cSld>
  <p:clrMap bg1="dk2" tx1="lt1" bg2="dk1" tx2="lt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8029076"/>
      </p:ext>
    </p:extLst>
  </p:cSld>
  <p:clrMap bg1="dk2" tx1="lt1" bg2="dk1" tx2="lt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8029076"/>
      </p:ext>
    </p:extLst>
  </p:cSld>
  <p:clrMap bg1="dk2" tx1="lt1" bg2="dk1" tx2="lt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a:defRPr/>
            </a:pPr>
            <a:fld id="{66DEC7FF-EBC5-3143-85ED-542AE2D8191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68"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8029076"/>
      </p:ext>
    </p:extLst>
  </p:cSld>
  <p:clrMap bg1="dk2" tx1="lt1" bg2="dk1" tx2="lt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a:lstStyle/>
            <a:p>
              <a:endParaRPr lang="en-US">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a:solidFill>
                <a:srgbClr val="FFFFFF"/>
              </a:solidFill>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38029076"/>
      </p:ext>
    </p:extLst>
  </p:cSld>
  <p:clrMap bg1="dk2" tx1="lt1" bg2="dk1" tx2="lt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endParaRPr lang="en-US">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endParaRPr lang="en-US">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fld id="{9B240B48-72AD-484E-AA6F-7C425709E0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761011"/>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endParaRPr lang="en-US">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endParaRPr lang="en-US">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fld id="{9B240B48-72AD-484E-AA6F-7C425709E0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5794691"/>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799"/>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xmlns="" w="12700" cmpd="sng">
                    <a:solidFill>
                      <a:schemeClr val="fo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endParaRPr lang="en-US">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endParaRPr lang="en-US">
              <a:solidFill>
                <a:srgbClr val="333333"/>
              </a:solidFill>
            </a:endParaRPr>
          </a:p>
        </p:txBody>
      </p:sp>
      <p:sp>
        <p:nvSpPr>
          <p:cNvPr id="177253" name="Rectangle 10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9597710"/>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6893" algn="l" rtl="0" fontAlgn="base">
        <a:spcBef>
          <a:spcPct val="0"/>
        </a:spcBef>
        <a:spcAft>
          <a:spcPct val="0"/>
        </a:spcAft>
        <a:defRPr sz="4400">
          <a:solidFill>
            <a:schemeClr val="folHlink"/>
          </a:solidFill>
          <a:latin typeface="Arial Narrow" charset="0"/>
          <a:ea typeface="ＭＳ Ｐゴシック" charset="0"/>
        </a:defRPr>
      </a:lvl6pPr>
      <a:lvl7pPr marL="913790" algn="l" rtl="0" fontAlgn="base">
        <a:spcBef>
          <a:spcPct val="0"/>
        </a:spcBef>
        <a:spcAft>
          <a:spcPct val="0"/>
        </a:spcAft>
        <a:defRPr sz="4400">
          <a:solidFill>
            <a:schemeClr val="folHlink"/>
          </a:solidFill>
          <a:latin typeface="Arial Narrow" charset="0"/>
          <a:ea typeface="ＭＳ Ｐゴシック" charset="0"/>
        </a:defRPr>
      </a:lvl7pPr>
      <a:lvl8pPr marL="1370690" algn="l" rtl="0" fontAlgn="base">
        <a:spcBef>
          <a:spcPct val="0"/>
        </a:spcBef>
        <a:spcAft>
          <a:spcPct val="0"/>
        </a:spcAft>
        <a:defRPr sz="4400">
          <a:solidFill>
            <a:schemeClr val="folHlink"/>
          </a:solidFill>
          <a:latin typeface="Arial Narrow" charset="0"/>
          <a:ea typeface="ＭＳ Ｐゴシック" charset="0"/>
        </a:defRPr>
      </a:lvl8pPr>
      <a:lvl9pPr marL="1827585"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endParaRPr lang="en-US">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endParaRPr lang="en-US">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fld id="{9B240B48-72AD-484E-AA6F-7C425709E0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4071105"/>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solidFill>
                <a:srgbClr val="FFFFFF"/>
              </a:solidFill>
            </a:endParaRPr>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solidFill>
                <a:srgbClr val="FFFFFF"/>
              </a:solidFill>
            </a:endParaRPr>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ahoma" charset="0"/>
              </a:defRPr>
            </a:lvl1pPr>
          </a:lstStyle>
          <a:p>
            <a:pPr>
              <a:defRPr/>
            </a:pPr>
            <a:fld id="{48458D89-AA3A-CF40-BD48-7EC7B7F8E8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068076"/>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defRPr>
            </a:lvl1pPr>
          </a:lstStyle>
          <a:p>
            <a:pPr eaLnBrk="1" hangingPunct="1"/>
            <a:endParaRPr lang="en-US" altLang="en-US">
              <a:latin typeface="Times New Roman" pitchFamily="18" charset="0"/>
              <a:ea typeface="MS PGothic" pitchFamily="34" charset="-128"/>
              <a:cs typeface="+mn-cs"/>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solidFill>
                  <a:srgbClr val="FFFFFF"/>
                </a:solidFill>
                <a:effectLst/>
              </a:defRPr>
            </a:lvl1pPr>
          </a:lstStyle>
          <a:p>
            <a:pPr eaLnBrk="1" hangingPunct="1"/>
            <a:r>
              <a:rPr lang="en-US" altLang="en-US">
                <a:latin typeface="Times New Roman" pitchFamily="18" charset="0"/>
                <a:ea typeface="MS PGothic" pitchFamily="34" charset="-128"/>
                <a:cs typeface="+mn-cs"/>
              </a:rPr>
              <a:t>Source</a:t>
            </a:r>
            <a:endParaRPr lang="en-US" altLang="en-US" sz="1400">
              <a:latin typeface="Times New Roman" pitchFamily="18" charset="0"/>
              <a:ea typeface="MS PGothic" pitchFamily="34" charset="-128"/>
              <a:cs typeface="+mn-cs"/>
            </a:endParaRPr>
          </a:p>
        </p:txBody>
      </p:sp>
    </p:spTree>
    <p:extLst>
      <p:ext uri="{BB962C8B-B14F-4D97-AF65-F5344CB8AC3E}">
        <p14:creationId xmlns:p14="http://schemas.microsoft.com/office/powerpoint/2010/main" val="3112385518"/>
      </p:ext>
    </p:extLst>
  </p:cSld>
  <p:clrMap bg1="lt1" tx1="dk1" bg2="lt2" tx2="dk2" accent1="accent1" accent2="accent2" accent3="accent3" accent4="accent4" accent5="accent5" accent6="accent6" hlink="hlink" folHlink="folHlink"/>
  <p:sldLayoutIdLst>
    <p:sldLayoutId id="2147484758" r:id="rId1"/>
    <p:sldLayoutId id="2147484759" r:id="rId2"/>
    <p:sldLayoutId id="2147484760" r:id="rId3"/>
  </p:sldLayoutIdLst>
  <p:txStyles>
    <p:title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S PGothic" pitchFamily="34"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extLst>
      <p:ext uri="{BB962C8B-B14F-4D97-AF65-F5344CB8AC3E}">
        <p14:creationId xmlns:p14="http://schemas.microsoft.com/office/powerpoint/2010/main" val="1953002898"/>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solidFill>
                  <a:srgbClr val="FFFFFF"/>
                </a:solidFill>
                <a:effectLst/>
                <a:latin typeface="Arial" pitchFamily="34" charset="0"/>
              </a:defRPr>
            </a:lvl1pPr>
          </a:lstStyle>
          <a:p>
            <a:pPr eaLnBrk="1" hangingPunct="1"/>
            <a:endParaRPr lang="en-US" altLang="en-US">
              <a:ea typeface="MS PGothic" pitchFamily="34" charset="-128"/>
              <a:cs typeface="+mn-cs"/>
            </a:endParaRPr>
          </a:p>
        </p:txBody>
      </p:sp>
      <p:sp>
        <p:nvSpPr>
          <p:cNvPr id="14341"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latin typeface="Arial" pitchFamily="34" charset="0"/>
              </a:defRPr>
            </a:lvl1pPr>
          </a:lstStyle>
          <a:p>
            <a:pPr eaLnBrk="1" hangingPunct="1"/>
            <a:endParaRPr lang="en-US" altLang="en-US">
              <a:ea typeface="MS PGothic" pitchFamily="34" charset="-128"/>
              <a:cs typeface="+mn-cs"/>
            </a:endParaRPr>
          </a:p>
        </p:txBody>
      </p:sp>
      <p:sp>
        <p:nvSpPr>
          <p:cNvPr id="14342"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latin typeface="Arial" pitchFamily="34" charset="0"/>
              </a:defRPr>
            </a:lvl1pPr>
          </a:lstStyle>
          <a:p>
            <a:pPr eaLnBrk="1" hangingPunct="1"/>
            <a:fld id="{1F8681BF-67CE-4498-B46C-323561C20F54}" type="slidenum">
              <a:rPr lang="en-US" altLang="en-US">
                <a:ea typeface="MS PGothic" pitchFamily="34" charset="-128"/>
                <a:cs typeface="+mn-cs"/>
              </a:rPr>
              <a:pPr eaLnBrk="1" hangingPunct="1"/>
              <a:t>‹#›</a:t>
            </a:fld>
            <a:endParaRPr lang="en-US" altLang="en-US">
              <a:ea typeface="MS PGothic" pitchFamily="34" charset="-128"/>
              <a:cs typeface="+mn-cs"/>
            </a:endParaRPr>
          </a:p>
        </p:txBody>
      </p:sp>
    </p:spTree>
    <p:extLst>
      <p:ext uri="{BB962C8B-B14F-4D97-AF65-F5344CB8AC3E}">
        <p14:creationId xmlns:p14="http://schemas.microsoft.com/office/powerpoint/2010/main" val="1883006720"/>
      </p:ext>
    </p:extLst>
  </p:cSld>
  <p:clrMap bg1="dk2" tx1="lt1" bg2="dk1" tx2="lt2" accent1="accent1" accent2="accent2" accent3="accent3" accent4="accent4" accent5="accent5" accent6="accent6" hlink="hlink" folHlink="folHlink"/>
  <p:sldLayoutIdLst>
    <p:sldLayoutId id="214748477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1371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2590800"/>
            <a:ext cx="7772400" cy="3505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60421"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60422" name="Rectangle 6"/>
          <p:cNvSpPr>
            <a:spLocks noGrp="1" noChangeArrowheads="1"/>
          </p:cNvSpPr>
          <p:nvPr>
            <p:ph type="sldNum" sz="quarter" idx="4"/>
          </p:nvPr>
        </p:nvSpPr>
        <p:spPr bwMode="auto">
          <a:xfrm>
            <a:off x="7772400" y="6400800"/>
            <a:ext cx="121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5F459F9-2369-8641-9ED4-A65BD96737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Comic Sans MS" charset="0"/>
          <a:ea typeface="ＭＳ Ｐゴシック" charset="0"/>
          <a:cs typeface="ＭＳ Ｐゴシック" charset="0"/>
        </a:defRPr>
      </a:lvl9pPr>
    </p:titleStyle>
    <p:bodyStyle>
      <a:lvl1pPr marL="342900" indent="-342900" algn="l" rtl="0" eaLnBrk="0" fontAlgn="base" hangingPunct="0">
        <a:spcBef>
          <a:spcPct val="0"/>
        </a:spcBef>
        <a:spcAft>
          <a:spcPct val="0"/>
        </a:spcAft>
        <a:buClr>
          <a:srgbClr val="FFFF66"/>
        </a:buClr>
        <a:buSzPct val="75000"/>
        <a:buFont typeface="Monotype Sorts" charset="0"/>
        <a:buChar char="/"/>
        <a:defRPr sz="32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ahoma" pitchFamily="34" charset="0"/>
              </a:defRPr>
            </a:lvl1pPr>
          </a:lstStyle>
          <a:p>
            <a:endParaRPr lang="en-US" altLang="en-US">
              <a:ea typeface="MS PGothic" pitchFamily="34" charset="-128"/>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ahoma" pitchFamily="34" charset="0"/>
              </a:defRPr>
            </a:lvl1pPr>
          </a:lstStyle>
          <a:p>
            <a:endParaRPr lang="en-US" altLang="en-US">
              <a:ea typeface="MS PGothic" pitchFamily="34" charset="-128"/>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ahoma" pitchFamily="34" charset="0"/>
              </a:defRPr>
            </a:lvl1pPr>
          </a:lstStyle>
          <a:p>
            <a:fld id="{3EA8DB7B-161D-40E7-9F51-C99CFBCB20FF}" type="slidenum">
              <a:rPr lang="en-US" altLang="en-US">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157583652"/>
      </p:ext>
    </p:extLst>
  </p:cSld>
  <p:clrMap bg1="lt1" tx1="dk1" bg2="lt2" tx2="dk2" accent1="accent1" accent2="accent2" accent3="accent3" accent4="accent4" accent5="accent5" accent6="accent6" hlink="hlink" folHlink="folHlink"/>
  <p:sldLayoutIdLst>
    <p:sldLayoutId id="2147484776" r:id="rId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6674" name="Group 2"/>
          <p:cNvGrpSpPr>
            <a:grpSpLocks/>
          </p:cNvGrpSpPr>
          <p:nvPr/>
        </p:nvGrpSpPr>
        <p:grpSpPr bwMode="auto">
          <a:xfrm>
            <a:off x="0" y="0"/>
            <a:ext cx="9144000" cy="6858000"/>
            <a:chOff x="0" y="0"/>
            <a:chExt cx="5760" cy="4320"/>
          </a:xfrm>
        </p:grpSpPr>
        <p:pic>
          <p:nvPicPr>
            <p:cNvPr id="15668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latin typeface="Arial" pitchFamily="34"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latin typeface="Arial" pitchFamily="34"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latin typeface="Arial" pitchFamily="34"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FF"/>
                </a:solidFill>
                <a:latin typeface="Arial" pitchFamily="34" charset="0"/>
              </a:endParaRPr>
            </a:p>
          </p:txBody>
        </p:sp>
        <p:pic>
          <p:nvPicPr>
            <p:cNvPr id="156687"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80808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kumimoji="1" sz="1400">
                <a:solidFill>
                  <a:srgbClr val="FFFFFF"/>
                </a:solidFill>
                <a:effectLst/>
                <a:latin typeface="Helvetica" charset="0"/>
              </a:defRPr>
            </a:lvl1pPr>
          </a:lstStyle>
          <a:p>
            <a:pPr eaLnBrk="1" hangingPunct="1"/>
            <a:endParaRPr lang="en-US" altLang="en-US">
              <a:ea typeface="MS PGothic" pitchFamily="34" charset="-128"/>
            </a:endParaRPr>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kumimoji="1" sz="1400">
                <a:solidFill>
                  <a:srgbClr val="FFFFFF"/>
                </a:solidFill>
                <a:effectLst/>
                <a:latin typeface="Helvetica" charset="0"/>
              </a:defRPr>
            </a:lvl1pPr>
          </a:lstStyle>
          <a:p>
            <a:pPr eaLnBrk="1" hangingPunct="1"/>
            <a:endParaRPr lang="en-US" altLang="en-US">
              <a:ea typeface="MS PGothic" pitchFamily="34" charset="-128"/>
            </a:endParaRPr>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kumimoji="1" sz="1400">
                <a:solidFill>
                  <a:srgbClr val="FFFFFF"/>
                </a:solidFill>
                <a:effectLst/>
                <a:latin typeface="Helvetica" charset="0"/>
              </a:defRPr>
            </a:lvl1pPr>
          </a:lstStyle>
          <a:p>
            <a:pPr eaLnBrk="1" hangingPunct="1"/>
            <a:fld id="{1F5178DA-55CE-4EB9-BE99-27C4929E775D}" type="slidenum">
              <a:rPr lang="en-US" altLang="en-US">
                <a:ea typeface="MS PGothic" pitchFamily="34" charset="-128"/>
              </a:rPr>
              <a:pPr eaLnBrk="1" hangingPunct="1"/>
              <a:t>‹#›</a:t>
            </a:fld>
            <a:endParaRPr lang="en-US" altLang="en-US">
              <a:ea typeface="MS PGothic" pitchFamily="34" charset="-128"/>
            </a:endParaRPr>
          </a:p>
        </p:txBody>
      </p:sp>
    </p:spTree>
    <p:extLst>
      <p:ext uri="{BB962C8B-B14F-4D97-AF65-F5344CB8AC3E}">
        <p14:creationId xmlns:p14="http://schemas.microsoft.com/office/powerpoint/2010/main" val="3861663684"/>
      </p:ext>
    </p:extLst>
  </p:cSld>
  <p:clrMap bg1="dk2" tx1="lt1" bg2="dk1" tx2="lt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j-cs"/>
        </a:defRPr>
      </a:lvl1pPr>
      <a:lvl2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MS PGothic" pitchFamily="34" charset="-128"/>
          <a:cs typeface="ＭＳ Ｐゴシック" charset="0"/>
        </a:defRPr>
      </a:lvl5pPr>
      <a:lvl6pPr marL="4572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4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6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80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pitchFamily="2" charset="2"/>
        <a:buChar char="§"/>
        <a:defRPr kumimoji="1"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Wingdings" pitchFamily="2" charset="2"/>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pitchFamily="2" charset="2"/>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Wingdings" pitchFamily="2" charset="2"/>
        <a:buChar char=""/>
        <a:defRPr kumimoji="1" sz="2000">
          <a:solidFill>
            <a:schemeClr val="tx1"/>
          </a:solidFill>
          <a:latin typeface="+mn-lt"/>
          <a:ea typeface="MS PGothic" pitchFamily="34" charset="-128"/>
        </a:defRPr>
      </a:lvl5pPr>
      <a:lvl6pPr marL="2514600" indent="-228600" algn="l" rtl="0" fontAlgn="base">
        <a:spcBef>
          <a:spcPct val="20000"/>
        </a:spcBef>
        <a:spcAft>
          <a:spcPct val="0"/>
        </a:spcAft>
        <a:buFont typeface="Wingdings" charset="0"/>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0"/>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0"/>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eaLnBrk="1" hangingPunct="1">
              <a:defRPr sz="1400" b="1">
                <a:latin typeface="+mn-lt"/>
              </a:defRPr>
            </a:lvl1pPr>
          </a:lstStyle>
          <a:p>
            <a:endParaRPr lang="en-US">
              <a:solidFill>
                <a:srgbClr val="EAEAEA"/>
              </a:solidFill>
            </a:endParaRPr>
          </a:p>
        </p:txBody>
      </p:sp>
      <p:sp>
        <p:nvSpPr>
          <p:cNvPr id="170008" name="Rectangle 2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ctr" eaLnBrk="1" hangingPunct="1">
              <a:defRPr sz="1400" b="1">
                <a:latin typeface="+mn-lt"/>
              </a:defRPr>
            </a:lvl1pPr>
          </a:lstStyle>
          <a:p>
            <a:endParaRPr lang="en-US">
              <a:solidFill>
                <a:srgbClr val="EAEAEA"/>
              </a:solidFill>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78" tIns="45690" rIns="91378" bIns="4569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97335111"/>
      </p:ext>
    </p:extLst>
  </p:cSld>
  <p:clrMap bg1="dk2" tx1="lt1" bg2="dk1" tx2="lt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456" indent="-285561" algn="l" rtl="0" fontAlgn="base">
        <a:spcBef>
          <a:spcPct val="20000"/>
        </a:spcBef>
        <a:spcAft>
          <a:spcPct val="0"/>
        </a:spcAft>
        <a:buClr>
          <a:schemeClr val="hlink"/>
        </a:buClr>
        <a:buSzPct val="110000"/>
        <a:buChar char="•"/>
        <a:defRPr sz="2800">
          <a:solidFill>
            <a:schemeClr val="tx1"/>
          </a:solidFill>
          <a:latin typeface="+mn-lt"/>
          <a:ea typeface="+mn-ea"/>
        </a:defRPr>
      </a:lvl2pPr>
      <a:lvl3pPr marL="1142236" indent="-228446" algn="l" rtl="0" fontAlgn="base">
        <a:spcBef>
          <a:spcPct val="20000"/>
        </a:spcBef>
        <a:spcAft>
          <a:spcPct val="0"/>
        </a:spcAft>
        <a:buClr>
          <a:schemeClr val="folHlink"/>
        </a:buClr>
        <a:buSzPct val="110000"/>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lr>
          <a:schemeClr val="tx1"/>
        </a:buClr>
        <a:buChar char="•"/>
        <a:defRPr sz="2000">
          <a:solidFill>
            <a:schemeClr val="tx1"/>
          </a:solidFill>
          <a:latin typeface="+mn-lt"/>
          <a:ea typeface="+mn-ea"/>
        </a:defRPr>
      </a:lvl5pPr>
      <a:lvl6pPr marL="2512931" indent="-228446" algn="l" rtl="0" fontAlgn="base">
        <a:spcBef>
          <a:spcPct val="20000"/>
        </a:spcBef>
        <a:spcAft>
          <a:spcPct val="0"/>
        </a:spcAft>
        <a:buClr>
          <a:schemeClr val="tx1"/>
        </a:buClr>
        <a:buChar char="•"/>
        <a:defRPr sz="2000">
          <a:solidFill>
            <a:schemeClr val="tx1"/>
          </a:solidFill>
          <a:latin typeface="+mn-lt"/>
          <a:ea typeface="+mn-ea"/>
        </a:defRPr>
      </a:lvl6pPr>
      <a:lvl7pPr marL="2969824" indent="-228446" algn="l" rtl="0" fontAlgn="base">
        <a:spcBef>
          <a:spcPct val="20000"/>
        </a:spcBef>
        <a:spcAft>
          <a:spcPct val="0"/>
        </a:spcAft>
        <a:buClr>
          <a:schemeClr val="tx1"/>
        </a:buClr>
        <a:buChar char="•"/>
        <a:defRPr sz="2000">
          <a:solidFill>
            <a:schemeClr val="tx1"/>
          </a:solidFill>
          <a:latin typeface="+mn-lt"/>
          <a:ea typeface="+mn-ea"/>
        </a:defRPr>
      </a:lvl7pPr>
      <a:lvl8pPr marL="3426722" indent="-228446" algn="l" rtl="0" fontAlgn="base">
        <a:spcBef>
          <a:spcPct val="20000"/>
        </a:spcBef>
        <a:spcAft>
          <a:spcPct val="0"/>
        </a:spcAft>
        <a:buClr>
          <a:schemeClr val="tx1"/>
        </a:buClr>
        <a:buChar char="•"/>
        <a:defRPr sz="2000">
          <a:solidFill>
            <a:schemeClr val="tx1"/>
          </a:solidFill>
          <a:latin typeface="+mn-lt"/>
          <a:ea typeface="+mn-ea"/>
        </a:defRPr>
      </a:lvl8pPr>
      <a:lvl9pPr marL="3883614" indent="-228446"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cs typeface="Arial" charset="0"/>
              </a:defRPr>
            </a:lvl1pPr>
          </a:lstStyle>
          <a:p>
            <a:pPr>
              <a:defRPr/>
            </a:pPr>
            <a:fld id="{878D52F0-0456-2542-8DA4-B43DC40F4390}" type="slidenum">
              <a:rPr lang="en-US"/>
              <a:pPr>
                <a:defRPr/>
              </a:pPr>
              <a:t>‹#›</a:t>
            </a:fld>
            <a:endParaRPr lang="en-US"/>
          </a:p>
        </p:txBody>
      </p:sp>
    </p:spTree>
    <p:extLst>
      <p:ext uri="{BB962C8B-B14F-4D97-AF65-F5344CB8AC3E}">
        <p14:creationId xmlns:p14="http://schemas.microsoft.com/office/powerpoint/2010/main" val="3155567290"/>
      </p:ext>
    </p:extLst>
  </p:cSld>
  <p:clrMap bg1="lt1" tx1="dk1" bg2="lt2" tx2="dk2" accent1="accent1" accent2="accent2" accent3="accent3" accent4="accent4" accent5="accent5" accent6="accent6" hlink="hlink" folHlink="folHlink"/>
  <p:sldLayoutIdLst>
    <p:sldLayoutId id="214748480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2209800" y="1295400"/>
            <a:ext cx="5410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1447800" y="2667000"/>
            <a:ext cx="70104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44" name="Rectangle 4"/>
          <p:cNvSpPr>
            <a:spLocks noGrp="1" noChangeArrowheads="1"/>
          </p:cNvSpPr>
          <p:nvPr>
            <p:ph type="dt" sz="half" idx="2"/>
          </p:nvPr>
        </p:nvSpPr>
        <p:spPr bwMode="auto">
          <a:xfrm>
            <a:off x="838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87045" name="Rectangle 5"/>
          <p:cNvSpPr>
            <a:spLocks noGrp="1" noChangeArrowheads="1"/>
          </p:cNvSpPr>
          <p:nvPr>
            <p:ph type="ftr" sz="quarter" idx="3"/>
          </p:nvPr>
        </p:nvSpPr>
        <p:spPr bwMode="auto">
          <a:xfrm>
            <a:off x="3200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870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FF387F9B-B6B8-1847-A7FC-1B6A0B99F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9"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0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0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0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charset="0"/>
        <a:buChar char="ü"/>
        <a:defRPr sz="2000">
          <a:solidFill>
            <a:schemeClr val="tx1"/>
          </a:solidFill>
          <a:latin typeface="+mn-lt"/>
          <a:ea typeface="+mn-ea"/>
        </a:defRPr>
      </a:lvl6pPr>
      <a:lvl7pPr marL="2971800" indent="-228600" algn="l" rtl="0" fontAlgn="base">
        <a:spcBef>
          <a:spcPct val="20000"/>
        </a:spcBef>
        <a:spcAft>
          <a:spcPct val="0"/>
        </a:spcAft>
        <a:buFont typeface="Wingdings" charset="0"/>
        <a:buChar char="ü"/>
        <a:defRPr sz="2000">
          <a:solidFill>
            <a:schemeClr val="tx1"/>
          </a:solidFill>
          <a:latin typeface="+mn-lt"/>
          <a:ea typeface="+mn-ea"/>
        </a:defRPr>
      </a:lvl7pPr>
      <a:lvl8pPr marL="3429000" indent="-228600" algn="l" rtl="0" fontAlgn="base">
        <a:spcBef>
          <a:spcPct val="20000"/>
        </a:spcBef>
        <a:spcAft>
          <a:spcPct val="0"/>
        </a:spcAft>
        <a:buFont typeface="Wingdings" charset="0"/>
        <a:buChar char="ü"/>
        <a:defRPr sz="2000">
          <a:solidFill>
            <a:schemeClr val="tx1"/>
          </a:solidFill>
          <a:latin typeface="+mn-lt"/>
          <a:ea typeface="+mn-ea"/>
        </a:defRPr>
      </a:lvl8pPr>
      <a:lvl9pPr marL="3886200" indent="-228600" algn="l" rtl="0" fontAlgn="base">
        <a:spcBef>
          <a:spcPct val="20000"/>
        </a:spcBef>
        <a:spcAft>
          <a:spcPct val="0"/>
        </a:spcAft>
        <a:buFont typeface="Wingdings" charset="0"/>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2F06368-8152-1242-8ED7-58EF96808C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9933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420DEC71-599A-4742-B7C6-6A6ED6B5EE68}" type="slidenum">
              <a:rPr lang="en-US"/>
              <a:pPr>
                <a:defRPr/>
              </a:pPr>
              <a:t>‹#›</a:t>
            </a:fld>
            <a:endParaRPr lang="en-US"/>
          </a:p>
        </p:txBody>
      </p:sp>
      <p:pic>
        <p:nvPicPr>
          <p:cNvPr id="9933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570"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C0A72869-7675-7347-A3A1-3169B920B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1" r:id="rId1"/>
    <p:sldLayoutId id="214748480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ea typeface="ＭＳ Ｐゴシック" charset="-128"/>
                <a:cs typeface="ＭＳ Ｐゴシック" charset="-128"/>
              </a:defRPr>
            </a:lvl1pPr>
          </a:lstStyle>
          <a:p>
            <a:pPr>
              <a:defRPr/>
            </a:pPr>
            <a:endParaRPr lang="en-US"/>
          </a:p>
        </p:txBody>
      </p:sp>
      <p:sp>
        <p:nvSpPr>
          <p:cNvPr id="460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8BB29CDE-807A-1D42-B199-0BBB34EDA5A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D5480176-D3BD-A047-9433-7184CBB50D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80.xml"/><Relationship Id="rId4" Type="http://schemas.openxmlformats.org/officeDocument/2006/relationships/hyperlink" Target="mailto:taitong.yong@touch.org.s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9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9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9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9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3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8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9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0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1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0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29.xml"/><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34.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16.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48.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48.xml"/><Relationship Id="rId4" Type="http://schemas.openxmlformats.org/officeDocument/2006/relationships/image" Target="../media/image5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56.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8.xml"/><Relationship Id="rId1" Type="http://schemas.openxmlformats.org/officeDocument/2006/relationships/slideLayout" Target="../slideLayouts/slideLayout25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145.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5436096" y="457200"/>
            <a:ext cx="3490417" cy="3581400"/>
          </a:xfrm>
          <a:effectLst>
            <a:outerShdw blurRad="25400" dist="35921" dir="2700000" algn="ctr" rotWithShape="0">
              <a:srgbClr val="000000">
                <a:alpha val="99962"/>
              </a:srgbClr>
            </a:outerShdw>
          </a:effectLst>
        </p:spPr>
        <p:txBody>
          <a:bodyPr/>
          <a:lstStyle/>
          <a:p>
            <a:pPr eaLnBrk="1" hangingPunct="1">
              <a:defRPr/>
            </a:pPr>
            <a:r>
              <a:rPr lang="zh-TW" altLang="en-US" sz="7200" b="1" dirty="0"/>
              <a:t>使徒 </a:t>
            </a:r>
            <a:br>
              <a:rPr lang="en-US" altLang="zh-TW" sz="7200" b="1" dirty="0"/>
            </a:br>
            <a:r>
              <a:rPr lang="zh-TW" altLang="en-US" sz="7200" b="1" dirty="0"/>
              <a:t>智慧 </a:t>
            </a:r>
            <a:br>
              <a:rPr lang="en-US" altLang="zh-TW" sz="7200" b="1" dirty="0"/>
            </a:br>
            <a:r>
              <a:rPr lang="zh-TW" altLang="en-US" sz="7200" b="1" dirty="0"/>
              <a:t>知识</a:t>
            </a:r>
            <a:endParaRPr lang="en-US" sz="7200" dirty="0"/>
          </a:p>
        </p:txBody>
      </p:sp>
      <p:sp>
        <p:nvSpPr>
          <p:cNvPr id="5123" name="Text Box 3"/>
          <p:cNvSpPr txBox="1">
            <a:spLocks noChangeArrowheads="1"/>
          </p:cNvSpPr>
          <p:nvPr/>
        </p:nvSpPr>
        <p:spPr bwMode="auto">
          <a:xfrm>
            <a:off x="3347865" y="4337809"/>
            <a:ext cx="5785024" cy="132343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zh-CN" altLang="en-US" sz="4000" dirty="0"/>
              <a:t>他们是谁？</a:t>
            </a:r>
            <a:endParaRPr lang="en-US" sz="4000" b="1" dirty="0"/>
          </a:p>
          <a:p>
            <a:pPr>
              <a:buFontTx/>
              <a:buChar char="•"/>
              <a:defRPr/>
            </a:pPr>
            <a:r>
              <a:rPr lang="zh-CN" altLang="en-US" sz="4000" dirty="0"/>
              <a:t>今天他们还存在吗？</a:t>
            </a:r>
            <a:endParaRPr lang="en-US" sz="4000" dirty="0"/>
          </a:p>
        </p:txBody>
      </p:sp>
      <p:sp>
        <p:nvSpPr>
          <p:cNvPr id="6"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extLst>
      <p:ext uri="{BB962C8B-B14F-4D97-AF65-F5344CB8AC3E}">
        <p14:creationId xmlns:p14="http://schemas.microsoft.com/office/powerpoint/2010/main" val="406246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1218" name="Text Box 1026"/>
          <p:cNvSpPr txBox="1">
            <a:spLocks noChangeArrowheads="1"/>
          </p:cNvSpPr>
          <p:nvPr/>
        </p:nvSpPr>
        <p:spPr bwMode="auto">
          <a:xfrm>
            <a:off x="-158736" y="304821"/>
            <a:ext cx="17443854" cy="7171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marL="285750" eaLnBrk="0" hangingPunct="0">
              <a:tabLst>
                <a:tab pos="3657600" algn="l"/>
                <a:tab pos="5486400" algn="l"/>
                <a:tab pos="7439025" algn="l"/>
              </a:tabLst>
              <a:defRPr sz="2400" b="1">
                <a:solidFill>
                  <a:schemeClr val="tx1"/>
                </a:solidFill>
                <a:latin typeface="Arial" charset="0"/>
                <a:ea typeface="ＭＳ Ｐゴシック" charset="0"/>
                <a:cs typeface="ＭＳ Ｐゴシック" charset="0"/>
              </a:defRPr>
            </a:lvl1pPr>
            <a:lvl2pPr marL="37931725" indent="-37474525" eaLnBrk="0" hangingPunct="0">
              <a:tabLst>
                <a:tab pos="3657600" algn="l"/>
                <a:tab pos="5486400" algn="l"/>
                <a:tab pos="7439025" algn="l"/>
              </a:tabLst>
              <a:defRPr sz="2400" b="1">
                <a:solidFill>
                  <a:schemeClr val="tx1"/>
                </a:solidFill>
                <a:latin typeface="Arial" charset="0"/>
                <a:ea typeface="ＭＳ Ｐゴシック" charset="0"/>
              </a:defRPr>
            </a:lvl2pPr>
            <a:lvl3pPr eaLnBrk="0" hangingPunct="0">
              <a:tabLst>
                <a:tab pos="3657600" algn="l"/>
                <a:tab pos="5486400" algn="l"/>
                <a:tab pos="7439025" algn="l"/>
              </a:tabLst>
              <a:defRPr sz="2400" b="1">
                <a:solidFill>
                  <a:schemeClr val="tx1"/>
                </a:solidFill>
                <a:latin typeface="Arial" charset="0"/>
                <a:ea typeface="ＭＳ Ｐゴシック" charset="0"/>
              </a:defRPr>
            </a:lvl3pPr>
            <a:lvl4pPr eaLnBrk="0" hangingPunct="0">
              <a:tabLst>
                <a:tab pos="3657600" algn="l"/>
                <a:tab pos="5486400" algn="l"/>
                <a:tab pos="7439025" algn="l"/>
              </a:tabLst>
              <a:defRPr sz="2400" b="1">
                <a:solidFill>
                  <a:schemeClr val="tx1"/>
                </a:solidFill>
                <a:latin typeface="Arial" charset="0"/>
                <a:ea typeface="ＭＳ Ｐゴシック" charset="0"/>
              </a:defRPr>
            </a:lvl4pPr>
            <a:lvl5pPr eaLnBrk="0" hangingPunct="0">
              <a:tabLst>
                <a:tab pos="3657600" algn="l"/>
                <a:tab pos="5486400" algn="l"/>
                <a:tab pos="7439025" algn="l"/>
              </a:tabLst>
              <a:defRPr sz="2400" b="1">
                <a:solidFill>
                  <a:schemeClr val="tx1"/>
                </a:solidFill>
                <a:latin typeface="Arial" charset="0"/>
                <a:ea typeface="ＭＳ Ｐゴシック" charset="0"/>
              </a:defRPr>
            </a:lvl5pPr>
            <a:lvl6pPr marL="457200" eaLnBrk="0" fontAlgn="base" hangingPunct="0">
              <a:spcBef>
                <a:spcPct val="0"/>
              </a:spcBef>
              <a:spcAft>
                <a:spcPct val="0"/>
              </a:spcAft>
              <a:tabLst>
                <a:tab pos="3657600" algn="l"/>
                <a:tab pos="5486400" algn="l"/>
                <a:tab pos="7439025" algn="l"/>
              </a:tabLst>
              <a:defRPr sz="2400" b="1">
                <a:solidFill>
                  <a:schemeClr val="tx1"/>
                </a:solidFill>
                <a:latin typeface="Arial" charset="0"/>
                <a:ea typeface="ＭＳ Ｐゴシック" charset="0"/>
              </a:defRPr>
            </a:lvl6pPr>
            <a:lvl7pPr marL="914400" eaLnBrk="0" fontAlgn="base" hangingPunct="0">
              <a:spcBef>
                <a:spcPct val="0"/>
              </a:spcBef>
              <a:spcAft>
                <a:spcPct val="0"/>
              </a:spcAft>
              <a:tabLst>
                <a:tab pos="3657600" algn="l"/>
                <a:tab pos="5486400" algn="l"/>
                <a:tab pos="7439025" algn="l"/>
              </a:tabLst>
              <a:defRPr sz="2400" b="1">
                <a:solidFill>
                  <a:schemeClr val="tx1"/>
                </a:solidFill>
                <a:latin typeface="Arial" charset="0"/>
                <a:ea typeface="ＭＳ Ｐゴシック" charset="0"/>
              </a:defRPr>
            </a:lvl7pPr>
            <a:lvl8pPr marL="1371600" eaLnBrk="0" fontAlgn="base" hangingPunct="0">
              <a:spcBef>
                <a:spcPct val="0"/>
              </a:spcBef>
              <a:spcAft>
                <a:spcPct val="0"/>
              </a:spcAft>
              <a:tabLst>
                <a:tab pos="3657600" algn="l"/>
                <a:tab pos="5486400" algn="l"/>
                <a:tab pos="7439025" algn="l"/>
              </a:tabLst>
              <a:defRPr sz="2400" b="1">
                <a:solidFill>
                  <a:schemeClr val="tx1"/>
                </a:solidFill>
                <a:latin typeface="Arial" charset="0"/>
                <a:ea typeface="ＭＳ Ｐゴシック" charset="0"/>
              </a:defRPr>
            </a:lvl8pPr>
            <a:lvl9pPr marL="1828800" eaLnBrk="0" fontAlgn="base" hangingPunct="0">
              <a:spcBef>
                <a:spcPct val="0"/>
              </a:spcBef>
              <a:spcAft>
                <a:spcPct val="0"/>
              </a:spcAft>
              <a:tabLst>
                <a:tab pos="3657600" algn="l"/>
                <a:tab pos="5486400" algn="l"/>
                <a:tab pos="7439025" algn="l"/>
              </a:tabLst>
              <a:defRPr sz="2400" b="1">
                <a:solidFill>
                  <a:schemeClr val="tx1"/>
                </a:solidFill>
                <a:latin typeface="Arial" charset="0"/>
                <a:ea typeface="ＭＳ Ｐゴシック" charset="0"/>
              </a:defRPr>
            </a:lvl9pPr>
          </a:lstStyle>
          <a:p>
            <a:pPr eaLnBrk="1" hangingPunct="1"/>
            <a:r>
              <a:rPr lang="en-US" altLang="zh-CN" sz="2000" dirty="0">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关键问题</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正典</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圣经</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提到云里</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肢体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教会</a:t>
            </a:r>
            <a:r>
              <a:rPr lang="en-US" altLang="zh-CN" sz="2000" dirty="0">
                <a:solidFill>
                  <a:srgbClr val="000000"/>
                </a:solidFill>
                <a:latin typeface="Arial Narrow" charset="0"/>
                <a:ea typeface="SimSun" charset="0"/>
                <a:cs typeface="SimSun" charset="0"/>
              </a:rPr>
              <a:t>)</a:t>
            </a:r>
          </a:p>
          <a:p>
            <a:pPr eaLnBrk="1" hangingPunct="1"/>
            <a:r>
              <a:rPr lang="en-US" altLang="zh-CN" sz="2000" dirty="0">
                <a:solidFill>
                  <a:srgbClr val="000000"/>
                </a:solidFill>
                <a:latin typeface="Arial Narrow" charset="0"/>
                <a:ea typeface="SimSun" charset="0"/>
                <a:cs typeface="SimSun" charset="0"/>
              </a:rPr>
              <a:t>______________________________________________________________________________</a:t>
            </a:r>
          </a:p>
          <a:p>
            <a:pPr eaLnBrk="1" hangingPunct="1"/>
            <a:r>
              <a:rPr lang="en-US" altLang="zh-CN" sz="2000" dirty="0">
                <a:solidFill>
                  <a:srgbClr val="000000"/>
                </a:solidFill>
                <a:latin typeface="Arial Narrow" charset="0"/>
                <a:ea typeface="SimSun" charset="0"/>
                <a:cs typeface="SimSun" charset="0"/>
              </a:rPr>
              <a:t> </a:t>
            </a:r>
          </a:p>
          <a:p>
            <a:pPr eaLnBrk="1" hangingPunct="1"/>
            <a:r>
              <a:rPr lang="en-US" altLang="zh-CN" sz="2000" dirty="0">
                <a:solidFill>
                  <a:srgbClr val="000000"/>
                </a:solidFill>
                <a:latin typeface="Arial Narrow" charset="0"/>
                <a:ea typeface="SimSun" charset="0"/>
                <a:cs typeface="SimSun" charset="0"/>
              </a:rPr>
              <a:t> 13:8  </a:t>
            </a:r>
            <a:r>
              <a:rPr lang="zh-CN" altLang="en-US" sz="2000" dirty="0">
                <a:solidFill>
                  <a:srgbClr val="000000"/>
                </a:solidFill>
                <a:latin typeface="Arial Narrow" charset="0"/>
                <a:ea typeface="SimSun" charset="0"/>
                <a:cs typeface="SimSun" charset="0"/>
              </a:rPr>
              <a:t>它的性质是</a:t>
            </a:r>
            <a:r>
              <a:rPr lang="en-US" altLang="zh-CN" sz="2000" dirty="0">
                <a:solidFill>
                  <a:srgbClr val="000000"/>
                </a:solidFill>
                <a:latin typeface="Arial Narrow" charset="0"/>
                <a:ea typeface="SimSun" charset="0"/>
                <a:cs typeface="SimSun" charset="0"/>
              </a:rPr>
              <a:t>:</a:t>
            </a:r>
          </a:p>
          <a:p>
            <a:pPr eaLnBrk="1" hangingPunct="1"/>
            <a:r>
              <a:rPr lang="en-US" altLang="zh-CN" sz="2000" dirty="0">
                <a:solidFill>
                  <a:srgbClr val="000000"/>
                </a:solidFill>
                <a:latin typeface="Arial Narrow" charset="0"/>
                <a:ea typeface="SimSun" charset="0"/>
                <a:cs typeface="SimSun" charset="0"/>
              </a:rPr>
              <a:t> </a:t>
            </a:r>
          </a:p>
          <a:p>
            <a:pPr eaLnBrk="1" hangingPunct="1"/>
            <a:r>
              <a:rPr lang="en-US" altLang="zh-CN" sz="2000" dirty="0">
                <a:solidFill>
                  <a:srgbClr val="000000"/>
                </a:solidFill>
                <a:latin typeface="Arial Narrow" charset="0"/>
                <a:ea typeface="SimSun" charset="0"/>
                <a:cs typeface="SimSun" charset="0"/>
              </a:rPr>
              <a:t>      a) </a:t>
            </a:r>
            <a:r>
              <a:rPr lang="zh-CN" altLang="en-US" sz="2000" dirty="0">
                <a:solidFill>
                  <a:srgbClr val="000000"/>
                </a:solidFill>
                <a:latin typeface="Arial Narrow" charset="0"/>
                <a:ea typeface="SimSun" charset="0"/>
                <a:cs typeface="SimSun" charset="0"/>
              </a:rPr>
              <a:t>预言及知识？	启示性的	非启示性的	启示性的</a:t>
            </a:r>
          </a:p>
          <a:p>
            <a:pPr eaLnBrk="1" hangingPunct="1"/>
            <a:r>
              <a:rPr lang="zh-CN" altLang="en-US" sz="2000"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b) </a:t>
            </a:r>
            <a:r>
              <a:rPr lang="zh-CN" altLang="en-US" sz="2000" dirty="0">
                <a:solidFill>
                  <a:srgbClr val="000000"/>
                </a:solidFill>
                <a:latin typeface="Arial Narrow" charset="0"/>
                <a:ea typeface="SimSun" charset="0"/>
                <a:cs typeface="SimSun" charset="0"/>
              </a:rPr>
              <a:t>方言？	确定的	不确定的	确定的</a:t>
            </a:r>
          </a:p>
          <a:p>
            <a:pPr eaLnBrk="1" hangingPunct="1"/>
            <a:r>
              <a:rPr lang="zh-CN" altLang="en-US" sz="2000" dirty="0">
                <a:solidFill>
                  <a:srgbClr val="000000"/>
                </a:solidFill>
                <a:latin typeface="Arial Narrow" charset="0"/>
                <a:ea typeface="SimSun" charset="0"/>
                <a:cs typeface="SimSun" charset="0"/>
              </a:rPr>
              <a:t> </a:t>
            </a:r>
          </a:p>
          <a:p>
            <a:pPr eaLnBrk="1" hangingPunct="1"/>
            <a:r>
              <a:rPr lang="zh-CN" altLang="en-US" sz="2000" dirty="0">
                <a:solidFill>
                  <a:srgbClr val="000000"/>
                </a:solidFill>
                <a:latin typeface="Arial Narrow" charset="0"/>
                <a:ea typeface="SimSun" charset="0"/>
                <a:cs typeface="SimSun" charset="0"/>
              </a:rPr>
              <a:t>  这些恩赐何时终止？	于正典	在基督再来	于正典</a:t>
            </a:r>
          </a:p>
          <a:p>
            <a:pPr eaLnBrk="1" hangingPunct="1"/>
            <a:r>
              <a:rPr lang="zh-CN" altLang="en-US" sz="2000" dirty="0">
                <a:solidFill>
                  <a:srgbClr val="000000"/>
                </a:solidFill>
                <a:latin typeface="Arial Narrow" charset="0"/>
                <a:ea typeface="SimSun" charset="0"/>
                <a:cs typeface="SimSun" charset="0"/>
              </a:rPr>
              <a:t> </a:t>
            </a:r>
          </a:p>
          <a:p>
            <a:pPr eaLnBrk="1" hangingPunct="1"/>
            <a:r>
              <a:rPr lang="zh-CN" altLang="en-US" sz="2000"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13:10 </a:t>
            </a:r>
            <a:r>
              <a:rPr lang="zh-CN" altLang="en-US" sz="2000" dirty="0">
                <a:solidFill>
                  <a:srgbClr val="000000"/>
                </a:solidFill>
                <a:latin typeface="Arial Narrow" charset="0"/>
                <a:ea typeface="SimSun" charset="0"/>
                <a:cs typeface="SimSun" charset="0"/>
              </a:rPr>
              <a:t>什么是 </a:t>
            </a:r>
            <a:r>
              <a:rPr lang="en-US" altLang="zh-CN" sz="2000" dirty="0">
                <a:solidFill>
                  <a:srgbClr val="000000"/>
                </a:solidFill>
                <a:latin typeface="Arial Narrow" charset="0"/>
                <a:ea typeface="SimSun" charset="0"/>
                <a:cs typeface="SimSun" charset="0"/>
              </a:rPr>
              <a:t>to </a:t>
            </a:r>
            <a:r>
              <a:rPr lang="en-US" altLang="zh-CN" sz="2000" dirty="0" err="1">
                <a:solidFill>
                  <a:srgbClr val="000000"/>
                </a:solidFill>
                <a:latin typeface="Arial Narrow" charset="0"/>
                <a:ea typeface="SimSun" charset="0"/>
                <a:cs typeface="SimSun" charset="0"/>
              </a:rPr>
              <a:t>teleion</a:t>
            </a:r>
            <a:r>
              <a:rPr lang="zh-CN" altLang="en-US" sz="2000" dirty="0">
                <a:solidFill>
                  <a:srgbClr val="000000"/>
                </a:solidFill>
                <a:latin typeface="Arial Narrow" charset="0"/>
                <a:ea typeface="SimSun" charset="0"/>
                <a:cs typeface="SimSun" charset="0"/>
              </a:rPr>
              <a:t>？	“完全”	“完美”	“成熟”</a:t>
            </a:r>
          </a:p>
          <a:p>
            <a:pPr eaLnBrk="1" hangingPunct="1"/>
            <a:r>
              <a:rPr lang="zh-CN" altLang="en-US" sz="2000"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正典</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基督再来</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肢体</a:t>
            </a:r>
            <a:r>
              <a:rPr lang="en-US" altLang="zh-CN" sz="2000" dirty="0">
                <a:solidFill>
                  <a:srgbClr val="000000"/>
                </a:solidFill>
                <a:latin typeface="Arial Narrow" charset="0"/>
                <a:ea typeface="SimSun" charset="0"/>
                <a:cs typeface="SimSun" charset="0"/>
              </a:rPr>
              <a:t>)</a:t>
            </a:r>
          </a:p>
          <a:p>
            <a:pPr eaLnBrk="1" hangingPunct="1"/>
            <a:r>
              <a:rPr lang="en-US" altLang="zh-CN" sz="2000" dirty="0">
                <a:solidFill>
                  <a:srgbClr val="000000"/>
                </a:solidFill>
                <a:latin typeface="Arial Narrow" charset="0"/>
                <a:ea typeface="SimSun" charset="0"/>
                <a:cs typeface="SimSun" charset="0"/>
              </a:rPr>
              <a:t> </a:t>
            </a:r>
          </a:p>
          <a:p>
            <a:pPr eaLnBrk="1" hangingPunct="1"/>
            <a:r>
              <a:rPr lang="en-US" altLang="zh-CN" sz="2000" dirty="0">
                <a:solidFill>
                  <a:srgbClr val="000000"/>
                </a:solidFill>
                <a:latin typeface="Arial Narrow" charset="0"/>
                <a:ea typeface="SimSun" charset="0"/>
                <a:cs typeface="SimSun" charset="0"/>
              </a:rPr>
              <a:t> 13:11 </a:t>
            </a:r>
            <a:r>
              <a:rPr lang="zh-CN" altLang="en-US" sz="2000" dirty="0">
                <a:solidFill>
                  <a:srgbClr val="000000"/>
                </a:solidFill>
                <a:latin typeface="Arial Narrow" charset="0"/>
                <a:ea typeface="SimSun" charset="0"/>
                <a:cs typeface="SimSun" charset="0"/>
              </a:rPr>
              <a:t>成了人代表什么？	之前与之后 	之前与之后 	之前与之后</a:t>
            </a:r>
          </a:p>
          <a:p>
            <a:pPr eaLnBrk="1" hangingPunct="1"/>
            <a:r>
              <a:rPr lang="zh-CN" altLang="en-US" sz="2000" dirty="0">
                <a:solidFill>
                  <a:srgbClr val="000000"/>
                </a:solidFill>
                <a:latin typeface="Arial Narrow" charset="0"/>
                <a:ea typeface="SimSun" charset="0"/>
                <a:cs typeface="SimSun" charset="0"/>
              </a:rPr>
              <a:t> 	完成了正典	基督再来	肢体成熟</a:t>
            </a:r>
          </a:p>
          <a:p>
            <a:pPr eaLnBrk="1" hangingPunct="1"/>
            <a:r>
              <a:rPr lang="zh-CN" altLang="en-US" sz="2000"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(indicated by canon)</a:t>
            </a:r>
          </a:p>
          <a:p>
            <a:pPr eaLnBrk="1" hangingPunct="1"/>
            <a:r>
              <a:rPr lang="en-US" altLang="zh-CN" sz="2000" dirty="0">
                <a:solidFill>
                  <a:srgbClr val="000000"/>
                </a:solidFill>
                <a:latin typeface="Arial Narrow" charset="0"/>
                <a:ea typeface="SimSun" charset="0"/>
                <a:cs typeface="SimSun" charset="0"/>
              </a:rPr>
              <a:t> </a:t>
            </a:r>
          </a:p>
          <a:p>
            <a:pPr eaLnBrk="1" hangingPunct="1"/>
            <a:r>
              <a:rPr lang="en-US" altLang="zh-CN" sz="2000" dirty="0">
                <a:solidFill>
                  <a:srgbClr val="000000"/>
                </a:solidFill>
                <a:latin typeface="Arial Narrow" charset="0"/>
                <a:ea typeface="SimSun" charset="0"/>
                <a:cs typeface="SimSun" charset="0"/>
              </a:rPr>
              <a:t> 13:12 </a:t>
            </a:r>
            <a:r>
              <a:rPr lang="zh-CN" altLang="en-US" sz="2000" dirty="0">
                <a:solidFill>
                  <a:srgbClr val="000000"/>
                </a:solidFill>
                <a:latin typeface="Arial Narrow" charset="0"/>
                <a:ea typeface="SimSun" charset="0"/>
                <a:cs typeface="SimSun" charset="0"/>
              </a:rPr>
              <a:t>什么是有限及全知道？	之前与之后	之前与之后	之前与之后</a:t>
            </a:r>
          </a:p>
          <a:p>
            <a:pPr eaLnBrk="1" hangingPunct="1"/>
            <a:r>
              <a:rPr lang="zh-CN" altLang="en-US" sz="2000" dirty="0">
                <a:solidFill>
                  <a:srgbClr val="000000"/>
                </a:solidFill>
                <a:latin typeface="Arial Narrow" charset="0"/>
                <a:ea typeface="SimSun" charset="0"/>
                <a:cs typeface="SimSun" charset="0"/>
              </a:rPr>
              <a:t>  	完成了正典	基督再来	肢体成熟</a:t>
            </a:r>
          </a:p>
          <a:p>
            <a:pPr eaLnBrk="1" hangingPunct="1"/>
            <a:r>
              <a:rPr lang="zh-CN" altLang="en-US" sz="2000"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							(completed by </a:t>
            </a:r>
            <a:r>
              <a:rPr lang="en-US" altLang="zh-CN" sz="2000" i="1" dirty="0" err="1">
                <a:solidFill>
                  <a:srgbClr val="000000"/>
                </a:solidFill>
                <a:latin typeface="Arial Narrow" charset="0"/>
                <a:ea typeface="SimSun" charset="0"/>
                <a:cs typeface="SimSun" charset="0"/>
              </a:rPr>
              <a:t>parousia</a:t>
            </a:r>
            <a:r>
              <a:rPr lang="en-US" altLang="zh-CN" sz="2000" i="1" dirty="0">
                <a:solidFill>
                  <a:srgbClr val="000000"/>
                </a:solidFill>
                <a:latin typeface="Arial Narrow" charset="0"/>
                <a:ea typeface="SimSun" charset="0"/>
                <a:cs typeface="SimSun" charset="0"/>
              </a:rPr>
              <a:t> </a:t>
            </a:r>
            <a:r>
              <a:rPr lang="en-US" altLang="zh-CN" sz="2000" dirty="0">
                <a:solidFill>
                  <a:srgbClr val="000000"/>
                </a:solidFill>
                <a:latin typeface="Arial Narrow" charset="0"/>
                <a:ea typeface="SimSun" charset="0"/>
                <a:cs typeface="SimSun" charset="0"/>
              </a:rPr>
              <a:t>)</a:t>
            </a:r>
          </a:p>
          <a:p>
            <a:pPr eaLnBrk="1" hangingPunct="1"/>
            <a:r>
              <a:rPr lang="en-US" altLang="zh-CN" sz="2000" dirty="0">
                <a:solidFill>
                  <a:srgbClr val="000000"/>
                </a:solidFill>
                <a:latin typeface="Arial Narrow" charset="0"/>
                <a:ea typeface="SimSun" charset="0"/>
                <a:cs typeface="SimSun" charset="0"/>
              </a:rPr>
              <a:t>________________________________________________________________________________</a:t>
            </a:r>
          </a:p>
          <a:p>
            <a:pPr eaLnBrk="1" hangingPunct="1"/>
            <a:endParaRPr lang="en-US" sz="2000" dirty="0">
              <a:solidFill>
                <a:srgbClr val="000000"/>
              </a:solidFill>
              <a:latin typeface="Arial Narrow" charset="0"/>
              <a:ea typeface="SimSun" charset="0"/>
              <a:cs typeface="SimSun" charset="0"/>
            </a:endParaRPr>
          </a:p>
        </p:txBody>
      </p:sp>
      <p:sp>
        <p:nvSpPr>
          <p:cNvPr id="521219" name="Rectangle 1027"/>
          <p:cNvSpPr>
            <a:spLocks noGrp="1" noChangeArrowheads="1"/>
          </p:cNvSpPr>
          <p:nvPr>
            <p:ph type="title" idx="4294967295"/>
          </p:nvPr>
        </p:nvSpPr>
        <p:spPr>
          <a:xfrm>
            <a:off x="2209801" y="0"/>
            <a:ext cx="4724400" cy="533400"/>
          </a:xfrm>
          <a:solidFill>
            <a:schemeClr val="tx1"/>
          </a:solidFill>
        </p:spPr>
        <p:txBody>
          <a:bodyPr/>
          <a:lstStyle/>
          <a:p>
            <a:pPr algn="ctr" eaLnBrk="1" hangingPunct="1"/>
            <a:r>
              <a:rPr lang="zh-CN" altLang="en-US" sz="3600" b="1" dirty="0">
                <a:solidFill>
                  <a:schemeClr val="accent1"/>
                </a:solidFill>
                <a:latin typeface="Times New Roman" charset="0"/>
                <a:ea typeface="ＭＳ Ｐゴシック" charset="0"/>
                <a:cs typeface="ＭＳ Ｐゴシック" charset="0"/>
              </a:rPr>
              <a:t>哥林多前书</a:t>
            </a:r>
            <a:r>
              <a:rPr lang="en-US" sz="3600" b="1" dirty="0">
                <a:solidFill>
                  <a:schemeClr val="accent1"/>
                </a:solidFill>
                <a:latin typeface="Times New Roman" charset="0"/>
                <a:ea typeface="ＭＳ Ｐゴシック" charset="0"/>
                <a:cs typeface="ＭＳ Ｐゴシック" charset="0"/>
              </a:rPr>
              <a:t> 13:8-13</a:t>
            </a:r>
          </a:p>
        </p:txBody>
      </p:sp>
      <p:sp>
        <p:nvSpPr>
          <p:cNvPr id="521220" name="Text Box 1028"/>
          <p:cNvSpPr txBox="1">
            <a:spLocks noChangeArrowheads="1"/>
          </p:cNvSpPr>
          <p:nvPr/>
        </p:nvSpPr>
        <p:spPr bwMode="auto">
          <a:xfrm>
            <a:off x="7924813" y="76203"/>
            <a:ext cx="116055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a:solidFill>
                  <a:srgbClr val="000000"/>
                </a:solidFill>
              </a:rPr>
              <a:t>161b-c</a:t>
            </a:r>
          </a:p>
        </p:txBody>
      </p:sp>
      <p:sp>
        <p:nvSpPr>
          <p:cNvPr id="521221" name="Text Box 1029"/>
          <p:cNvSpPr txBox="1">
            <a:spLocks noChangeArrowheads="1"/>
          </p:cNvSpPr>
          <p:nvPr/>
        </p:nvSpPr>
        <p:spPr bwMode="auto">
          <a:xfrm>
            <a:off x="3565543" y="1258893"/>
            <a:ext cx="5225329" cy="338421"/>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rPr>
              <a:t>罗伯特</a:t>
            </a:r>
            <a:r>
              <a:rPr lang="en-US" altLang="zh-CN" sz="1600" b="0" dirty="0">
                <a:solidFill>
                  <a:srgbClr val="FFFFFF"/>
                </a:solidFill>
              </a:rPr>
              <a:t>·</a:t>
            </a:r>
            <a:r>
              <a:rPr lang="zh-CN" altLang="en-US" sz="1600" b="0" dirty="0">
                <a:solidFill>
                  <a:srgbClr val="FFFFFF"/>
                </a:solidFill>
              </a:rPr>
              <a:t>汤玛士 </a:t>
            </a:r>
            <a:r>
              <a:rPr lang="en-US" altLang="zh-CN" sz="1600" b="0" dirty="0">
                <a:solidFill>
                  <a:srgbClr val="FFFFFF"/>
                </a:solidFill>
              </a:rPr>
              <a:t>(</a:t>
            </a:r>
            <a:r>
              <a:rPr lang="en-US" sz="1600" b="0" dirty="0">
                <a:solidFill>
                  <a:srgbClr val="FFFFFF"/>
                </a:solidFill>
              </a:rPr>
              <a:t>Robert L. Thomas), JETS (1974): 81-89</a:t>
            </a:r>
          </a:p>
        </p:txBody>
      </p:sp>
    </p:spTree>
    <p:extLst>
      <p:ext uri="{BB962C8B-B14F-4D97-AF65-F5344CB8AC3E}">
        <p14:creationId xmlns:p14="http://schemas.microsoft.com/office/powerpoint/2010/main" val="333986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3266" name="Rectangle 2"/>
          <p:cNvSpPr>
            <a:spLocks noChangeArrowheads="1"/>
          </p:cNvSpPr>
          <p:nvPr/>
        </p:nvSpPr>
        <p:spPr bwMode="auto">
          <a:xfrm>
            <a:off x="228600" y="503266"/>
            <a:ext cx="8686800" cy="769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p>
            <a:pPr eaLnBrk="1" hangingPunct="1"/>
            <a:r>
              <a:rPr lang="en-US" altLang="zh-CN" sz="2200" b="1" dirty="0">
                <a:solidFill>
                  <a:srgbClr val="000000"/>
                </a:solidFill>
                <a:latin typeface="Arial Narrow" charset="0"/>
                <a:cs typeface="Times New Roman" charset="0"/>
              </a:rPr>
              <a:t>1. </a:t>
            </a:r>
            <a:r>
              <a:rPr lang="zh-CN" altLang="en-US" sz="2200" b="1" dirty="0">
                <a:solidFill>
                  <a:srgbClr val="000000"/>
                </a:solidFill>
                <a:latin typeface="Arial Narrow" charset="0"/>
                <a:cs typeface="Times New Roman" charset="0"/>
              </a:rPr>
              <a:t>正典看 </a:t>
            </a:r>
            <a:r>
              <a:rPr lang="en-US" altLang="zh-CN" sz="2200" dirty="0">
                <a:solidFill>
                  <a:srgbClr val="000000"/>
                </a:solidFill>
                <a:latin typeface="Arial Narrow" charset="0"/>
                <a:cs typeface="Times New Roman" charset="0"/>
              </a:rPr>
              <a:t>to </a:t>
            </a:r>
            <a:r>
              <a:rPr lang="en-US" altLang="zh-CN" sz="2200" dirty="0" err="1">
                <a:solidFill>
                  <a:srgbClr val="000000"/>
                </a:solidFill>
                <a:latin typeface="Arial Narrow" charset="0"/>
                <a:cs typeface="Times New Roman" charset="0"/>
              </a:rPr>
              <a:t>teleion</a:t>
            </a:r>
            <a:r>
              <a:rPr lang="en-US" altLang="zh-CN" sz="2200" dirty="0">
                <a:solidFill>
                  <a:srgbClr val="000000"/>
                </a:solidFill>
                <a:latin typeface="Arial Narrow" charset="0"/>
                <a:cs typeface="Times New Roman" charset="0"/>
              </a:rPr>
              <a:t> </a:t>
            </a:r>
            <a:r>
              <a:rPr lang="zh-CN" altLang="en-US" sz="2200" dirty="0">
                <a:solidFill>
                  <a:srgbClr val="000000"/>
                </a:solidFill>
                <a:latin typeface="Arial Narrow" charset="0"/>
                <a:cs typeface="Times New Roman" charset="0"/>
              </a:rPr>
              <a:t>为“完成</a:t>
            </a:r>
            <a:r>
              <a:rPr lang="en-US" altLang="zh-CN" sz="2200" dirty="0">
                <a:solidFill>
                  <a:srgbClr val="000000"/>
                </a:solidFill>
                <a:latin typeface="Arial Narrow" charset="0"/>
                <a:cs typeface="Times New Roman" charset="0"/>
              </a:rPr>
              <a:t>, </a:t>
            </a:r>
            <a:r>
              <a:rPr lang="zh-CN" altLang="en-US" sz="2200" dirty="0">
                <a:solidFill>
                  <a:srgbClr val="000000"/>
                </a:solidFill>
                <a:latin typeface="Arial Narrow" charset="0"/>
                <a:cs typeface="Times New Roman" charset="0"/>
              </a:rPr>
              <a:t>一切</a:t>
            </a:r>
            <a:r>
              <a:rPr lang="en-US" altLang="zh-CN" sz="2200" dirty="0">
                <a:solidFill>
                  <a:srgbClr val="000000"/>
                </a:solidFill>
                <a:latin typeface="Arial Narrow" charset="0"/>
                <a:cs typeface="Times New Roman" charset="0"/>
              </a:rPr>
              <a:t>,” </a:t>
            </a:r>
            <a:r>
              <a:rPr lang="zh-CN" altLang="en-US" sz="2200" dirty="0">
                <a:solidFill>
                  <a:srgbClr val="000000"/>
                </a:solidFill>
                <a:latin typeface="Arial Narrow" charset="0"/>
                <a:cs typeface="Times New Roman" charset="0"/>
              </a:rPr>
              <a:t>指示 “完成的经文”  因此，预言，知识及方言在新约完成后已终止而今日不存在。</a:t>
            </a:r>
          </a:p>
        </p:txBody>
      </p:sp>
      <p:grpSp>
        <p:nvGrpSpPr>
          <p:cNvPr id="2" name="Group 3"/>
          <p:cNvGrpSpPr>
            <a:grpSpLocks/>
          </p:cNvGrpSpPr>
          <p:nvPr/>
        </p:nvGrpSpPr>
        <p:grpSpPr bwMode="auto">
          <a:xfrm>
            <a:off x="304800" y="1600200"/>
            <a:ext cx="8610600" cy="5105400"/>
            <a:chOff x="192" y="1296"/>
            <a:chExt cx="5424" cy="2688"/>
          </a:xfrm>
        </p:grpSpPr>
        <p:sp>
          <p:nvSpPr>
            <p:cNvPr id="523271" name="Rectangle 4"/>
            <p:cNvSpPr>
              <a:spLocks noChangeArrowheads="1"/>
            </p:cNvSpPr>
            <p:nvPr/>
          </p:nvSpPr>
          <p:spPr bwMode="auto">
            <a:xfrm>
              <a:off x="192" y="1296"/>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sp>
          <p:nvSpPr>
            <p:cNvPr id="523272" name="Rectangle 5"/>
            <p:cNvSpPr>
              <a:spLocks noChangeArrowheads="1"/>
            </p:cNvSpPr>
            <p:nvPr/>
          </p:nvSpPr>
          <p:spPr bwMode="auto">
            <a:xfrm>
              <a:off x="443" y="1296"/>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b="1" u="sng" dirty="0">
                  <a:solidFill>
                    <a:srgbClr val="000000"/>
                  </a:solidFill>
                  <a:latin typeface="Arial Narrow" charset="0"/>
                  <a:cs typeface="Times New Roman" charset="0"/>
                </a:rPr>
                <a:t>优点</a:t>
              </a:r>
              <a:endParaRPr lang="en-US" sz="2200" b="1" u="sng" dirty="0">
                <a:solidFill>
                  <a:srgbClr val="000000"/>
                </a:solidFill>
                <a:latin typeface="Arial Narrow" charset="0"/>
                <a:cs typeface="Times New Roman" charset="0"/>
              </a:endParaRPr>
            </a:p>
          </p:txBody>
        </p:sp>
        <p:sp>
          <p:nvSpPr>
            <p:cNvPr id="523273" name="Rectangle 6"/>
            <p:cNvSpPr>
              <a:spLocks noChangeArrowheads="1"/>
            </p:cNvSpPr>
            <p:nvPr/>
          </p:nvSpPr>
          <p:spPr bwMode="auto">
            <a:xfrm>
              <a:off x="2671" y="1296"/>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sp>
          <p:nvSpPr>
            <p:cNvPr id="523274" name="Rectangle 7"/>
            <p:cNvSpPr>
              <a:spLocks noChangeArrowheads="1"/>
            </p:cNvSpPr>
            <p:nvPr/>
          </p:nvSpPr>
          <p:spPr bwMode="auto">
            <a:xfrm>
              <a:off x="3006" y="1296"/>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b="1" u="sng" dirty="0">
                  <a:solidFill>
                    <a:srgbClr val="000000"/>
                  </a:solidFill>
                  <a:latin typeface="Arial Narrow" charset="0"/>
                  <a:cs typeface="Times New Roman" charset="0"/>
                </a:rPr>
                <a:t>弱点</a:t>
              </a:r>
              <a:endParaRPr lang="en-US" sz="2200" b="1" u="sng" dirty="0">
                <a:solidFill>
                  <a:srgbClr val="000000"/>
                </a:solidFill>
                <a:latin typeface="Arial Narrow" charset="0"/>
                <a:cs typeface="Times New Roman" charset="0"/>
              </a:endParaRPr>
            </a:p>
          </p:txBody>
        </p:sp>
        <p:sp>
          <p:nvSpPr>
            <p:cNvPr id="523275" name="Rectangle 8"/>
            <p:cNvSpPr>
              <a:spLocks noChangeArrowheads="1"/>
            </p:cNvSpPr>
            <p:nvPr/>
          </p:nvSpPr>
          <p:spPr bwMode="auto">
            <a:xfrm>
              <a:off x="192" y="1673"/>
              <a:ext cx="251"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a.</a:t>
              </a:r>
            </a:p>
            <a:p>
              <a:pPr algn="ctr"/>
              <a:endParaRPr lang="en-US" sz="2200">
                <a:solidFill>
                  <a:srgbClr val="000000"/>
                </a:solidFill>
                <a:latin typeface="Arial Narrow" charset="0"/>
                <a:cs typeface="Times New Roman" charset="0"/>
              </a:endParaRPr>
            </a:p>
          </p:txBody>
        </p:sp>
        <p:sp>
          <p:nvSpPr>
            <p:cNvPr id="523276" name="Rectangle 9"/>
            <p:cNvSpPr>
              <a:spLocks noChangeArrowheads="1"/>
            </p:cNvSpPr>
            <p:nvPr/>
          </p:nvSpPr>
          <p:spPr bwMode="auto">
            <a:xfrm>
              <a:off x="443" y="1673"/>
              <a:ext cx="2228"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启示性的知识背景</a:t>
              </a:r>
              <a:r>
                <a:rPr lang="en-US" sz="2200" dirty="0">
                  <a:solidFill>
                    <a:srgbClr val="000000"/>
                  </a:solidFill>
                  <a:latin typeface="Arial Narrow" charset="0"/>
                  <a:cs typeface="Times New Roman" charset="0"/>
                </a:rPr>
                <a:t>(vv. 8-9).</a:t>
              </a:r>
            </a:p>
          </p:txBody>
        </p:sp>
        <p:sp>
          <p:nvSpPr>
            <p:cNvPr id="523277" name="Rectangle 10"/>
            <p:cNvSpPr>
              <a:spLocks noChangeArrowheads="1"/>
            </p:cNvSpPr>
            <p:nvPr/>
          </p:nvSpPr>
          <p:spPr bwMode="auto">
            <a:xfrm>
              <a:off x="2671" y="1673"/>
              <a:ext cx="335"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a.</a:t>
              </a:r>
            </a:p>
            <a:p>
              <a:pPr algn="ctr"/>
              <a:endParaRPr lang="en-US" sz="2200">
                <a:solidFill>
                  <a:srgbClr val="000000"/>
                </a:solidFill>
                <a:latin typeface="Arial Narrow" charset="0"/>
                <a:cs typeface="Times New Roman" charset="0"/>
              </a:endParaRPr>
            </a:p>
          </p:txBody>
        </p:sp>
        <p:sp>
          <p:nvSpPr>
            <p:cNvPr id="523278" name="Rectangle 11"/>
            <p:cNvSpPr>
              <a:spLocks noChangeArrowheads="1"/>
            </p:cNvSpPr>
            <p:nvPr/>
          </p:nvSpPr>
          <p:spPr bwMode="auto">
            <a:xfrm>
              <a:off x="3006" y="1673"/>
              <a:ext cx="2610" cy="45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dirty="0">
                  <a:solidFill>
                    <a:srgbClr val="000000"/>
                  </a:solidFill>
                  <a:latin typeface="Arial Narrow" charset="0"/>
                  <a:cs typeface="Times New Roman" charset="0"/>
                </a:rPr>
                <a:t>12</a:t>
              </a:r>
              <a:r>
                <a:rPr lang="zh-CN" altLang="en-US" sz="2200" dirty="0">
                  <a:solidFill>
                    <a:srgbClr val="000000"/>
                  </a:solidFill>
                  <a:latin typeface="Arial Narrow" charset="0"/>
                  <a:cs typeface="Times New Roman" charset="0"/>
                </a:rPr>
                <a:t>节和基督再来 </a:t>
              </a:r>
              <a:r>
                <a:rPr lang="en-US" altLang="zh-CN" sz="2200" dirty="0">
                  <a:solidFill>
                    <a:srgbClr val="000000"/>
                  </a:solidFill>
                  <a:latin typeface="Arial Narrow" charset="0"/>
                  <a:cs typeface="Times New Roman" charset="0"/>
                </a:rPr>
                <a:t>(</a:t>
              </a:r>
              <a:r>
                <a:rPr lang="en-US" sz="2200" dirty="0">
                  <a:solidFill>
                    <a:srgbClr val="000000"/>
                  </a:solidFill>
                  <a:latin typeface="Arial Narrow" charset="0"/>
                  <a:cs typeface="Times New Roman" charset="0"/>
                </a:rPr>
                <a:t>the </a:t>
              </a:r>
              <a:r>
                <a:rPr lang="en-US" sz="2200" dirty="0" err="1">
                  <a:solidFill>
                    <a:srgbClr val="000000"/>
                  </a:solidFill>
                  <a:latin typeface="Arial Narrow" charset="0"/>
                  <a:cs typeface="Times New Roman" charset="0"/>
                </a:rPr>
                <a:t>parousia</a:t>
              </a:r>
              <a:r>
                <a:rPr lang="en-US" sz="2200" dirty="0">
                  <a:solidFill>
                    <a:srgbClr val="000000"/>
                  </a:solidFill>
                  <a:latin typeface="Arial Narrow" charset="0"/>
                  <a:cs typeface="Times New Roman" charset="0"/>
                </a:rPr>
                <a:t>) </a:t>
              </a:r>
            </a:p>
            <a:p>
              <a:pPr algn="ctr" eaLnBrk="1" hangingPunct="1"/>
              <a:r>
                <a:rPr lang="zh-CN" altLang="en-US" sz="2200" dirty="0">
                  <a:solidFill>
                    <a:srgbClr val="000000"/>
                  </a:solidFill>
                  <a:latin typeface="Arial Narrow" charset="0"/>
                  <a:cs typeface="Times New Roman" charset="0"/>
                </a:rPr>
                <a:t>不一致</a:t>
              </a:r>
              <a:r>
                <a:rPr lang="en-US" altLang="zh-CN" sz="2200" dirty="0">
                  <a:solidFill>
                    <a:srgbClr val="000000"/>
                  </a:solidFill>
                  <a:latin typeface="Arial Narrow" charset="0"/>
                  <a:cs typeface="Times New Roman" charset="0"/>
                </a:rPr>
                <a:t>.</a:t>
              </a:r>
            </a:p>
          </p:txBody>
        </p:sp>
        <p:sp>
          <p:nvSpPr>
            <p:cNvPr id="523279" name="Rectangle 12"/>
            <p:cNvSpPr>
              <a:spLocks noChangeArrowheads="1"/>
            </p:cNvSpPr>
            <p:nvPr/>
          </p:nvSpPr>
          <p:spPr bwMode="auto">
            <a:xfrm>
              <a:off x="192" y="2128"/>
              <a:ext cx="251"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b. </a:t>
              </a:r>
            </a:p>
            <a:p>
              <a:pPr algn="ctr"/>
              <a:endParaRPr lang="en-US" sz="2200">
                <a:solidFill>
                  <a:srgbClr val="000000"/>
                </a:solidFill>
                <a:latin typeface="Arial Narrow" charset="0"/>
                <a:cs typeface="Times New Roman" charset="0"/>
              </a:endParaRPr>
            </a:p>
          </p:txBody>
        </p:sp>
        <p:sp>
          <p:nvSpPr>
            <p:cNvPr id="523280" name="Rectangle 13"/>
            <p:cNvSpPr>
              <a:spLocks noChangeArrowheads="1"/>
            </p:cNvSpPr>
            <p:nvPr/>
          </p:nvSpPr>
          <p:spPr bwMode="auto">
            <a:xfrm>
              <a:off x="443" y="2128"/>
              <a:ext cx="2228"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方言的确定性 </a:t>
              </a:r>
              <a:r>
                <a:rPr lang="en-US" sz="2200" dirty="0">
                  <a:solidFill>
                    <a:srgbClr val="000000"/>
                  </a:solidFill>
                  <a:latin typeface="Arial Narrow" charset="0"/>
                  <a:cs typeface="Times New Roman" charset="0"/>
                </a:rPr>
                <a:t>(cf. 14:22).</a:t>
              </a:r>
            </a:p>
          </p:txBody>
        </p:sp>
        <p:sp>
          <p:nvSpPr>
            <p:cNvPr id="523281" name="Rectangle 14"/>
            <p:cNvSpPr>
              <a:spLocks noChangeArrowheads="1"/>
            </p:cNvSpPr>
            <p:nvPr/>
          </p:nvSpPr>
          <p:spPr bwMode="auto">
            <a:xfrm>
              <a:off x="2671" y="2128"/>
              <a:ext cx="335"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b.</a:t>
              </a:r>
            </a:p>
            <a:p>
              <a:pPr algn="ctr"/>
              <a:endParaRPr lang="en-US" sz="2200">
                <a:solidFill>
                  <a:srgbClr val="000000"/>
                </a:solidFill>
                <a:latin typeface="Arial Narrow" charset="0"/>
                <a:cs typeface="Times New Roman" charset="0"/>
              </a:endParaRPr>
            </a:p>
          </p:txBody>
        </p:sp>
        <p:sp>
          <p:nvSpPr>
            <p:cNvPr id="523282" name="Rectangle 15"/>
            <p:cNvSpPr>
              <a:spLocks noChangeArrowheads="1"/>
            </p:cNvSpPr>
            <p:nvPr/>
          </p:nvSpPr>
          <p:spPr bwMode="auto">
            <a:xfrm>
              <a:off x="3006" y="2128"/>
              <a:ext cx="2610" cy="533"/>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背景不是一个完整的新约</a:t>
              </a:r>
              <a:r>
                <a:rPr lang="en-US" altLang="zh-CN" sz="2200" dirty="0">
                  <a:solidFill>
                    <a:srgbClr val="000000"/>
                  </a:solidFill>
                  <a:latin typeface="Arial Narrow" charset="0"/>
                  <a:cs typeface="Times New Roman" charset="0"/>
                </a:rPr>
                <a:t>.</a:t>
              </a:r>
              <a:r>
                <a:rPr lang="zh-CN" altLang="en-US" sz="2200" dirty="0">
                  <a:solidFill>
                    <a:srgbClr val="000000"/>
                  </a:solidFill>
                  <a:latin typeface="Arial Narrow" charset="0"/>
                  <a:cs typeface="Times New Roman" charset="0"/>
                </a:rPr>
                <a:t>有可疑，保罗到底有没有想到</a:t>
              </a:r>
              <a:r>
                <a:rPr lang="en-US" altLang="zh-CN" sz="2200" dirty="0">
                  <a:solidFill>
                    <a:srgbClr val="000000"/>
                  </a:solidFill>
                  <a:latin typeface="Arial Narrow" charset="0"/>
                  <a:cs typeface="Times New Roman" charset="0"/>
                </a:rPr>
                <a:t>. </a:t>
              </a:r>
            </a:p>
          </p:txBody>
        </p:sp>
        <p:sp>
          <p:nvSpPr>
            <p:cNvPr id="523283" name="Rectangle 16"/>
            <p:cNvSpPr>
              <a:spLocks noChangeArrowheads="1"/>
            </p:cNvSpPr>
            <p:nvPr/>
          </p:nvSpPr>
          <p:spPr bwMode="auto">
            <a:xfrm>
              <a:off x="192" y="2661"/>
              <a:ext cx="251"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c.</a:t>
              </a:r>
            </a:p>
            <a:p>
              <a:pPr algn="ctr"/>
              <a:endParaRPr lang="en-US" sz="2200">
                <a:solidFill>
                  <a:srgbClr val="000000"/>
                </a:solidFill>
                <a:latin typeface="Arial Narrow" charset="0"/>
                <a:cs typeface="Times New Roman" charset="0"/>
              </a:endParaRPr>
            </a:p>
          </p:txBody>
        </p:sp>
        <p:sp>
          <p:nvSpPr>
            <p:cNvPr id="523284" name="Rectangle 17"/>
            <p:cNvSpPr>
              <a:spLocks noChangeArrowheads="1"/>
            </p:cNvSpPr>
            <p:nvPr/>
          </p:nvSpPr>
          <p:spPr bwMode="auto">
            <a:xfrm>
              <a:off x="443" y="2661"/>
              <a:ext cx="2228"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有限的预言及知识对比</a:t>
              </a:r>
              <a:endParaRPr lang="en-US" sz="2200" dirty="0">
                <a:solidFill>
                  <a:srgbClr val="000000"/>
                </a:solidFill>
                <a:latin typeface="Arial Narrow" charset="0"/>
                <a:cs typeface="Times New Roman" charset="0"/>
              </a:endParaRPr>
            </a:p>
          </p:txBody>
        </p:sp>
        <p:sp>
          <p:nvSpPr>
            <p:cNvPr id="523285" name="Rectangle 18"/>
            <p:cNvSpPr>
              <a:spLocks noChangeArrowheads="1"/>
            </p:cNvSpPr>
            <p:nvPr/>
          </p:nvSpPr>
          <p:spPr bwMode="auto">
            <a:xfrm>
              <a:off x="2671" y="2661"/>
              <a:ext cx="335"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c.</a:t>
              </a:r>
            </a:p>
            <a:p>
              <a:pPr algn="ctr"/>
              <a:endParaRPr lang="en-US" sz="2200">
                <a:solidFill>
                  <a:srgbClr val="000000"/>
                </a:solidFill>
                <a:latin typeface="Arial Narrow" charset="0"/>
                <a:cs typeface="Times New Roman" charset="0"/>
              </a:endParaRPr>
            </a:p>
          </p:txBody>
        </p:sp>
        <p:sp>
          <p:nvSpPr>
            <p:cNvPr id="523286" name="Rectangle 19"/>
            <p:cNvSpPr>
              <a:spLocks noChangeArrowheads="1"/>
            </p:cNvSpPr>
            <p:nvPr/>
          </p:nvSpPr>
          <p:spPr bwMode="auto">
            <a:xfrm>
              <a:off x="3006" y="2661"/>
              <a:ext cx="2610" cy="57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“整个” </a:t>
              </a:r>
              <a:r>
                <a:rPr lang="en-US" altLang="zh-CN" sz="2200" dirty="0">
                  <a:solidFill>
                    <a:srgbClr val="000000"/>
                  </a:solidFill>
                  <a:latin typeface="Arial Narrow" charset="0"/>
                  <a:cs typeface="Times New Roman" charset="0"/>
                </a:rPr>
                <a:t>(</a:t>
              </a:r>
              <a:r>
                <a:rPr lang="en-GB" altLang="ja-JP" sz="2200" dirty="0">
                  <a:solidFill>
                    <a:srgbClr val="000000"/>
                  </a:solidFill>
                  <a:latin typeface="Arial Narrow" charset="0"/>
                  <a:cs typeface="Times New Roman" charset="0"/>
                </a:rPr>
                <a:t>to </a:t>
              </a:r>
              <a:r>
                <a:rPr lang="en-GB" altLang="ja-JP" sz="2200" dirty="0" err="1">
                  <a:solidFill>
                    <a:srgbClr val="000000"/>
                  </a:solidFill>
                  <a:latin typeface="Arial Narrow" charset="0"/>
                  <a:cs typeface="Times New Roman" charset="0"/>
                </a:rPr>
                <a:t>ek</a:t>
              </a:r>
              <a:r>
                <a:rPr lang="en-GB" altLang="ja-JP" sz="2200" dirty="0">
                  <a:solidFill>
                    <a:srgbClr val="000000"/>
                  </a:solidFill>
                  <a:latin typeface="Arial Narrow" charset="0"/>
                  <a:cs typeface="Times New Roman" charset="0"/>
                </a:rPr>
                <a:t> pantos) </a:t>
              </a:r>
              <a:r>
                <a:rPr lang="zh-CN" altLang="en-US" sz="2200" dirty="0">
                  <a:solidFill>
                    <a:srgbClr val="000000"/>
                  </a:solidFill>
                  <a:latin typeface="Arial Narrow" charset="0"/>
                  <a:cs typeface="Times New Roman" charset="0"/>
                </a:rPr>
                <a:t>比较分别“有限” 比起 </a:t>
              </a:r>
              <a:r>
                <a:rPr lang="en-GB" altLang="ja-JP" sz="2200" dirty="0">
                  <a:solidFill>
                    <a:srgbClr val="000000"/>
                  </a:solidFill>
                  <a:latin typeface="Arial Narrow" charset="0"/>
                  <a:cs typeface="Times New Roman" charset="0"/>
                </a:rPr>
                <a:t>to </a:t>
              </a:r>
              <a:r>
                <a:rPr lang="en-GB" altLang="ja-JP" sz="2200" dirty="0" err="1">
                  <a:solidFill>
                    <a:srgbClr val="000000"/>
                  </a:solidFill>
                  <a:latin typeface="Arial Narrow" charset="0"/>
                  <a:cs typeface="Times New Roman" charset="0"/>
                </a:rPr>
                <a:t>teleion</a:t>
              </a:r>
              <a:r>
                <a:rPr lang="en-GB" altLang="ja-JP" sz="2200" dirty="0">
                  <a:solidFill>
                    <a:srgbClr val="000000"/>
                  </a:solidFill>
                  <a:latin typeface="Arial Narrow" charset="0"/>
                  <a:cs typeface="Times New Roman" charset="0"/>
                </a:rPr>
                <a:t>-</a:t>
              </a:r>
              <a:r>
                <a:rPr lang="zh-CN" altLang="en-US" sz="2200" dirty="0">
                  <a:solidFill>
                    <a:srgbClr val="000000"/>
                  </a:solidFill>
                  <a:latin typeface="Arial Narrow" charset="0"/>
                  <a:cs typeface="Times New Roman" charset="0"/>
                </a:rPr>
                <a:t>两个都是有定量的</a:t>
              </a:r>
              <a:r>
                <a:rPr lang="en-US" altLang="zh-CN" sz="2200" dirty="0">
                  <a:solidFill>
                    <a:srgbClr val="000000"/>
                  </a:solidFill>
                  <a:latin typeface="Arial Narrow" charset="0"/>
                  <a:cs typeface="Times New Roman" charset="0"/>
                </a:rPr>
                <a:t>.</a:t>
              </a:r>
            </a:p>
          </p:txBody>
        </p:sp>
        <p:sp>
          <p:nvSpPr>
            <p:cNvPr id="523287" name="Rectangle 20"/>
            <p:cNvSpPr>
              <a:spLocks noChangeArrowheads="1"/>
            </p:cNvSpPr>
            <p:nvPr/>
          </p:nvSpPr>
          <p:spPr bwMode="auto">
            <a:xfrm>
              <a:off x="192" y="3237"/>
              <a:ext cx="251"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d.</a:t>
              </a:r>
            </a:p>
            <a:p>
              <a:pPr algn="ctr"/>
              <a:endParaRPr lang="en-US" sz="2200">
                <a:solidFill>
                  <a:srgbClr val="000000"/>
                </a:solidFill>
                <a:latin typeface="Arial Narrow" charset="0"/>
                <a:cs typeface="Times New Roman" charset="0"/>
              </a:endParaRPr>
            </a:p>
          </p:txBody>
        </p:sp>
        <p:sp>
          <p:nvSpPr>
            <p:cNvPr id="523288" name="Rectangle 21"/>
            <p:cNvSpPr>
              <a:spLocks noChangeArrowheads="1"/>
            </p:cNvSpPr>
            <p:nvPr/>
          </p:nvSpPr>
          <p:spPr bwMode="auto">
            <a:xfrm>
              <a:off x="443" y="3237"/>
              <a:ext cx="2228"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i="1" dirty="0">
                  <a:solidFill>
                    <a:srgbClr val="000000"/>
                  </a:solidFill>
                  <a:latin typeface="Arial Narrow" charset="0"/>
                  <a:cs typeface="Times New Roman" charset="0"/>
                </a:rPr>
                <a:t>to </a:t>
              </a:r>
              <a:r>
                <a:rPr lang="en-US" sz="2200" i="1" dirty="0" err="1">
                  <a:solidFill>
                    <a:srgbClr val="000000"/>
                  </a:solidFill>
                  <a:latin typeface="Arial Narrow" charset="0"/>
                  <a:cs typeface="Times New Roman" charset="0"/>
                </a:rPr>
                <a:t>teleion</a:t>
              </a:r>
              <a:r>
                <a:rPr lang="en-US" sz="2200" i="1" dirty="0">
                  <a:solidFill>
                    <a:srgbClr val="000000"/>
                  </a:solidFill>
                  <a:latin typeface="Arial Narrow" charset="0"/>
                  <a:cs typeface="Times New Roman" charset="0"/>
                </a:rPr>
                <a:t> </a:t>
              </a:r>
              <a:r>
                <a:rPr lang="zh-CN" altLang="en-US" sz="2200" dirty="0">
                  <a:solidFill>
                    <a:srgbClr val="000000"/>
                  </a:solidFill>
                  <a:latin typeface="Arial Narrow" charset="0"/>
                  <a:cs typeface="Times New Roman" charset="0"/>
                </a:rPr>
                <a:t>多数是 “完成</a:t>
              </a:r>
              <a:r>
                <a:rPr lang="en-US" altLang="zh-CN" sz="2200" dirty="0">
                  <a:solidFill>
                    <a:srgbClr val="000000"/>
                  </a:solidFill>
                  <a:latin typeface="Arial Narrow" charset="0"/>
                  <a:cs typeface="Times New Roman" charset="0"/>
                </a:rPr>
                <a:t>.”</a:t>
              </a:r>
              <a:endParaRPr lang="en-US" sz="2200" dirty="0">
                <a:solidFill>
                  <a:srgbClr val="000000"/>
                </a:solidFill>
                <a:latin typeface="Arial Narrow" charset="0"/>
                <a:cs typeface="Times New Roman" charset="0"/>
              </a:endParaRPr>
            </a:p>
          </p:txBody>
        </p:sp>
        <p:sp>
          <p:nvSpPr>
            <p:cNvPr id="523289" name="Rectangle 22"/>
            <p:cNvSpPr>
              <a:spLocks noChangeArrowheads="1"/>
            </p:cNvSpPr>
            <p:nvPr/>
          </p:nvSpPr>
          <p:spPr bwMode="auto">
            <a:xfrm>
              <a:off x="2671" y="3237"/>
              <a:ext cx="335"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sp>
          <p:nvSpPr>
            <p:cNvPr id="523290" name="Rectangle 23"/>
            <p:cNvSpPr>
              <a:spLocks noChangeArrowheads="1"/>
            </p:cNvSpPr>
            <p:nvPr/>
          </p:nvSpPr>
          <p:spPr bwMode="auto">
            <a:xfrm>
              <a:off x="3006" y="3237"/>
              <a:ext cx="2610" cy="37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sp>
          <p:nvSpPr>
            <p:cNvPr id="523291" name="Rectangle 24"/>
            <p:cNvSpPr>
              <a:spLocks noChangeArrowheads="1"/>
            </p:cNvSpPr>
            <p:nvPr/>
          </p:nvSpPr>
          <p:spPr bwMode="auto">
            <a:xfrm>
              <a:off x="192" y="3614"/>
              <a:ext cx="251"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e.</a:t>
              </a:r>
            </a:p>
            <a:p>
              <a:pPr algn="ctr"/>
              <a:endParaRPr lang="en-US" sz="2200">
                <a:solidFill>
                  <a:srgbClr val="000000"/>
                </a:solidFill>
                <a:latin typeface="Arial Narrow" charset="0"/>
                <a:cs typeface="Times New Roman" charset="0"/>
              </a:endParaRPr>
            </a:p>
          </p:txBody>
        </p:sp>
        <p:sp>
          <p:nvSpPr>
            <p:cNvPr id="523292" name="Rectangle 25"/>
            <p:cNvSpPr>
              <a:spLocks noChangeArrowheads="1"/>
            </p:cNvSpPr>
            <p:nvPr/>
          </p:nvSpPr>
          <p:spPr bwMode="auto">
            <a:xfrm>
              <a:off x="443" y="3614"/>
              <a:ext cx="2228"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cs typeface="Times New Roman" charset="0"/>
                </a:rPr>
                <a:t>“完成” 适合比较 “有限” </a:t>
              </a:r>
              <a:r>
                <a:rPr lang="en-US" altLang="zh-CN" sz="2200" dirty="0">
                  <a:solidFill>
                    <a:srgbClr val="000000"/>
                  </a:solidFill>
                  <a:latin typeface="Arial Narrow" charset="0"/>
                  <a:cs typeface="Times New Roman" charset="0"/>
                </a:rPr>
                <a:t>(10</a:t>
              </a:r>
              <a:r>
                <a:rPr lang="zh-CN" altLang="en-US" sz="2200" dirty="0">
                  <a:solidFill>
                    <a:srgbClr val="000000"/>
                  </a:solidFill>
                  <a:latin typeface="Arial Narrow" charset="0"/>
                  <a:cs typeface="Times New Roman" charset="0"/>
                </a:rPr>
                <a:t>节</a:t>
              </a:r>
              <a:r>
                <a:rPr lang="en-US" altLang="zh-CN" sz="2200" dirty="0">
                  <a:solidFill>
                    <a:srgbClr val="000000"/>
                  </a:solidFill>
                  <a:latin typeface="Arial Narrow" charset="0"/>
                  <a:cs typeface="Times New Roman" charset="0"/>
                </a:rPr>
                <a:t>).</a:t>
              </a:r>
            </a:p>
          </p:txBody>
        </p:sp>
        <p:sp>
          <p:nvSpPr>
            <p:cNvPr id="523293" name="Rectangle 26"/>
            <p:cNvSpPr>
              <a:spLocks noChangeArrowheads="1"/>
            </p:cNvSpPr>
            <p:nvPr/>
          </p:nvSpPr>
          <p:spPr bwMode="auto">
            <a:xfrm>
              <a:off x="2671" y="3614"/>
              <a:ext cx="335"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sp>
          <p:nvSpPr>
            <p:cNvPr id="523294" name="Rectangle 27"/>
            <p:cNvSpPr>
              <a:spLocks noChangeArrowheads="1"/>
            </p:cNvSpPr>
            <p:nvPr/>
          </p:nvSpPr>
          <p:spPr bwMode="auto">
            <a:xfrm>
              <a:off x="3006" y="3614"/>
              <a:ext cx="2610" cy="370"/>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sz="2200">
                  <a:solidFill>
                    <a:srgbClr val="000000"/>
                  </a:solidFill>
                  <a:latin typeface="Arial Narrow" charset="0"/>
                  <a:cs typeface="Times New Roman" charset="0"/>
                </a:rPr>
                <a:t> </a:t>
              </a:r>
            </a:p>
            <a:p>
              <a:pPr algn="ctr"/>
              <a:endParaRPr lang="en-US" sz="2200">
                <a:solidFill>
                  <a:srgbClr val="000000"/>
                </a:solidFill>
                <a:latin typeface="Arial Narrow" charset="0"/>
                <a:cs typeface="Times New Roman" charset="0"/>
              </a:endParaRPr>
            </a:p>
          </p:txBody>
        </p:sp>
      </p:grpSp>
      <p:sp>
        <p:nvSpPr>
          <p:cNvPr id="523268" name="Rectangle 28"/>
          <p:cNvSpPr>
            <a:spLocks noGrp="1" noChangeArrowheads="1"/>
          </p:cNvSpPr>
          <p:nvPr>
            <p:ph type="title" idx="4294967295"/>
          </p:nvPr>
        </p:nvSpPr>
        <p:spPr>
          <a:xfrm>
            <a:off x="963402" y="1"/>
            <a:ext cx="5132867" cy="523087"/>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哥林多前书 </a:t>
            </a:r>
            <a:r>
              <a:rPr lang="en-US" altLang="zh-CN" sz="2800" b="1" dirty="0">
                <a:solidFill>
                  <a:srgbClr val="FFFFFF"/>
                </a:solidFill>
                <a:latin typeface="Arial" charset="0"/>
                <a:ea typeface="SimSun" charset="0"/>
                <a:cs typeface="SimSun" charset="0"/>
              </a:rPr>
              <a:t>13:8-13</a:t>
            </a:r>
            <a:r>
              <a:rPr lang="zh-CN" altLang="en-US" sz="2800" b="1" dirty="0">
                <a:solidFill>
                  <a:srgbClr val="FFFFFF"/>
                </a:solidFill>
                <a:latin typeface="Arial" charset="0"/>
                <a:ea typeface="SimSun" charset="0"/>
                <a:cs typeface="SimSun" charset="0"/>
              </a:rPr>
              <a:t>的正典看法</a:t>
            </a:r>
            <a:endParaRPr lang="en-US" sz="2800" b="1" dirty="0">
              <a:solidFill>
                <a:srgbClr val="FFFFFF"/>
              </a:solidFill>
              <a:latin typeface="Arial" charset="0"/>
              <a:ea typeface="SimSun" charset="0"/>
              <a:cs typeface="SimSun" charset="0"/>
            </a:endParaRPr>
          </a:p>
        </p:txBody>
      </p:sp>
      <p:sp>
        <p:nvSpPr>
          <p:cNvPr id="523269" name="Text Box 30"/>
          <p:cNvSpPr txBox="1">
            <a:spLocks noChangeArrowheads="1"/>
          </p:cNvSpPr>
          <p:nvPr/>
        </p:nvSpPr>
        <p:spPr bwMode="auto">
          <a:xfrm>
            <a:off x="3690956" y="6400806"/>
            <a:ext cx="5225329" cy="338421"/>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rPr>
              <a:t>罗伯特</a:t>
            </a:r>
            <a:r>
              <a:rPr lang="en-US" altLang="zh-CN" sz="1600" b="0" dirty="0">
                <a:solidFill>
                  <a:srgbClr val="FFFFFF"/>
                </a:solidFill>
              </a:rPr>
              <a:t>·</a:t>
            </a:r>
            <a:r>
              <a:rPr lang="zh-CN" altLang="en-US" sz="1600" b="0" dirty="0">
                <a:solidFill>
                  <a:srgbClr val="FFFFFF"/>
                </a:solidFill>
              </a:rPr>
              <a:t>汤玛士 </a:t>
            </a:r>
            <a:r>
              <a:rPr lang="en-US" altLang="zh-CN" sz="1600" b="0" dirty="0">
                <a:solidFill>
                  <a:srgbClr val="FFFFFF"/>
                </a:solidFill>
              </a:rPr>
              <a:t>(</a:t>
            </a:r>
            <a:r>
              <a:rPr lang="en-US" sz="1600" b="0" dirty="0">
                <a:solidFill>
                  <a:srgbClr val="FFFFFF"/>
                </a:solidFill>
              </a:rPr>
              <a:t>Robert L. Thomas), JETS (1974): 81-89</a:t>
            </a:r>
          </a:p>
        </p:txBody>
      </p:sp>
      <p:sp>
        <p:nvSpPr>
          <p:cNvPr id="523270" name="Text Box 31"/>
          <p:cNvSpPr txBox="1">
            <a:spLocks noChangeArrowheads="1"/>
          </p:cNvSpPr>
          <p:nvPr/>
        </p:nvSpPr>
        <p:spPr bwMode="auto">
          <a:xfrm>
            <a:off x="7924813" y="76203"/>
            <a:ext cx="116055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a:solidFill>
                  <a:srgbClr val="000000"/>
                </a:solidFill>
              </a:rPr>
              <a:t>161b-c</a:t>
            </a:r>
          </a:p>
        </p:txBody>
      </p:sp>
    </p:spTree>
    <p:extLst>
      <p:ext uri="{BB962C8B-B14F-4D97-AF65-F5344CB8AC3E}">
        <p14:creationId xmlns:p14="http://schemas.microsoft.com/office/powerpoint/2010/main" val="71560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228600" y="503274"/>
            <a:ext cx="8686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p>
            <a:pPr eaLnBrk="1" hangingPunct="1"/>
            <a:r>
              <a:rPr lang="en-US" altLang="zh-CN" sz="2200" b="1" dirty="0">
                <a:solidFill>
                  <a:srgbClr val="000000"/>
                </a:solidFill>
                <a:latin typeface="Arial Narrow" charset="0"/>
                <a:ea typeface="SimSun" charset="0"/>
                <a:cs typeface="SimSun" charset="0"/>
              </a:rPr>
              <a:t>2. “</a:t>
            </a:r>
            <a:r>
              <a:rPr lang="zh-CN" altLang="en-US" sz="2200" b="1" dirty="0">
                <a:solidFill>
                  <a:srgbClr val="000000"/>
                </a:solidFill>
                <a:latin typeface="Arial Narrow" charset="0"/>
                <a:ea typeface="SimSun" charset="0"/>
                <a:cs typeface="SimSun" charset="0"/>
              </a:rPr>
              <a:t>提到云里”看</a:t>
            </a:r>
            <a:r>
              <a:rPr lang="zh-CN" altLang="en-US" sz="2200" dirty="0">
                <a:solidFill>
                  <a:srgbClr val="000000"/>
                </a:solidFill>
                <a:latin typeface="Arial Narrow" charset="0"/>
                <a:ea typeface="SimSun" charset="0"/>
                <a:cs typeface="SimSun" charset="0"/>
              </a:rPr>
              <a:t> </a:t>
            </a:r>
            <a:r>
              <a:rPr lang="en-US" altLang="zh-CN" sz="2200" dirty="0">
                <a:solidFill>
                  <a:srgbClr val="000000"/>
                </a:solidFill>
                <a:latin typeface="Arial Narrow" charset="0"/>
                <a:ea typeface="SimSun" charset="0"/>
                <a:cs typeface="SimSun" charset="0"/>
              </a:rPr>
              <a:t>to </a:t>
            </a:r>
            <a:r>
              <a:rPr lang="en-US" altLang="zh-CN" sz="2200" dirty="0" err="1">
                <a:solidFill>
                  <a:srgbClr val="000000"/>
                </a:solidFill>
                <a:latin typeface="Arial Narrow" charset="0"/>
                <a:ea typeface="SimSun" charset="0"/>
                <a:cs typeface="SimSun" charset="0"/>
              </a:rPr>
              <a:t>teleion</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为 “完美” </a:t>
            </a:r>
            <a:r>
              <a:rPr lang="en-US" altLang="zh-CN" sz="2200" dirty="0">
                <a:solidFill>
                  <a:srgbClr val="000000"/>
                </a:solidFill>
                <a:latin typeface="Arial Narrow" charset="0"/>
                <a:ea typeface="SimSun" charset="0"/>
                <a:cs typeface="SimSun" charset="0"/>
              </a:rPr>
              <a:t>(</a:t>
            </a:r>
            <a:r>
              <a:rPr lang="zh-CN" altLang="en-US" sz="2200" dirty="0">
                <a:solidFill>
                  <a:srgbClr val="000000"/>
                </a:solidFill>
                <a:latin typeface="Arial Narrow" charset="0"/>
                <a:ea typeface="SimSun" charset="0"/>
                <a:cs typeface="SimSun" charset="0"/>
              </a:rPr>
              <a:t>和以上的 “完成” 对抗</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指示耶稣再来时的象徵。因此，预言，知识及方言在耶稣还没回来时存在的恩赐。 </a:t>
            </a:r>
            <a:endParaRPr lang="en-US" sz="2200" dirty="0">
              <a:solidFill>
                <a:srgbClr val="000000"/>
              </a:solidFill>
              <a:latin typeface="Arial Narrow" charset="0"/>
              <a:ea typeface="SimSun" charset="0"/>
              <a:cs typeface="SimSun" charset="0"/>
            </a:endParaRPr>
          </a:p>
        </p:txBody>
      </p:sp>
      <p:grpSp>
        <p:nvGrpSpPr>
          <p:cNvPr id="2" name="Group 3"/>
          <p:cNvGrpSpPr>
            <a:grpSpLocks/>
          </p:cNvGrpSpPr>
          <p:nvPr/>
        </p:nvGrpSpPr>
        <p:grpSpPr bwMode="auto">
          <a:xfrm>
            <a:off x="95250" y="1905001"/>
            <a:ext cx="8820150" cy="4876800"/>
            <a:chOff x="32" y="0"/>
            <a:chExt cx="3624" cy="3172"/>
          </a:xfrm>
        </p:grpSpPr>
        <p:sp>
          <p:nvSpPr>
            <p:cNvPr id="525319" name="Rectangle 4"/>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 </a:t>
              </a:r>
            </a:p>
            <a:p>
              <a:pPr algn="ctr"/>
              <a:endParaRPr lang="en-US" altLang="zh-CN" sz="2200">
                <a:solidFill>
                  <a:srgbClr val="000000"/>
                </a:solidFill>
                <a:latin typeface="Arial Narrow" charset="0"/>
                <a:ea typeface="SimSun" charset="0"/>
                <a:cs typeface="SimSun" charset="0"/>
              </a:endParaRPr>
            </a:p>
          </p:txBody>
        </p:sp>
        <p:sp>
          <p:nvSpPr>
            <p:cNvPr id="525320" name="Rectangle 5"/>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b="1" u="sng" dirty="0">
                  <a:solidFill>
                    <a:srgbClr val="000000"/>
                  </a:solidFill>
                  <a:latin typeface="Arial Narrow" charset="0"/>
                  <a:ea typeface="SimSun" charset="0"/>
                  <a:cs typeface="SimSun" charset="0"/>
                </a:rPr>
                <a:t>优点</a:t>
              </a:r>
            </a:p>
          </p:txBody>
        </p:sp>
        <p:sp>
          <p:nvSpPr>
            <p:cNvPr id="525321" name="Rectangle 6"/>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 </a:t>
              </a:r>
            </a:p>
            <a:p>
              <a:pPr algn="ctr"/>
              <a:endParaRPr lang="en-US" altLang="zh-CN" sz="2200">
                <a:solidFill>
                  <a:srgbClr val="000000"/>
                </a:solidFill>
                <a:latin typeface="Arial Narrow" charset="0"/>
                <a:ea typeface="SimSun" charset="0"/>
                <a:cs typeface="SimSun" charset="0"/>
              </a:endParaRPr>
            </a:p>
          </p:txBody>
        </p:sp>
        <p:sp>
          <p:nvSpPr>
            <p:cNvPr id="525322" name="Rectangle 7"/>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b="1" u="sng" dirty="0">
                  <a:solidFill>
                    <a:srgbClr val="000000"/>
                  </a:solidFill>
                  <a:latin typeface="Arial Narrow" charset="0"/>
                  <a:ea typeface="SimSun" charset="0"/>
                  <a:cs typeface="SimSun" charset="0"/>
                </a:rPr>
                <a:t>弱点</a:t>
              </a:r>
            </a:p>
          </p:txBody>
        </p:sp>
        <p:sp>
          <p:nvSpPr>
            <p:cNvPr id="525323" name="Rectangle 8"/>
            <p:cNvSpPr>
              <a:spLocks noChangeArrowheads="1"/>
            </p:cNvSpPr>
            <p:nvPr/>
          </p:nvSpPr>
          <p:spPr bwMode="auto">
            <a:xfrm>
              <a:off x="32" y="509"/>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a.</a:t>
              </a:r>
            </a:p>
            <a:p>
              <a:pPr algn="ctr"/>
              <a:endParaRPr lang="en-US" altLang="zh-CN" sz="2200">
                <a:solidFill>
                  <a:srgbClr val="000000"/>
                </a:solidFill>
                <a:latin typeface="Arial Narrow" charset="0"/>
                <a:ea typeface="SimSun" charset="0"/>
                <a:cs typeface="SimSun" charset="0"/>
              </a:endParaRPr>
            </a:p>
          </p:txBody>
        </p:sp>
        <p:sp>
          <p:nvSpPr>
            <p:cNvPr id="525324" name="Rectangle 9"/>
            <p:cNvSpPr>
              <a:spLocks noChangeArrowheads="1"/>
            </p:cNvSpPr>
            <p:nvPr/>
          </p:nvSpPr>
          <p:spPr bwMode="auto">
            <a:xfrm>
              <a:off x="200" y="509"/>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完全解释</a:t>
              </a:r>
              <a:r>
                <a:rPr lang="en-US" altLang="zh-CN" sz="2200" dirty="0">
                  <a:solidFill>
                    <a:srgbClr val="000000"/>
                  </a:solidFill>
                  <a:latin typeface="Arial Narrow" charset="0"/>
                  <a:ea typeface="SimSun" charset="0"/>
                  <a:cs typeface="SimSun" charset="0"/>
                </a:rPr>
                <a:t>12</a:t>
              </a:r>
              <a:r>
                <a:rPr lang="zh-CN" altLang="en-US" sz="2200" dirty="0">
                  <a:solidFill>
                    <a:srgbClr val="000000"/>
                  </a:solidFill>
                  <a:latin typeface="Arial Narrow" charset="0"/>
                  <a:ea typeface="SimSun" charset="0"/>
                  <a:cs typeface="SimSun" charset="0"/>
                </a:rPr>
                <a:t>节的“完全知道”</a:t>
              </a:r>
              <a:endParaRPr lang="en-US" altLang="zh-CN" sz="2200" dirty="0">
                <a:solidFill>
                  <a:srgbClr val="000000"/>
                </a:solidFill>
                <a:latin typeface="Arial Narrow" charset="0"/>
                <a:ea typeface="SimSun" charset="0"/>
                <a:cs typeface="SimSun" charset="0"/>
              </a:endParaRPr>
            </a:p>
          </p:txBody>
        </p:sp>
        <p:sp>
          <p:nvSpPr>
            <p:cNvPr id="525325" name="Rectangle 10"/>
            <p:cNvSpPr>
              <a:spLocks noChangeArrowheads="1"/>
            </p:cNvSpPr>
            <p:nvPr/>
          </p:nvSpPr>
          <p:spPr bwMode="auto">
            <a:xfrm>
              <a:off x="1688" y="509"/>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a.</a:t>
              </a:r>
            </a:p>
            <a:p>
              <a:pPr algn="ctr"/>
              <a:endParaRPr lang="en-US" altLang="zh-CN" sz="2200">
                <a:solidFill>
                  <a:srgbClr val="000000"/>
                </a:solidFill>
                <a:latin typeface="Arial Narrow" charset="0"/>
                <a:ea typeface="SimSun" charset="0"/>
                <a:cs typeface="SimSun" charset="0"/>
              </a:endParaRPr>
            </a:p>
          </p:txBody>
        </p:sp>
        <p:sp>
          <p:nvSpPr>
            <p:cNvPr id="525326" name="Rectangle 11"/>
            <p:cNvSpPr>
              <a:spLocks noChangeArrowheads="1"/>
            </p:cNvSpPr>
            <p:nvPr/>
          </p:nvSpPr>
          <p:spPr bwMode="auto">
            <a:xfrm>
              <a:off x="1912" y="509"/>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不足解释</a:t>
              </a:r>
              <a:r>
                <a:rPr lang="en-US" altLang="zh-CN" sz="2200" dirty="0">
                  <a:solidFill>
                    <a:srgbClr val="000000"/>
                  </a:solidFill>
                  <a:latin typeface="Arial Narrow" charset="0"/>
                  <a:ea typeface="SimSun" charset="0"/>
                  <a:cs typeface="SimSun" charset="0"/>
                </a:rPr>
                <a:t>11</a:t>
              </a:r>
              <a:r>
                <a:rPr lang="zh-CN" altLang="en-US" sz="2200" dirty="0">
                  <a:solidFill>
                    <a:srgbClr val="000000"/>
                  </a:solidFill>
                  <a:latin typeface="Arial Narrow" charset="0"/>
                  <a:ea typeface="SimSun" charset="0"/>
                  <a:cs typeface="SimSun" charset="0"/>
                </a:rPr>
                <a:t>节渐渐成熟的过程</a:t>
              </a:r>
              <a:r>
                <a:rPr lang="en-US" altLang="zh-CN" sz="2200" dirty="0">
                  <a:solidFill>
                    <a:srgbClr val="000000"/>
                  </a:solidFill>
                  <a:latin typeface="Arial Narrow" charset="0"/>
                  <a:ea typeface="SimSun" charset="0"/>
                  <a:cs typeface="SimSun" charset="0"/>
                </a:rPr>
                <a:t>.</a:t>
              </a:r>
            </a:p>
          </p:txBody>
        </p:sp>
        <p:sp>
          <p:nvSpPr>
            <p:cNvPr id="525327" name="Rectangle 12"/>
            <p:cNvSpPr>
              <a:spLocks noChangeArrowheads="1"/>
            </p:cNvSpPr>
            <p:nvPr/>
          </p:nvSpPr>
          <p:spPr bwMode="auto">
            <a:xfrm>
              <a:off x="32" y="1124"/>
              <a:ext cx="16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b. </a:t>
              </a:r>
            </a:p>
            <a:p>
              <a:pPr algn="ctr"/>
              <a:endParaRPr lang="en-US" altLang="zh-CN" sz="2200">
                <a:solidFill>
                  <a:srgbClr val="000000"/>
                </a:solidFill>
                <a:latin typeface="Arial Narrow" charset="0"/>
                <a:ea typeface="SimSun" charset="0"/>
                <a:cs typeface="SimSun" charset="0"/>
              </a:endParaRPr>
            </a:p>
          </p:txBody>
        </p:sp>
        <p:sp>
          <p:nvSpPr>
            <p:cNvPr id="525328" name="Rectangle 13"/>
            <p:cNvSpPr>
              <a:spLocks noChangeArrowheads="1"/>
            </p:cNvSpPr>
            <p:nvPr/>
          </p:nvSpPr>
          <p:spPr bwMode="auto">
            <a:xfrm>
              <a:off x="200" y="1124"/>
              <a:ext cx="1488"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“面对面” </a:t>
              </a:r>
              <a:r>
                <a:rPr lang="en-US" altLang="zh-CN" sz="2200" dirty="0">
                  <a:solidFill>
                    <a:srgbClr val="000000"/>
                  </a:solidFill>
                  <a:latin typeface="Arial Narrow" charset="0"/>
                  <a:ea typeface="SimSun" charset="0"/>
                  <a:cs typeface="SimSun" charset="0"/>
                </a:rPr>
                <a:t>(12</a:t>
              </a:r>
              <a:r>
                <a:rPr lang="zh-CN" altLang="en-US" sz="2200" dirty="0">
                  <a:solidFill>
                    <a:srgbClr val="000000"/>
                  </a:solidFill>
                  <a:latin typeface="Arial Narrow" charset="0"/>
                  <a:ea typeface="SimSun" charset="0"/>
                  <a:cs typeface="SimSun" charset="0"/>
                </a:rPr>
                <a:t>节</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描述看到基督的再来 </a:t>
              </a:r>
              <a:r>
                <a:rPr lang="en-US" altLang="zh-CN" sz="2200" dirty="0">
                  <a:solidFill>
                    <a:srgbClr val="000000"/>
                  </a:solidFill>
                  <a:latin typeface="Arial Narrow" charset="0"/>
                  <a:ea typeface="SimSun" charset="0"/>
                  <a:cs typeface="SimSun" charset="0"/>
                </a:rPr>
                <a:t>(cf. </a:t>
              </a:r>
              <a:r>
                <a:rPr lang="zh-CN" altLang="en-US" sz="2200" dirty="0">
                  <a:solidFill>
                    <a:srgbClr val="000000"/>
                  </a:solidFill>
                  <a:latin typeface="Arial Narrow" charset="0"/>
                  <a:ea typeface="SimSun" charset="0"/>
                  <a:cs typeface="SimSun" charset="0"/>
                </a:rPr>
                <a:t>林前</a:t>
              </a:r>
              <a:r>
                <a:rPr lang="en-US" altLang="zh-CN" sz="2200" dirty="0">
                  <a:solidFill>
                    <a:srgbClr val="000000"/>
                  </a:solidFill>
                  <a:latin typeface="Arial Narrow" charset="0"/>
                  <a:ea typeface="SimSun" charset="0"/>
                  <a:cs typeface="SimSun" charset="0"/>
                </a:rPr>
                <a:t>1:7) </a:t>
              </a:r>
              <a:r>
                <a:rPr lang="zh-CN" altLang="en-US" sz="2200" dirty="0">
                  <a:solidFill>
                    <a:srgbClr val="000000"/>
                  </a:solidFill>
                  <a:latin typeface="Arial Narrow" charset="0"/>
                  <a:ea typeface="SimSun" charset="0"/>
                  <a:cs typeface="SimSun" charset="0"/>
                </a:rPr>
                <a:t>和旧约里亲自看到神一致</a:t>
              </a:r>
              <a:r>
                <a:rPr lang="en-US" altLang="zh-CN" sz="2200" dirty="0">
                  <a:solidFill>
                    <a:srgbClr val="000000"/>
                  </a:solidFill>
                  <a:latin typeface="Arial Narrow" charset="0"/>
                  <a:ea typeface="SimSun" charset="0"/>
                  <a:cs typeface="SimSun" charset="0"/>
                </a:rPr>
                <a:t>.</a:t>
              </a:r>
            </a:p>
          </p:txBody>
        </p:sp>
        <p:sp>
          <p:nvSpPr>
            <p:cNvPr id="525329" name="Rectangle 14"/>
            <p:cNvSpPr>
              <a:spLocks noChangeArrowheads="1"/>
            </p:cNvSpPr>
            <p:nvPr/>
          </p:nvSpPr>
          <p:spPr bwMode="auto">
            <a:xfrm>
              <a:off x="1688" y="1124"/>
              <a:ext cx="22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b.</a:t>
              </a:r>
            </a:p>
            <a:p>
              <a:pPr algn="ctr"/>
              <a:endParaRPr lang="en-US" altLang="zh-CN" sz="2200">
                <a:solidFill>
                  <a:srgbClr val="000000"/>
                </a:solidFill>
                <a:latin typeface="Arial Narrow" charset="0"/>
                <a:ea typeface="SimSun" charset="0"/>
                <a:cs typeface="SimSun" charset="0"/>
              </a:endParaRPr>
            </a:p>
          </p:txBody>
        </p:sp>
        <p:sp>
          <p:nvSpPr>
            <p:cNvPr id="525330" name="Rectangle 15"/>
            <p:cNvSpPr>
              <a:spLocks noChangeArrowheads="1"/>
            </p:cNvSpPr>
            <p:nvPr/>
          </p:nvSpPr>
          <p:spPr bwMode="auto">
            <a:xfrm>
              <a:off x="1912" y="1124"/>
              <a:ext cx="1744" cy="827"/>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不能分辨预言及知识本质和</a:t>
              </a:r>
            </a:p>
            <a:p>
              <a:pPr algn="ctr" eaLnBrk="1" hangingPunct="1"/>
              <a:r>
                <a:rPr lang="zh-CN" altLang="en-US" sz="2200" dirty="0">
                  <a:solidFill>
                    <a:srgbClr val="000000"/>
                  </a:solidFill>
                  <a:latin typeface="Arial Narrow" charset="0"/>
                  <a:ea typeface="SimSun" charset="0"/>
                  <a:cs typeface="SimSun" charset="0"/>
                </a:rPr>
                <a:t>方言确定性的本质 </a:t>
              </a:r>
              <a:r>
                <a:rPr lang="en-US" altLang="zh-CN" sz="2200" dirty="0">
                  <a:solidFill>
                    <a:srgbClr val="000000"/>
                  </a:solidFill>
                  <a:latin typeface="Arial Narrow" charset="0"/>
                  <a:ea typeface="SimSun" charset="0"/>
                  <a:cs typeface="SimSun" charset="0"/>
                </a:rPr>
                <a:t>(cf. 14:22)</a:t>
              </a:r>
            </a:p>
          </p:txBody>
        </p:sp>
        <p:sp>
          <p:nvSpPr>
            <p:cNvPr id="525331" name="Rectangle 16"/>
            <p:cNvSpPr>
              <a:spLocks noChangeArrowheads="1"/>
            </p:cNvSpPr>
            <p:nvPr/>
          </p:nvSpPr>
          <p:spPr bwMode="auto">
            <a:xfrm>
              <a:off x="32" y="1951"/>
              <a:ext cx="16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c.</a:t>
              </a:r>
            </a:p>
            <a:p>
              <a:pPr algn="ctr"/>
              <a:endParaRPr lang="en-US" altLang="zh-CN" sz="2200">
                <a:solidFill>
                  <a:srgbClr val="000000"/>
                </a:solidFill>
                <a:latin typeface="Arial Narrow" charset="0"/>
                <a:ea typeface="SimSun" charset="0"/>
                <a:cs typeface="SimSun" charset="0"/>
              </a:endParaRPr>
            </a:p>
          </p:txBody>
        </p:sp>
        <p:sp>
          <p:nvSpPr>
            <p:cNvPr id="525332" name="Rectangle 17"/>
            <p:cNvSpPr>
              <a:spLocks noChangeArrowheads="1"/>
            </p:cNvSpPr>
            <p:nvPr/>
          </p:nvSpPr>
          <p:spPr bwMode="auto">
            <a:xfrm>
              <a:off x="200" y="1951"/>
              <a:ext cx="1488"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“完美” 描述耶稣再来的情况 </a:t>
              </a:r>
              <a:r>
                <a:rPr lang="en-US" altLang="zh-CN" sz="2200" dirty="0">
                  <a:solidFill>
                    <a:srgbClr val="000000"/>
                  </a:solidFill>
                  <a:latin typeface="Arial Narrow" charset="0"/>
                  <a:ea typeface="SimSun" charset="0"/>
                  <a:cs typeface="SimSun" charset="0"/>
                </a:rPr>
                <a:t>(</a:t>
              </a:r>
              <a:r>
                <a:rPr lang="zh-CN" altLang="en-US" sz="2200" dirty="0">
                  <a:solidFill>
                    <a:srgbClr val="000000"/>
                  </a:solidFill>
                  <a:latin typeface="Arial Narrow" charset="0"/>
                  <a:ea typeface="SimSun" charset="0"/>
                  <a:cs typeface="SimSun" charset="0"/>
                </a:rPr>
                <a:t>提到云里</a:t>
              </a:r>
              <a:r>
                <a:rPr lang="en-US" altLang="zh-CN" sz="2200" dirty="0">
                  <a:solidFill>
                    <a:srgbClr val="000000"/>
                  </a:solidFill>
                  <a:latin typeface="Arial Narrow" charset="0"/>
                  <a:ea typeface="SimSun" charset="0"/>
                  <a:cs typeface="SimSun" charset="0"/>
                </a:rPr>
                <a:t>).</a:t>
              </a:r>
            </a:p>
          </p:txBody>
        </p:sp>
        <p:sp>
          <p:nvSpPr>
            <p:cNvPr id="525333" name="Rectangle 18"/>
            <p:cNvSpPr>
              <a:spLocks noChangeArrowheads="1"/>
            </p:cNvSpPr>
            <p:nvPr/>
          </p:nvSpPr>
          <p:spPr bwMode="auto">
            <a:xfrm>
              <a:off x="1688" y="1951"/>
              <a:ext cx="22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c.</a:t>
              </a:r>
            </a:p>
            <a:p>
              <a:pPr algn="ctr"/>
              <a:endParaRPr lang="en-US" altLang="zh-CN" sz="2200">
                <a:solidFill>
                  <a:srgbClr val="000000"/>
                </a:solidFill>
                <a:latin typeface="Arial Narrow" charset="0"/>
                <a:ea typeface="SimSun" charset="0"/>
                <a:cs typeface="SimSun" charset="0"/>
              </a:endParaRPr>
            </a:p>
          </p:txBody>
        </p:sp>
        <p:sp>
          <p:nvSpPr>
            <p:cNvPr id="525334" name="Rectangle 19"/>
            <p:cNvSpPr>
              <a:spLocks noChangeArrowheads="1"/>
            </p:cNvSpPr>
            <p:nvPr/>
          </p:nvSpPr>
          <p:spPr bwMode="auto">
            <a:xfrm>
              <a:off x="1912" y="1951"/>
              <a:ext cx="1744" cy="615"/>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保罗从来没有绝对地称 </a:t>
              </a:r>
              <a:r>
                <a:rPr lang="en-US" altLang="zh-CN" sz="2200" dirty="0">
                  <a:solidFill>
                    <a:srgbClr val="000000"/>
                  </a:solidFill>
                  <a:latin typeface="Arial Narrow" charset="0"/>
                  <a:ea typeface="SimSun" charset="0"/>
                  <a:cs typeface="SimSun" charset="0"/>
                </a:rPr>
                <a:t>to </a:t>
              </a:r>
              <a:r>
                <a:rPr lang="en-US" altLang="zh-CN" sz="2200" i="1" dirty="0" err="1">
                  <a:solidFill>
                    <a:srgbClr val="000000"/>
                  </a:solidFill>
                  <a:latin typeface="Arial Narrow" charset="0"/>
                  <a:ea typeface="SimSun" charset="0"/>
                  <a:cs typeface="SimSun" charset="0"/>
                </a:rPr>
                <a:t>teleion</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为 “完美”</a:t>
              </a:r>
              <a:endParaRPr lang="en-US" altLang="zh-CN" sz="2200" dirty="0">
                <a:solidFill>
                  <a:srgbClr val="000000"/>
                </a:solidFill>
                <a:latin typeface="Arial Narrow" charset="0"/>
                <a:ea typeface="SimSun" charset="0"/>
                <a:cs typeface="SimSun" charset="0"/>
              </a:endParaRPr>
            </a:p>
          </p:txBody>
        </p:sp>
        <p:sp>
          <p:nvSpPr>
            <p:cNvPr id="525335" name="Rectangle 20"/>
            <p:cNvSpPr>
              <a:spLocks noChangeArrowheads="1"/>
            </p:cNvSpPr>
            <p:nvPr/>
          </p:nvSpPr>
          <p:spPr bwMode="auto">
            <a:xfrm>
              <a:off x="32" y="2566"/>
              <a:ext cx="16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d.</a:t>
              </a:r>
            </a:p>
            <a:p>
              <a:pPr algn="ctr"/>
              <a:endParaRPr lang="en-US" altLang="zh-CN" sz="2200">
                <a:solidFill>
                  <a:srgbClr val="000000"/>
                </a:solidFill>
                <a:latin typeface="Arial Narrow" charset="0"/>
                <a:ea typeface="SimSun" charset="0"/>
                <a:cs typeface="SimSun" charset="0"/>
              </a:endParaRPr>
            </a:p>
          </p:txBody>
        </p:sp>
        <p:sp>
          <p:nvSpPr>
            <p:cNvPr id="525336" name="Rectangle 21"/>
            <p:cNvSpPr>
              <a:spLocks noChangeArrowheads="1"/>
            </p:cNvSpPr>
            <p:nvPr/>
          </p:nvSpPr>
          <p:spPr bwMode="auto">
            <a:xfrm>
              <a:off x="200" y="2566"/>
              <a:ext cx="1488"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i="1" dirty="0">
                  <a:solidFill>
                    <a:srgbClr val="000000"/>
                  </a:solidFill>
                  <a:latin typeface="Arial Narrow" charset="0"/>
                  <a:ea typeface="SimSun" charset="0"/>
                  <a:cs typeface="SimSun" charset="0"/>
                </a:rPr>
                <a:t>to </a:t>
              </a:r>
              <a:r>
                <a:rPr lang="en-US" altLang="zh-CN" sz="2200" i="1" dirty="0" err="1">
                  <a:solidFill>
                    <a:srgbClr val="000000"/>
                  </a:solidFill>
                  <a:latin typeface="Arial Narrow" charset="0"/>
                  <a:ea typeface="SimSun" charset="0"/>
                  <a:cs typeface="SimSun" charset="0"/>
                </a:rPr>
                <a:t>teleion</a:t>
              </a:r>
              <a:r>
                <a:rPr lang="en-US" altLang="zh-CN" sz="2200" i="1"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多数是 “完美” 看法</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希腊的哲学 </a:t>
              </a:r>
              <a:r>
                <a:rPr lang="en-US" altLang="zh-CN" sz="2200" dirty="0">
                  <a:solidFill>
                    <a:srgbClr val="000000"/>
                  </a:solidFill>
                  <a:latin typeface="Arial Narrow" charset="0"/>
                  <a:ea typeface="SimSun" charset="0"/>
                  <a:cs typeface="SimSun" charset="0"/>
                </a:rPr>
                <a:t>(</a:t>
              </a:r>
              <a:r>
                <a:rPr lang="zh-CN" altLang="en-US" sz="2200" dirty="0">
                  <a:solidFill>
                    <a:srgbClr val="000000"/>
                  </a:solidFill>
                  <a:latin typeface="Arial Narrow" charset="0"/>
                  <a:ea typeface="SimSun" charset="0"/>
                  <a:cs typeface="SimSun" charset="0"/>
                </a:rPr>
                <a:t>例如</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柏拉图</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以及雅各书 </a:t>
              </a:r>
              <a:r>
                <a:rPr lang="en-US" altLang="zh-CN" sz="2200" dirty="0">
                  <a:solidFill>
                    <a:srgbClr val="000000"/>
                  </a:solidFill>
                  <a:latin typeface="Arial Narrow" charset="0"/>
                  <a:ea typeface="SimSun" charset="0"/>
                  <a:cs typeface="SimSun" charset="0"/>
                </a:rPr>
                <a:t>3:2.</a:t>
              </a:r>
            </a:p>
          </p:txBody>
        </p:sp>
        <p:sp>
          <p:nvSpPr>
            <p:cNvPr id="525337" name="Rectangle 22"/>
            <p:cNvSpPr>
              <a:spLocks noChangeArrowheads="1"/>
            </p:cNvSpPr>
            <p:nvPr/>
          </p:nvSpPr>
          <p:spPr bwMode="auto">
            <a:xfrm>
              <a:off x="1688" y="2566"/>
              <a:ext cx="22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en-US" altLang="zh-CN" sz="2200">
                  <a:solidFill>
                    <a:srgbClr val="000000"/>
                  </a:solidFill>
                  <a:latin typeface="Arial Narrow" charset="0"/>
                  <a:ea typeface="SimSun" charset="0"/>
                  <a:cs typeface="SimSun" charset="0"/>
                </a:rPr>
                <a:t>d.</a:t>
              </a:r>
            </a:p>
            <a:p>
              <a:pPr algn="ctr"/>
              <a:endParaRPr lang="en-US" altLang="zh-CN" sz="2200">
                <a:solidFill>
                  <a:srgbClr val="000000"/>
                </a:solidFill>
                <a:latin typeface="Arial Narrow" charset="0"/>
                <a:ea typeface="SimSun" charset="0"/>
                <a:cs typeface="SimSun" charset="0"/>
              </a:endParaRPr>
            </a:p>
          </p:txBody>
        </p:sp>
        <p:sp>
          <p:nvSpPr>
            <p:cNvPr id="525338" name="Rectangle 23"/>
            <p:cNvSpPr>
              <a:spLocks noChangeArrowheads="1"/>
            </p:cNvSpPr>
            <p:nvPr/>
          </p:nvSpPr>
          <p:spPr bwMode="auto">
            <a:xfrm>
              <a:off x="1912" y="2566"/>
              <a:ext cx="1744" cy="606"/>
            </a:xfrm>
            <a:prstGeom prst="rect">
              <a:avLst/>
            </a:prstGeom>
            <a:solidFill>
              <a:srgbClr val="FFFFCC"/>
            </a:solidFill>
            <a:ln w="9525">
              <a:solidFill>
                <a:schemeClr val="tx1"/>
              </a:solidFill>
              <a:miter lim="800000"/>
              <a:headEnd/>
              <a:tailEnd/>
            </a:ln>
          </p:spPr>
          <p:txBody>
            <a:bodyPr lIns="0" tIns="0" rIns="0" bIns="0" anchor="ctr" anchorCtr="1"/>
            <a:lstStyle/>
            <a:p>
              <a:pPr algn="ctr" eaLnBrk="1" hangingPunct="1"/>
              <a:r>
                <a:rPr lang="zh-CN" altLang="en-US" sz="2200" dirty="0">
                  <a:solidFill>
                    <a:srgbClr val="000000"/>
                  </a:solidFill>
                  <a:latin typeface="Arial Narrow" charset="0"/>
                  <a:ea typeface="SimSun" charset="0"/>
                  <a:cs typeface="SimSun" charset="0"/>
                </a:rPr>
                <a:t>“完美” </a:t>
              </a:r>
              <a:r>
                <a:rPr lang="en-US" altLang="zh-CN" sz="2200" dirty="0">
                  <a:solidFill>
                    <a:srgbClr val="000000"/>
                  </a:solidFill>
                  <a:latin typeface="Arial Narrow" charset="0"/>
                  <a:ea typeface="SimSun" charset="0"/>
                  <a:cs typeface="SimSun" charset="0"/>
                </a:rPr>
                <a:t>(</a:t>
              </a:r>
              <a:r>
                <a:rPr lang="zh-CN" altLang="en-US" sz="2200" dirty="0">
                  <a:solidFill>
                    <a:srgbClr val="000000"/>
                  </a:solidFill>
                  <a:latin typeface="Arial Narrow" charset="0"/>
                  <a:ea typeface="SimSun" charset="0"/>
                  <a:cs typeface="SimSun" charset="0"/>
                </a:rPr>
                <a:t>性质上的</a:t>
              </a:r>
              <a:r>
                <a:rPr lang="en-US" altLang="zh-CN" sz="2200" dirty="0">
                  <a:solidFill>
                    <a:srgbClr val="000000"/>
                  </a:solidFill>
                  <a:latin typeface="Arial Narrow" charset="0"/>
                  <a:ea typeface="SimSun" charset="0"/>
                  <a:cs typeface="SimSun" charset="0"/>
                </a:rPr>
                <a:t>) </a:t>
              </a:r>
              <a:r>
                <a:rPr lang="zh-CN" altLang="en-US" sz="2200" dirty="0">
                  <a:solidFill>
                    <a:srgbClr val="000000"/>
                  </a:solidFill>
                  <a:latin typeface="Arial Narrow" charset="0"/>
                  <a:ea typeface="SimSun" charset="0"/>
                  <a:cs typeface="SimSun" charset="0"/>
                </a:rPr>
                <a:t>不能分辨 “有限” </a:t>
              </a:r>
              <a:r>
                <a:rPr lang="en-US" altLang="zh-CN" sz="2200" dirty="0">
                  <a:solidFill>
                    <a:srgbClr val="000000"/>
                  </a:solidFill>
                  <a:latin typeface="Arial Narrow" charset="0"/>
                  <a:ea typeface="SimSun" charset="0"/>
                  <a:cs typeface="SimSun" charset="0"/>
                </a:rPr>
                <a:t>(</a:t>
              </a:r>
              <a:r>
                <a:rPr lang="zh-CN" altLang="en-US" sz="2200" dirty="0">
                  <a:solidFill>
                    <a:srgbClr val="000000"/>
                  </a:solidFill>
                  <a:latin typeface="Arial Narrow" charset="0"/>
                  <a:ea typeface="SimSun" charset="0"/>
                  <a:cs typeface="SimSun" charset="0"/>
                </a:rPr>
                <a:t>定量的</a:t>
              </a:r>
              <a:r>
                <a:rPr lang="en-US" altLang="zh-CN" sz="2200" dirty="0">
                  <a:solidFill>
                    <a:srgbClr val="000000"/>
                  </a:solidFill>
                  <a:latin typeface="Arial Narrow" charset="0"/>
                  <a:ea typeface="SimSun" charset="0"/>
                  <a:cs typeface="SimSun" charset="0"/>
                </a:rPr>
                <a:t>, 10</a:t>
              </a:r>
              <a:r>
                <a:rPr lang="zh-CN" altLang="en-US" sz="2200" dirty="0">
                  <a:solidFill>
                    <a:srgbClr val="000000"/>
                  </a:solidFill>
                  <a:latin typeface="Arial Narrow" charset="0"/>
                  <a:ea typeface="SimSun" charset="0"/>
                  <a:cs typeface="SimSun" charset="0"/>
                </a:rPr>
                <a:t>节</a:t>
              </a:r>
              <a:r>
                <a:rPr lang="en-US" altLang="zh-CN" sz="2200" dirty="0">
                  <a:solidFill>
                    <a:srgbClr val="000000"/>
                  </a:solidFill>
                  <a:latin typeface="Arial Narrow" charset="0"/>
                  <a:ea typeface="SimSun" charset="0"/>
                  <a:cs typeface="SimSun" charset="0"/>
                </a:rPr>
                <a:t>).</a:t>
              </a:r>
            </a:p>
          </p:txBody>
        </p:sp>
      </p:grpSp>
      <p:sp>
        <p:nvSpPr>
          <p:cNvPr id="525316" name="Rectangle 24"/>
          <p:cNvSpPr>
            <a:spLocks noGrp="1" noChangeArrowheads="1"/>
          </p:cNvSpPr>
          <p:nvPr>
            <p:ph type="title" idx="4294967295"/>
          </p:nvPr>
        </p:nvSpPr>
        <p:spPr>
          <a:xfrm>
            <a:off x="361093" y="1"/>
            <a:ext cx="6575570" cy="523087"/>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哥林多前书 </a:t>
            </a:r>
            <a:r>
              <a:rPr lang="en-US" altLang="zh-CN" sz="2800" b="1" dirty="0">
                <a:solidFill>
                  <a:srgbClr val="FFFFFF"/>
                </a:solidFill>
                <a:latin typeface="Arial" charset="0"/>
                <a:ea typeface="SimSun" charset="0"/>
                <a:cs typeface="SimSun" charset="0"/>
              </a:rPr>
              <a:t>13:8-13</a:t>
            </a:r>
            <a:r>
              <a:rPr lang="zh-CN" altLang="en-US" sz="2800" b="1" dirty="0">
                <a:solidFill>
                  <a:srgbClr val="FFFFFF"/>
                </a:solidFill>
                <a:latin typeface="Arial" charset="0"/>
                <a:ea typeface="SimSun" charset="0"/>
                <a:cs typeface="SimSun" charset="0"/>
              </a:rPr>
              <a:t>的“提到云里”看法</a:t>
            </a:r>
            <a:endParaRPr lang="en-US" sz="2800" b="1" dirty="0">
              <a:solidFill>
                <a:srgbClr val="FFFFFF"/>
              </a:solidFill>
              <a:latin typeface="Arial" charset="0"/>
              <a:ea typeface="SimSun" charset="0"/>
              <a:cs typeface="SimSun" charset="0"/>
            </a:endParaRPr>
          </a:p>
        </p:txBody>
      </p:sp>
      <p:sp>
        <p:nvSpPr>
          <p:cNvPr id="525317" name="Text Box 26"/>
          <p:cNvSpPr txBox="1">
            <a:spLocks noChangeArrowheads="1"/>
          </p:cNvSpPr>
          <p:nvPr/>
        </p:nvSpPr>
        <p:spPr bwMode="auto">
          <a:xfrm>
            <a:off x="3690956" y="1676408"/>
            <a:ext cx="5225329" cy="338421"/>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rPr>
              <a:t>罗伯特</a:t>
            </a:r>
            <a:r>
              <a:rPr lang="en-US" altLang="zh-CN" sz="1600" b="0" dirty="0">
                <a:solidFill>
                  <a:srgbClr val="FFFFFF"/>
                </a:solidFill>
              </a:rPr>
              <a:t>·</a:t>
            </a:r>
            <a:r>
              <a:rPr lang="zh-CN" altLang="en-US" sz="1600" b="0" dirty="0">
                <a:solidFill>
                  <a:srgbClr val="FFFFFF"/>
                </a:solidFill>
              </a:rPr>
              <a:t>汤玛士 </a:t>
            </a:r>
            <a:r>
              <a:rPr lang="en-US" altLang="zh-CN" sz="1600" b="0" dirty="0">
                <a:solidFill>
                  <a:srgbClr val="FFFFFF"/>
                </a:solidFill>
              </a:rPr>
              <a:t>(</a:t>
            </a:r>
            <a:r>
              <a:rPr lang="en-US" sz="1600" b="0" dirty="0">
                <a:solidFill>
                  <a:srgbClr val="FFFFFF"/>
                </a:solidFill>
              </a:rPr>
              <a:t>Robert L. Thomas), JETS (1974): 81-89</a:t>
            </a:r>
          </a:p>
        </p:txBody>
      </p:sp>
      <p:sp>
        <p:nvSpPr>
          <p:cNvPr id="525318" name="Text Box 27"/>
          <p:cNvSpPr txBox="1">
            <a:spLocks noChangeArrowheads="1"/>
          </p:cNvSpPr>
          <p:nvPr/>
        </p:nvSpPr>
        <p:spPr bwMode="auto">
          <a:xfrm>
            <a:off x="7924813" y="76203"/>
            <a:ext cx="116055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a:solidFill>
                  <a:srgbClr val="000000"/>
                </a:solidFill>
              </a:rPr>
              <a:t>161b-c</a:t>
            </a:r>
          </a:p>
        </p:txBody>
      </p:sp>
    </p:spTree>
    <p:extLst>
      <p:ext uri="{BB962C8B-B14F-4D97-AF65-F5344CB8AC3E}">
        <p14:creationId xmlns:p14="http://schemas.microsoft.com/office/powerpoint/2010/main" val="2123194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7362" name="Rectangle 2"/>
          <p:cNvSpPr>
            <a:spLocks noChangeArrowheads="1"/>
          </p:cNvSpPr>
          <p:nvPr/>
        </p:nvSpPr>
        <p:spPr bwMode="auto">
          <a:xfrm>
            <a:off x="0" y="457201"/>
            <a:ext cx="9144000" cy="163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69" tIns="45635" rIns="91269" bIns="45635">
            <a:spAutoFit/>
          </a:bodyPr>
          <a:lstStyle/>
          <a:p>
            <a:pPr eaLnBrk="1" hangingPunct="1"/>
            <a:r>
              <a:rPr lang="en-US" altLang="zh-CN" sz="2000" b="1" dirty="0">
                <a:solidFill>
                  <a:srgbClr val="000000"/>
                </a:solidFill>
                <a:latin typeface="Arial Narrow" charset="0"/>
                <a:ea typeface="SimSun" charset="0"/>
                <a:cs typeface="SimSun" charset="0"/>
              </a:rPr>
              <a:t>3. </a:t>
            </a:r>
            <a:r>
              <a:rPr lang="zh-CN" altLang="en-US" sz="2000" b="1" dirty="0">
                <a:solidFill>
                  <a:srgbClr val="000000"/>
                </a:solidFill>
                <a:latin typeface="Arial Narrow" charset="0"/>
                <a:ea typeface="SimSun" charset="0"/>
                <a:cs typeface="SimSun" charset="0"/>
              </a:rPr>
              <a:t>肢体看 </a:t>
            </a:r>
            <a:r>
              <a:rPr lang="en-US" altLang="zh-CN" sz="2000" dirty="0">
                <a:solidFill>
                  <a:srgbClr val="000000"/>
                </a:solidFill>
                <a:latin typeface="Arial Narrow" charset="0"/>
                <a:ea typeface="SimSun" charset="0"/>
                <a:cs typeface="SimSun" charset="0"/>
              </a:rPr>
              <a:t>to </a:t>
            </a:r>
            <a:r>
              <a:rPr lang="en-US" altLang="zh-CN" sz="2000" dirty="0" err="1">
                <a:solidFill>
                  <a:srgbClr val="000000"/>
                </a:solidFill>
                <a:latin typeface="Arial Narrow" charset="0"/>
                <a:ea typeface="SimSun" charset="0"/>
                <a:cs typeface="SimSun" charset="0"/>
              </a:rPr>
              <a:t>teleion</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为 “成熟</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指示耶稣成熟的肢体。“它显出基督徒教会的团体，以一体成长，从它出世，经过不同阶段的成长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比较成熟</a:t>
            </a:r>
            <a:r>
              <a:rPr lang="en-US" altLang="zh-CN" sz="2000" dirty="0">
                <a:solidFill>
                  <a:srgbClr val="000000"/>
                </a:solidFill>
                <a:latin typeface="Arial Narrow" charset="0"/>
                <a:ea typeface="SimSun" charset="0"/>
                <a:cs typeface="SimSun" charset="0"/>
              </a:rPr>
              <a:t>, v. 11] </a:t>
            </a:r>
            <a:r>
              <a:rPr lang="zh-CN" altLang="en-US" sz="2000" dirty="0">
                <a:solidFill>
                  <a:srgbClr val="000000"/>
                </a:solidFill>
                <a:latin typeface="Arial Narrow" charset="0"/>
                <a:ea typeface="SimSun" charset="0"/>
                <a:cs typeface="SimSun" charset="0"/>
              </a:rPr>
              <a:t>至到耶稣再来</a:t>
            </a:r>
            <a:r>
              <a:rPr lang="en-US" altLang="zh-CN" sz="2000" dirty="0">
                <a:solidFill>
                  <a:srgbClr val="000000"/>
                </a:solidFill>
                <a:latin typeface="Arial Narrow" charset="0"/>
                <a:ea typeface="SimSun" charset="0"/>
                <a:cs typeface="SimSun" charset="0"/>
              </a:rPr>
              <a:t>(</a:t>
            </a:r>
            <a:r>
              <a:rPr lang="en-US" altLang="zh-CN" sz="2000" i="1" dirty="0" err="1">
                <a:solidFill>
                  <a:srgbClr val="000000"/>
                </a:solidFill>
                <a:latin typeface="Arial Narrow" charset="0"/>
                <a:ea typeface="SimSun" charset="0"/>
                <a:cs typeface="SimSun" charset="0"/>
              </a:rPr>
              <a:t>parousia</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的成熟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最终的成熟</a:t>
            </a:r>
            <a:r>
              <a:rPr lang="en-US" altLang="zh-CN" sz="2000" dirty="0">
                <a:solidFill>
                  <a:srgbClr val="000000"/>
                </a:solidFill>
                <a:latin typeface="Arial Narrow" charset="0"/>
                <a:ea typeface="SimSun" charset="0"/>
                <a:cs typeface="SimSun" charset="0"/>
              </a:rPr>
              <a:t>, v. 12; </a:t>
            </a:r>
            <a:r>
              <a:rPr lang="zh-CN" altLang="en-US" sz="2000" dirty="0">
                <a:solidFill>
                  <a:srgbClr val="000000"/>
                </a:solidFill>
                <a:latin typeface="Arial Narrow" charset="0"/>
                <a:ea typeface="SimSun" charset="0"/>
                <a:cs typeface="SimSun" charset="0"/>
              </a:rPr>
              <a:t>汤玛士</a:t>
            </a:r>
            <a:r>
              <a:rPr lang="en-US" altLang="zh-CN" sz="2000" dirty="0">
                <a:solidFill>
                  <a:srgbClr val="000000"/>
                </a:solidFill>
                <a:latin typeface="Arial Narrow" charset="0"/>
                <a:ea typeface="SimSun" charset="0"/>
                <a:cs typeface="SimSun" charset="0"/>
              </a:rPr>
              <a:t>, 86].”  </a:t>
            </a:r>
            <a:r>
              <a:rPr lang="zh-CN" altLang="en-US" sz="2000" dirty="0">
                <a:solidFill>
                  <a:srgbClr val="000000"/>
                </a:solidFill>
                <a:latin typeface="Arial Narrow" charset="0"/>
                <a:ea typeface="SimSun" charset="0"/>
                <a:cs typeface="SimSun" charset="0"/>
              </a:rPr>
              <a:t>利用暧昧的名词 </a:t>
            </a:r>
            <a:r>
              <a:rPr lang="en-US" altLang="zh-CN" sz="2000" dirty="0">
                <a:solidFill>
                  <a:srgbClr val="000000"/>
                </a:solidFill>
                <a:latin typeface="Arial Narrow" charset="0"/>
                <a:ea typeface="SimSun" charset="0"/>
                <a:cs typeface="SimSun" charset="0"/>
              </a:rPr>
              <a:t>to </a:t>
            </a:r>
            <a:r>
              <a:rPr lang="en-US" altLang="zh-CN" sz="2000" i="1" dirty="0" err="1">
                <a:solidFill>
                  <a:srgbClr val="000000"/>
                </a:solidFill>
                <a:latin typeface="Arial Narrow" charset="0"/>
                <a:ea typeface="SimSun" charset="0"/>
                <a:cs typeface="SimSun" charset="0"/>
              </a:rPr>
              <a:t>teleion</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保罗打开了两个可能性，教会是</a:t>
            </a:r>
            <a:r>
              <a:rPr lang="en-US" altLang="zh-CN" sz="2000" dirty="0">
                <a:solidFill>
                  <a:srgbClr val="000000"/>
                </a:solidFill>
                <a:latin typeface="Arial Narrow" charset="0"/>
                <a:ea typeface="SimSun" charset="0"/>
                <a:cs typeface="SimSun" charset="0"/>
              </a:rPr>
              <a:t>: (1) </a:t>
            </a:r>
            <a:r>
              <a:rPr lang="zh-CN" altLang="en-US" sz="2000" dirty="0">
                <a:solidFill>
                  <a:srgbClr val="000000"/>
                </a:solidFill>
                <a:latin typeface="Arial Narrow" charset="0"/>
                <a:ea typeface="SimSun" charset="0"/>
                <a:cs typeface="SimSun" charset="0"/>
              </a:rPr>
              <a:t>在新约完成后比较完整或 </a:t>
            </a:r>
            <a:r>
              <a:rPr lang="en-US" altLang="zh-CN" sz="2000" dirty="0">
                <a:solidFill>
                  <a:srgbClr val="000000"/>
                </a:solidFill>
                <a:latin typeface="Arial Narrow" charset="0"/>
                <a:ea typeface="SimSun" charset="0"/>
                <a:cs typeface="SimSun" charset="0"/>
              </a:rPr>
              <a:t>(2) </a:t>
            </a:r>
            <a:r>
              <a:rPr lang="zh-CN" altLang="en-US" sz="2000" dirty="0">
                <a:solidFill>
                  <a:srgbClr val="000000"/>
                </a:solidFill>
                <a:latin typeface="Arial Narrow" charset="0"/>
                <a:ea typeface="SimSun" charset="0"/>
                <a:cs typeface="SimSun" charset="0"/>
              </a:rPr>
              <a:t>基督回来后完美无缺。这看法最终与正典的看法相同。</a:t>
            </a:r>
            <a:endParaRPr lang="en-US" sz="2200" dirty="0">
              <a:solidFill>
                <a:srgbClr val="000000"/>
              </a:solidFill>
              <a:latin typeface="Arial Narrow" charset="0"/>
              <a:ea typeface="SimSun" charset="0"/>
              <a:cs typeface="SimSun" charset="0"/>
            </a:endParaRPr>
          </a:p>
        </p:txBody>
      </p:sp>
      <p:grpSp>
        <p:nvGrpSpPr>
          <p:cNvPr id="2" name="Group 3"/>
          <p:cNvGrpSpPr>
            <a:grpSpLocks/>
          </p:cNvGrpSpPr>
          <p:nvPr/>
        </p:nvGrpSpPr>
        <p:grpSpPr bwMode="auto">
          <a:xfrm>
            <a:off x="76200" y="2667000"/>
            <a:ext cx="8915400" cy="4114800"/>
            <a:chOff x="32" y="0"/>
            <a:chExt cx="3624" cy="3134"/>
          </a:xfrm>
        </p:grpSpPr>
        <p:sp>
          <p:nvSpPr>
            <p:cNvPr id="527367" name="Rectangle 4"/>
            <p:cNvSpPr>
              <a:spLocks noChangeArrowheads="1"/>
            </p:cNvSpPr>
            <p:nvPr/>
          </p:nvSpPr>
          <p:spPr bwMode="auto">
            <a:xfrm>
              <a:off x="32" y="0"/>
              <a:ext cx="16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sp>
          <p:nvSpPr>
            <p:cNvPr id="527368" name="Rectangle 5"/>
            <p:cNvSpPr>
              <a:spLocks noChangeArrowheads="1"/>
            </p:cNvSpPr>
            <p:nvPr/>
          </p:nvSpPr>
          <p:spPr bwMode="auto">
            <a:xfrm>
              <a:off x="200" y="0"/>
              <a:ext cx="1488"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b="1" u="sng" dirty="0">
                  <a:solidFill>
                    <a:srgbClr val="000000"/>
                  </a:solidFill>
                  <a:latin typeface="Arial Narrow" charset="0"/>
                  <a:ea typeface="SimSun" charset="0"/>
                  <a:cs typeface="SimSun" charset="0"/>
                </a:rPr>
                <a:t>优点</a:t>
              </a:r>
            </a:p>
          </p:txBody>
        </p:sp>
        <p:sp>
          <p:nvSpPr>
            <p:cNvPr id="527369" name="Rectangle 6"/>
            <p:cNvSpPr>
              <a:spLocks noChangeArrowheads="1"/>
            </p:cNvSpPr>
            <p:nvPr/>
          </p:nvSpPr>
          <p:spPr bwMode="auto">
            <a:xfrm>
              <a:off x="1688" y="0"/>
              <a:ext cx="22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sp>
          <p:nvSpPr>
            <p:cNvPr id="527370" name="Rectangle 7"/>
            <p:cNvSpPr>
              <a:spLocks noChangeArrowheads="1"/>
            </p:cNvSpPr>
            <p:nvPr/>
          </p:nvSpPr>
          <p:spPr bwMode="auto">
            <a:xfrm>
              <a:off x="1912" y="0"/>
              <a:ext cx="1744" cy="509"/>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b="1" u="sng" dirty="0">
                  <a:solidFill>
                    <a:srgbClr val="000000"/>
                  </a:solidFill>
                  <a:latin typeface="Arial Narrow" charset="0"/>
                  <a:ea typeface="SimSun" charset="0"/>
                  <a:cs typeface="SimSun" charset="0"/>
                </a:rPr>
                <a:t>弱点</a:t>
              </a:r>
            </a:p>
          </p:txBody>
        </p:sp>
        <p:sp>
          <p:nvSpPr>
            <p:cNvPr id="527371" name="Rectangle 8"/>
            <p:cNvSpPr>
              <a:spLocks noChangeArrowheads="1"/>
            </p:cNvSpPr>
            <p:nvPr/>
          </p:nvSpPr>
          <p:spPr bwMode="auto">
            <a:xfrm>
              <a:off x="32" y="509"/>
              <a:ext cx="168"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a.</a:t>
              </a:r>
            </a:p>
            <a:p>
              <a:endParaRPr lang="en-US" altLang="zh-CN" sz="2000">
                <a:solidFill>
                  <a:srgbClr val="000000"/>
                </a:solidFill>
                <a:latin typeface="Arial Narrow" charset="0"/>
                <a:ea typeface="SimSun" charset="0"/>
                <a:cs typeface="SimSun" charset="0"/>
              </a:endParaRPr>
            </a:p>
          </p:txBody>
        </p:sp>
        <p:sp>
          <p:nvSpPr>
            <p:cNvPr id="527372" name="Rectangle 9"/>
            <p:cNvSpPr>
              <a:spLocks noChangeArrowheads="1"/>
            </p:cNvSpPr>
            <p:nvPr/>
          </p:nvSpPr>
          <p:spPr bwMode="auto">
            <a:xfrm>
              <a:off x="200" y="509"/>
              <a:ext cx="1505"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1800" dirty="0">
                  <a:solidFill>
                    <a:srgbClr val="000000"/>
                  </a:solidFill>
                  <a:latin typeface="Arial Narrow" charset="0"/>
                  <a:ea typeface="SimSun" charset="0"/>
                  <a:cs typeface="SimSun" charset="0"/>
                </a:rPr>
                <a:t>与林前一致</a:t>
              </a:r>
              <a:r>
                <a:rPr lang="en-US" altLang="zh-CN" sz="1800" dirty="0">
                  <a:solidFill>
                    <a:srgbClr val="000000"/>
                  </a:solidFill>
                  <a:latin typeface="Arial Narrow" charset="0"/>
                  <a:ea typeface="SimSun" charset="0"/>
                  <a:cs typeface="SimSun" charset="0"/>
                </a:rPr>
                <a:t>. </a:t>
              </a:r>
              <a:r>
                <a:rPr lang="zh-CN" altLang="en-US" sz="1800" dirty="0">
                  <a:solidFill>
                    <a:srgbClr val="000000"/>
                  </a:solidFill>
                  <a:latin typeface="Arial Narrow" charset="0"/>
                  <a:ea typeface="SimSun" charset="0"/>
                  <a:cs typeface="SimSun" charset="0"/>
                </a:rPr>
                <a:t>经文与 </a:t>
              </a:r>
              <a:r>
                <a:rPr lang="en-US" altLang="zh-CN" sz="1800" dirty="0">
                  <a:solidFill>
                    <a:srgbClr val="000000"/>
                  </a:solidFill>
                  <a:latin typeface="Arial Narrow" charset="0"/>
                  <a:ea typeface="SimSun" charset="0"/>
                  <a:cs typeface="SimSun" charset="0"/>
                </a:rPr>
                <a:t>to </a:t>
              </a:r>
              <a:r>
                <a:rPr lang="en-US" altLang="zh-CN" sz="1800" dirty="0" err="1">
                  <a:solidFill>
                    <a:srgbClr val="000000"/>
                  </a:solidFill>
                  <a:latin typeface="Arial Narrow" charset="0"/>
                  <a:ea typeface="SimSun" charset="0"/>
                  <a:cs typeface="SimSun" charset="0"/>
                </a:rPr>
                <a:t>teleion</a:t>
              </a:r>
              <a:r>
                <a:rPr lang="en-US" altLang="zh-CN" sz="1800" dirty="0">
                  <a:solidFill>
                    <a:srgbClr val="000000"/>
                  </a:solidFill>
                  <a:latin typeface="Arial Narrow" charset="0"/>
                  <a:ea typeface="SimSun" charset="0"/>
                  <a:cs typeface="SimSun" charset="0"/>
                </a:rPr>
                <a:t> (</a:t>
              </a:r>
              <a:r>
                <a:rPr lang="zh-CN" altLang="en-US" sz="1800" dirty="0">
                  <a:solidFill>
                    <a:srgbClr val="000000"/>
                  </a:solidFill>
                  <a:latin typeface="Arial Narrow" charset="0"/>
                  <a:ea typeface="SimSun" charset="0"/>
                  <a:cs typeface="SimSun" charset="0"/>
                </a:rPr>
                <a:t>意思是 “成熟”</a:t>
              </a:r>
              <a:r>
                <a:rPr lang="en-US" altLang="zh-CN" sz="1800" dirty="0">
                  <a:solidFill>
                    <a:srgbClr val="000000"/>
                  </a:solidFill>
                  <a:latin typeface="Arial Narrow" charset="0"/>
                  <a:ea typeface="SimSun" charset="0"/>
                  <a:cs typeface="SimSun" charset="0"/>
                </a:rPr>
                <a:t>) “</a:t>
              </a:r>
              <a:r>
                <a:rPr lang="zh-CN" altLang="en-US" sz="1800" dirty="0">
                  <a:solidFill>
                    <a:srgbClr val="000000"/>
                  </a:solidFill>
                  <a:latin typeface="Arial Narrow" charset="0"/>
                  <a:ea typeface="SimSun" charset="0"/>
                  <a:cs typeface="SimSun" charset="0"/>
                </a:rPr>
                <a:t>婴孩</a:t>
              </a:r>
              <a:r>
                <a:rPr lang="en-US" altLang="zh-CN" sz="1800" dirty="0">
                  <a:solidFill>
                    <a:srgbClr val="000000"/>
                  </a:solidFill>
                  <a:latin typeface="Arial Narrow" charset="0"/>
                  <a:ea typeface="SimSun" charset="0"/>
                  <a:cs typeface="SimSun" charset="0"/>
                </a:rPr>
                <a:t>, </a:t>
              </a:r>
              <a:r>
                <a:rPr lang="zh-CN" altLang="en-US" sz="1800" dirty="0">
                  <a:solidFill>
                    <a:srgbClr val="000000"/>
                  </a:solidFill>
                  <a:latin typeface="Arial Narrow" charset="0"/>
                  <a:ea typeface="SimSun" charset="0"/>
                  <a:cs typeface="SimSun" charset="0"/>
                </a:rPr>
                <a:t>小孩”有差别 </a:t>
              </a:r>
              <a:r>
                <a:rPr lang="en-US" altLang="zh-CN" sz="1800" dirty="0">
                  <a:solidFill>
                    <a:srgbClr val="000000"/>
                  </a:solidFill>
                  <a:latin typeface="Arial Narrow" charset="0"/>
                  <a:ea typeface="SimSun" charset="0"/>
                  <a:cs typeface="SimSun" charset="0"/>
                </a:rPr>
                <a:t>(</a:t>
              </a:r>
              <a:r>
                <a:rPr lang="en-US" altLang="zh-CN" sz="1800" dirty="0" err="1">
                  <a:solidFill>
                    <a:srgbClr val="000000"/>
                  </a:solidFill>
                  <a:latin typeface="Arial Narrow" charset="0"/>
                  <a:ea typeface="SimSun" charset="0"/>
                  <a:cs typeface="SimSun" charset="0"/>
                </a:rPr>
                <a:t>nhvpio</a:t>
              </a:r>
              <a:r>
                <a:rPr lang="en-US" altLang="zh-CN" sz="1800" dirty="0">
                  <a:solidFill>
                    <a:srgbClr val="000000"/>
                  </a:solidFill>
                  <a:latin typeface="Arial Narrow" charset="0"/>
                  <a:ea typeface="SimSun" charset="0"/>
                  <a:cs typeface="SimSun" charset="0"/>
                </a:rPr>
                <a:t>; 2:6 &amp; 3:1; 14:20; cf. </a:t>
              </a:r>
              <a:r>
                <a:rPr lang="zh-CN" altLang="en-US" sz="1800" dirty="0">
                  <a:solidFill>
                    <a:srgbClr val="000000"/>
                  </a:solidFill>
                  <a:latin typeface="Arial Narrow" charset="0"/>
                  <a:ea typeface="SimSun" charset="0"/>
                  <a:cs typeface="SimSun" charset="0"/>
                </a:rPr>
                <a:t>来 </a:t>
              </a:r>
              <a:r>
                <a:rPr lang="en-US" altLang="zh-CN" sz="1800" dirty="0">
                  <a:solidFill>
                    <a:srgbClr val="000000"/>
                  </a:solidFill>
                  <a:latin typeface="Arial Narrow" charset="0"/>
                  <a:ea typeface="SimSun" charset="0"/>
                  <a:cs typeface="SimSun" charset="0"/>
                </a:rPr>
                <a:t>5:13-14)</a:t>
              </a:r>
            </a:p>
          </p:txBody>
        </p:sp>
        <p:sp>
          <p:nvSpPr>
            <p:cNvPr id="527373" name="Rectangle 10"/>
            <p:cNvSpPr>
              <a:spLocks noChangeArrowheads="1"/>
            </p:cNvSpPr>
            <p:nvPr/>
          </p:nvSpPr>
          <p:spPr bwMode="auto">
            <a:xfrm>
              <a:off x="1688" y="509"/>
              <a:ext cx="22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a.</a:t>
              </a:r>
            </a:p>
            <a:p>
              <a:endParaRPr lang="en-US" altLang="zh-CN" sz="2000">
                <a:solidFill>
                  <a:srgbClr val="000000"/>
                </a:solidFill>
                <a:latin typeface="Arial Narrow" charset="0"/>
                <a:ea typeface="SimSun" charset="0"/>
                <a:cs typeface="SimSun" charset="0"/>
              </a:endParaRPr>
            </a:p>
          </p:txBody>
        </p:sp>
        <p:sp>
          <p:nvSpPr>
            <p:cNvPr id="527374" name="Rectangle 11"/>
            <p:cNvSpPr>
              <a:spLocks noChangeArrowheads="1"/>
            </p:cNvSpPr>
            <p:nvPr/>
          </p:nvSpPr>
          <p:spPr bwMode="auto">
            <a:xfrm>
              <a:off x="1912" y="509"/>
              <a:ext cx="1744" cy="683"/>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dirty="0">
                  <a:solidFill>
                    <a:srgbClr val="000000"/>
                  </a:solidFill>
                  <a:latin typeface="Arial Narrow" charset="0"/>
                  <a:ea typeface="SimSun" charset="0"/>
                  <a:cs typeface="SimSun" charset="0"/>
                </a:rPr>
                <a:t>成熟”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性质上的</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不能分辨“有限的” </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定量的</a:t>
              </a:r>
              <a:r>
                <a:rPr lang="en-US" altLang="zh-CN" sz="2000" dirty="0">
                  <a:solidFill>
                    <a:srgbClr val="000000"/>
                  </a:solidFill>
                  <a:latin typeface="Arial Narrow" charset="0"/>
                  <a:ea typeface="SimSun" charset="0"/>
                  <a:cs typeface="SimSun" charset="0"/>
                </a:rPr>
                <a:t>, 10</a:t>
              </a:r>
              <a:r>
                <a:rPr lang="zh-CN" altLang="en-US" sz="2000" dirty="0">
                  <a:solidFill>
                    <a:srgbClr val="000000"/>
                  </a:solidFill>
                  <a:latin typeface="Arial Narrow" charset="0"/>
                  <a:ea typeface="SimSun" charset="0"/>
                  <a:cs typeface="SimSun" charset="0"/>
                </a:rPr>
                <a:t>节</a:t>
              </a:r>
              <a:r>
                <a:rPr lang="en-US" altLang="zh-CN" sz="2000" dirty="0">
                  <a:solidFill>
                    <a:srgbClr val="000000"/>
                  </a:solidFill>
                  <a:latin typeface="Arial Narrow" charset="0"/>
                  <a:ea typeface="SimSun" charset="0"/>
                  <a:cs typeface="SimSun" charset="0"/>
                </a:rPr>
                <a:t>).</a:t>
              </a:r>
            </a:p>
          </p:txBody>
        </p:sp>
        <p:sp>
          <p:nvSpPr>
            <p:cNvPr id="527375" name="Rectangle 12"/>
            <p:cNvSpPr>
              <a:spLocks noChangeArrowheads="1"/>
            </p:cNvSpPr>
            <p:nvPr/>
          </p:nvSpPr>
          <p:spPr bwMode="auto">
            <a:xfrm>
              <a:off x="32" y="1192"/>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b. </a:t>
              </a:r>
            </a:p>
            <a:p>
              <a:endParaRPr lang="en-US" altLang="zh-CN" sz="2000">
                <a:solidFill>
                  <a:srgbClr val="000000"/>
                </a:solidFill>
                <a:latin typeface="Arial Narrow" charset="0"/>
                <a:ea typeface="SimSun" charset="0"/>
                <a:cs typeface="SimSun" charset="0"/>
              </a:endParaRPr>
            </a:p>
          </p:txBody>
        </p:sp>
        <p:sp>
          <p:nvSpPr>
            <p:cNvPr id="527376" name="Rectangle 13"/>
            <p:cNvSpPr>
              <a:spLocks noChangeArrowheads="1"/>
            </p:cNvSpPr>
            <p:nvPr/>
          </p:nvSpPr>
          <p:spPr bwMode="auto">
            <a:xfrm>
              <a:off x="200" y="1192"/>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dirty="0">
                  <a:solidFill>
                    <a:srgbClr val="000000"/>
                  </a:solidFill>
                  <a:latin typeface="Arial Narrow" charset="0"/>
                  <a:ea typeface="SimSun" charset="0"/>
                  <a:cs typeface="SimSun" charset="0"/>
                </a:rPr>
                <a:t>与比较成熟 </a:t>
              </a:r>
              <a:r>
                <a:rPr lang="en-US" altLang="zh-CN" sz="2000" dirty="0">
                  <a:solidFill>
                    <a:srgbClr val="000000"/>
                  </a:solidFill>
                  <a:latin typeface="Arial Narrow" charset="0"/>
                  <a:ea typeface="SimSun" charset="0"/>
                  <a:cs typeface="SimSun" charset="0"/>
                </a:rPr>
                <a:t>(11</a:t>
              </a:r>
              <a:r>
                <a:rPr lang="zh-CN" altLang="en-US" sz="2000" dirty="0">
                  <a:solidFill>
                    <a:srgbClr val="000000"/>
                  </a:solidFill>
                  <a:latin typeface="Arial Narrow" charset="0"/>
                  <a:ea typeface="SimSun" charset="0"/>
                  <a:cs typeface="SimSun" charset="0"/>
                </a:rPr>
                <a:t>节</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和</a:t>
              </a:r>
            </a:p>
            <a:p>
              <a:pPr eaLnBrk="1" hangingPunct="1"/>
              <a:r>
                <a:rPr lang="zh-CN" altLang="en-US" sz="2000" dirty="0">
                  <a:solidFill>
                    <a:srgbClr val="000000"/>
                  </a:solidFill>
                  <a:latin typeface="Arial Narrow" charset="0"/>
                  <a:ea typeface="SimSun" charset="0"/>
                  <a:cs typeface="SimSun" charset="0"/>
                </a:rPr>
                <a:t>完全成熟 </a:t>
              </a:r>
              <a:r>
                <a:rPr lang="en-US" altLang="zh-CN" sz="2000" dirty="0">
                  <a:solidFill>
                    <a:srgbClr val="000000"/>
                  </a:solidFill>
                  <a:latin typeface="Arial Narrow" charset="0"/>
                  <a:ea typeface="SimSun" charset="0"/>
                  <a:cs typeface="SimSun" charset="0"/>
                </a:rPr>
                <a:t>(12</a:t>
              </a:r>
              <a:r>
                <a:rPr lang="zh-CN" altLang="en-US" sz="2000" dirty="0">
                  <a:solidFill>
                    <a:srgbClr val="000000"/>
                  </a:solidFill>
                  <a:latin typeface="Arial Narrow" charset="0"/>
                  <a:ea typeface="SimSun" charset="0"/>
                  <a:cs typeface="SimSun" charset="0"/>
                </a:rPr>
                <a:t>节</a:t>
              </a:r>
              <a:r>
                <a:rPr lang="en-US" altLang="zh-CN" sz="2000" dirty="0">
                  <a:solidFill>
                    <a:srgbClr val="000000"/>
                  </a:solidFill>
                  <a:latin typeface="Arial Narrow" charset="0"/>
                  <a:ea typeface="SimSun" charset="0"/>
                  <a:cs typeface="SimSun" charset="0"/>
                </a:rPr>
                <a:t>)</a:t>
              </a:r>
              <a:r>
                <a:rPr lang="zh-CN" altLang="en-US" sz="2000" dirty="0">
                  <a:solidFill>
                    <a:srgbClr val="000000"/>
                  </a:solidFill>
                  <a:latin typeface="Arial Narrow" charset="0"/>
                  <a:ea typeface="SimSun" charset="0"/>
                  <a:cs typeface="SimSun" charset="0"/>
                </a:rPr>
                <a:t>一致</a:t>
              </a:r>
              <a:r>
                <a:rPr lang="en-US" altLang="zh-CN" sz="2000" dirty="0">
                  <a:solidFill>
                    <a:srgbClr val="000000"/>
                  </a:solidFill>
                  <a:latin typeface="Arial Narrow" charset="0"/>
                  <a:ea typeface="SimSun" charset="0"/>
                  <a:cs typeface="SimSun" charset="0"/>
                </a:rPr>
                <a:t>.</a:t>
              </a:r>
            </a:p>
          </p:txBody>
        </p:sp>
        <p:sp>
          <p:nvSpPr>
            <p:cNvPr id="527377" name="Rectangle 14"/>
            <p:cNvSpPr>
              <a:spLocks noChangeArrowheads="1"/>
            </p:cNvSpPr>
            <p:nvPr/>
          </p:nvSpPr>
          <p:spPr bwMode="auto">
            <a:xfrm>
              <a:off x="1688" y="1192"/>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b.</a:t>
              </a:r>
            </a:p>
            <a:p>
              <a:endParaRPr lang="en-US" altLang="zh-CN" sz="2000">
                <a:solidFill>
                  <a:srgbClr val="000000"/>
                </a:solidFill>
                <a:latin typeface="Arial Narrow" charset="0"/>
                <a:ea typeface="SimSun" charset="0"/>
                <a:cs typeface="SimSun" charset="0"/>
              </a:endParaRPr>
            </a:p>
          </p:txBody>
        </p:sp>
        <p:sp>
          <p:nvSpPr>
            <p:cNvPr id="527378" name="Rectangle 15"/>
            <p:cNvSpPr>
              <a:spLocks noChangeArrowheads="1"/>
            </p:cNvSpPr>
            <p:nvPr/>
          </p:nvSpPr>
          <p:spPr bwMode="auto">
            <a:xfrm>
              <a:off x="1912" y="1192"/>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dirty="0">
                  <a:solidFill>
                    <a:srgbClr val="000000"/>
                  </a:solidFill>
                  <a:latin typeface="Arial Narrow" charset="0"/>
                  <a:ea typeface="SimSun" charset="0"/>
                  <a:cs typeface="SimSun" charset="0"/>
                </a:rPr>
                <a:t>指定 </a:t>
              </a:r>
              <a:r>
                <a:rPr lang="en-US" altLang="zh-CN" sz="2000" dirty="0">
                  <a:solidFill>
                    <a:srgbClr val="000000"/>
                  </a:solidFill>
                  <a:latin typeface="Arial Narrow" charset="0"/>
                  <a:ea typeface="SimSun" charset="0"/>
                  <a:cs typeface="SimSun" charset="0"/>
                </a:rPr>
                <a:t>to </a:t>
              </a:r>
              <a:r>
                <a:rPr lang="en-US" altLang="zh-CN" sz="2000" i="1" dirty="0" err="1">
                  <a:solidFill>
                    <a:srgbClr val="000000"/>
                  </a:solidFill>
                  <a:latin typeface="Arial Narrow" charset="0"/>
                  <a:ea typeface="SimSun" charset="0"/>
                  <a:cs typeface="SimSun" charset="0"/>
                </a:rPr>
                <a:t>teleion</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有双重意思是不可能的</a:t>
              </a:r>
              <a:r>
                <a:rPr lang="en-US" altLang="zh-CN" sz="2000" dirty="0">
                  <a:solidFill>
                    <a:srgbClr val="000000"/>
                  </a:solidFill>
                  <a:latin typeface="Arial Narrow" charset="0"/>
                  <a:ea typeface="SimSun" charset="0"/>
                  <a:cs typeface="SimSun" charset="0"/>
                </a:rPr>
                <a:t>.</a:t>
              </a:r>
            </a:p>
            <a:p>
              <a:pPr eaLnBrk="1" hangingPunct="1"/>
              <a:endParaRPr lang="en-US" altLang="zh-CN" sz="2000" dirty="0">
                <a:solidFill>
                  <a:srgbClr val="000000"/>
                </a:solidFill>
                <a:latin typeface="Arial Narrow" charset="0"/>
                <a:ea typeface="SimSun" charset="0"/>
                <a:cs typeface="SimSun" charset="0"/>
              </a:endParaRPr>
            </a:p>
          </p:txBody>
        </p:sp>
        <p:sp>
          <p:nvSpPr>
            <p:cNvPr id="527379" name="Rectangle 16"/>
            <p:cNvSpPr>
              <a:spLocks noChangeArrowheads="1"/>
            </p:cNvSpPr>
            <p:nvPr/>
          </p:nvSpPr>
          <p:spPr bwMode="auto">
            <a:xfrm>
              <a:off x="32" y="1913"/>
              <a:ext cx="16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c.</a:t>
              </a:r>
            </a:p>
            <a:p>
              <a:endParaRPr lang="en-US" altLang="zh-CN" sz="2000">
                <a:solidFill>
                  <a:srgbClr val="000000"/>
                </a:solidFill>
                <a:latin typeface="Arial Narrow" charset="0"/>
                <a:ea typeface="SimSun" charset="0"/>
                <a:cs typeface="SimSun" charset="0"/>
              </a:endParaRPr>
            </a:p>
          </p:txBody>
        </p:sp>
        <p:sp>
          <p:nvSpPr>
            <p:cNvPr id="527380" name="Rectangle 17"/>
            <p:cNvSpPr>
              <a:spLocks noChangeArrowheads="1"/>
            </p:cNvSpPr>
            <p:nvPr/>
          </p:nvSpPr>
          <p:spPr bwMode="auto">
            <a:xfrm>
              <a:off x="200" y="1913"/>
              <a:ext cx="1488"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dirty="0">
                  <a:solidFill>
                    <a:srgbClr val="000000"/>
                  </a:solidFill>
                  <a:latin typeface="Arial Narrow" charset="0"/>
                  <a:ea typeface="SimSun" charset="0"/>
                  <a:cs typeface="SimSun" charset="0"/>
                </a:rPr>
                <a:t>最适合林前</a:t>
              </a:r>
              <a:r>
                <a:rPr lang="en-US" altLang="zh-CN" sz="2000" dirty="0">
                  <a:solidFill>
                    <a:srgbClr val="000000"/>
                  </a:solidFill>
                  <a:latin typeface="Arial Narrow" charset="0"/>
                  <a:ea typeface="SimSun" charset="0"/>
                  <a:cs typeface="SimSun" charset="0"/>
                </a:rPr>
                <a:t>12-14</a:t>
              </a:r>
              <a:r>
                <a:rPr lang="zh-CN" altLang="en-US" sz="2000" dirty="0">
                  <a:solidFill>
                    <a:srgbClr val="000000"/>
                  </a:solidFill>
                  <a:latin typeface="Arial Narrow" charset="0"/>
                  <a:ea typeface="SimSun" charset="0"/>
                  <a:cs typeface="SimSun" charset="0"/>
                </a:rPr>
                <a:t>的“肢体和恩赐背景”</a:t>
              </a:r>
              <a:r>
                <a:rPr lang="en-US" altLang="zh-CN" sz="2000" dirty="0">
                  <a:solidFill>
                    <a:srgbClr val="000000"/>
                  </a:solidFill>
                  <a:latin typeface="Arial Narrow" charset="0"/>
                  <a:ea typeface="SimSun" charset="0"/>
                  <a:cs typeface="SimSun" charset="0"/>
                </a:rPr>
                <a:t>. </a:t>
              </a:r>
              <a:r>
                <a:rPr lang="zh-CN" altLang="en-US" sz="2000" dirty="0">
                  <a:solidFill>
                    <a:srgbClr val="000000"/>
                  </a:solidFill>
                  <a:latin typeface="Arial Narrow" charset="0"/>
                  <a:ea typeface="SimSun" charset="0"/>
                  <a:cs typeface="SimSun" charset="0"/>
                </a:rPr>
                <a:t>和弗 </a:t>
              </a:r>
              <a:r>
                <a:rPr lang="en-US" altLang="zh-CN" sz="2000" dirty="0">
                  <a:solidFill>
                    <a:srgbClr val="000000"/>
                  </a:solidFill>
                  <a:latin typeface="Arial Narrow" charset="0"/>
                  <a:ea typeface="SimSun" charset="0"/>
                  <a:cs typeface="SimSun" charset="0"/>
                </a:rPr>
                <a:t>4:1-16</a:t>
              </a:r>
              <a:r>
                <a:rPr lang="zh-CN" altLang="en-US" sz="2000" dirty="0">
                  <a:solidFill>
                    <a:srgbClr val="000000"/>
                  </a:solidFill>
                  <a:latin typeface="Arial Narrow" charset="0"/>
                  <a:ea typeface="SimSun" charset="0"/>
                  <a:cs typeface="SimSun" charset="0"/>
                </a:rPr>
                <a:t>非常相似</a:t>
              </a:r>
              <a:r>
                <a:rPr lang="en-US" altLang="zh-CN" sz="2000" dirty="0">
                  <a:solidFill>
                    <a:srgbClr val="000000"/>
                  </a:solidFill>
                  <a:latin typeface="Arial Narrow" charset="0"/>
                  <a:ea typeface="SimSun" charset="0"/>
                  <a:cs typeface="SimSun" charset="0"/>
                </a:rPr>
                <a:t>.</a:t>
              </a:r>
            </a:p>
          </p:txBody>
        </p:sp>
        <p:sp>
          <p:nvSpPr>
            <p:cNvPr id="527381" name="Rectangle 18"/>
            <p:cNvSpPr>
              <a:spLocks noChangeArrowheads="1"/>
            </p:cNvSpPr>
            <p:nvPr/>
          </p:nvSpPr>
          <p:spPr bwMode="auto">
            <a:xfrm>
              <a:off x="1688" y="1913"/>
              <a:ext cx="22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sp>
          <p:nvSpPr>
            <p:cNvPr id="527382" name="Rectangle 19"/>
            <p:cNvSpPr>
              <a:spLocks noChangeArrowheads="1"/>
            </p:cNvSpPr>
            <p:nvPr/>
          </p:nvSpPr>
          <p:spPr bwMode="auto">
            <a:xfrm>
              <a:off x="1912" y="1913"/>
              <a:ext cx="1744" cy="721"/>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sp>
          <p:nvSpPr>
            <p:cNvPr id="527383" name="Rectangle 20"/>
            <p:cNvSpPr>
              <a:spLocks noChangeArrowheads="1"/>
            </p:cNvSpPr>
            <p:nvPr/>
          </p:nvSpPr>
          <p:spPr bwMode="auto">
            <a:xfrm>
              <a:off x="32" y="2634"/>
              <a:ext cx="16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d.</a:t>
              </a:r>
            </a:p>
            <a:p>
              <a:endParaRPr lang="en-US" altLang="zh-CN" sz="2000">
                <a:solidFill>
                  <a:srgbClr val="000000"/>
                </a:solidFill>
                <a:latin typeface="Arial Narrow" charset="0"/>
                <a:ea typeface="SimSun" charset="0"/>
                <a:cs typeface="SimSun" charset="0"/>
              </a:endParaRPr>
            </a:p>
          </p:txBody>
        </p:sp>
        <p:sp>
          <p:nvSpPr>
            <p:cNvPr id="527384" name="Rectangle 21"/>
            <p:cNvSpPr>
              <a:spLocks noChangeArrowheads="1"/>
            </p:cNvSpPr>
            <p:nvPr/>
          </p:nvSpPr>
          <p:spPr bwMode="auto">
            <a:xfrm>
              <a:off x="200" y="2634"/>
              <a:ext cx="1488"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zh-CN" altLang="en-US" sz="2000" dirty="0">
                  <a:solidFill>
                    <a:srgbClr val="000000"/>
                  </a:solidFill>
                  <a:latin typeface="Arial Narrow" charset="0"/>
                  <a:ea typeface="SimSun" charset="0"/>
                  <a:cs typeface="SimSun" charset="0"/>
                </a:rPr>
                <a:t>和正典的</a:t>
              </a:r>
              <a:r>
                <a:rPr lang="en-US" altLang="zh-CN" sz="2000" dirty="0">
                  <a:solidFill>
                    <a:srgbClr val="000000"/>
                  </a:solidFill>
                  <a:latin typeface="Arial Narrow" charset="0"/>
                  <a:ea typeface="SimSun" charset="0"/>
                  <a:cs typeface="SimSun" charset="0"/>
                </a:rPr>
                <a:t>a., b., &amp; c.</a:t>
              </a:r>
              <a:r>
                <a:rPr lang="zh-CN" altLang="en-US" sz="2000" dirty="0">
                  <a:solidFill>
                    <a:srgbClr val="000000"/>
                  </a:solidFill>
                  <a:latin typeface="Arial Narrow" charset="0"/>
                  <a:ea typeface="SimSun" charset="0"/>
                  <a:cs typeface="SimSun" charset="0"/>
                </a:rPr>
                <a:t>看法有同样的优点</a:t>
              </a:r>
              <a:r>
                <a:rPr lang="en-US" altLang="zh-CN" sz="2000" dirty="0">
                  <a:solidFill>
                    <a:srgbClr val="000000"/>
                  </a:solidFill>
                  <a:latin typeface="Arial Narrow" charset="0"/>
                  <a:ea typeface="SimSun" charset="0"/>
                  <a:cs typeface="SimSun" charset="0"/>
                </a:rPr>
                <a:t>.</a:t>
              </a:r>
            </a:p>
          </p:txBody>
        </p:sp>
        <p:sp>
          <p:nvSpPr>
            <p:cNvPr id="527385" name="Rectangle 22"/>
            <p:cNvSpPr>
              <a:spLocks noChangeArrowheads="1"/>
            </p:cNvSpPr>
            <p:nvPr/>
          </p:nvSpPr>
          <p:spPr bwMode="auto">
            <a:xfrm>
              <a:off x="1688" y="2634"/>
              <a:ext cx="22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sp>
          <p:nvSpPr>
            <p:cNvPr id="527386" name="Rectangle 23"/>
            <p:cNvSpPr>
              <a:spLocks noChangeArrowheads="1"/>
            </p:cNvSpPr>
            <p:nvPr/>
          </p:nvSpPr>
          <p:spPr bwMode="auto">
            <a:xfrm>
              <a:off x="1912" y="2634"/>
              <a:ext cx="1744" cy="500"/>
            </a:xfrm>
            <a:prstGeom prst="rect">
              <a:avLst/>
            </a:prstGeom>
            <a:solidFill>
              <a:srgbClr val="FFFFCC"/>
            </a:solidFill>
            <a:ln w="9525">
              <a:solidFill>
                <a:schemeClr val="tx1"/>
              </a:solidFill>
              <a:miter lim="800000"/>
              <a:headEnd/>
              <a:tailEnd/>
            </a:ln>
          </p:spPr>
          <p:txBody>
            <a:bodyPr lIns="0" tIns="0" rIns="0" bIns="0" anchor="ctr" anchorCtr="1"/>
            <a:lstStyle/>
            <a:p>
              <a:pPr eaLnBrk="1" hangingPunct="1"/>
              <a:r>
                <a:rPr lang="en-US" altLang="zh-CN" sz="2000">
                  <a:solidFill>
                    <a:srgbClr val="000000"/>
                  </a:solidFill>
                  <a:latin typeface="Arial Narrow" charset="0"/>
                  <a:ea typeface="SimSun" charset="0"/>
                  <a:cs typeface="SimSun" charset="0"/>
                </a:rPr>
                <a:t> </a:t>
              </a:r>
            </a:p>
            <a:p>
              <a:endParaRPr lang="en-US" altLang="zh-CN" sz="2000">
                <a:solidFill>
                  <a:srgbClr val="000000"/>
                </a:solidFill>
                <a:latin typeface="Arial Narrow" charset="0"/>
                <a:ea typeface="SimSun" charset="0"/>
                <a:cs typeface="SimSun" charset="0"/>
              </a:endParaRPr>
            </a:p>
          </p:txBody>
        </p:sp>
      </p:grpSp>
      <p:sp>
        <p:nvSpPr>
          <p:cNvPr id="527364" name="Rectangle 24"/>
          <p:cNvSpPr>
            <a:spLocks noGrp="1" noChangeArrowheads="1"/>
          </p:cNvSpPr>
          <p:nvPr>
            <p:ph type="title" idx="4294967295"/>
          </p:nvPr>
        </p:nvSpPr>
        <p:spPr>
          <a:xfrm>
            <a:off x="855424" y="1"/>
            <a:ext cx="5132868" cy="523087"/>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哥林多前书 </a:t>
            </a:r>
            <a:r>
              <a:rPr lang="en-US" altLang="zh-CN" sz="2800" b="1" dirty="0">
                <a:solidFill>
                  <a:srgbClr val="FFFFFF"/>
                </a:solidFill>
                <a:latin typeface="Arial" charset="0"/>
                <a:ea typeface="SimSun" charset="0"/>
                <a:cs typeface="SimSun" charset="0"/>
              </a:rPr>
              <a:t>13:8-13</a:t>
            </a:r>
            <a:r>
              <a:rPr lang="zh-CN" altLang="en-US" sz="2800" b="1" dirty="0">
                <a:solidFill>
                  <a:srgbClr val="FFFFFF"/>
                </a:solidFill>
                <a:latin typeface="Arial" charset="0"/>
                <a:ea typeface="SimSun" charset="0"/>
                <a:cs typeface="SimSun" charset="0"/>
              </a:rPr>
              <a:t>的肢体看法</a:t>
            </a:r>
            <a:endParaRPr lang="en-US" sz="2800" b="1" dirty="0">
              <a:solidFill>
                <a:srgbClr val="FFFFFF"/>
              </a:solidFill>
              <a:latin typeface="Arial" charset="0"/>
              <a:ea typeface="SimSun" charset="0"/>
              <a:cs typeface="SimSun" charset="0"/>
            </a:endParaRPr>
          </a:p>
        </p:txBody>
      </p:sp>
      <p:sp>
        <p:nvSpPr>
          <p:cNvPr id="527365" name="Text Box 26"/>
          <p:cNvSpPr txBox="1">
            <a:spLocks noChangeArrowheads="1"/>
          </p:cNvSpPr>
          <p:nvPr/>
        </p:nvSpPr>
        <p:spPr bwMode="auto">
          <a:xfrm>
            <a:off x="3687782" y="6394459"/>
            <a:ext cx="5225329" cy="338421"/>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rPr>
              <a:t>罗伯特</a:t>
            </a:r>
            <a:r>
              <a:rPr lang="en-US" altLang="zh-CN" sz="1600" b="0" dirty="0">
                <a:solidFill>
                  <a:srgbClr val="FFFFFF"/>
                </a:solidFill>
              </a:rPr>
              <a:t>·</a:t>
            </a:r>
            <a:r>
              <a:rPr lang="zh-CN" altLang="en-US" sz="1600" b="0" dirty="0">
                <a:solidFill>
                  <a:srgbClr val="FFFFFF"/>
                </a:solidFill>
              </a:rPr>
              <a:t>汤玛士 </a:t>
            </a:r>
            <a:r>
              <a:rPr lang="en-US" altLang="zh-CN" sz="1600" b="0" dirty="0">
                <a:solidFill>
                  <a:srgbClr val="FFFFFF"/>
                </a:solidFill>
              </a:rPr>
              <a:t>(</a:t>
            </a:r>
            <a:r>
              <a:rPr lang="en-US" sz="1600" b="0" dirty="0">
                <a:solidFill>
                  <a:srgbClr val="FFFFFF"/>
                </a:solidFill>
              </a:rPr>
              <a:t>Robert L. Thomas), JETS (1974): 81-89</a:t>
            </a:r>
          </a:p>
        </p:txBody>
      </p:sp>
      <p:sp>
        <p:nvSpPr>
          <p:cNvPr id="527366" name="Text Box 27"/>
          <p:cNvSpPr txBox="1">
            <a:spLocks noChangeArrowheads="1"/>
          </p:cNvSpPr>
          <p:nvPr/>
        </p:nvSpPr>
        <p:spPr bwMode="auto">
          <a:xfrm>
            <a:off x="7924813" y="76203"/>
            <a:ext cx="1160550" cy="461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9" tIns="45635" rIns="91269" bIns="45635">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a:solidFill>
                  <a:srgbClr val="000000"/>
                </a:solidFill>
              </a:rPr>
              <a:t>161b-c</a:t>
            </a:r>
          </a:p>
        </p:txBody>
      </p:sp>
    </p:spTree>
    <p:extLst>
      <p:ext uri="{BB962C8B-B14F-4D97-AF65-F5344CB8AC3E}">
        <p14:creationId xmlns:p14="http://schemas.microsoft.com/office/powerpoint/2010/main" val="3463203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Text Box 3"/>
          <p:cNvSpPr txBox="1">
            <a:spLocks noChangeArrowheads="1"/>
          </p:cNvSpPr>
          <p:nvPr/>
        </p:nvSpPr>
        <p:spPr bwMode="auto">
          <a:xfrm>
            <a:off x="900113" y="4221163"/>
            <a:ext cx="7824787" cy="1963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4800" b="1" dirty="0">
                <a:solidFill>
                  <a:srgbClr val="482400"/>
                </a:solidFill>
                <a:cs typeface="Arial" charset="0"/>
              </a:rPr>
              <a:t>Thomas</a:t>
            </a:r>
            <a:r>
              <a:rPr lang="en-US" sz="4800" b="1" dirty="0">
                <a:solidFill>
                  <a:srgbClr val="000000"/>
                </a:solidFill>
                <a:cs typeface="Arial" charset="0"/>
              </a:rPr>
              <a:t> Edgar</a:t>
            </a:r>
          </a:p>
          <a:p>
            <a:pPr algn="r"/>
            <a:r>
              <a:rPr lang="zh-CN" altLang="en-US" sz="3200" b="1" dirty="0">
                <a:solidFill>
                  <a:srgbClr val="000000"/>
                </a:solidFill>
                <a:cs typeface="Arial" charset="0"/>
              </a:rPr>
              <a:t>行神迹的恩赐 （</a:t>
            </a:r>
            <a:r>
              <a:rPr lang="en-US" altLang="zh-CN" sz="3200" b="1" dirty="0">
                <a:solidFill>
                  <a:srgbClr val="000000"/>
                </a:solidFill>
                <a:cs typeface="Arial" charset="0"/>
              </a:rPr>
              <a:t>1983</a:t>
            </a:r>
            <a:r>
              <a:rPr lang="zh-CN" altLang="en-US" sz="3200" b="1" dirty="0">
                <a:solidFill>
                  <a:srgbClr val="000000"/>
                </a:solidFill>
                <a:cs typeface="Arial" charset="0"/>
              </a:rPr>
              <a:t>）</a:t>
            </a:r>
            <a:endParaRPr lang="en-US" sz="3200" b="1" dirty="0">
              <a:solidFill>
                <a:srgbClr val="000000"/>
              </a:solidFill>
              <a:cs typeface="Arial" charset="0"/>
            </a:endParaRPr>
          </a:p>
          <a:p>
            <a:pPr lvl="0" algn="r" eaLnBrk="1" hangingPunct="1">
              <a:spcBef>
                <a:spcPct val="30000"/>
              </a:spcBef>
              <a:defRPr/>
            </a:pPr>
            <a:r>
              <a:rPr lang="zh-CN" altLang="en-US" sz="3200" b="1" dirty="0"/>
              <a:t>圣灵的应许所赐的满足 （</a:t>
            </a:r>
            <a:r>
              <a:rPr lang="en-US" altLang="zh-CN" sz="3200" b="1" dirty="0"/>
              <a:t>1996</a:t>
            </a:r>
            <a:r>
              <a:rPr lang="zh-CN" altLang="en-US" sz="3200" b="1" dirty="0"/>
              <a:t>）</a:t>
            </a:r>
            <a:endParaRPr lang="en-US" sz="3200" b="1" dirty="0"/>
          </a:p>
        </p:txBody>
      </p:sp>
      <p:sp>
        <p:nvSpPr>
          <p:cNvPr id="387076" name="Text Box 4"/>
          <p:cNvSpPr txBox="1">
            <a:spLocks noChangeArrowheads="1"/>
          </p:cNvSpPr>
          <p:nvPr/>
        </p:nvSpPr>
        <p:spPr bwMode="auto">
          <a:xfrm>
            <a:off x="1138238" y="1984375"/>
            <a:ext cx="7681912"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dirty="0">
                <a:solidFill>
                  <a:srgbClr val="000000"/>
                </a:solidFill>
                <a:cs typeface="Arial" charset="0"/>
              </a:rPr>
              <a:t>Robert </a:t>
            </a:r>
            <a:r>
              <a:rPr lang="en-US" sz="4000" b="1" dirty="0">
                <a:solidFill>
                  <a:srgbClr val="482400"/>
                </a:solidFill>
                <a:cs typeface="Arial" charset="0"/>
              </a:rPr>
              <a:t>Thomas</a:t>
            </a:r>
            <a:endParaRPr lang="en-US" sz="4000" b="1" dirty="0">
              <a:solidFill>
                <a:srgbClr val="000000"/>
              </a:solidFill>
              <a:cs typeface="Arial" charset="0"/>
            </a:endParaRPr>
          </a:p>
          <a:p>
            <a:r>
              <a:rPr lang="zh-CN" altLang="en-US" sz="4000" b="1" dirty="0"/>
              <a:t>“恩赐的记号终止” </a:t>
            </a:r>
            <a:r>
              <a:rPr lang="en-US" sz="4000" b="1" i="1" dirty="0" err="1">
                <a:solidFill>
                  <a:srgbClr val="000000"/>
                </a:solidFill>
                <a:cs typeface="Arial" charset="0"/>
              </a:rPr>
              <a:t>BibSac</a:t>
            </a:r>
            <a:r>
              <a:rPr lang="en-US" sz="4000" b="1" dirty="0">
                <a:solidFill>
                  <a:srgbClr val="000000"/>
                </a:solidFill>
                <a:cs typeface="Arial" charset="0"/>
              </a:rPr>
              <a:t> 145 (1988): 299-315 </a:t>
            </a:r>
            <a:r>
              <a:rPr lang="zh-CN" altLang="en-US" sz="4000" b="1" dirty="0">
                <a:solidFill>
                  <a:srgbClr val="000000"/>
                </a:solidFill>
                <a:cs typeface="Arial" charset="0"/>
              </a:rPr>
              <a:t>取自</a:t>
            </a:r>
            <a:r>
              <a:rPr lang="en-US" sz="4000" b="1" dirty="0">
                <a:solidFill>
                  <a:srgbClr val="000000"/>
                </a:solidFill>
                <a:cs typeface="Arial" charset="0"/>
              </a:rPr>
              <a:t>, 71-79</a:t>
            </a:r>
            <a:endParaRPr lang="en-US" sz="4000" dirty="0"/>
          </a:p>
          <a:p>
            <a:endParaRPr lang="en-US" sz="4000" b="1" dirty="0">
              <a:solidFill>
                <a:srgbClr val="000000"/>
              </a:solidFill>
              <a:cs typeface="Arial" charset="0"/>
            </a:endParaRPr>
          </a:p>
        </p:txBody>
      </p:sp>
      <p:sp>
        <p:nvSpPr>
          <p:cNvPr id="273412" name="Text Box 31"/>
          <p:cNvSpPr txBox="1">
            <a:spLocks noChangeArrowheads="1"/>
          </p:cNvSpPr>
          <p:nvPr/>
        </p:nvSpPr>
        <p:spPr bwMode="auto">
          <a:xfrm>
            <a:off x="7932738" y="6350"/>
            <a:ext cx="11763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000000"/>
                </a:solidFill>
                <a:cs typeface="Arial" charset="0"/>
              </a:rPr>
              <a:t>18</a:t>
            </a:r>
          </a:p>
          <a:p>
            <a:pPr algn="r"/>
            <a:r>
              <a:rPr lang="en-US" b="1">
                <a:solidFill>
                  <a:srgbClr val="000000"/>
                </a:solidFill>
                <a:cs typeface="Arial" charset="0"/>
              </a:rPr>
              <a:t>71</a:t>
            </a:r>
          </a:p>
        </p:txBody>
      </p:sp>
      <p:sp>
        <p:nvSpPr>
          <p:cNvPr id="7" name="Rectangle 2">
            <a:extLst>
              <a:ext uri="{FF2B5EF4-FFF2-40B4-BE49-F238E27FC236}">
                <a16:creationId xmlns:a16="http://schemas.microsoft.com/office/drawing/2014/main" id="{072903EE-08BE-7045-ACEA-2DF96736605E}"/>
              </a:ext>
            </a:extLst>
          </p:cNvPr>
          <p:cNvSpPr txBox="1">
            <a:spLocks noChangeArrowheads="1"/>
          </p:cNvSpPr>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r>
              <a:rPr lang="zh-CN" altLang="en-US" sz="6600" b="1" kern="0" dirty="0">
                <a:latin typeface="Times New Roman" charset="0"/>
                <a:ea typeface="ＭＳ Ｐゴシック" charset="0"/>
                <a:cs typeface="ＭＳ Ｐゴシック" charset="0"/>
              </a:rPr>
              <a:t>多疑的汤姆斯们</a:t>
            </a:r>
            <a:endParaRPr lang="en-US" kern="0" dirty="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7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7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P spid="3870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p:cNvPicPr>
            <a:picLocks noChangeAspect="1"/>
          </p:cNvPicPr>
          <p:nvPr/>
        </p:nvPicPr>
        <p:blipFill>
          <a:blip r:embed="rId2" cstate="screen">
            <a:extLst>
              <a:ext uri="{28A0092B-C50C-407E-A947-70E740481C1C}">
                <a14:useLocalDpi xmlns:a14="http://schemas.microsoft.com/office/drawing/2010/main" val="0"/>
              </a:ext>
            </a:extLst>
          </a:blip>
          <a:srcRect l="1382" r="33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Title 1"/>
          <p:cNvSpPr>
            <a:spLocks noGrp="1"/>
          </p:cNvSpPr>
          <p:nvPr>
            <p:ph type="title"/>
          </p:nvPr>
        </p:nvSpPr>
        <p:spPr>
          <a:xfrm>
            <a:off x="323850" y="381000"/>
            <a:ext cx="8434388" cy="960438"/>
          </a:xfrm>
          <a:solidFill>
            <a:srgbClr val="000000"/>
          </a:solidFill>
        </p:spPr>
        <p:txBody>
          <a:bodyPr/>
          <a:lstStyle/>
          <a:p>
            <a:r>
              <a:rPr lang="zh-CN" altLang="en-US"/>
              <a:t>使徒的恩赐如何</a:t>
            </a:r>
            <a:r>
              <a:rPr lang="en-US" altLang="ja-JP"/>
              <a:t>?</a:t>
            </a:r>
            <a:endParaRPr lang="en-US" altLang="en-US"/>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a:solidFill>
                  <a:srgbClr val="E5FFFF"/>
                </a:solidFill>
                <a:latin typeface="Arial" pitchFamily="34" charset="0"/>
                <a:cs typeface="Times New Roman" pitchFamily="18" charset="0"/>
              </a:rPr>
              <a:t>十二使徒</a:t>
            </a:r>
            <a:endParaRPr lang="en-US" altLang="ja-JP" sz="2800">
              <a:solidFill>
                <a:srgbClr val="E5FFFF"/>
              </a:solidFill>
              <a:latin typeface="Arial" pitchFamily="34" charset="0"/>
              <a:cs typeface="Times New Roman" pitchFamily="18" charset="0"/>
            </a:endParaRPr>
          </a:p>
          <a:p>
            <a:pPr algn="ctr"/>
            <a:r>
              <a:rPr lang="en-US" altLang="en-US" sz="2800">
                <a:solidFill>
                  <a:srgbClr val="E5FFFF"/>
                </a:solidFill>
                <a:latin typeface="Arial" pitchFamily="34" charset="0"/>
                <a:cs typeface="Times New Roman" pitchFamily="18" charset="0"/>
              </a:rPr>
              <a:t>(</a:t>
            </a:r>
            <a:r>
              <a:rPr lang="zh-CN" altLang="en-US" sz="2800">
                <a:solidFill>
                  <a:srgbClr val="E5FFFF"/>
                </a:solidFill>
                <a:latin typeface="Arial" pitchFamily="34" charset="0"/>
                <a:cs typeface="Times New Roman" pitchFamily="18" charset="0"/>
              </a:rPr>
              <a:t>墨尔本</a:t>
            </a:r>
            <a:r>
              <a:rPr lang="en-US" altLang="ja-JP" sz="2800">
                <a:solidFill>
                  <a:srgbClr val="E5FFFF"/>
                </a:solidFill>
                <a:latin typeface="Arial" pitchFamily="34" charset="0"/>
                <a:cs typeface="Times New Roman" pitchFamily="18" charset="0"/>
              </a:rPr>
              <a:t>, </a:t>
            </a:r>
            <a:r>
              <a:rPr lang="zh-CN" altLang="en-US" sz="2800">
                <a:solidFill>
                  <a:srgbClr val="E5FFFF"/>
                </a:solidFill>
                <a:latin typeface="Arial" pitchFamily="34" charset="0"/>
                <a:cs typeface="Times New Roman" pitchFamily="18" charset="0"/>
              </a:rPr>
              <a:t>澳洲</a:t>
            </a:r>
            <a:r>
              <a:rPr lang="en-US" altLang="ja-JP" sz="2800">
                <a:solidFill>
                  <a:srgbClr val="E5FFFF"/>
                </a:solidFill>
                <a:latin typeface="Arial" pitchFamily="34" charset="0"/>
                <a:cs typeface="Times New Roman" pitchFamily="18" charset="0"/>
              </a:rPr>
              <a:t>)</a:t>
            </a:r>
            <a:endParaRPr lang="en-US" altLang="en-US" sz="3600">
              <a:solidFill>
                <a:srgbClr val="E5FFFF"/>
              </a:solidFill>
              <a:latin typeface="Arial" pitchFamily="34" charset="0"/>
              <a:cs typeface="Times New Roman" pitchFamily="18" charset="0"/>
            </a:endParaRPr>
          </a:p>
        </p:txBody>
      </p:sp>
    </p:spTree>
    <p:extLst>
      <p:ext uri="{BB962C8B-B14F-4D97-AF65-F5344CB8AC3E}">
        <p14:creationId xmlns:p14="http://schemas.microsoft.com/office/powerpoint/2010/main" val="233339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1438" y="-26988"/>
            <a:ext cx="9251951" cy="6956426"/>
          </a:xfrm>
          <a:prstGeom prst="rect">
            <a:avLst/>
          </a:prstGeom>
          <a:solidFill>
            <a:srgbClr val="07021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endParaRPr lang="en-US" altLang="en-US">
              <a:solidFill>
                <a:srgbClr val="FFFFFF"/>
              </a:solidFill>
              <a:effectLst>
                <a:outerShdw blurRad="38100" dist="38100" dir="2700000" algn="tl">
                  <a:srgbClr val="000000"/>
                </a:outerShdw>
              </a:effectLst>
              <a:latin typeface="Arial" pitchFamily="34" charset="0"/>
              <a:cs typeface="+mn-cs"/>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rcRect l="7170" t="2438" r="62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587" name="Rectangle 2"/>
          <p:cNvSpPr>
            <a:spLocks noGrp="1" noChangeArrowheads="1"/>
          </p:cNvSpPr>
          <p:nvPr>
            <p:ph type="title"/>
          </p:nvPr>
        </p:nvSpPr>
        <p:spPr>
          <a:xfrm>
            <a:off x="-36513" y="-26988"/>
            <a:ext cx="9180513" cy="935038"/>
          </a:xfrm>
          <a:solidFill>
            <a:schemeClr val="tx1"/>
          </a:solidFill>
        </p:spPr>
        <p:txBody>
          <a:bodyPr/>
          <a:lstStyle/>
          <a:p>
            <a:pPr eaLnBrk="1" hangingPunct="1"/>
            <a:r>
              <a:rPr lang="zh-CN" altLang="en-US" sz="4800">
                <a:solidFill>
                  <a:srgbClr val="FFFFFF"/>
                </a:solidFill>
              </a:rPr>
              <a:t>今日还有使徒吗</a:t>
            </a:r>
            <a:r>
              <a:rPr lang="en-US" altLang="ja-JP" sz="4800">
                <a:solidFill>
                  <a:srgbClr val="FFFFFF"/>
                </a:solidFill>
              </a:rPr>
              <a:t>?</a:t>
            </a:r>
            <a:endParaRPr lang="en-US" altLang="en-US">
              <a:solidFill>
                <a:srgbClr val="FFFFFF"/>
              </a:solidFill>
            </a:endParaRPr>
          </a:p>
        </p:txBody>
      </p:sp>
      <p:sp>
        <p:nvSpPr>
          <p:cNvPr id="8" name="Rectangle 2"/>
          <p:cNvSpPr txBox="1">
            <a:spLocks noChangeArrowheads="1"/>
          </p:cNvSpPr>
          <p:nvPr/>
        </p:nvSpPr>
        <p:spPr bwMode="auto">
          <a:xfrm>
            <a:off x="0" y="5919788"/>
            <a:ext cx="9180513" cy="936625"/>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4800" b="1">
                <a:solidFill>
                  <a:srgbClr val="FFFFFF"/>
                </a:solidFill>
                <a:effectLst>
                  <a:outerShdw blurRad="38100" dist="38100" dir="2700000" algn="tl">
                    <a:srgbClr val="808080"/>
                  </a:outerShdw>
                </a:effectLst>
                <a:latin typeface="Arial" pitchFamily="34" charset="0"/>
                <a:cs typeface="Arial" pitchFamily="34" charset="0"/>
              </a:rPr>
              <a:t>摩门教信徒说</a:t>
            </a:r>
            <a:r>
              <a:rPr lang="en-US" altLang="ja-JP" sz="4800" b="1">
                <a:solidFill>
                  <a:srgbClr val="FFFFFF"/>
                </a:solidFill>
                <a:effectLst>
                  <a:outerShdw blurRad="38100" dist="38100" dir="2700000" algn="tl">
                    <a:srgbClr val="808080"/>
                  </a:outerShdw>
                </a:effectLst>
                <a:latin typeface="Arial" pitchFamily="34" charset="0"/>
                <a:cs typeface="Arial" pitchFamily="34" charset="0"/>
              </a:rPr>
              <a:t> </a:t>
            </a:r>
            <a:r>
              <a:rPr lang="en-US" altLang="zh-CN" sz="4800" b="1">
                <a:solidFill>
                  <a:srgbClr val="FFFFFF"/>
                </a:solidFill>
                <a:effectLst>
                  <a:outerShdw blurRad="38100" dist="38100" dir="2700000" algn="tl">
                    <a:srgbClr val="808080"/>
                  </a:outerShdw>
                </a:effectLst>
                <a:latin typeface="Arial" pitchFamily="34" charset="0"/>
                <a:cs typeface="Arial" pitchFamily="34" charset="0"/>
              </a:rPr>
              <a:t>"</a:t>
            </a:r>
            <a:r>
              <a:rPr lang="zh-CN" altLang="en-US" sz="4800" b="1">
                <a:solidFill>
                  <a:srgbClr val="FFFFFF"/>
                </a:solidFill>
                <a:effectLst>
                  <a:outerShdw blurRad="38100" dist="38100" dir="2700000" algn="tl">
                    <a:srgbClr val="808080"/>
                  </a:outerShdw>
                </a:effectLst>
                <a:latin typeface="Arial" pitchFamily="34" charset="0"/>
                <a:cs typeface="Arial" pitchFamily="34" charset="0"/>
              </a:rPr>
              <a:t>有</a:t>
            </a:r>
            <a:r>
              <a:rPr lang="en-US" altLang="ja-JP" sz="4800" b="1">
                <a:solidFill>
                  <a:srgbClr val="FFFFFF"/>
                </a:solidFill>
                <a:effectLst>
                  <a:outerShdw blurRad="38100" dist="38100" dir="2700000" algn="tl">
                    <a:srgbClr val="808080"/>
                  </a:outerShdw>
                </a:effectLst>
                <a:latin typeface="Arial" pitchFamily="34" charset="0"/>
                <a:cs typeface="Arial" pitchFamily="34" charset="0"/>
              </a:rPr>
              <a:t>!"</a:t>
            </a:r>
            <a:endParaRPr lang="en-US" altLang="en-US" sz="4400" b="1">
              <a:solidFill>
                <a:srgbClr val="FFFFFF"/>
              </a:solidFill>
              <a:effectLst>
                <a:outerShdw blurRad="38100" dist="38100" dir="2700000" algn="tl">
                  <a:srgbClr val="808080"/>
                </a:outerShdw>
              </a:effectLst>
              <a:latin typeface="Arial" pitchFamily="34" charset="0"/>
              <a:cs typeface="Arial" pitchFamily="34" charset="0"/>
            </a:endParaRPr>
          </a:p>
        </p:txBody>
      </p:sp>
    </p:spTree>
    <p:extLst>
      <p:ext uri="{BB962C8B-B14F-4D97-AF65-F5344CB8AC3E}">
        <p14:creationId xmlns:p14="http://schemas.microsoft.com/office/powerpoint/2010/main" val="3239898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5" y="44450"/>
            <a:ext cx="6400800" cy="2447925"/>
          </a:xfrm>
        </p:spPr>
        <p:txBody>
          <a:bodyPr/>
          <a:lstStyle/>
          <a:p>
            <a:pPr eaLnBrk="1" hangingPunct="1">
              <a:defRPr/>
            </a:pPr>
            <a:r>
              <a:rPr lang="zh-CN" altLang="en-US" sz="5400" dirty="0">
                <a:solidFill>
                  <a:srgbClr val="A50021"/>
                </a:solidFill>
              </a:rPr>
              <a:t>新加坡也有自称</a:t>
            </a:r>
            <a:br>
              <a:rPr lang="en-US" altLang="zh-CN" sz="5400" dirty="0">
                <a:solidFill>
                  <a:srgbClr val="A50021"/>
                </a:solidFill>
              </a:rPr>
            </a:br>
            <a:r>
              <a:rPr lang="zh-CN" altLang="en-US" sz="5400" dirty="0">
                <a:solidFill>
                  <a:srgbClr val="A50021"/>
                </a:solidFill>
              </a:rPr>
              <a:t>的使徒。。。</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0"/>
            <a:ext cx="2603500" cy="3903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8" y="609600"/>
            <a:ext cx="2535237" cy="316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3208338"/>
            <a:ext cx="2600325" cy="364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60130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sz="1400">
              <a:solidFill>
                <a:srgbClr val="000000"/>
              </a:solidFill>
            </a:endParaRPr>
          </a:p>
        </p:txBody>
      </p:sp>
      <p:sp>
        <p:nvSpPr>
          <p:cNvPr id="7" name="Footer Placeholder 2"/>
          <p:cNvSpPr>
            <a:spLocks noGrp="1"/>
          </p:cNvSpPr>
          <p:nvPr>
            <p:ph type="ftr" sz="quarter" idx="11"/>
          </p:nvPr>
        </p:nvSpPr>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endParaRPr lang="en-US" altLang="en-US">
              <a:solidFill>
                <a:srgbClr val="000000"/>
              </a:solidFill>
            </a:endParaRPr>
          </a:p>
        </p:txBody>
      </p:sp>
      <p:pic>
        <p:nvPicPr>
          <p:cNvPr id="325635" name="Picture 2" descr="A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685" name="Rectangle 3"/>
          <p:cNvSpPr>
            <a:spLocks noChangeArrowheads="1"/>
          </p:cNvSpPr>
          <p:nvPr/>
        </p:nvSpPr>
        <p:spPr bwMode="auto">
          <a:xfrm>
            <a:off x="9197975" y="6607175"/>
            <a:ext cx="184150" cy="457200"/>
          </a:xfrm>
          <a:prstGeom prst="rect">
            <a:avLst/>
          </a:prstGeom>
          <a:noFill/>
          <a:ln w="9525">
            <a:noFill/>
            <a:miter lim="800000"/>
            <a:headEnd/>
            <a:tailEnd/>
          </a:ln>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a:solidFill>
                <a:srgbClr val="FFFF00"/>
              </a:solidFill>
              <a:effectLst>
                <a:outerShdw blurRad="38100" dist="38100" dir="2700000" algn="tl">
                  <a:srgbClr val="FFFFFF"/>
                </a:outerShdw>
              </a:effectLst>
              <a:latin typeface="Arial" pitchFamily="34" charset="0"/>
              <a:cs typeface="Times New Roman" pitchFamily="18" charset="0"/>
            </a:endParaRPr>
          </a:p>
        </p:txBody>
      </p:sp>
      <p:sp>
        <p:nvSpPr>
          <p:cNvPr id="8196" name="Text Box 4"/>
          <p:cNvSpPr txBox="1">
            <a:spLocks noChangeArrowheads="1"/>
          </p:cNvSpPr>
          <p:nvPr/>
        </p:nvSpPr>
        <p:spPr bwMode="auto">
          <a:xfrm>
            <a:off x="2209800" y="2590800"/>
            <a:ext cx="6781800" cy="3786188"/>
          </a:xfrm>
          <a:prstGeom prst="rect">
            <a:avLst/>
          </a:prstGeom>
          <a:solidFill>
            <a:srgbClr val="400000"/>
          </a:solidFill>
          <a:ln w="9525">
            <a:noFill/>
            <a:miter lim="800000"/>
            <a:headEnd/>
            <a:tailEnd/>
          </a:ln>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effectLst>
                  <a:outerShdw blurRad="38100" dist="38100" dir="2700000" algn="tl">
                    <a:srgbClr val="000000"/>
                  </a:outerShdw>
                </a:effectLst>
                <a:latin typeface="Arial" pitchFamily="34" charset="0"/>
                <a:cs typeface="Times New Roman" pitchFamily="18" charset="0"/>
              </a:rPr>
              <a:t>TOUCH Equipping Stations System (TESS)</a:t>
            </a:r>
            <a:r>
              <a:rPr lang="en-US" altLang="en-US">
                <a:solidFill>
                  <a:srgbClr val="FFFFFF"/>
                </a:solidFill>
                <a:effectLst>
                  <a:outerShdw blurRad="38100" dist="38100" dir="2700000" algn="tl">
                    <a:srgbClr val="000000"/>
                  </a:outerShdw>
                </a:effectLst>
                <a:latin typeface="Verdana" pitchFamily="34" charset="0"/>
                <a:cs typeface="Times New Roman" pitchFamily="18" charset="0"/>
              </a:rPr>
              <a:t> Lawrence Khong, </a:t>
            </a:r>
            <a:r>
              <a:rPr lang="zh-CN" altLang="en-US">
                <a:solidFill>
                  <a:srgbClr val="FFFFFF"/>
                </a:solidFill>
                <a:effectLst>
                  <a:outerShdw blurRad="38100" dist="38100" dir="2700000" algn="tl">
                    <a:srgbClr val="000000"/>
                  </a:outerShdw>
                </a:effectLst>
                <a:latin typeface="Verdana" pitchFamily="34" charset="0"/>
                <a:cs typeface="Times New Roman" pitchFamily="18" charset="0"/>
              </a:rPr>
              <a:t>使徒</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Rev. Yong Tai Tong, </a:t>
            </a:r>
            <a:r>
              <a:rPr lang="zh-CN" altLang="en-US">
                <a:solidFill>
                  <a:srgbClr val="FFFFFF"/>
                </a:solidFill>
                <a:effectLst>
                  <a:outerShdw blurRad="38100" dist="38100" dir="2700000" algn="tl">
                    <a:srgbClr val="000000"/>
                  </a:outerShdw>
                </a:effectLst>
                <a:latin typeface="Verdana" pitchFamily="34" charset="0"/>
                <a:cs typeface="Times New Roman" pitchFamily="18" charset="0"/>
              </a:rPr>
              <a:t>董事</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Blk 750A Chai Chee Road #04-01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Technopark @ Chai Chee </a:t>
            </a:r>
          </a:p>
          <a:p>
            <a:r>
              <a:rPr lang="en-US" altLang="en-US">
                <a:solidFill>
                  <a:srgbClr val="FFFFFF"/>
                </a:solidFill>
                <a:effectLst>
                  <a:outerShdw blurRad="38100" dist="38100" dir="2700000" algn="tl">
                    <a:srgbClr val="000000"/>
                  </a:outerShdw>
                </a:effectLst>
                <a:latin typeface="Verdana" pitchFamily="34" charset="0"/>
                <a:cs typeface="Times New Roman" pitchFamily="18" charset="0"/>
              </a:rPr>
              <a:t>SINGAPORE 469001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电话</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011-65-64249400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传真</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011-65-64249500 </a:t>
            </a: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电邮</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a:t>
            </a:r>
            <a:r>
              <a:rPr lang="en-US" altLang="ja-JP">
                <a:solidFill>
                  <a:srgbClr val="FFFFFF"/>
                </a:solidFill>
                <a:effectLst>
                  <a:outerShdw blurRad="38100" dist="38100" dir="2700000" algn="tl">
                    <a:srgbClr val="000000"/>
                  </a:outerShdw>
                </a:effectLst>
                <a:latin typeface="Verdana" pitchFamily="34" charset="0"/>
                <a:cs typeface="Times New Roman" pitchFamily="18" charset="0"/>
                <a:hlinkClick r:id="rId4"/>
              </a:rPr>
              <a:t>taitong.yong@touch.org.sg</a:t>
            </a:r>
            <a:endParaRPr lang="en-US" altLang="ja-JP">
              <a:solidFill>
                <a:srgbClr val="FFFFFF"/>
              </a:solidFill>
              <a:effectLst>
                <a:outerShdw blurRad="38100" dist="38100" dir="2700000" algn="tl">
                  <a:srgbClr val="000000"/>
                </a:outerShdw>
              </a:effectLst>
              <a:latin typeface="Verdana" pitchFamily="34" charset="0"/>
              <a:cs typeface="Times New Roman" pitchFamily="18" charset="0"/>
            </a:endParaRPr>
          </a:p>
          <a:p>
            <a:r>
              <a:rPr lang="zh-CN" altLang="en-US">
                <a:solidFill>
                  <a:srgbClr val="FFFFFF"/>
                </a:solidFill>
                <a:effectLst>
                  <a:outerShdw blurRad="38100" dist="38100" dir="2700000" algn="tl">
                    <a:srgbClr val="000000"/>
                  </a:outerShdw>
                </a:effectLst>
                <a:latin typeface="Verdana" pitchFamily="34" charset="0"/>
                <a:cs typeface="Times New Roman" pitchFamily="18" charset="0"/>
              </a:rPr>
              <a:t>网站</a:t>
            </a:r>
            <a:r>
              <a:rPr lang="en-US" altLang="ja-JP">
                <a:solidFill>
                  <a:srgbClr val="FFFFFF"/>
                </a:solidFill>
                <a:effectLst>
                  <a:outerShdw blurRad="38100" dist="38100" dir="2700000" algn="tl">
                    <a:srgbClr val="000000"/>
                  </a:outerShdw>
                </a:effectLst>
                <a:latin typeface="Verdana" pitchFamily="34" charset="0"/>
                <a:cs typeface="Times New Roman" pitchFamily="18" charset="0"/>
              </a:rPr>
              <a:t>: www.FCBC.org.sg</a:t>
            </a:r>
            <a:endParaRPr lang="en-US" altLang="en-US">
              <a:solidFill>
                <a:srgbClr val="FFFFFF"/>
              </a:solidFill>
              <a:effectLst>
                <a:outerShdw blurRad="38100" dist="38100" dir="2700000" algn="tl">
                  <a:srgbClr val="000000"/>
                </a:outerShdw>
              </a:effectLst>
              <a:latin typeface="Verdana" pitchFamily="34" charset="0"/>
              <a:cs typeface="Times New Roman" pitchFamily="18" charset="0"/>
            </a:endParaRPr>
          </a:p>
        </p:txBody>
      </p:sp>
      <p:sp>
        <p:nvSpPr>
          <p:cNvPr id="8197" name="Rectangle 5"/>
          <p:cNvSpPr>
            <a:spLocks noGrp="1" noChangeArrowheads="1"/>
          </p:cNvSpPr>
          <p:nvPr>
            <p:ph type="title" idx="4294967295"/>
          </p:nvPr>
        </p:nvSpPr>
        <p:spPr>
          <a:xfrm>
            <a:off x="6372225" y="115888"/>
            <a:ext cx="2771775" cy="2449512"/>
          </a:xfrm>
          <a:effectLst>
            <a:outerShdw blurRad="25400" dist="38099" dir="2700000" algn="ctr" rotWithShape="0">
              <a:srgbClr val="FFFFFF">
                <a:alpha val="99962"/>
              </a:srgbClr>
            </a:outerShdw>
          </a:effectLst>
        </p:spPr>
        <p:txBody>
          <a:bodyPr/>
          <a:lstStyle/>
          <a:p>
            <a:pPr eaLnBrk="1" hangingPunct="1"/>
            <a:r>
              <a:rPr lang="zh-CN" altLang="en-US">
                <a:solidFill>
                  <a:srgbClr val="060600"/>
                </a:solidFill>
              </a:rPr>
              <a:t>使徒的教育负责地方议会议员</a:t>
            </a:r>
            <a:r>
              <a:rPr lang="en-US" altLang="ja-JP">
                <a:solidFill>
                  <a:srgbClr val="060600"/>
                </a:solidFill>
              </a:rPr>
              <a:t>  </a:t>
            </a:r>
            <a:endParaRPr lang="en-US" altLang="en-US">
              <a:solidFill>
                <a:srgbClr val="060600"/>
              </a:solidFill>
            </a:endParaRPr>
          </a:p>
        </p:txBody>
      </p:sp>
    </p:spTree>
    <p:extLst>
      <p:ext uri="{BB962C8B-B14F-4D97-AF65-F5344CB8AC3E}">
        <p14:creationId xmlns:p14="http://schemas.microsoft.com/office/powerpoint/2010/main" val="1432583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r>
              <a:rPr lang="en-US" altLang="en-US" b="1"/>
              <a:t>今日有使徒吗?</a:t>
            </a:r>
          </a:p>
        </p:txBody>
      </p:sp>
      <p:sp>
        <p:nvSpPr>
          <p:cNvPr id="327682"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mn-cs"/>
              </a:rPr>
              <a:t>20</a:t>
            </a:r>
          </a:p>
        </p:txBody>
      </p:sp>
      <p:pic>
        <p:nvPicPr>
          <p:cNvPr id="327683" name="Picture 6" descr="12 apostl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8275" y="1628775"/>
            <a:ext cx="3378200"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779838" y="1844675"/>
            <a:ext cx="5184775" cy="460851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spcBef>
                <a:spcPct val="20000"/>
              </a:spcBef>
              <a:buClr>
                <a:srgbClr val="00CCFF"/>
              </a:buClr>
              <a:buSzPct val="65000"/>
              <a:buFont typeface="Wingdings" pitchFamily="2" charset="2"/>
              <a:buNone/>
            </a:pPr>
            <a:r>
              <a:rPr lang="en-US" altLang="en-US" sz="3200" b="1">
                <a:solidFill>
                  <a:srgbClr val="FFFFFF"/>
                </a:solidFill>
                <a:latin typeface="Arial" pitchFamily="34" charset="0"/>
                <a:cs typeface="+mn-cs"/>
              </a:rPr>
              <a:t>神的家庭(教会</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是</a:t>
            </a:r>
            <a:r>
              <a:rPr lang="en-US" altLang="ja-JP" sz="3200" b="1">
                <a:solidFill>
                  <a:srgbClr val="FFFFFF"/>
                </a:solidFill>
                <a:latin typeface="Arial" pitchFamily="34" charset="0"/>
                <a:cs typeface="+mn-cs"/>
              </a:rPr>
              <a:t>:</a:t>
            </a:r>
          </a:p>
          <a:p>
            <a:pPr eaLnBrk="1" hangingPunct="1">
              <a:spcBef>
                <a:spcPct val="20000"/>
              </a:spcBef>
              <a:buClr>
                <a:srgbClr val="00CCFF"/>
              </a:buClr>
              <a:buSzPct val="65000"/>
              <a:buFont typeface="Wingdings" pitchFamily="2" charset="2"/>
              <a:buNone/>
            </a:pPr>
            <a:endParaRPr lang="en-US" altLang="en-US" sz="3200" b="1">
              <a:solidFill>
                <a:srgbClr val="FFFFFF"/>
              </a:solidFill>
              <a:latin typeface="Arial" pitchFamily="34" charset="0"/>
              <a:cs typeface="+mn-cs"/>
            </a:endParaRPr>
          </a:p>
          <a:p>
            <a:pPr eaLnBrk="1" hangingPunct="1">
              <a:spcBef>
                <a:spcPct val="20000"/>
              </a:spcBef>
              <a:buClr>
                <a:srgbClr val="00CCFF"/>
              </a:buClr>
              <a:buSzPct val="65000"/>
              <a:buFont typeface="Wingdings" pitchFamily="2" charset="2"/>
              <a:buNone/>
            </a:pPr>
            <a:r>
              <a:rPr lang="en-US" altLang="en-US" sz="3200" b="1">
                <a:solidFill>
                  <a:srgbClr val="FFFFFF"/>
                </a:solidFill>
                <a:latin typeface="Arial" pitchFamily="34" charset="0"/>
                <a:cs typeface="+mn-cs"/>
              </a:rPr>
              <a:t>"并且被</a:t>
            </a:r>
            <a:r>
              <a:rPr lang="en-US" altLang="en-US" sz="3200" b="1">
                <a:solidFill>
                  <a:srgbClr val="FFFF00"/>
                </a:solidFill>
                <a:latin typeface="Arial" pitchFamily="34" charset="0"/>
                <a:cs typeface="+mn-cs"/>
              </a:rPr>
              <a:t>建造在使徒和先知的根基上</a:t>
            </a:r>
            <a:r>
              <a:rPr lang="en-US" altLang="en-US" sz="3200" b="1">
                <a:solidFill>
                  <a:srgbClr val="FFFFFF"/>
                </a:solidFill>
                <a:latin typeface="Arial" pitchFamily="34" charset="0"/>
                <a:cs typeface="+mn-cs"/>
              </a:rPr>
              <a:t>，有基督耶稣自己为房角石。</a:t>
            </a:r>
            <a:r>
              <a:rPr lang="en-US" altLang="ja-JP" sz="3200" b="1">
                <a:solidFill>
                  <a:srgbClr val="FFFFFF"/>
                </a:solidFill>
                <a:latin typeface="Arial" pitchFamily="34" charset="0"/>
                <a:cs typeface="+mn-cs"/>
              </a:rPr>
              <a:t>" </a:t>
            </a:r>
          </a:p>
          <a:p>
            <a:pPr eaLnBrk="1" hangingPunct="1">
              <a:spcBef>
                <a:spcPct val="20000"/>
              </a:spcBef>
              <a:buClr>
                <a:srgbClr val="00CCFF"/>
              </a:buClr>
              <a:buSzPct val="65000"/>
              <a:buFont typeface="Wingdings" pitchFamily="2" charset="2"/>
              <a:buNone/>
            </a:pPr>
            <a:r>
              <a:rPr lang="en-US" altLang="en-US" sz="3200" b="1">
                <a:solidFill>
                  <a:srgbClr val="FFFFFF"/>
                </a:solidFill>
                <a:latin typeface="Arial" pitchFamily="34" charset="0"/>
                <a:cs typeface="+mn-cs"/>
              </a:rPr>
              <a:t>(</a:t>
            </a:r>
            <a:r>
              <a:rPr lang="zh-CN" altLang="en-US" sz="3200" b="1">
                <a:solidFill>
                  <a:srgbClr val="FFFFFF"/>
                </a:solidFill>
                <a:latin typeface="Arial" pitchFamily="34" charset="0"/>
                <a:cs typeface="+mn-cs"/>
              </a:rPr>
              <a:t>弗</a:t>
            </a:r>
            <a:r>
              <a:rPr lang="en-US" altLang="ja-JP" sz="3200" b="1">
                <a:solidFill>
                  <a:srgbClr val="FFFFFF"/>
                </a:solidFill>
                <a:latin typeface="Arial" pitchFamily="34" charset="0"/>
                <a:cs typeface="+mn-cs"/>
              </a:rPr>
              <a:t> 2:20)</a:t>
            </a:r>
            <a:endParaRPr lang="en-US" altLang="en-US" sz="3200" b="1">
              <a:solidFill>
                <a:srgbClr val="FFFFFF"/>
              </a:solidFill>
              <a:latin typeface="Arial" pitchFamily="34" charset="0"/>
              <a:cs typeface="+mn-cs"/>
            </a:endParaRPr>
          </a:p>
        </p:txBody>
      </p:sp>
    </p:spTree>
    <p:extLst>
      <p:ext uri="{BB962C8B-B14F-4D97-AF65-F5344CB8AC3E}">
        <p14:creationId xmlns:p14="http://schemas.microsoft.com/office/powerpoint/2010/main" val="162065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zh-CN" altLang="en-US" sz="8000" dirty="0">
                <a:solidFill>
                  <a:schemeClr val="bg1"/>
                </a:solidFill>
                <a:ea typeface="ＭＳ Ｐゴシック" charset="0"/>
                <a:cs typeface="ＭＳ Ｐゴシック" charset="0"/>
              </a:rPr>
              <a:t>恩赐</a:t>
            </a:r>
            <a:endParaRPr lang="en-US" sz="8000" b="1" dirty="0">
              <a:solidFill>
                <a:schemeClr val="bg1"/>
              </a:solidFill>
            </a:endParaRPr>
          </a:p>
        </p:txBody>
      </p:sp>
      <p:sp>
        <p:nvSpPr>
          <p:cNvPr id="16387" name="Rectangle 3"/>
          <p:cNvSpPr>
            <a:spLocks noGrp="1" noChangeArrowheads="1"/>
          </p:cNvSpPr>
          <p:nvPr>
            <p:ph type="subTitle" idx="1"/>
          </p:nvPr>
        </p:nvSpPr>
        <p:spPr>
          <a:xfrm>
            <a:off x="1907704" y="5157192"/>
            <a:ext cx="5943600" cy="1524000"/>
          </a:xfrm>
          <a:effectLst>
            <a:outerShdw blurRad="63500" dist="107763" dir="18900000" algn="ctr" rotWithShape="0">
              <a:srgbClr val="000000">
                <a:alpha val="74998"/>
              </a:srgbClr>
            </a:outerShdw>
          </a:effectLst>
        </p:spPr>
        <p:txBody>
          <a:bodyPr/>
          <a:lstStyle/>
          <a:p>
            <a:pPr eaLnBrk="1" hangingPunct="1"/>
            <a:r>
              <a:rPr lang="zh-CN" altLang="en-US" sz="8000" dirty="0">
                <a:ln w="0">
                  <a:noFill/>
                </a:ln>
                <a:solidFill>
                  <a:schemeClr val="bg1"/>
                </a:solidFill>
                <a:effectLst>
                  <a:outerShdw blurRad="38100" dist="19050" dir="2700000" algn="tl" rotWithShape="0">
                    <a:schemeClr val="dk1">
                      <a:alpha val="40000"/>
                    </a:schemeClr>
                  </a:outerShdw>
                </a:effectLst>
                <a:ea typeface="ＭＳ Ｐゴシック" charset="0"/>
                <a:cs typeface="ＭＳ Ｐゴシック" charset="0"/>
              </a:rPr>
              <a:t>能持续多久？</a:t>
            </a:r>
            <a:endParaRPr lang="en-US" sz="8000" dirty="0">
              <a:ln w="0">
                <a:noFill/>
              </a:ln>
              <a:solidFill>
                <a:schemeClr val="bg1"/>
              </a:solidFill>
              <a:effectLst>
                <a:outerShdw blurRad="38100" dist="19050" dir="2700000" algn="tl" rotWithShape="0">
                  <a:schemeClr val="dk1">
                    <a:alpha val="40000"/>
                  </a:schemeClr>
                </a:outerShdw>
              </a:effectLst>
              <a:ea typeface="ＭＳ Ｐゴシック" charset="0"/>
              <a:cs typeface="ＭＳ Ｐゴシック" charset="0"/>
            </a:endParaRPr>
          </a:p>
        </p:txBody>
      </p:sp>
    </p:spTree>
    <p:extLst>
      <p:ext uri="{BB962C8B-B14F-4D97-AF65-F5344CB8AC3E}">
        <p14:creationId xmlns:p14="http://schemas.microsoft.com/office/powerpoint/2010/main" val="2203746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8553450" cy="1323975"/>
          </a:xfrm>
          <a:solidFill>
            <a:srgbClr val="000409"/>
          </a:solidFill>
        </p:spPr>
        <p:txBody>
          <a:bodyPr/>
          <a:lstStyle/>
          <a:p>
            <a:pPr eaLnBrk="1" hangingPunct="1"/>
            <a:r>
              <a:rPr lang="en-US" altLang="en-US" sz="4000" b="1"/>
              <a:t>古代建筑时最先建</a:t>
            </a:r>
            <a:r>
              <a:rPr lang="zh-CN" altLang="en-US" sz="4000" b="1"/>
              <a:t>房</a:t>
            </a:r>
            <a:r>
              <a:rPr lang="en-US" altLang="en-US" sz="4000" b="1"/>
              <a:t>角石</a:t>
            </a:r>
          </a:p>
        </p:txBody>
      </p:sp>
      <p:sp>
        <p:nvSpPr>
          <p:cNvPr id="329730"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FFFFFF"/>
                </a:solidFill>
                <a:latin typeface="Arial" pitchFamily="34" charset="0"/>
                <a:cs typeface="+mn-cs"/>
              </a:rPr>
              <a:t>20</a:t>
            </a:r>
          </a:p>
        </p:txBody>
      </p:sp>
      <p:pic>
        <p:nvPicPr>
          <p:cNvPr id="3297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989138"/>
            <a:ext cx="6197601"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4859338" y="1844675"/>
            <a:ext cx="3960812" cy="4608513"/>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eaLnBrk="1" hangingPunct="1">
              <a:spcBef>
                <a:spcPct val="20000"/>
              </a:spcBef>
              <a:buClr>
                <a:srgbClr val="00CCFF"/>
              </a:buClr>
              <a:buSzPct val="65000"/>
            </a:pPr>
            <a:r>
              <a:rPr lang="en-US" altLang="en-US" sz="3200" b="1">
                <a:solidFill>
                  <a:srgbClr val="FFFFFF"/>
                </a:solidFill>
                <a:latin typeface="Arial" pitchFamily="34" charset="0"/>
                <a:cs typeface="+mn-cs"/>
              </a:rPr>
              <a:t>"所以主耶和华如此说，看哪，我在锡安放一块石头，作为根基，是试验过的石头，是稳固根基，</a:t>
            </a:r>
            <a:br>
              <a:rPr lang="en-US" altLang="en-US" sz="3200" b="1">
                <a:solidFill>
                  <a:srgbClr val="FFFFFF"/>
                </a:solidFill>
                <a:latin typeface="Arial" pitchFamily="34" charset="0"/>
                <a:cs typeface="+mn-cs"/>
              </a:rPr>
            </a:br>
            <a:r>
              <a:rPr lang="en-US" altLang="en-US" sz="3200" b="1">
                <a:solidFill>
                  <a:srgbClr val="FFFF00"/>
                </a:solidFill>
                <a:latin typeface="Arial" pitchFamily="34" charset="0"/>
                <a:cs typeface="+mn-cs"/>
              </a:rPr>
              <a:t>宝贵的房角石</a:t>
            </a:r>
            <a:r>
              <a:rPr lang="en-US" altLang="en-US" sz="3200" b="1">
                <a:solidFill>
                  <a:srgbClr val="FFFFFF"/>
                </a:solidFill>
                <a:latin typeface="Arial" pitchFamily="34" charset="0"/>
                <a:cs typeface="+mn-cs"/>
              </a:rPr>
              <a:t>，信靠的人必不着急</a:t>
            </a:r>
            <a:r>
              <a:rPr lang="en-US" altLang="ja-JP" sz="3200" b="1">
                <a:solidFill>
                  <a:srgbClr val="FFFFFF"/>
                </a:solidFill>
                <a:latin typeface="Arial" pitchFamily="34" charset="0"/>
                <a:cs typeface="+mn-cs"/>
              </a:rPr>
              <a:t>" </a:t>
            </a:r>
            <a:br>
              <a:rPr lang="en-US" altLang="ja-JP" sz="3200" b="1">
                <a:solidFill>
                  <a:srgbClr val="FFFFFF"/>
                </a:solidFill>
                <a:latin typeface="Arial" pitchFamily="34" charset="0"/>
                <a:cs typeface="+mn-cs"/>
              </a:rPr>
            </a:br>
            <a:r>
              <a:rPr lang="en-US" altLang="ja-JP" sz="3200" b="1">
                <a:solidFill>
                  <a:srgbClr val="FFFFFF"/>
                </a:solidFill>
                <a:latin typeface="Arial" pitchFamily="34" charset="0"/>
                <a:cs typeface="+mn-cs"/>
              </a:rPr>
              <a:t>(</a:t>
            </a:r>
            <a:r>
              <a:rPr lang="zh-CN" altLang="en-US" sz="3200" b="1">
                <a:solidFill>
                  <a:srgbClr val="FFFFFF"/>
                </a:solidFill>
                <a:latin typeface="Arial" pitchFamily="34" charset="0"/>
                <a:cs typeface="+mn-cs"/>
              </a:rPr>
              <a:t>以塞亚书</a:t>
            </a:r>
            <a:r>
              <a:rPr lang="en-US" altLang="ja-JP" sz="3200" b="1">
                <a:solidFill>
                  <a:srgbClr val="FFFFFF"/>
                </a:solidFill>
                <a:latin typeface="Arial" pitchFamily="34" charset="0"/>
                <a:cs typeface="+mn-cs"/>
              </a:rPr>
              <a:t> 28:16)</a:t>
            </a:r>
            <a:endParaRPr lang="en-US" altLang="en-US" sz="3200" b="1">
              <a:solidFill>
                <a:srgbClr val="FFFFFF"/>
              </a:solidFill>
              <a:latin typeface="Arial" pitchFamily="34"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7796">
            <a:off x="815975" y="3284538"/>
            <a:ext cx="26924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7991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0"/>
            <a:ext cx="7010400" cy="838200"/>
          </a:xfrm>
          <a:effectLst>
            <a:outerShdw blurRad="50800" dist="25399" dir="16200000" algn="ctr" rotWithShape="0">
              <a:srgbClr val="FFFFFF">
                <a:alpha val="75000"/>
              </a:srgbClr>
            </a:outerShdw>
          </a:effectLst>
        </p:spPr>
        <p:txBody>
          <a:bodyPr/>
          <a:lstStyle/>
          <a:p>
            <a:pPr algn="l" eaLnBrk="1" hangingPunct="1"/>
            <a:r>
              <a:rPr lang="zh-CN" altLang="en-US" sz="3600"/>
              <a:t>神的家庭</a:t>
            </a:r>
            <a:r>
              <a:rPr lang="en-US" altLang="zh-CN" sz="3600"/>
              <a:t> </a:t>
            </a:r>
            <a:r>
              <a:rPr lang="en-US" altLang="ja-JP" sz="3600"/>
              <a:t>(</a:t>
            </a:r>
            <a:r>
              <a:rPr lang="zh-CN" altLang="en-US" sz="3600"/>
              <a:t>弗</a:t>
            </a:r>
            <a:r>
              <a:rPr lang="en-US" altLang="ja-JP" sz="3600"/>
              <a:t> 2:19-22)</a:t>
            </a:r>
            <a:endParaRPr lang="en-US" altLang="en-US" sz="3600"/>
          </a:p>
        </p:txBody>
      </p:sp>
      <p:sp>
        <p:nvSpPr>
          <p:cNvPr id="591875" name="Rectangle 3"/>
          <p:cNvSpPr>
            <a:spLocks noGrp="1" noChangeArrowheads="1"/>
          </p:cNvSpPr>
          <p:nvPr>
            <p:ph type="subTitle" idx="1"/>
          </p:nvPr>
        </p:nvSpPr>
        <p:spPr>
          <a:xfrm>
            <a:off x="0" y="5791200"/>
            <a:ext cx="9144000" cy="609600"/>
          </a:xfrm>
          <a:solidFill>
            <a:schemeClr val="hlink"/>
          </a:solidFill>
          <a:effectLst>
            <a:outerShdw blurRad="63500" dist="25399" dir="16200000" algn="ctr" rotWithShape="0">
              <a:srgbClr val="FFFFFF">
                <a:alpha val="75000"/>
              </a:srgbClr>
            </a:outerShdw>
          </a:effectLst>
        </p:spPr>
        <p:txBody>
          <a:bodyPr/>
          <a:lstStyle/>
          <a:p>
            <a:pPr algn="ctr" eaLnBrk="1" hangingPunct="1">
              <a:buFont typeface="Wingdings" pitchFamily="2" charset="2"/>
              <a:buNone/>
            </a:pPr>
            <a:r>
              <a:rPr lang="zh-CN" altLang="en-US" b="1" i="0">
                <a:solidFill>
                  <a:schemeClr val="bg1"/>
                </a:solidFill>
              </a:rPr>
              <a:t>根基</a:t>
            </a:r>
            <a:r>
              <a:rPr lang="en-US" altLang="ja-JP" b="1" i="0">
                <a:solidFill>
                  <a:schemeClr val="bg1"/>
                </a:solidFill>
              </a:rPr>
              <a:t>: </a:t>
            </a:r>
            <a:r>
              <a:rPr lang="zh-CN" altLang="en-US" b="1" i="0">
                <a:solidFill>
                  <a:schemeClr val="bg1"/>
                </a:solidFill>
              </a:rPr>
              <a:t>主耶稣基督</a:t>
            </a:r>
            <a:r>
              <a:rPr lang="en-US" altLang="ja-JP" b="1" i="0">
                <a:solidFill>
                  <a:schemeClr val="bg1"/>
                </a:solidFill>
              </a:rPr>
              <a:t> (</a:t>
            </a:r>
            <a:r>
              <a:rPr lang="zh-CN" altLang="en-US" b="1" i="0">
                <a:solidFill>
                  <a:schemeClr val="bg1"/>
                </a:solidFill>
              </a:rPr>
              <a:t>林前</a:t>
            </a:r>
            <a:r>
              <a:rPr lang="en-US" altLang="ja-JP" b="1" i="0">
                <a:solidFill>
                  <a:schemeClr val="bg1"/>
                </a:solidFill>
              </a:rPr>
              <a:t>. 3:11)</a:t>
            </a:r>
            <a:endParaRPr lang="en-US" altLang="en-US" b="1" i="0">
              <a:solidFill>
                <a:schemeClr val="bg1"/>
              </a:solidFill>
            </a:endParaRPr>
          </a:p>
        </p:txBody>
      </p:sp>
      <p:sp>
        <p:nvSpPr>
          <p:cNvPr id="333827"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a:solidFill>
                  <a:srgbClr val="000000"/>
                </a:solidFill>
                <a:latin typeface="Arial" pitchFamily="34"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latin typeface="Tahoma" pitchFamily="34" charset="0"/>
              </a:rPr>
              <a:t>根基</a:t>
            </a:r>
            <a:r>
              <a:rPr lang="en-US" altLang="ja-JP" sz="2800" b="1">
                <a:solidFill>
                  <a:srgbClr val="FFFFFF"/>
                </a:solidFill>
                <a:latin typeface="Tahoma" pitchFamily="34" charset="0"/>
              </a:rPr>
              <a:t>: </a:t>
            </a:r>
            <a:r>
              <a:rPr lang="zh-CN" altLang="en-US" sz="2800" b="1">
                <a:solidFill>
                  <a:srgbClr val="FFFFFF"/>
                </a:solidFill>
                <a:latin typeface="Tahoma" pitchFamily="34" charset="0"/>
              </a:rPr>
              <a:t>使徒</a:t>
            </a:r>
            <a:r>
              <a:rPr lang="en-US" altLang="ja-JP" sz="2800" b="1">
                <a:solidFill>
                  <a:srgbClr val="FFFFFF"/>
                </a:solidFill>
                <a:latin typeface="Tahoma" pitchFamily="34" charset="0"/>
              </a:rPr>
              <a:t> </a:t>
            </a:r>
            <a:r>
              <a:rPr lang="zh-CN" altLang="en-US" sz="2800" b="1">
                <a:solidFill>
                  <a:srgbClr val="FFFFFF"/>
                </a:solidFill>
                <a:latin typeface="Tahoma" pitchFamily="34" charset="0"/>
              </a:rPr>
              <a:t>和</a:t>
            </a:r>
            <a:r>
              <a:rPr lang="en-US" altLang="zh-CN" sz="2800" b="1">
                <a:solidFill>
                  <a:srgbClr val="FFFFFF"/>
                </a:solidFill>
                <a:latin typeface="Tahoma" pitchFamily="34" charset="0"/>
              </a:rPr>
              <a:t> </a:t>
            </a:r>
            <a:r>
              <a:rPr lang="zh-CN" altLang="en-US" sz="2800" b="1">
                <a:solidFill>
                  <a:srgbClr val="FFFFFF"/>
                </a:solidFill>
                <a:latin typeface="Tahoma" pitchFamily="34" charset="0"/>
              </a:rPr>
              <a:t>先知</a:t>
            </a:r>
            <a:r>
              <a:rPr lang="en-US" altLang="ja-JP" sz="2800" b="1">
                <a:solidFill>
                  <a:srgbClr val="FFFFFF"/>
                </a:solidFill>
                <a:latin typeface="Tahoma" pitchFamily="34" charset="0"/>
              </a:rPr>
              <a:t> (</a:t>
            </a:r>
            <a:r>
              <a:rPr lang="zh-CN" altLang="en-US" sz="2800" b="1">
                <a:solidFill>
                  <a:srgbClr val="FFFFFF"/>
                </a:solidFill>
                <a:latin typeface="Tahoma" pitchFamily="34" charset="0"/>
              </a:rPr>
              <a:t>弗</a:t>
            </a:r>
            <a:r>
              <a:rPr lang="en-US" altLang="ja-JP" sz="2800" b="1">
                <a:solidFill>
                  <a:srgbClr val="FFFFFF"/>
                </a:solidFill>
                <a:latin typeface="Tahoma" pitchFamily="34" charset="0"/>
              </a:rPr>
              <a:t>. 2:20)</a:t>
            </a:r>
            <a:endParaRPr lang="en-US" altLang="en-US" sz="2800" b="1">
              <a:solidFill>
                <a:srgbClr val="FFFFFF"/>
              </a:solidFill>
              <a:latin typeface="Tahoma"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latin typeface="Tahoma" pitchFamily="34" charset="0"/>
              </a:rPr>
              <a:t>传道</a:t>
            </a:r>
            <a:endParaRPr lang="en-US" altLang="en-US" sz="2800" b="1">
              <a:solidFill>
                <a:srgbClr val="FFFFFF"/>
              </a:solidFill>
              <a:latin typeface="Tahoma" pitchFamily="34"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latin typeface="Tahoma" pitchFamily="34" charset="0"/>
              </a:rPr>
              <a:t>教师</a:t>
            </a:r>
            <a:endParaRPr lang="en-US" altLang="en-US" sz="2800" b="1">
              <a:solidFill>
                <a:srgbClr val="FFFFFF"/>
              </a:solidFill>
              <a:latin typeface="Tahoma"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r>
              <a:rPr lang="zh-CN" altLang="en-US" sz="2800" b="1">
                <a:solidFill>
                  <a:srgbClr val="FFFFFF"/>
                </a:solidFill>
                <a:latin typeface="Tahoma" pitchFamily="34" charset="0"/>
              </a:rPr>
              <a:t>牧师－教师</a:t>
            </a:r>
            <a:endParaRPr lang="en-US" altLang="en-US" sz="2800" b="1">
              <a:solidFill>
                <a:srgbClr val="FFFFFF"/>
              </a:solidFill>
              <a:latin typeface="Tahoma" pitchFamily="34" charset="0"/>
            </a:endParaRPr>
          </a:p>
        </p:txBody>
      </p:sp>
      <p:grpSp>
        <p:nvGrpSpPr>
          <p:cNvPr id="2" name="Group 9"/>
          <p:cNvGrpSpPr>
            <a:grpSpLocks/>
          </p:cNvGrpSpPr>
          <p:nvPr/>
        </p:nvGrpSpPr>
        <p:grpSpPr bwMode="auto">
          <a:xfrm>
            <a:off x="1143000" y="1447800"/>
            <a:ext cx="6172200" cy="609600"/>
            <a:chOff x="720" y="960"/>
            <a:chExt cx="3888" cy="384"/>
          </a:xfrm>
        </p:grpSpPr>
        <p:sp>
          <p:nvSpPr>
            <p:cNvPr id="333836"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latin typeface="Tahoma" pitchFamily="34" charset="0"/>
              </a:endParaRPr>
            </a:p>
          </p:txBody>
        </p:sp>
        <p:sp>
          <p:nvSpPr>
            <p:cNvPr id="333837"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spcBef>
                  <a:spcPct val="20000"/>
                </a:spcBef>
                <a:buClr>
                  <a:srgbClr val="800040"/>
                </a:buClr>
                <a:buFont typeface="Wingdings" pitchFamily="2" charset="2"/>
                <a:buNone/>
              </a:pPr>
              <a:endParaRPr lang="en-US" altLang="en-US" sz="2800" b="1">
                <a:solidFill>
                  <a:srgbClr val="FFFFFF"/>
                </a:solidFill>
                <a:latin typeface="Tahoma" pitchFamily="34" charset="0"/>
              </a:endParaRPr>
            </a:p>
          </p:txBody>
        </p:sp>
      </p:grpSp>
      <p:sp>
        <p:nvSpPr>
          <p:cNvPr id="20492" name="Text Box 12"/>
          <p:cNvSpPr txBox="1">
            <a:spLocks noChangeArrowheads="1"/>
          </p:cNvSpPr>
          <p:nvPr/>
        </p:nvSpPr>
        <p:spPr bwMode="auto">
          <a:xfrm>
            <a:off x="6843713" y="3292475"/>
            <a:ext cx="21891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latin typeface="Tahoma" pitchFamily="34" charset="0"/>
              </a:rPr>
              <a:t>装备的恩赐</a:t>
            </a:r>
            <a:r>
              <a:rPr lang="en-US" altLang="ja-JP" i="1">
                <a:solidFill>
                  <a:srgbClr val="000000"/>
                </a:solidFill>
                <a:latin typeface="Tahoma" pitchFamily="34" charset="0"/>
              </a:rPr>
              <a:t> </a:t>
            </a:r>
            <a:br>
              <a:rPr lang="en-US" altLang="ja-JP" i="1">
                <a:solidFill>
                  <a:srgbClr val="000000"/>
                </a:solidFill>
                <a:latin typeface="Tahoma" pitchFamily="34" charset="0"/>
              </a:rPr>
            </a:br>
            <a:r>
              <a:rPr lang="en-US" altLang="ja-JP" i="1">
                <a:solidFill>
                  <a:srgbClr val="000000"/>
                </a:solidFill>
                <a:latin typeface="Tahoma" pitchFamily="34" charset="0"/>
              </a:rPr>
              <a:t>(</a:t>
            </a:r>
            <a:r>
              <a:rPr lang="zh-CN" altLang="en-US" i="1">
                <a:solidFill>
                  <a:srgbClr val="000000"/>
                </a:solidFill>
                <a:latin typeface="Tahoma" pitchFamily="34" charset="0"/>
              </a:rPr>
              <a:t>弗</a:t>
            </a:r>
            <a:r>
              <a:rPr lang="en-US" altLang="ja-JP" i="1">
                <a:solidFill>
                  <a:srgbClr val="000000"/>
                </a:solidFill>
                <a:latin typeface="Tahoma" pitchFamily="34" charset="0"/>
              </a:rPr>
              <a:t> 4:11-12a)</a:t>
            </a:r>
            <a:endParaRPr lang="en-US" altLang="en-US" i="1">
              <a:solidFill>
                <a:srgbClr val="000000"/>
              </a:solidFill>
              <a:latin typeface="Tahoma" pitchFamily="34" charset="0"/>
            </a:endParaRPr>
          </a:p>
        </p:txBody>
      </p:sp>
      <p:sp>
        <p:nvSpPr>
          <p:cNvPr id="333834"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1400">
                <a:solidFill>
                  <a:srgbClr val="000000"/>
                </a:solidFill>
                <a:latin typeface="Tahoma" pitchFamily="34" charset="0"/>
              </a:rPr>
              <a:t>Adapted from Charles R. Swindoll. </a:t>
            </a:r>
            <a:r>
              <a:rPr lang="en-US" altLang="ja-JP" sz="1400">
                <a:solidFill>
                  <a:srgbClr val="000000"/>
                </a:solidFill>
                <a:latin typeface="Tahoma" pitchFamily="34" charset="0"/>
              </a:rPr>
              <a:t>"Spiritual Gifts Study Guide" (IFL, 1983), 7</a:t>
            </a:r>
            <a:endParaRPr lang="en-US" altLang="en-US" sz="1400">
              <a:solidFill>
                <a:srgbClr val="000000"/>
              </a:solidFill>
              <a:latin typeface="Tahoma" pitchFamily="34" charset="0"/>
            </a:endParaRPr>
          </a:p>
        </p:txBody>
      </p:sp>
      <p:sp>
        <p:nvSpPr>
          <p:cNvPr id="20494" name="Text Box 14"/>
          <p:cNvSpPr txBox="1">
            <a:spLocks noChangeArrowheads="1"/>
          </p:cNvSpPr>
          <p:nvPr/>
        </p:nvSpPr>
        <p:spPr bwMode="auto">
          <a:xfrm>
            <a:off x="6919913" y="990600"/>
            <a:ext cx="21129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zh-CN" altLang="en-US" i="1">
                <a:solidFill>
                  <a:srgbClr val="000000"/>
                </a:solidFill>
                <a:latin typeface="Tahoma" pitchFamily="34" charset="0"/>
              </a:rPr>
              <a:t>非装备的恩赐</a:t>
            </a:r>
            <a:br>
              <a:rPr lang="en-US" altLang="ja-JP" i="1">
                <a:solidFill>
                  <a:srgbClr val="000000"/>
                </a:solidFill>
                <a:latin typeface="Tahoma" pitchFamily="34" charset="0"/>
              </a:rPr>
            </a:br>
            <a:r>
              <a:rPr lang="en-US" altLang="ja-JP" i="1">
                <a:solidFill>
                  <a:srgbClr val="000000"/>
                </a:solidFill>
                <a:latin typeface="Tahoma" pitchFamily="34" charset="0"/>
              </a:rPr>
              <a:t>(</a:t>
            </a:r>
            <a:r>
              <a:rPr lang="zh-CN" altLang="en-US" i="1">
                <a:solidFill>
                  <a:srgbClr val="000000"/>
                </a:solidFill>
                <a:latin typeface="Tahoma" pitchFamily="34" charset="0"/>
              </a:rPr>
              <a:t>弗</a:t>
            </a:r>
            <a:r>
              <a:rPr lang="en-US" altLang="zh-CN" i="1">
                <a:solidFill>
                  <a:srgbClr val="000000"/>
                </a:solidFill>
                <a:latin typeface="Tahoma" pitchFamily="34" charset="0"/>
              </a:rPr>
              <a:t> </a:t>
            </a:r>
            <a:r>
              <a:rPr lang="en-US" altLang="ja-JP" i="1">
                <a:solidFill>
                  <a:srgbClr val="000000"/>
                </a:solidFill>
                <a:latin typeface="Tahoma" pitchFamily="34" charset="0"/>
              </a:rPr>
              <a:t>4:12b)</a:t>
            </a:r>
            <a:endParaRPr lang="en-US" altLang="en-US" i="1">
              <a:solidFill>
                <a:srgbClr val="000000"/>
              </a:solidFill>
              <a:latin typeface="Tahoma" pitchFamily="34" charset="0"/>
            </a:endParaRPr>
          </a:p>
        </p:txBody>
      </p:sp>
    </p:spTree>
    <p:extLst>
      <p:ext uri="{BB962C8B-B14F-4D97-AF65-F5344CB8AC3E}">
        <p14:creationId xmlns:p14="http://schemas.microsoft.com/office/powerpoint/2010/main" val="2435762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1000" fill="hold"/>
                                        <p:tgtEl>
                                          <p:spTgt spid="2"/>
                                        </p:tgtEl>
                                        <p:attrNameLst>
                                          <p:attrName>ppt_w</p:attrName>
                                        </p:attrNameLst>
                                      </p:cBhvr>
                                      <p:tavLst>
                                        <p:tav tm="0">
                                          <p:val>
                                            <p:fltVal val="0"/>
                                          </p:val>
                                        </p:tav>
                                        <p:tav tm="100000">
                                          <p:val>
                                            <p:strVal val="#ppt_w"/>
                                          </p:val>
                                        </p:tav>
                                      </p:tavLst>
                                    </p:anim>
                                    <p:anim calcmode="lin" valueType="num">
                                      <p:cBhvr>
                                        <p:cTn id="43" dur="1000" fill="hold"/>
                                        <p:tgtEl>
                                          <p:spTgt spid="2"/>
                                        </p:tgtEl>
                                        <p:attrNameLst>
                                          <p:attrName>ppt_h</p:attrName>
                                        </p:attrNameLst>
                                      </p:cBhvr>
                                      <p:tavLst>
                                        <p:tav tm="0">
                                          <p:val>
                                            <p:fltVal val="0"/>
                                          </p:val>
                                        </p:tav>
                                        <p:tav tm="100000">
                                          <p:val>
                                            <p:strVal val="#ppt_h"/>
                                          </p:val>
                                        </p:tav>
                                      </p:tavLst>
                                    </p:anim>
                                    <p:anim calcmode="lin" valueType="num">
                                      <p:cBhvr>
                                        <p:cTn id="4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381000"/>
            <a:ext cx="5711825" cy="1247775"/>
          </a:xfrm>
        </p:spPr>
        <p:txBody>
          <a:bodyPr/>
          <a:lstStyle/>
          <a:p>
            <a:r>
              <a:rPr lang="zh-CN" altLang="en-US" sz="4000" u="sng" dirty="0">
                <a:solidFill>
                  <a:srgbClr val="C00000"/>
                </a:solidFill>
              </a:rPr>
              <a:t>希腊原文圣经的“师徒”</a:t>
            </a:r>
            <a:endParaRPr lang="en-SG" altLang="zh-CN" sz="4000" u="sng" dirty="0">
              <a:solidFill>
                <a:srgbClr val="C00000"/>
              </a:solidFill>
            </a:endParaRPr>
          </a:p>
        </p:txBody>
      </p:sp>
      <p:pic>
        <p:nvPicPr>
          <p:cNvPr id="284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0"/>
            <a:ext cx="30734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28575" y="1700213"/>
            <a:ext cx="8893175"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gn="ctr">
              <a:lnSpc>
                <a:spcPct val="80000"/>
              </a:lnSpc>
              <a:buFontTx/>
              <a:buNone/>
              <a:defRPr/>
            </a:pPr>
            <a:r>
              <a:rPr lang="en-US" sz="4800" i="1" dirty="0" err="1">
                <a:solidFill>
                  <a:schemeClr val="accent2"/>
                </a:solidFill>
                <a:effectLst>
                  <a:outerShdw blurRad="38100" dist="38100" dir="2700000" algn="tl">
                    <a:srgbClr val="000000"/>
                  </a:outerShdw>
                </a:effectLst>
                <a:latin typeface="Arial"/>
                <a:cs typeface="Arial"/>
              </a:rPr>
              <a:t>apostolos</a:t>
            </a:r>
            <a:endParaRPr lang="en-US" altLang="zh-CN" sz="2600" i="1" dirty="0">
              <a:effectLst>
                <a:outerShdw blurRad="38100" dist="38100" dir="2700000" algn="tl">
                  <a:srgbClr val="FFFFFF"/>
                </a:outerShdw>
              </a:effectLst>
              <a:latin typeface="Arial"/>
              <a:ea typeface="宋体" charset="0"/>
              <a:cs typeface="Arial"/>
            </a:endParaRPr>
          </a:p>
          <a:p>
            <a:pPr>
              <a:lnSpc>
                <a:spcPct val="80000"/>
              </a:lnSpc>
              <a:defRPr/>
            </a:pPr>
            <a:endParaRPr lang="en-US" altLang="zh-CN" sz="2000" dirty="0">
              <a:effectLst>
                <a:outerShdw blurRad="38100" dist="38100" dir="2700000" algn="tl">
                  <a:srgbClr val="FFFFFF"/>
                </a:outerShdw>
              </a:effectLst>
              <a:latin typeface="Arial"/>
              <a:ea typeface="宋体" charset="0"/>
              <a:cs typeface="Arial"/>
            </a:endParaRPr>
          </a:p>
          <a:p>
            <a:pPr>
              <a:lnSpc>
                <a:spcPct val="80000"/>
              </a:lnSpc>
              <a:defRPr/>
            </a:pPr>
            <a:r>
              <a:rPr lang="zh-CN" altLang="en-US" sz="2800" dirty="0">
                <a:latin typeface="+mj-ea"/>
                <a:ea typeface="+mj-ea"/>
              </a:rPr>
              <a:t>在古典希腊：主要用在航海的情境</a:t>
            </a:r>
            <a:endParaRPr lang="en-US" altLang="zh-CN" sz="2800" dirty="0">
              <a:latin typeface="+mj-ea"/>
              <a:ea typeface="+mj-ea"/>
            </a:endParaRPr>
          </a:p>
          <a:p>
            <a:pPr>
              <a:lnSpc>
                <a:spcPct val="80000"/>
              </a:lnSpc>
              <a:buFontTx/>
              <a:buNone/>
              <a:defRPr/>
            </a:pPr>
            <a:endParaRPr lang="en-US" altLang="zh-CN" sz="1200" dirty="0">
              <a:latin typeface="Arial"/>
              <a:ea typeface="宋体" charset="0"/>
              <a:cs typeface="Arial"/>
            </a:endParaRPr>
          </a:p>
          <a:p>
            <a:pPr marL="1341438" indent="-538163">
              <a:lnSpc>
                <a:spcPct val="80000"/>
              </a:lnSpc>
              <a:buNone/>
              <a:defRPr/>
            </a:pPr>
            <a:r>
              <a:rPr lang="en-US" sz="2800" dirty="0">
                <a:latin typeface="Arial"/>
                <a:cs typeface="Arial"/>
                <a:sym typeface="Symbol" charset="0"/>
              </a:rPr>
              <a:t></a:t>
            </a:r>
            <a:r>
              <a:rPr lang="en-US" sz="2800" dirty="0">
                <a:latin typeface="Arial"/>
                <a:ea typeface="宋体" charset="0"/>
                <a:cs typeface="Arial"/>
                <a:sym typeface="Symbol" charset="0"/>
              </a:rPr>
              <a:t>	</a:t>
            </a:r>
            <a:r>
              <a:rPr lang="zh-CN" altLang="en-US" sz="2800" dirty="0">
                <a:latin typeface="+mj-ea"/>
                <a:ea typeface="+mj-ea"/>
              </a:rPr>
              <a:t>原自，</a:t>
            </a:r>
            <a:r>
              <a:rPr lang="en-US" altLang="zh-CN" sz="2800" dirty="0">
                <a:latin typeface="Arial"/>
                <a:ea typeface="宋体" charset="0"/>
                <a:cs typeface="Arial"/>
              </a:rPr>
              <a:t> </a:t>
            </a:r>
            <a:r>
              <a:rPr lang="en-US" altLang="zh-CN" sz="2800" i="1" dirty="0" err="1">
                <a:solidFill>
                  <a:schemeClr val="accent2"/>
                </a:solidFill>
                <a:latin typeface="Arial"/>
                <a:ea typeface="宋体" charset="0"/>
                <a:cs typeface="Arial"/>
              </a:rPr>
              <a:t>apostello</a:t>
            </a:r>
            <a:r>
              <a:rPr lang="en-US" altLang="zh-CN" sz="2800" dirty="0">
                <a:latin typeface="Arial"/>
                <a:ea typeface="宋体" charset="0"/>
                <a:cs typeface="Arial"/>
              </a:rPr>
              <a:t> </a:t>
            </a:r>
            <a:r>
              <a:rPr lang="zh-CN" altLang="en-US" sz="2800" dirty="0">
                <a:latin typeface="+mj-ea"/>
                <a:ea typeface="+mj-ea"/>
              </a:rPr>
              <a:t>（“我寄”） 动词</a:t>
            </a:r>
            <a:endParaRPr lang="en-US" altLang="zh-CN" sz="2800" dirty="0">
              <a:latin typeface="+mj-ea"/>
              <a:ea typeface="+mj-ea"/>
              <a:cs typeface="Arial"/>
            </a:endParaRPr>
          </a:p>
          <a:p>
            <a:pPr marL="1341438" indent="-538163">
              <a:lnSpc>
                <a:spcPct val="80000"/>
              </a:lnSpc>
              <a:buFontTx/>
              <a:buNone/>
              <a:defRPr/>
            </a:pPr>
            <a:endParaRPr lang="en-US" altLang="zh-CN" sz="1000" dirty="0">
              <a:latin typeface="Arial"/>
              <a:ea typeface="宋体" charset="0"/>
              <a:cs typeface="Arial"/>
            </a:endParaRPr>
          </a:p>
          <a:p>
            <a:pPr marL="1341438" indent="-538163">
              <a:lnSpc>
                <a:spcPct val="80000"/>
              </a:lnSpc>
              <a:buFont typeface="Symbol" pitchFamily="2" charset="2"/>
              <a:buChar char="Þ"/>
              <a:defRPr/>
            </a:pPr>
            <a:r>
              <a:rPr lang="zh-CN" altLang="en-US" sz="2800" dirty="0">
                <a:latin typeface="+mj-ea"/>
                <a:ea typeface="+mj-ea"/>
              </a:rPr>
              <a:t>意味着 “船，” “舰队，” “海军远征，” 或 “海军指挥官，” 但少数是被差者</a:t>
            </a:r>
            <a:endParaRPr lang="en-SG" altLang="zh-CN" sz="2800" dirty="0">
              <a:latin typeface="+mj-ea"/>
              <a:ea typeface="+mj-ea"/>
            </a:endParaRPr>
          </a:p>
          <a:p>
            <a:pPr marL="1341438" indent="-538163">
              <a:lnSpc>
                <a:spcPct val="80000"/>
              </a:lnSpc>
              <a:buFont typeface="Symbol" pitchFamily="2" charset="2"/>
              <a:buChar char="Þ"/>
              <a:defRPr/>
            </a:pPr>
            <a:endParaRPr lang="en-SG" altLang="zh-CN" sz="2800" dirty="0">
              <a:latin typeface="+mj-ea"/>
              <a:ea typeface="+mj-ea"/>
              <a:cs typeface="Arial"/>
            </a:endParaRPr>
          </a:p>
          <a:p>
            <a:pPr marL="803275" indent="0">
              <a:lnSpc>
                <a:spcPct val="80000"/>
              </a:lnSpc>
              <a:buNone/>
              <a:defRPr/>
            </a:pPr>
            <a:endParaRPr lang="en-US" altLang="zh-CN" sz="1600" dirty="0">
              <a:latin typeface="+mj-ea"/>
              <a:ea typeface="+mj-ea"/>
              <a:cs typeface="Arial"/>
            </a:endParaRPr>
          </a:p>
          <a:p>
            <a:pPr>
              <a:lnSpc>
                <a:spcPct val="80000"/>
              </a:lnSpc>
              <a:defRPr/>
            </a:pPr>
            <a:r>
              <a:rPr lang="zh-CN" altLang="en-US" sz="2800" dirty="0"/>
              <a:t>在新约圣经希腊文：被差者；使者；使徒</a:t>
            </a:r>
            <a:endParaRPr lang="en-US" sz="2800" dirty="0"/>
          </a:p>
          <a:p>
            <a:pPr>
              <a:lnSpc>
                <a:spcPct val="80000"/>
              </a:lnSpc>
              <a:defRPr/>
            </a:pP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067175" y="76200"/>
            <a:ext cx="4848225" cy="1984375"/>
          </a:xfrm>
        </p:spPr>
        <p:txBody>
          <a:bodyPr/>
          <a:lstStyle/>
          <a:p>
            <a:r>
              <a:rPr lang="zh-CN" altLang="en-US" sz="3600" u="sng" dirty="0">
                <a:solidFill>
                  <a:srgbClr val="A50021"/>
                </a:solidFill>
              </a:rPr>
              <a:t>“使徒”</a:t>
            </a:r>
            <a:br>
              <a:rPr lang="en-SG" altLang="zh-CN" sz="3600" u="sng" dirty="0">
                <a:solidFill>
                  <a:srgbClr val="A50021"/>
                </a:solidFill>
              </a:rPr>
            </a:br>
            <a:r>
              <a:rPr lang="zh-CN" altLang="en-US" sz="3600" u="sng" dirty="0">
                <a:solidFill>
                  <a:srgbClr val="A50021"/>
                </a:solidFill>
              </a:rPr>
              <a:t>在新约圣经的使用</a:t>
            </a:r>
            <a:endParaRPr lang="en-SG" altLang="zh-CN" sz="3600" u="sng" dirty="0">
              <a:solidFill>
                <a:srgbClr val="A50021"/>
              </a:solidFill>
            </a:endParaRPr>
          </a:p>
        </p:txBody>
      </p:sp>
      <p:sp>
        <p:nvSpPr>
          <p:cNvPr id="4099" name="Rectangle 3"/>
          <p:cNvSpPr>
            <a:spLocks noGrp="1" noChangeArrowheads="1"/>
          </p:cNvSpPr>
          <p:nvPr>
            <p:ph type="body" idx="1"/>
          </p:nvPr>
        </p:nvSpPr>
        <p:spPr>
          <a:xfrm>
            <a:off x="107950" y="2913063"/>
            <a:ext cx="9036050" cy="947737"/>
          </a:xfrm>
        </p:spPr>
        <p:txBody>
          <a:bodyPr/>
          <a:lstStyle/>
          <a:p>
            <a:pPr eaLnBrk="1" hangingPunct="1">
              <a:lnSpc>
                <a:spcPct val="80000"/>
              </a:lnSpc>
              <a:buFontTx/>
              <a:buNone/>
              <a:defRPr/>
            </a:pPr>
            <a:endParaRPr lang="en-US" altLang="zh-CN" sz="1000" dirty="0">
              <a:latin typeface="Arial"/>
              <a:ea typeface="宋体" charset="0"/>
              <a:cs typeface="Arial"/>
            </a:endParaRPr>
          </a:p>
          <a:p>
            <a:pPr marL="514350" indent="-514350" eaLnBrk="1" hangingPunct="1">
              <a:lnSpc>
                <a:spcPct val="80000"/>
              </a:lnSpc>
              <a:buFont typeface="+mj-lt"/>
              <a:buAutoNum type="arabicParenR"/>
              <a:defRPr/>
            </a:pPr>
            <a:r>
              <a:rPr lang="zh-CN" altLang="en-US" sz="2800" u="sng" dirty="0">
                <a:latin typeface="+mj-ea"/>
                <a:ea typeface="+mj-ea"/>
              </a:rPr>
              <a:t>十二使徒加保罗</a:t>
            </a:r>
            <a:endParaRPr lang="en-SG" altLang="zh-CN" sz="2800" u="sng" dirty="0">
              <a:latin typeface="+mj-ea"/>
              <a:ea typeface="+mj-ea"/>
            </a:endParaRPr>
          </a:p>
          <a:p>
            <a:pPr marL="514350" indent="-514350" eaLnBrk="1" hangingPunct="1">
              <a:lnSpc>
                <a:spcPct val="80000"/>
              </a:lnSpc>
              <a:buFont typeface="+mj-lt"/>
              <a:buAutoNum type="arabicParenR"/>
              <a:defRPr/>
            </a:pPr>
            <a:endParaRPr lang="en-US" altLang="zh-CN" sz="2800" dirty="0">
              <a:latin typeface="Arial"/>
              <a:ea typeface="宋体" charset="0"/>
              <a:cs typeface="Arial"/>
            </a:endParaRPr>
          </a:p>
        </p:txBody>
      </p:sp>
      <p:sp>
        <p:nvSpPr>
          <p:cNvPr id="285699"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 name="Picture 1"/>
          <p:cNvPicPr>
            <a:picLocks noChangeAspect="1"/>
          </p:cNvPicPr>
          <p:nvPr/>
        </p:nvPicPr>
        <p:blipFill>
          <a:blip r:embed="rId3"/>
          <a:stretch>
            <a:fillRect/>
          </a:stretch>
        </p:blipFill>
        <p:spPr>
          <a:xfrm>
            <a:off x="251520" y="260648"/>
            <a:ext cx="3759200" cy="21590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zh-CN" altLang="en-US" sz="2800" dirty="0"/>
              <a:t>“使徒” （路 </a:t>
            </a:r>
            <a:r>
              <a:rPr lang="en-US" altLang="zh-CN" sz="2800" dirty="0"/>
              <a:t>6:13</a:t>
            </a:r>
            <a:r>
              <a:rPr lang="zh-CN" altLang="en-US" sz="2800" dirty="0"/>
              <a:t>；</a:t>
            </a:r>
            <a:r>
              <a:rPr lang="en-US" altLang="zh-CN" sz="2800" dirty="0"/>
              <a:t>9:10</a:t>
            </a:r>
            <a:r>
              <a:rPr lang="zh-CN" altLang="en-US" sz="2800" dirty="0"/>
              <a:t>； 林前 </a:t>
            </a:r>
            <a:r>
              <a:rPr lang="en-US" altLang="zh-CN" sz="2800" dirty="0"/>
              <a:t>15:5</a:t>
            </a:r>
            <a:r>
              <a:rPr lang="zh-CN" altLang="en-US" sz="2800" dirty="0"/>
              <a:t>），包括马提亚 （徒 </a:t>
            </a:r>
            <a:r>
              <a:rPr lang="en-US" altLang="zh-CN" sz="2800" dirty="0"/>
              <a:t>1:23-26</a:t>
            </a:r>
            <a:r>
              <a:rPr lang="zh-CN" altLang="en-US" sz="2800" dirty="0"/>
              <a:t>）</a:t>
            </a:r>
            <a:endParaRPr lang="en-US" sz="2800" dirty="0">
              <a:latin typeface="Arial"/>
              <a:cs typeface="Arial"/>
            </a:endParaRPr>
          </a:p>
          <a:p>
            <a:pPr marL="719138" indent="-719138">
              <a:lnSpc>
                <a:spcPct val="80000"/>
              </a:lnSpc>
              <a:buFontTx/>
              <a:buAutoNum type="alphaLcParenR"/>
              <a:defRPr/>
            </a:pPr>
            <a:endParaRPr lang="en-US" sz="2800" dirty="0">
              <a:latin typeface="Arial"/>
              <a:cs typeface="Arial"/>
            </a:endParaRPr>
          </a:p>
          <a:p>
            <a:pPr marL="719138" indent="-719138">
              <a:lnSpc>
                <a:spcPct val="80000"/>
              </a:lnSpc>
              <a:buFontTx/>
              <a:buAutoNum type="alphaLcParenR"/>
              <a:defRPr/>
            </a:pPr>
            <a:r>
              <a:rPr lang="zh-CN" altLang="en-US" sz="2800" dirty="0"/>
              <a:t>保罗被称为最后的使徒 （加 </a:t>
            </a:r>
            <a:r>
              <a:rPr lang="en-US" altLang="zh-CN" sz="2800" dirty="0"/>
              <a:t>1:1</a:t>
            </a:r>
            <a:r>
              <a:rPr lang="zh-CN" altLang="en-US" sz="2800" dirty="0"/>
              <a:t>，</a:t>
            </a:r>
            <a:r>
              <a:rPr lang="en-US" altLang="zh-CN" sz="2800" dirty="0"/>
              <a:t>12</a:t>
            </a:r>
            <a:r>
              <a:rPr lang="zh-CN" altLang="en-US" sz="2800" dirty="0"/>
              <a:t>，</a:t>
            </a:r>
            <a:r>
              <a:rPr lang="en-US" altLang="zh-CN" sz="2800" dirty="0"/>
              <a:t>15-17</a:t>
            </a:r>
            <a:r>
              <a:rPr lang="zh-CN" altLang="en-US" sz="2800" dirty="0"/>
              <a:t>）</a:t>
            </a:r>
            <a:endParaRPr lang="en-US" altLang="zh-CN" sz="2800" dirty="0">
              <a:ea typeface="宋体" charset="0"/>
            </a:endParaRPr>
          </a:p>
          <a:p>
            <a:pPr marL="719138" indent="-719138">
              <a:lnSpc>
                <a:spcPct val="80000"/>
              </a:lnSpc>
              <a:buFontTx/>
              <a:buAutoNum type="alphaLcParenR"/>
              <a:defRPr/>
            </a:pP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zh-CN" altLang="en-US" sz="3600" u="sng" dirty="0">
                <a:solidFill>
                  <a:srgbClr val="A50021"/>
                </a:solidFill>
              </a:rPr>
              <a:t>“使徒”在新约</a:t>
            </a:r>
            <a:br>
              <a:rPr lang="en-SG" altLang="zh-CN" sz="3600" u="sng" dirty="0">
                <a:solidFill>
                  <a:srgbClr val="A50021"/>
                </a:solidFill>
              </a:rPr>
            </a:br>
            <a:r>
              <a:rPr lang="zh-CN" altLang="en-US" sz="3600" u="sng" dirty="0">
                <a:solidFill>
                  <a:srgbClr val="A50021"/>
                </a:solidFill>
              </a:rPr>
              <a:t>圣经的使用</a:t>
            </a:r>
            <a:endParaRPr lang="en-US" sz="3600" dirty="0">
              <a:solidFill>
                <a:schemeClr val="accent2"/>
              </a:solidFill>
            </a:endParaRPr>
          </a:p>
        </p:txBody>
      </p:sp>
      <p:sp>
        <p:nvSpPr>
          <p:cNvPr id="4099" name="Rectangle 3"/>
          <p:cNvSpPr>
            <a:spLocks noGrp="1" noChangeArrowheads="1"/>
          </p:cNvSpPr>
          <p:nvPr>
            <p:ph type="body" idx="1"/>
          </p:nvPr>
        </p:nvSpPr>
        <p:spPr>
          <a:xfrm>
            <a:off x="107950" y="2913063"/>
            <a:ext cx="9036050" cy="947737"/>
          </a:xfrm>
        </p:spPr>
        <p:txBody>
          <a:bodyPr anchor="ctr"/>
          <a:lstStyle/>
          <a:p>
            <a:pPr marL="514350" indent="-514350" eaLnBrk="1" hangingPunct="1">
              <a:lnSpc>
                <a:spcPct val="80000"/>
              </a:lnSpc>
              <a:buFontTx/>
              <a:buAutoNum type="arabicParenR" startAt="2"/>
              <a:defRPr/>
            </a:pPr>
            <a:r>
              <a:rPr lang="zh-CN" altLang="en-US" sz="2800" dirty="0">
                <a:latin typeface="Arial" charset="0"/>
                <a:ea typeface="ＭＳ Ｐゴシック" charset="0"/>
                <a:cs typeface="宋体" charset="0"/>
              </a:rPr>
              <a:t>十二使徒之外的教会开荒者</a:t>
            </a:r>
            <a:endParaRPr lang="en-SG" altLang="zh-CN" sz="2800" dirty="0">
              <a:latin typeface="Arial" charset="0"/>
              <a:ea typeface="ＭＳ Ｐゴシック" charset="0"/>
              <a:cs typeface="宋体" charset="0"/>
            </a:endParaRPr>
          </a:p>
        </p:txBody>
      </p:sp>
      <p:sp>
        <p:nvSpPr>
          <p:cNvPr id="286723"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6" name="Rectangle 3"/>
          <p:cNvSpPr txBox="1">
            <a:spLocks noChangeArrowheads="1"/>
          </p:cNvSpPr>
          <p:nvPr/>
        </p:nvSpPr>
        <p:spPr bwMode="auto">
          <a:xfrm>
            <a:off x="684213" y="3789363"/>
            <a:ext cx="8135937" cy="3068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80000"/>
              </a:lnSpc>
              <a:buNone/>
              <a:defRPr/>
            </a:pPr>
            <a:r>
              <a:rPr lang="zh-CN" altLang="en-US" sz="2800" dirty="0">
                <a:latin typeface="+mj-ea"/>
                <a:ea typeface="+mj-ea"/>
                <a:cs typeface="宋体" charset="0"/>
              </a:rPr>
              <a:t>见过复活主的 “所有使徒” （林前 </a:t>
            </a:r>
            <a:r>
              <a:rPr lang="en-US" altLang="zh-CN" sz="2800" dirty="0">
                <a:latin typeface="+mj-ea"/>
                <a:ea typeface="+mj-ea"/>
                <a:cs typeface="宋体" charset="0"/>
              </a:rPr>
              <a:t>15:7</a:t>
            </a:r>
            <a:r>
              <a:rPr lang="zh-CN" altLang="en-US" sz="2800" dirty="0">
                <a:latin typeface="+mj-ea"/>
                <a:ea typeface="+mj-ea"/>
                <a:cs typeface="宋体" charset="0"/>
              </a:rPr>
              <a:t>）可能表示超过十二位 （</a:t>
            </a:r>
            <a:r>
              <a:rPr lang="en-US" sz="2800" dirty="0">
                <a:latin typeface="+mj-ea"/>
                <a:ea typeface="+mj-ea"/>
              </a:rPr>
              <a:t>5</a:t>
            </a:r>
            <a:r>
              <a:rPr lang="zh-CN" altLang="en-US" sz="2800" dirty="0">
                <a:latin typeface="+mj-ea"/>
                <a:ea typeface="+mj-ea"/>
              </a:rPr>
              <a:t>节</a:t>
            </a:r>
            <a:r>
              <a:rPr lang="zh-CN" altLang="en-US" sz="2800" dirty="0">
                <a:latin typeface="+mj-ea"/>
                <a:ea typeface="+mj-ea"/>
                <a:cs typeface="宋体" charset="0"/>
              </a:rPr>
              <a:t>）。可能包括巴拿巴（徒 </a:t>
            </a:r>
            <a:r>
              <a:rPr lang="en-US" altLang="zh-CN" sz="2800" dirty="0">
                <a:latin typeface="+mj-ea"/>
                <a:ea typeface="+mj-ea"/>
                <a:cs typeface="宋体" charset="0"/>
              </a:rPr>
              <a:t>14:4</a:t>
            </a:r>
            <a:r>
              <a:rPr lang="zh-CN" altLang="en-US" sz="2800" dirty="0">
                <a:latin typeface="+mj-ea"/>
                <a:ea typeface="+mj-ea"/>
                <a:cs typeface="宋体" charset="0"/>
              </a:rPr>
              <a:t>，</a:t>
            </a:r>
            <a:r>
              <a:rPr lang="en-US" altLang="zh-CN" sz="2800" dirty="0">
                <a:latin typeface="+mj-ea"/>
                <a:ea typeface="+mj-ea"/>
                <a:cs typeface="宋体" charset="0"/>
              </a:rPr>
              <a:t>14</a:t>
            </a:r>
            <a:r>
              <a:rPr lang="zh-CN" altLang="en-US" sz="2800" dirty="0">
                <a:latin typeface="+mj-ea"/>
                <a:ea typeface="+mj-ea"/>
                <a:cs typeface="宋体" charset="0"/>
              </a:rPr>
              <a:t>），耶稣的兄弟</a:t>
            </a:r>
            <a:r>
              <a:rPr lang="zh-CN" altLang="en-SG" sz="2800" dirty="0">
                <a:latin typeface="+mj-ea"/>
                <a:ea typeface="+mj-ea"/>
                <a:cs typeface="宋体" charset="0"/>
              </a:rPr>
              <a:t>雅各</a:t>
            </a:r>
            <a:r>
              <a:rPr lang="zh-CN" altLang="en-US" sz="2800" dirty="0">
                <a:latin typeface="+mj-ea"/>
                <a:ea typeface="+mj-ea"/>
                <a:cs typeface="宋体" charset="0"/>
              </a:rPr>
              <a:t> （加 </a:t>
            </a:r>
            <a:r>
              <a:rPr lang="en-US" altLang="zh-CN" sz="2800" dirty="0">
                <a:latin typeface="+mj-ea"/>
                <a:ea typeface="+mj-ea"/>
                <a:cs typeface="宋体" charset="0"/>
              </a:rPr>
              <a:t>1:19</a:t>
            </a:r>
            <a:r>
              <a:rPr lang="zh-CN" altLang="en-US" sz="2800" dirty="0">
                <a:latin typeface="+mj-ea"/>
                <a:ea typeface="+mj-ea"/>
                <a:cs typeface="宋体" charset="0"/>
              </a:rPr>
              <a:t>），安多尼古和尤尼亚安 （罗 </a:t>
            </a:r>
            <a:r>
              <a:rPr lang="en-US" altLang="zh-CN" sz="2800" dirty="0">
                <a:latin typeface="+mj-ea"/>
                <a:ea typeface="+mj-ea"/>
                <a:cs typeface="宋体" charset="0"/>
              </a:rPr>
              <a:t>16:7</a:t>
            </a:r>
            <a:r>
              <a:rPr lang="zh-CN" altLang="en-US" sz="2800" dirty="0">
                <a:latin typeface="+mj-ea"/>
                <a:ea typeface="+mj-ea"/>
                <a:cs typeface="宋体" charset="0"/>
              </a:rPr>
              <a:t>），西拉和提摩太 （帖前 </a:t>
            </a:r>
            <a:r>
              <a:rPr lang="en-US" altLang="zh-CN" sz="2800" dirty="0">
                <a:latin typeface="+mj-ea"/>
                <a:ea typeface="+mj-ea"/>
                <a:cs typeface="宋体" charset="0"/>
              </a:rPr>
              <a:t>1:1</a:t>
            </a:r>
            <a:r>
              <a:rPr lang="zh-CN" altLang="en-US" sz="2800" dirty="0">
                <a:latin typeface="+mj-ea"/>
                <a:ea typeface="+mj-ea"/>
                <a:cs typeface="宋体" charset="0"/>
              </a:rPr>
              <a:t>， </a:t>
            </a:r>
            <a:r>
              <a:rPr lang="en-US" altLang="zh-CN" sz="2800" dirty="0">
                <a:latin typeface="+mj-ea"/>
                <a:ea typeface="+mj-ea"/>
                <a:cs typeface="宋体" charset="0"/>
              </a:rPr>
              <a:t>2:6-7</a:t>
            </a:r>
            <a:r>
              <a:rPr lang="zh-CN" altLang="en-US" sz="2800" dirty="0">
                <a:latin typeface="+mj-ea"/>
                <a:ea typeface="+mj-ea"/>
                <a:cs typeface="宋体" charset="0"/>
              </a:rPr>
              <a:t>），及亚波罗 （林前 </a:t>
            </a:r>
            <a:r>
              <a:rPr lang="en-US" altLang="zh-CN" sz="2800" dirty="0">
                <a:latin typeface="+mj-ea"/>
                <a:ea typeface="+mj-ea"/>
                <a:cs typeface="宋体" charset="0"/>
              </a:rPr>
              <a:t>4:6</a:t>
            </a:r>
            <a:r>
              <a:rPr lang="zh-CN" altLang="en-US" sz="2800" dirty="0">
                <a:latin typeface="+mj-ea"/>
                <a:ea typeface="+mj-ea"/>
                <a:cs typeface="宋体" charset="0"/>
              </a:rPr>
              <a:t>，</a:t>
            </a:r>
            <a:r>
              <a:rPr lang="en-US" altLang="zh-CN" sz="2800" dirty="0">
                <a:latin typeface="+mj-ea"/>
                <a:ea typeface="+mj-ea"/>
                <a:cs typeface="宋体" charset="0"/>
              </a:rPr>
              <a:t>9</a:t>
            </a:r>
            <a:r>
              <a:rPr lang="zh-CN" altLang="en-US" sz="2800" dirty="0">
                <a:latin typeface="+mj-ea"/>
                <a:ea typeface="+mj-ea"/>
                <a:cs typeface="宋体" charset="0"/>
              </a:rPr>
              <a:t>）</a:t>
            </a:r>
            <a:endParaRPr lang="en-US" altLang="zh-CN" sz="2800" dirty="0">
              <a:latin typeface="+mj-ea"/>
              <a:ea typeface="+mj-ea"/>
              <a:cs typeface="宋体" charset="0"/>
            </a:endParaRPr>
          </a:p>
          <a:p>
            <a:pPr marL="0" indent="0">
              <a:lnSpc>
                <a:spcPct val="80000"/>
              </a:lnSpc>
              <a:buFontTx/>
              <a:buNone/>
              <a:defRPr/>
            </a:pPr>
            <a:endParaRPr lang="en-US" altLang="zh-CN" sz="2800" dirty="0">
              <a:latin typeface="+mj-ea"/>
              <a:ea typeface="+mj-ea"/>
              <a:cs typeface="Arial"/>
            </a:endParaRPr>
          </a:p>
        </p:txBody>
      </p:sp>
      <p:pic>
        <p:nvPicPr>
          <p:cNvPr id="2867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4950"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zh-CN" altLang="en-US" sz="3600" u="sng" dirty="0">
                <a:solidFill>
                  <a:srgbClr val="A50021"/>
                </a:solidFill>
              </a:rPr>
              <a:t>“使徒”在新约</a:t>
            </a:r>
            <a:br>
              <a:rPr lang="en-SG" altLang="zh-CN" sz="3600" u="sng" dirty="0">
                <a:solidFill>
                  <a:srgbClr val="A50021"/>
                </a:solidFill>
              </a:rPr>
            </a:br>
            <a:r>
              <a:rPr lang="zh-CN" altLang="en-US" sz="3600" u="sng" dirty="0">
                <a:solidFill>
                  <a:srgbClr val="A50021"/>
                </a:solidFill>
              </a:rPr>
              <a:t>圣经的使用</a:t>
            </a:r>
            <a:endParaRPr lang="en-US" sz="3600" dirty="0">
              <a:solidFill>
                <a:schemeClr val="accent2"/>
              </a:solidFill>
            </a:endParaRPr>
          </a:p>
        </p:txBody>
      </p:sp>
      <p:sp>
        <p:nvSpPr>
          <p:cNvPr id="287746"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pic>
        <p:nvPicPr>
          <p:cNvPr id="287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3889375" cy="292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3"/>
              <a:defRPr/>
            </a:pPr>
            <a:r>
              <a:rPr lang="zh-CN" altLang="en-US" sz="2800" dirty="0"/>
              <a:t>宣教士</a:t>
            </a:r>
            <a:r>
              <a:rPr lang="en-US" sz="2800" dirty="0"/>
              <a:t>	</a:t>
            </a:r>
            <a:endParaRPr lang="en-US" altLang="zh-CN" sz="2800" dirty="0">
              <a:latin typeface="Arial"/>
              <a:ea typeface="宋体" charset="0"/>
              <a:cs typeface="Arial"/>
            </a:endParaRPr>
          </a:p>
        </p:txBody>
      </p:sp>
      <p:sp>
        <p:nvSpPr>
          <p:cNvPr id="11" name="Rectangle 3"/>
          <p:cNvSpPr txBox="1">
            <a:spLocks noChangeArrowheads="1"/>
          </p:cNvSpPr>
          <p:nvPr/>
        </p:nvSpPr>
        <p:spPr bwMode="auto">
          <a:xfrm>
            <a:off x="684213" y="3789363"/>
            <a:ext cx="7704137" cy="2243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719138" indent="-719138">
              <a:lnSpc>
                <a:spcPct val="80000"/>
              </a:lnSpc>
              <a:buFontTx/>
              <a:buAutoNum type="alphaLcParenR"/>
              <a:defRPr/>
            </a:pPr>
            <a:r>
              <a:rPr lang="zh-CN" altLang="en-US" sz="2800" dirty="0"/>
              <a:t>“使者” （林后 </a:t>
            </a:r>
            <a:r>
              <a:rPr lang="en-US" altLang="zh-CN" sz="2800" dirty="0"/>
              <a:t>8:23</a:t>
            </a:r>
            <a:r>
              <a:rPr lang="zh-CN" altLang="en-US" sz="2800" dirty="0"/>
              <a:t>；腓 </a:t>
            </a:r>
            <a:r>
              <a:rPr lang="en-US" altLang="zh-CN" sz="2800" dirty="0"/>
              <a:t>2:25</a:t>
            </a:r>
            <a:r>
              <a:rPr lang="zh-CN" altLang="en-US" sz="2800" dirty="0"/>
              <a:t>）</a:t>
            </a:r>
            <a:endParaRPr lang="en-US" sz="2800" dirty="0"/>
          </a:p>
          <a:p>
            <a:pPr marL="719138" indent="-719138">
              <a:lnSpc>
                <a:spcPct val="80000"/>
              </a:lnSpc>
              <a:buFontTx/>
              <a:buAutoNum type="alphaLcParenR"/>
              <a:defRPr/>
            </a:pPr>
            <a:endParaRPr lang="en-US" sz="2800" dirty="0"/>
          </a:p>
          <a:p>
            <a:pPr marL="719138" indent="-719138">
              <a:lnSpc>
                <a:spcPct val="80000"/>
              </a:lnSpc>
              <a:buFontTx/>
              <a:buAutoNum type="alphaLcParenR"/>
              <a:defRPr/>
            </a:pPr>
            <a:r>
              <a:rPr lang="zh-CN" altLang="en-US" sz="2800" dirty="0"/>
              <a:t>“被差遣者” （约 </a:t>
            </a:r>
            <a:r>
              <a:rPr lang="en-US" altLang="zh-CN" sz="2800" dirty="0"/>
              <a:t>13:16</a:t>
            </a:r>
            <a:r>
              <a:rPr lang="zh-CN" altLang="en-US" sz="2800" dirty="0"/>
              <a:t>）</a:t>
            </a:r>
            <a:endParaRPr lang="en-US" altLang="zh-CN" sz="2800" dirty="0">
              <a:ea typeface="宋体" charset="0"/>
            </a:endParaRPr>
          </a:p>
          <a:p>
            <a:pPr marL="719138" indent="-719138">
              <a:lnSpc>
                <a:spcPct val="80000"/>
              </a:lnSpc>
              <a:buFontTx/>
              <a:buAutoNum type="alphaLcParenR"/>
              <a:defRPr/>
            </a:pPr>
            <a:endParaRPr lang="en-US" altLang="zh-CN" sz="2800" dirty="0">
              <a:latin typeface="Arial"/>
              <a:ea typeface="宋体"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35600" y="76200"/>
            <a:ext cx="3479800" cy="2560638"/>
          </a:xfrm>
        </p:spPr>
        <p:txBody>
          <a:bodyPr/>
          <a:lstStyle/>
          <a:p>
            <a:pPr eaLnBrk="1" hangingPunct="1">
              <a:defRPr/>
            </a:pPr>
            <a:r>
              <a:rPr lang="zh-CN" altLang="en-US" sz="3600" u="sng" dirty="0">
                <a:solidFill>
                  <a:srgbClr val="A50021"/>
                </a:solidFill>
              </a:rPr>
              <a:t>“使徒”在新约</a:t>
            </a:r>
            <a:br>
              <a:rPr lang="en-SG" altLang="zh-CN" sz="3600" u="sng" dirty="0">
                <a:solidFill>
                  <a:srgbClr val="A50021"/>
                </a:solidFill>
              </a:rPr>
            </a:br>
            <a:r>
              <a:rPr lang="zh-CN" altLang="en-US" sz="3600" u="sng" dirty="0">
                <a:solidFill>
                  <a:srgbClr val="A50021"/>
                </a:solidFill>
              </a:rPr>
              <a:t>圣经的使用</a:t>
            </a:r>
            <a:endParaRPr lang="en-US" sz="3600" dirty="0">
              <a:solidFill>
                <a:schemeClr val="accent2"/>
              </a:solidFill>
            </a:endParaRPr>
          </a:p>
        </p:txBody>
      </p:sp>
      <p:sp>
        <p:nvSpPr>
          <p:cNvPr id="288770" name="Text Box 4"/>
          <p:cNvSpPr txBox="1">
            <a:spLocks noChangeArrowheads="1"/>
          </p:cNvSpPr>
          <p:nvPr/>
        </p:nvSpPr>
        <p:spPr bwMode="auto">
          <a:xfrm>
            <a:off x="8543925" y="76200"/>
            <a:ext cx="523875" cy="457200"/>
          </a:xfrm>
          <a:prstGeom prst="rect">
            <a:avLst/>
          </a:prstGeom>
          <a:solidFill>
            <a:srgbClr val="4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20</a:t>
            </a:r>
          </a:p>
        </p:txBody>
      </p:sp>
      <p:sp>
        <p:nvSpPr>
          <p:cNvPr id="10" name="Rectangle 3"/>
          <p:cNvSpPr txBox="1">
            <a:spLocks noChangeArrowheads="1"/>
          </p:cNvSpPr>
          <p:nvPr/>
        </p:nvSpPr>
        <p:spPr bwMode="auto">
          <a:xfrm>
            <a:off x="107950" y="2913063"/>
            <a:ext cx="9036050" cy="947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14350" indent="-514350">
              <a:lnSpc>
                <a:spcPct val="80000"/>
              </a:lnSpc>
              <a:buFont typeface="+mj-lt"/>
              <a:buAutoNum type="arabicParenR" startAt="4"/>
              <a:defRPr/>
            </a:pPr>
            <a:r>
              <a:rPr lang="zh-CN" altLang="en-US" sz="2800" dirty="0"/>
              <a:t>耶稣为“使徒”</a:t>
            </a:r>
            <a:endParaRPr lang="en-SG" altLang="zh-CN" sz="2800" dirty="0"/>
          </a:p>
        </p:txBody>
      </p:sp>
      <p:sp>
        <p:nvSpPr>
          <p:cNvPr id="7" name="Rectangle 3"/>
          <p:cNvSpPr txBox="1">
            <a:spLocks noChangeArrowheads="1"/>
          </p:cNvSpPr>
          <p:nvPr/>
        </p:nvSpPr>
        <p:spPr bwMode="auto">
          <a:xfrm>
            <a:off x="684213" y="3789363"/>
            <a:ext cx="8135937" cy="2016125"/>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2800" b="1" dirty="0">
                <a:solidFill>
                  <a:schemeClr val="bg1"/>
                </a:solidFill>
              </a:rPr>
              <a:t>“</a:t>
            </a:r>
            <a:r>
              <a:rPr lang="zh-CN" altLang="en-US" sz="2800" b="1" dirty="0">
                <a:solidFill>
                  <a:schemeClr val="bg1"/>
                </a:solidFill>
              </a:rPr>
              <a:t>同 蒙 天 召 的 圣 洁 弟 兄 阿 ， 你 们 应 当 思 想 我 们 所 认 为 使 者 、 为 大 祭 司 的 耶 稣 。</a:t>
            </a:r>
            <a:r>
              <a:rPr lang="en-US" altLang="zh-CN" sz="2800" b="1" dirty="0">
                <a:solidFill>
                  <a:schemeClr val="bg1"/>
                </a:solidFill>
              </a:rPr>
              <a:t>”</a:t>
            </a:r>
          </a:p>
          <a:p>
            <a:pPr algn="r"/>
            <a:r>
              <a:rPr lang="en-US" sz="2800" b="1" dirty="0">
                <a:solidFill>
                  <a:schemeClr val="bg1"/>
                </a:solidFill>
              </a:rPr>
              <a:t>(</a:t>
            </a:r>
            <a:r>
              <a:rPr lang="zh-CN" altLang="en-US" sz="2800" b="1" dirty="0">
                <a:solidFill>
                  <a:schemeClr val="bg1"/>
                </a:solidFill>
              </a:rPr>
              <a:t>来 </a:t>
            </a:r>
            <a:r>
              <a:rPr lang="en-US" altLang="zh-CN" sz="2800" b="1" dirty="0">
                <a:solidFill>
                  <a:schemeClr val="bg1"/>
                </a:solidFill>
              </a:rPr>
              <a:t>3:1</a:t>
            </a:r>
            <a:r>
              <a:rPr lang="zh-CN" altLang="en-US" sz="2800" b="1" dirty="0">
                <a:solidFill>
                  <a:schemeClr val="bg1"/>
                </a:solidFill>
              </a:rPr>
              <a:t>）</a:t>
            </a:r>
            <a:endParaRPr lang="en-US" sz="2800" b="1" dirty="0">
              <a:solidFill>
                <a:schemeClr val="bg1"/>
              </a:solidFill>
            </a:endParaRPr>
          </a:p>
        </p:txBody>
      </p:sp>
      <p:pic>
        <p:nvPicPr>
          <p:cNvPr id="2887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44450"/>
            <a:ext cx="381635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762000" y="1371600"/>
            <a:ext cx="7772400" cy="1143000"/>
          </a:xfrm>
          <a:effectLst>
            <a:outerShdw blurRad="38100" dist="38099" dir="2700000" algn="ctr" rotWithShape="0">
              <a:srgbClr val="000000">
                <a:alpha val="99962"/>
              </a:srgbClr>
            </a:outerShdw>
          </a:effectLst>
        </p:spPr>
        <p:txBody>
          <a:bodyPr/>
          <a:lstStyle/>
          <a:p>
            <a:pPr eaLnBrk="1" hangingPunct="1">
              <a:defRPr/>
            </a:pPr>
            <a:r>
              <a:rPr lang="zh-CN" altLang="en-US" dirty="0"/>
              <a:t>使徒的工作范围</a:t>
            </a:r>
            <a:endParaRPr lang="en-US" dirty="0"/>
          </a:p>
        </p:txBody>
      </p:sp>
      <p:sp>
        <p:nvSpPr>
          <p:cNvPr id="289794"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335B27"/>
                </a:solidFill>
              </a:rPr>
              <a:t>20</a:t>
            </a:r>
          </a:p>
        </p:txBody>
      </p:sp>
      <p:sp>
        <p:nvSpPr>
          <p:cNvPr id="5" name="Rectangle 3"/>
          <p:cNvSpPr txBox="1">
            <a:spLocks noChangeArrowheads="1"/>
          </p:cNvSpPr>
          <p:nvPr/>
        </p:nvSpPr>
        <p:spPr bwMode="auto">
          <a:xfrm>
            <a:off x="34925" y="2524125"/>
            <a:ext cx="9144000" cy="3352800"/>
          </a:xfrm>
          <a:prstGeom prst="rect">
            <a:avLst/>
          </a:prstGeom>
          <a:noFill/>
          <a:ln>
            <a:noFill/>
          </a:ln>
          <a:effectLst>
            <a:outerShdw blurRad="38100" dist="38099" dir="2700000" algn="ctr" rotWithShape="0">
              <a:srgbClr val="000000">
                <a:alpha val="99962"/>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0" fontAlgn="base" hangingPunct="0">
              <a:spcBef>
                <a:spcPct val="0"/>
              </a:spcBef>
              <a:spcAft>
                <a:spcPct val="0"/>
              </a:spcAft>
              <a:buClr>
                <a:srgbClr val="FFFF66"/>
              </a:buClr>
              <a:buSzPct val="75000"/>
              <a:buFont typeface="Monotype Sorts" charset="0"/>
              <a:buNone/>
              <a:defRPr sz="2800">
                <a:solidFill>
                  <a:schemeClr val="tx1"/>
                </a:solidFill>
                <a:latin typeface="+mn-lt"/>
                <a:ea typeface="+mn-ea"/>
                <a:cs typeface="+mn-cs"/>
              </a:defRPr>
            </a:lvl1pPr>
            <a:lvl2pPr marL="742950" indent="-285750" algn="l" rtl="0" eaLnBrk="0" fontAlgn="base" hangingPunct="0">
              <a:spcBef>
                <a:spcPct val="0"/>
              </a:spcBef>
              <a:spcAft>
                <a:spcPct val="0"/>
              </a:spcAft>
              <a:buClr>
                <a:srgbClr val="FF6666"/>
              </a:buClr>
              <a:buSzPct val="75000"/>
              <a:buFont typeface="Monotype Sorts" charset="0"/>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charset="0"/>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charset="0"/>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charset="0"/>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charset="0"/>
              <a:buChar char="/"/>
              <a:defRPr sz="2000">
                <a:solidFill>
                  <a:schemeClr val="tx1"/>
                </a:solidFill>
                <a:latin typeface="+mn-lt"/>
                <a:ea typeface="+mn-ea"/>
              </a:defRPr>
            </a:lvl9pPr>
          </a:lstStyle>
          <a:p>
            <a:pPr eaLnBrk="1" hangingPunct="1">
              <a:defRPr/>
            </a:pPr>
            <a:r>
              <a:rPr lang="zh-CN" altLang="en-US" sz="2400" dirty="0"/>
              <a:t>基督亲自（路 </a:t>
            </a:r>
            <a:r>
              <a:rPr lang="en-US" altLang="zh-CN" sz="2400" dirty="0"/>
              <a:t>6:13</a:t>
            </a:r>
            <a:r>
              <a:rPr lang="zh-CN" altLang="en-US" sz="2400" dirty="0"/>
              <a:t>） 或圣灵拣选（徒 </a:t>
            </a:r>
            <a:r>
              <a:rPr lang="en-US" altLang="zh-CN" sz="2400" dirty="0"/>
              <a:t>13:2</a:t>
            </a:r>
            <a:r>
              <a:rPr lang="zh-CN" altLang="en-US" sz="2400" dirty="0"/>
              <a:t>）</a:t>
            </a:r>
            <a:endParaRPr lang="en-SG" altLang="zh-CN" sz="2400" dirty="0"/>
          </a:p>
          <a:p>
            <a:pPr eaLnBrk="1" hangingPunct="1">
              <a:defRPr/>
            </a:pPr>
            <a:r>
              <a:rPr lang="zh-CN" altLang="en-US" sz="2400" dirty="0"/>
              <a:t>拥有行神迹 （林后 </a:t>
            </a:r>
            <a:r>
              <a:rPr lang="en-US" altLang="zh-CN" sz="2400" dirty="0"/>
              <a:t>12:11-12</a:t>
            </a:r>
            <a:r>
              <a:rPr lang="zh-CN" altLang="en-US" sz="2400" dirty="0"/>
              <a:t>）</a:t>
            </a:r>
            <a:endParaRPr lang="en-US" sz="2400" dirty="0"/>
          </a:p>
          <a:p>
            <a:pPr eaLnBrk="1" hangingPunct="1">
              <a:defRPr/>
            </a:pPr>
            <a:r>
              <a:rPr lang="zh-CN" altLang="en-US" sz="2400" dirty="0"/>
              <a:t>直接领受启示 （加 </a:t>
            </a:r>
            <a:r>
              <a:rPr lang="en-US" altLang="zh-CN" sz="2400" dirty="0"/>
              <a:t>1:12</a:t>
            </a:r>
            <a:r>
              <a:rPr lang="zh-CN" altLang="en-US" sz="2400" dirty="0"/>
              <a:t>）</a:t>
            </a:r>
            <a:endParaRPr lang="en-US" sz="2400" dirty="0"/>
          </a:p>
          <a:p>
            <a:pPr eaLnBrk="1" hangingPunct="1">
              <a:defRPr/>
            </a:pPr>
            <a:r>
              <a:rPr lang="zh-CN" altLang="en-US" sz="2400" dirty="0"/>
              <a:t>不被怀疑的权威 （林前 </a:t>
            </a:r>
            <a:r>
              <a:rPr lang="en-US" altLang="zh-CN" sz="2400" dirty="0"/>
              <a:t>4:19-21</a:t>
            </a:r>
            <a:r>
              <a:rPr lang="zh-CN" altLang="en-US" sz="2400" dirty="0"/>
              <a:t>）</a:t>
            </a:r>
            <a:endParaRPr lang="en-US" sz="2400" dirty="0"/>
          </a:p>
          <a:p>
            <a:pPr eaLnBrk="1" hangingPunct="1">
              <a:defRPr/>
            </a:pPr>
            <a:r>
              <a:rPr lang="zh-CN" altLang="en-US" sz="2400" dirty="0"/>
              <a:t>建立教会的根基 （弗 </a:t>
            </a:r>
            <a:r>
              <a:rPr lang="en-US" altLang="zh-CN" sz="2400" dirty="0"/>
              <a:t>2:20</a:t>
            </a:r>
            <a:r>
              <a:rPr lang="zh-CN" altLang="en-US" sz="2400" dirty="0"/>
              <a:t>）</a:t>
            </a:r>
            <a:endParaRPr lang="en-US" sz="2400" dirty="0"/>
          </a:p>
          <a:p>
            <a:pPr eaLnBrk="1" hangingPunct="1">
              <a:defRPr/>
            </a:pPr>
            <a:r>
              <a:rPr lang="zh-CN" altLang="en-US" sz="2400" dirty="0"/>
              <a:t>亲眼见过耶稣 （林前 </a:t>
            </a:r>
            <a:r>
              <a:rPr lang="en-US" altLang="zh-CN" sz="2400" dirty="0"/>
              <a:t>9:1</a:t>
            </a:r>
            <a:r>
              <a:rPr lang="zh-CN" altLang="en-US" sz="2400" dirty="0"/>
              <a:t>）</a:t>
            </a:r>
            <a:endParaRPr lang="en-US" sz="2400" dirty="0"/>
          </a:p>
          <a:p>
            <a:pPr eaLnBrk="1" hangingPunct="1">
              <a:defRPr/>
            </a:pPr>
            <a:r>
              <a:rPr lang="zh-CN" altLang="en-US" sz="2400" dirty="0"/>
              <a:t>拥有最大的影响力 （林前 </a:t>
            </a:r>
            <a:r>
              <a:rPr lang="en-US" altLang="zh-CN" sz="2400" dirty="0"/>
              <a:t>12:28</a:t>
            </a:r>
            <a:r>
              <a:rPr lang="zh-CN" altLang="en-US" sz="2400" dirty="0"/>
              <a:t>）</a:t>
            </a:r>
            <a:endParaRPr lang="en-US" sz="2400" dirty="0"/>
          </a:p>
          <a:p>
            <a:pPr eaLnBrk="1" hangingPunct="1">
              <a:defRPr/>
            </a:pPr>
            <a:r>
              <a:rPr lang="zh-CN" altLang="en-US" sz="2400" dirty="0"/>
              <a:t>装备信徒参与事奉 （弗 </a:t>
            </a:r>
            <a:r>
              <a:rPr lang="en-US" altLang="zh-CN" sz="2400" dirty="0"/>
              <a:t>4:11-12</a:t>
            </a:r>
            <a:r>
              <a:rPr lang="zh-CN" altLang="en-US" sz="2400" dirty="0"/>
              <a:t>）</a:t>
            </a:r>
            <a:endParaRPr lang="en-US" sz="2400" dirty="0"/>
          </a:p>
          <a:p>
            <a:pPr eaLnBrk="1" hangingPunct="1">
              <a:defRPr/>
            </a:pPr>
            <a:endParaRPr lang="en-SG" altLang="zh-CN"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0" y="1989138"/>
            <a:ext cx="5021263"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title"/>
          </p:nvPr>
        </p:nvSpPr>
        <p:spPr>
          <a:xfrm>
            <a:off x="457200" y="274638"/>
            <a:ext cx="8382000" cy="1143000"/>
          </a:xfrm>
          <a:solidFill>
            <a:srgbClr val="400000"/>
          </a:solidFill>
        </p:spPr>
        <p:txBody>
          <a:bodyPr/>
          <a:lstStyle/>
          <a:p>
            <a:r>
              <a:rPr lang="zh-CN" altLang="en-US" dirty="0">
                <a:solidFill>
                  <a:schemeClr val="bg1"/>
                </a:solidFill>
              </a:rPr>
              <a:t>使徒的定义</a:t>
            </a:r>
            <a:endParaRPr lang="en-US" altLang="zh-CN" dirty="0">
              <a:solidFill>
                <a:schemeClr val="bg1"/>
              </a:solidFill>
            </a:endParaRPr>
          </a:p>
        </p:txBody>
      </p:sp>
      <p:sp>
        <p:nvSpPr>
          <p:cNvPr id="5" name="Rectangle 3"/>
          <p:cNvSpPr txBox="1">
            <a:spLocks noChangeArrowheads="1"/>
          </p:cNvSpPr>
          <p:nvPr/>
        </p:nvSpPr>
        <p:spPr bwMode="auto">
          <a:xfrm>
            <a:off x="4500563" y="5516563"/>
            <a:ext cx="4138612" cy="1500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None/>
              <a:defRPr/>
            </a:pPr>
            <a:r>
              <a:rPr lang="en-US" sz="2800" dirty="0">
                <a:latin typeface="Arial Narrow" charset="0"/>
              </a:rPr>
              <a:t>3)	</a:t>
            </a:r>
            <a:r>
              <a:rPr lang="zh-CN" altLang="en-US" sz="2800" dirty="0">
                <a:latin typeface="Arial Narrow" charset="0"/>
              </a:rPr>
              <a:t>职分与恩赐</a:t>
            </a:r>
            <a:endParaRPr lang="en-US" sz="2800" dirty="0">
              <a:latin typeface="Arial Narrow" charset="0"/>
            </a:endParaRPr>
          </a:p>
          <a:p>
            <a:pPr marL="609600" indent="-609600">
              <a:buFontTx/>
              <a:buNone/>
              <a:defRPr/>
            </a:pPr>
            <a:r>
              <a:rPr lang="en-US" sz="2800" dirty="0">
                <a:latin typeface="Arial Narrow" charset="0"/>
              </a:rPr>
              <a:t>•</a:t>
            </a:r>
            <a:r>
              <a:rPr lang="zh-CN" altLang="en-US" sz="2800" dirty="0">
                <a:latin typeface="Arial Narrow" charset="0"/>
              </a:rPr>
              <a:t>支持者</a:t>
            </a:r>
            <a:r>
              <a:rPr lang="en-US" sz="2800" dirty="0">
                <a:latin typeface="Arial Narrow" charset="0"/>
              </a:rPr>
              <a:t>: Griffith</a:t>
            </a:r>
          </a:p>
        </p:txBody>
      </p:sp>
      <p:sp>
        <p:nvSpPr>
          <p:cNvPr id="6" name="Rectangle 3"/>
          <p:cNvSpPr txBox="1">
            <a:spLocks noChangeArrowheads="1"/>
          </p:cNvSpPr>
          <p:nvPr/>
        </p:nvSpPr>
        <p:spPr bwMode="auto">
          <a:xfrm>
            <a:off x="34925" y="1495425"/>
            <a:ext cx="4140200" cy="538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609600" indent="-609600">
              <a:buNone/>
              <a:defRPr/>
            </a:pPr>
            <a:r>
              <a:rPr lang="zh-CN" altLang="en-US" sz="2800" dirty="0"/>
              <a:t>有各种的解释</a:t>
            </a:r>
            <a:r>
              <a:rPr lang="en-US" sz="2800" dirty="0">
                <a:latin typeface="Arial Narrow" charset="0"/>
              </a:rPr>
              <a:t>:</a:t>
            </a:r>
          </a:p>
          <a:p>
            <a:pPr marL="609600" indent="-609600">
              <a:buFontTx/>
              <a:buNone/>
              <a:defRPr/>
            </a:pPr>
            <a:endParaRPr lang="en-US" sz="1800" dirty="0">
              <a:latin typeface="Arial Narrow" charset="0"/>
            </a:endParaRPr>
          </a:p>
          <a:p>
            <a:pPr marL="514350" indent="-514350">
              <a:buFont typeface="+mj-lt"/>
              <a:buAutoNum type="arabicParenR"/>
            </a:pPr>
            <a:r>
              <a:rPr lang="zh-CN" altLang="en-US" sz="2800" dirty="0">
                <a:latin typeface="Arial Narrow" charset="0"/>
              </a:rPr>
              <a:t>使徒的职分 （徒 </a:t>
            </a:r>
            <a:r>
              <a:rPr lang="en-US" altLang="zh-CN" sz="2800" dirty="0">
                <a:latin typeface="Arial Narrow" charset="0"/>
              </a:rPr>
              <a:t>1:25</a:t>
            </a:r>
            <a:r>
              <a:rPr lang="zh-CN" altLang="en-US" sz="2800" dirty="0">
                <a:latin typeface="Arial Narrow" charset="0"/>
              </a:rPr>
              <a:t>）</a:t>
            </a:r>
            <a:endParaRPr lang="en-US" sz="2800" dirty="0">
              <a:latin typeface="Arial Narrow" charset="0"/>
            </a:endParaRPr>
          </a:p>
          <a:p>
            <a:pPr marL="609600" indent="-609600">
              <a:buFontTx/>
              <a:buNone/>
              <a:defRPr/>
            </a:pPr>
            <a:r>
              <a:rPr lang="en-US" sz="2800" dirty="0">
                <a:latin typeface="Arial Narrow" charset="0"/>
              </a:rPr>
              <a:t>	•</a:t>
            </a:r>
            <a:r>
              <a:rPr lang="zh-CN" altLang="en-US" sz="2800" dirty="0">
                <a:latin typeface="Arial Narrow" charset="0"/>
              </a:rPr>
              <a:t>支持者：</a:t>
            </a:r>
            <a:r>
              <a:rPr lang="en-US" sz="2800" dirty="0">
                <a:latin typeface="Arial Narrow" charset="0"/>
              </a:rPr>
              <a:t> Grudem and Erickson</a:t>
            </a:r>
          </a:p>
          <a:p>
            <a:pPr marL="609600" indent="-609600">
              <a:buFontTx/>
              <a:buNone/>
              <a:defRPr/>
            </a:pPr>
            <a:endParaRPr lang="en-US" sz="2000" dirty="0">
              <a:latin typeface="Arial Narrow" charset="0"/>
            </a:endParaRPr>
          </a:p>
          <a:p>
            <a:pPr marL="609600" indent="-609600">
              <a:buFontTx/>
              <a:buAutoNum type="arabicParenR" startAt="2"/>
              <a:defRPr/>
            </a:pPr>
            <a:r>
              <a:rPr lang="zh-CN" altLang="en-US" sz="2800" dirty="0">
                <a:latin typeface="Arial Narrow" charset="0"/>
              </a:rPr>
              <a:t>使徒的恩赐 （林前 </a:t>
            </a:r>
            <a:r>
              <a:rPr lang="en-US" altLang="zh-CN" sz="2800" dirty="0">
                <a:latin typeface="Arial Narrow" charset="0"/>
              </a:rPr>
              <a:t>12:28</a:t>
            </a:r>
            <a:r>
              <a:rPr lang="zh-CN" altLang="en-US" sz="2800" dirty="0">
                <a:latin typeface="Arial Narrow" charset="0"/>
              </a:rPr>
              <a:t>，弗 </a:t>
            </a:r>
            <a:r>
              <a:rPr lang="en-US" altLang="zh-CN" sz="2800" dirty="0">
                <a:latin typeface="Arial Narrow" charset="0"/>
              </a:rPr>
              <a:t>4:11</a:t>
            </a:r>
            <a:r>
              <a:rPr lang="zh-CN" altLang="en-US" sz="2800" dirty="0">
                <a:latin typeface="Arial Narrow" charset="0"/>
              </a:rPr>
              <a:t>）</a:t>
            </a:r>
            <a:endParaRPr lang="en-US" sz="2800" dirty="0">
              <a:latin typeface="Arial Narrow" charset="0"/>
            </a:endParaRPr>
          </a:p>
          <a:p>
            <a:pPr marL="609600" indent="-609600">
              <a:buFontTx/>
              <a:buNone/>
              <a:defRPr/>
            </a:pPr>
            <a:r>
              <a:rPr lang="en-US" sz="2800" dirty="0">
                <a:latin typeface="Arial Narrow" charset="0"/>
              </a:rPr>
              <a:t>	•</a:t>
            </a:r>
            <a:r>
              <a:rPr lang="zh-CN" altLang="en-US" sz="2800" dirty="0">
                <a:latin typeface="Arial Narrow" charset="0"/>
              </a:rPr>
              <a:t>支持者</a:t>
            </a:r>
            <a:r>
              <a:rPr lang="en-US" sz="2800" dirty="0">
                <a:latin typeface="Arial Narrow" charset="0"/>
              </a:rPr>
              <a:t>: Geisler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a:extLst>
            <a:ext uri="{FAA26D3D-D897-4be2-8F04-BA451C77F1D7}">
              <ma14:placeholderFlag xmlns:ma14="http://schemas.microsoft.com/office/mac/drawingml/2011/main" xmlns="" val="1"/>
            </a:ext>
          </a:extLst>
        </p:spPr>
        <p:txBody>
          <a:bodyPr/>
          <a:lstStyle/>
          <a:p>
            <a:pPr eaLnBrk="1" hangingPunct="1">
              <a:buFont typeface="Wingdings" charset="0"/>
              <a:buChar char="§"/>
              <a:defRPr/>
            </a:pPr>
            <a:r>
              <a:rPr kumimoji="0" lang="en-US" altLang="ja-JP" sz="4400" b="1" dirty="0">
                <a:effectLst>
                  <a:glow rad="101600">
                    <a:srgbClr val="000409">
                      <a:alpha val="75000"/>
                    </a:srgbClr>
                  </a:glow>
                </a:effectLst>
                <a:ea typeface="+mn-ea"/>
              </a:rPr>
              <a:t>"</a:t>
            </a:r>
            <a:r>
              <a:rPr kumimoji="0" lang="zh-CN" altLang="en-US" sz="4400" b="1" dirty="0">
                <a:effectLst>
                  <a:glow rad="101600">
                    <a:srgbClr val="000409">
                      <a:alpha val="75000"/>
                    </a:srgbClr>
                  </a:glow>
                </a:effectLst>
                <a:ea typeface="+mn-ea"/>
              </a:rPr>
              <a:t>神授的圣职，为要用神给的</a:t>
            </a:r>
            <a:r>
              <a:rPr kumimoji="0" lang="zh-CN" altLang="en-US" sz="4400" b="1" dirty="0">
                <a:solidFill>
                  <a:srgbClr val="FFFF00"/>
                </a:solidFill>
                <a:effectLst>
                  <a:glow rad="101600">
                    <a:srgbClr val="000409">
                      <a:alpha val="75000"/>
                    </a:srgbClr>
                  </a:glow>
                </a:effectLst>
                <a:ea typeface="+mn-ea"/>
              </a:rPr>
              <a:t>启示</a:t>
            </a:r>
            <a:r>
              <a:rPr kumimoji="0" lang="zh-CN" altLang="en-US" sz="4400" b="1" dirty="0">
                <a:effectLst>
                  <a:glow rad="101600">
                    <a:srgbClr val="000409">
                      <a:alpha val="75000"/>
                    </a:srgbClr>
                  </a:glow>
                </a:effectLst>
                <a:ea typeface="+mn-ea"/>
              </a:rPr>
              <a:t>在地上</a:t>
            </a:r>
            <a:r>
              <a:rPr kumimoji="0" lang="zh-CN" altLang="en-US" sz="4400" b="1" dirty="0">
                <a:solidFill>
                  <a:srgbClr val="FFFF00"/>
                </a:solidFill>
                <a:effectLst>
                  <a:glow rad="101600">
                    <a:srgbClr val="000409">
                      <a:alpha val="75000"/>
                    </a:srgbClr>
                  </a:glow>
                </a:effectLst>
                <a:ea typeface="+mn-ea"/>
              </a:rPr>
              <a:t>建立</a:t>
            </a:r>
            <a:r>
              <a:rPr kumimoji="0" lang="zh-CN" altLang="en-US" sz="4400" b="1" dirty="0">
                <a:effectLst>
                  <a:glow rad="101600">
                    <a:srgbClr val="000409">
                      <a:alpha val="75000"/>
                    </a:srgbClr>
                  </a:glow>
                </a:effectLst>
                <a:ea typeface="+mn-ea"/>
              </a:rPr>
              <a:t>教会，有无疑的</a:t>
            </a:r>
            <a:r>
              <a:rPr kumimoji="0" lang="zh-CN" altLang="en-US" sz="4400" b="1" dirty="0">
                <a:solidFill>
                  <a:srgbClr val="FFFF00"/>
                </a:solidFill>
                <a:effectLst>
                  <a:glow rad="101600">
                    <a:srgbClr val="000409">
                      <a:alpha val="75000"/>
                    </a:srgbClr>
                  </a:glow>
                </a:effectLst>
                <a:ea typeface="+mn-ea"/>
              </a:rPr>
              <a:t>权柄</a:t>
            </a:r>
            <a:r>
              <a:rPr kumimoji="0" lang="en-US" sz="4400" b="1" dirty="0">
                <a:effectLst>
                  <a:glow rad="101600">
                    <a:srgbClr val="000409">
                      <a:alpha val="75000"/>
                    </a:srgbClr>
                  </a:glow>
                </a:effectLst>
                <a:ea typeface="+mn-ea"/>
              </a:rPr>
              <a:t>,</a:t>
            </a:r>
            <a:r>
              <a:rPr kumimoji="0" lang="zh-CN" altLang="en-US" sz="4400" b="1" dirty="0">
                <a:effectLst>
                  <a:glow rad="101600">
                    <a:srgbClr val="000409">
                      <a:alpha val="75000"/>
                    </a:srgbClr>
                  </a:glow>
                </a:effectLst>
                <a:ea typeface="+mn-ea"/>
              </a:rPr>
              <a:t>有</a:t>
            </a:r>
            <a:r>
              <a:rPr kumimoji="0" lang="zh-CN" altLang="en-US" sz="4400" b="1" dirty="0">
                <a:solidFill>
                  <a:srgbClr val="FFFF00"/>
                </a:solidFill>
                <a:effectLst>
                  <a:glow rad="101600">
                    <a:srgbClr val="000409">
                      <a:alpha val="75000"/>
                    </a:srgbClr>
                  </a:glow>
                </a:effectLst>
                <a:ea typeface="+mn-ea"/>
              </a:rPr>
              <a:t>神迹</a:t>
            </a:r>
            <a:r>
              <a:rPr kumimoji="0" lang="zh-CN" altLang="en-US" sz="4400" b="1" dirty="0">
                <a:effectLst>
                  <a:glow rad="101600">
                    <a:srgbClr val="000409">
                      <a:alpha val="75000"/>
                    </a:srgbClr>
                  </a:glow>
                </a:effectLst>
                <a:ea typeface="+mn-ea"/>
              </a:rPr>
              <a:t>的确证。</a:t>
            </a:r>
            <a:r>
              <a:rPr kumimoji="0" lang="en-US" altLang="zh-CN" sz="4400" b="1" dirty="0">
                <a:effectLst>
                  <a:glow rad="101600">
                    <a:srgbClr val="000409">
                      <a:alpha val="75000"/>
                    </a:srgbClr>
                  </a:glow>
                </a:effectLst>
                <a:ea typeface="+mn-ea"/>
              </a:rPr>
              <a:t>"</a:t>
            </a:r>
            <a:endParaRPr kumimoji="0" lang="en-US" sz="4400" b="1" dirty="0">
              <a:effectLst>
                <a:glow rad="101600">
                  <a:srgbClr val="000409">
                    <a:alpha val="75000"/>
                  </a:srgbClr>
                </a:glow>
              </a:effectLst>
              <a:ea typeface="+mn-ea"/>
            </a:endParaRPr>
          </a:p>
        </p:txBody>
      </p:sp>
      <p:sp>
        <p:nvSpPr>
          <p:cNvPr id="335874"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altLang="en-US" b="1">
                <a:solidFill>
                  <a:srgbClr val="FFFFFF"/>
                </a:solidFill>
                <a:latin typeface="Arial" pitchFamily="34" charset="0"/>
              </a:rPr>
              <a:t>20</a:t>
            </a:r>
          </a:p>
        </p:txBody>
      </p:sp>
      <p:pic>
        <p:nvPicPr>
          <p:cNvPr id="3358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115888"/>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179388" y="215900"/>
            <a:ext cx="5184775" cy="2276475"/>
          </a:xfrm>
          <a:extLst>
            <a:ext uri="{FAA26D3D-D897-4be2-8F04-BA451C77F1D7}">
              <ma14:placeholderFlag xmlns:ma14="http://schemas.microsoft.com/office/mac/drawingml/2011/main" xmlns="" val="1"/>
            </a:ext>
          </a:extLst>
        </p:spPr>
        <p:txBody>
          <a:bodyPr/>
          <a:lstStyle/>
          <a:p>
            <a:pPr eaLnBrk="1" hangingPunct="1"/>
            <a:r>
              <a:rPr kumimoji="0" lang="zh-CN" altLang="en-US" b="1">
                <a:latin typeface="Arial" pitchFamily="34" charset="0"/>
                <a:cs typeface="Arial" pitchFamily="34" charset="0"/>
              </a:rPr>
              <a:t>什么是</a:t>
            </a:r>
            <a:r>
              <a:rPr kumimoji="0" lang="zh-CN" altLang="en-US" b="1">
                <a:solidFill>
                  <a:srgbClr val="FFFF00"/>
                </a:solidFill>
                <a:latin typeface="Arial" pitchFamily="34" charset="0"/>
                <a:cs typeface="Arial" pitchFamily="34" charset="0"/>
              </a:rPr>
              <a:t>使徒的恩赐</a:t>
            </a:r>
            <a:r>
              <a:rPr kumimoji="0" lang="en-US" altLang="ja-JP" b="1">
                <a:latin typeface="Arial" pitchFamily="34" charset="0"/>
                <a:cs typeface="Arial" pitchFamily="34" charset="0"/>
              </a:rPr>
              <a:t>?</a:t>
            </a:r>
            <a:endParaRPr kumimoji="0" lang="en-US" altLang="en-US" b="1">
              <a:latin typeface="Arial" pitchFamily="34" charset="0"/>
              <a:cs typeface="Arial" pitchFamily="34" charset="0"/>
            </a:endParaRPr>
          </a:p>
        </p:txBody>
      </p:sp>
    </p:spTree>
    <p:extLst>
      <p:ext uri="{BB962C8B-B14F-4D97-AF65-F5344CB8AC3E}">
        <p14:creationId xmlns:p14="http://schemas.microsoft.com/office/powerpoint/2010/main" val="977789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ctrTitle"/>
          </p:nvPr>
        </p:nvSpPr>
        <p:spPr>
          <a:xfrm>
            <a:off x="0" y="152400"/>
            <a:ext cx="9144000" cy="1981200"/>
          </a:xfrm>
        </p:spPr>
        <p:txBody>
          <a:bodyPr/>
          <a:lstStyle/>
          <a:p>
            <a:r>
              <a:rPr lang="zh-CN" altLang="en-US" dirty="0">
                <a:solidFill>
                  <a:schemeClr val="bg1"/>
                </a:solidFill>
              </a:rPr>
              <a:t>恩赐的学习是否让你觉得</a:t>
            </a:r>
            <a:br>
              <a:rPr lang="en-US" altLang="zh-CN" dirty="0">
                <a:solidFill>
                  <a:schemeClr val="bg1"/>
                </a:solidFill>
              </a:rPr>
            </a:br>
            <a:r>
              <a:rPr lang="zh-CN" altLang="en-US" dirty="0">
                <a:solidFill>
                  <a:schemeClr val="bg1"/>
                </a:solidFill>
              </a:rPr>
              <a:t>现时尚未预备好？</a:t>
            </a:r>
            <a:endParaRPr lang="en-US" dirty="0">
              <a:solidFill>
                <a:schemeClr val="bg1"/>
              </a:solidFill>
            </a:endParaRPr>
          </a:p>
        </p:txBody>
      </p:sp>
      <p:pic>
        <p:nvPicPr>
          <p:cNvPr id="120834" name="Picture 4" descr="Bikerbab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286000"/>
            <a:ext cx="64595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267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6513" y="-26988"/>
            <a:ext cx="8229601" cy="863601"/>
          </a:xfrm>
          <a:solidFill>
            <a:srgbClr val="000409"/>
          </a:solidFill>
        </p:spPr>
        <p:txBody>
          <a:bodyPr/>
          <a:lstStyle/>
          <a:p>
            <a:pPr eaLnBrk="1" hangingPunct="1">
              <a:defRPr/>
            </a:pPr>
            <a:r>
              <a:rPr lang="zh-CN" altLang="en-US" sz="5400" dirty="0">
                <a:solidFill>
                  <a:schemeClr val="bg1"/>
                </a:solidFill>
                <a:latin typeface="Arial Narrow" charset="0"/>
              </a:rPr>
              <a:t>使徒的功能</a:t>
            </a:r>
            <a:endParaRPr lang="en-US" sz="5400" dirty="0">
              <a:solidFill>
                <a:schemeClr val="bg1"/>
              </a:solidFill>
            </a:endParaRPr>
          </a:p>
        </p:txBody>
      </p:sp>
      <p:sp>
        <p:nvSpPr>
          <p:cNvPr id="4" name="Rectangle 3"/>
          <p:cNvSpPr txBox="1">
            <a:spLocks noChangeArrowheads="1"/>
          </p:cNvSpPr>
          <p:nvPr/>
        </p:nvSpPr>
        <p:spPr bwMode="auto">
          <a:xfrm>
            <a:off x="468313" y="1020763"/>
            <a:ext cx="8675687"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577850" indent="-577850">
              <a:lnSpc>
                <a:spcPct val="90000"/>
              </a:lnSpc>
              <a:buNone/>
              <a:defRPr/>
            </a:pPr>
            <a:r>
              <a:rPr lang="zh-CN" altLang="en-US" u="sng" dirty="0">
                <a:latin typeface="Arial Narrow" charset="0"/>
              </a:rPr>
              <a:t>使徒有独特的功能与权柄</a:t>
            </a:r>
            <a:r>
              <a:rPr lang="en-US" dirty="0">
                <a:latin typeface="Arial Narrow" charset="0"/>
              </a:rPr>
              <a:t>:</a:t>
            </a:r>
          </a:p>
          <a:p>
            <a:pPr marL="577850" indent="-577850">
              <a:lnSpc>
                <a:spcPct val="90000"/>
              </a:lnSpc>
              <a:buNone/>
              <a:defRPr/>
            </a:pPr>
            <a:endParaRPr lang="en-US" dirty="0">
              <a:latin typeface="Arial Narrow" charset="0"/>
            </a:endParaRPr>
          </a:p>
          <a:p>
            <a:pPr marL="577850" indent="-577850">
              <a:lnSpc>
                <a:spcPct val="90000"/>
              </a:lnSpc>
              <a:buFontTx/>
              <a:buAutoNum type="romanLcParenBoth"/>
              <a:defRPr/>
            </a:pPr>
            <a:r>
              <a:rPr lang="zh-CN" altLang="en-US" dirty="0">
                <a:latin typeface="Arial Narrow" charset="0"/>
              </a:rPr>
              <a:t>使徒领受权柄（可 </a:t>
            </a:r>
            <a:r>
              <a:rPr lang="en-US" altLang="zh-CN" dirty="0">
                <a:latin typeface="Arial Narrow" charset="0"/>
              </a:rPr>
              <a:t>6:7</a:t>
            </a:r>
            <a:r>
              <a:rPr lang="zh-CN" altLang="en-US" dirty="0">
                <a:latin typeface="Arial Narrow" charset="0"/>
              </a:rPr>
              <a:t>）和能力 （徒 </a:t>
            </a:r>
            <a:r>
              <a:rPr lang="en-US" altLang="zh-CN" dirty="0">
                <a:latin typeface="Arial Narrow" charset="0"/>
              </a:rPr>
              <a:t>1:8</a:t>
            </a:r>
            <a:r>
              <a:rPr lang="zh-CN" altLang="en-US" dirty="0">
                <a:latin typeface="Arial Narrow" charset="0"/>
              </a:rPr>
              <a:t>） 来宣讲福音及造就教会（徒 </a:t>
            </a:r>
            <a:r>
              <a:rPr lang="en-US" altLang="zh-CN" dirty="0">
                <a:latin typeface="Arial Narrow" charset="0"/>
              </a:rPr>
              <a:t>4:33</a:t>
            </a:r>
            <a:r>
              <a:rPr lang="zh-CN" altLang="en-US" dirty="0">
                <a:latin typeface="Arial Narrow" charset="0"/>
              </a:rPr>
              <a:t>， 林后 </a:t>
            </a:r>
            <a:r>
              <a:rPr lang="en-US" altLang="zh-CN" dirty="0">
                <a:latin typeface="Arial Narrow" charset="0"/>
              </a:rPr>
              <a:t>10:8</a:t>
            </a:r>
            <a:r>
              <a:rPr lang="zh-CN" altLang="en-US" dirty="0">
                <a:latin typeface="Arial Narrow" charset="0"/>
              </a:rPr>
              <a:t>； </a:t>
            </a:r>
            <a:r>
              <a:rPr lang="en-US" altLang="zh-CN" dirty="0">
                <a:latin typeface="Arial Narrow" charset="0"/>
              </a:rPr>
              <a:t>13:10</a:t>
            </a:r>
            <a:r>
              <a:rPr lang="zh-CN" altLang="en-US" dirty="0">
                <a:latin typeface="Arial Narrow" charset="0"/>
              </a:rPr>
              <a:t>）</a:t>
            </a:r>
            <a:endParaRPr lang="en-US" dirty="0">
              <a:latin typeface="Arial Narrow" charset="0"/>
            </a:endParaRPr>
          </a:p>
          <a:p>
            <a:pPr marL="577850" indent="-577850">
              <a:lnSpc>
                <a:spcPct val="90000"/>
              </a:lnSpc>
              <a:buFontTx/>
              <a:buAutoNum type="romanLcParenBoth"/>
              <a:defRPr/>
            </a:pPr>
            <a:endParaRPr lang="en-US" dirty="0">
              <a:latin typeface="Arial Narrow" charset="0"/>
            </a:endParaRPr>
          </a:p>
          <a:p>
            <a:pPr marL="577850" indent="-577850">
              <a:lnSpc>
                <a:spcPct val="90000"/>
              </a:lnSpc>
              <a:buNone/>
              <a:defRPr/>
            </a:pPr>
            <a:r>
              <a:rPr lang="en-US" dirty="0">
                <a:latin typeface="Arial Narrow" charset="0"/>
              </a:rPr>
              <a:t>(ii) </a:t>
            </a:r>
            <a:r>
              <a:rPr lang="zh-CN" altLang="en-US" dirty="0">
                <a:latin typeface="Arial Narrow" charset="0"/>
              </a:rPr>
              <a:t>教会建立在使徒和先知的根基上 （弗 </a:t>
            </a:r>
            <a:r>
              <a:rPr lang="en-US" altLang="zh-CN" dirty="0">
                <a:latin typeface="Arial Narrow" charset="0"/>
              </a:rPr>
              <a:t>2:20</a:t>
            </a:r>
            <a:r>
              <a:rPr lang="zh-CN" altLang="en-US" dirty="0">
                <a:latin typeface="Arial Narrow" charset="0"/>
              </a:rPr>
              <a:t>）</a:t>
            </a:r>
            <a:endParaRPr lang="en-US" dirty="0">
              <a:latin typeface="Arial Narrow" charset="0"/>
            </a:endParaRPr>
          </a:p>
          <a:p>
            <a:pPr marL="577850" indent="-577850">
              <a:lnSpc>
                <a:spcPct val="90000"/>
              </a:lnSpc>
              <a:buFontTx/>
              <a:buNone/>
              <a:defRPr/>
            </a:pPr>
            <a:endParaRPr lang="en-US" dirty="0">
              <a:latin typeface="Arial Narrow" charset="0"/>
            </a:endParaRPr>
          </a:p>
          <a:p>
            <a:pPr marL="577850" indent="-577850">
              <a:lnSpc>
                <a:spcPct val="90000"/>
              </a:lnSpc>
              <a:buFontTx/>
              <a:buAutoNum type="romanLcParenBoth" startAt="3"/>
              <a:defRPr/>
            </a:pPr>
            <a:r>
              <a:rPr lang="zh-CN" altLang="en-US" dirty="0">
                <a:latin typeface="Arial Narrow" charset="0"/>
              </a:rPr>
              <a:t>他们的权柄彰显在实行教会的纪律 （徒 </a:t>
            </a:r>
            <a:r>
              <a:rPr lang="en-US" altLang="zh-CN" dirty="0">
                <a:latin typeface="Arial Narrow" charset="0"/>
              </a:rPr>
              <a:t>5:1-11</a:t>
            </a:r>
            <a:r>
              <a:rPr lang="zh-CN" altLang="en-US" dirty="0">
                <a:latin typeface="Arial Narrow" charset="0"/>
              </a:rPr>
              <a:t>；林前 </a:t>
            </a:r>
            <a:r>
              <a:rPr lang="en-US" altLang="zh-CN" dirty="0">
                <a:latin typeface="Arial Narrow" charset="0"/>
              </a:rPr>
              <a:t>5:1-5</a:t>
            </a:r>
            <a:r>
              <a:rPr lang="zh-CN" altLang="en-US" dirty="0">
                <a:latin typeface="Arial Narrow" charset="0"/>
              </a:rPr>
              <a:t>）及监督 （徒 </a:t>
            </a:r>
            <a:r>
              <a:rPr lang="en-US" altLang="zh-CN" dirty="0">
                <a:latin typeface="Arial Narrow" charset="0"/>
              </a:rPr>
              <a:t>15:36</a:t>
            </a:r>
            <a:r>
              <a:rPr lang="zh-CN" altLang="en-US" dirty="0">
                <a:latin typeface="Arial Narrow" charset="0"/>
              </a:rPr>
              <a:t>； 林前 </a:t>
            </a:r>
            <a:r>
              <a:rPr lang="en-US" altLang="zh-CN" dirty="0">
                <a:latin typeface="Arial Narrow" charset="0"/>
              </a:rPr>
              <a:t>4:15</a:t>
            </a:r>
            <a:r>
              <a:rPr lang="zh-CN" altLang="en-US" dirty="0">
                <a:latin typeface="Arial Narrow" charset="0"/>
              </a:rPr>
              <a:t>） </a:t>
            </a:r>
            <a:endParaRPr lang="en-US" altLang="zh-CN" dirty="0">
              <a:latin typeface="Arial Narrow" charset="0"/>
            </a:endParaRPr>
          </a:p>
          <a:p>
            <a:pPr marL="400050" lvl="1" indent="0">
              <a:lnSpc>
                <a:spcPct val="90000"/>
              </a:lnSpc>
              <a:buNone/>
              <a:defRPr/>
            </a:pPr>
            <a:r>
              <a:rPr lang="en-US" sz="3200" dirty="0">
                <a:latin typeface="Arial Narrow" charset="0"/>
                <a:sym typeface="Symbol" charset="0"/>
              </a:rPr>
              <a:t></a:t>
            </a:r>
            <a:r>
              <a:rPr lang="zh-CN" altLang="en-US" sz="3200" dirty="0">
                <a:latin typeface="Arial Narrow" charset="0"/>
              </a:rPr>
              <a:t>重大的决定是透过使徒们与长老们的会议 （徒 </a:t>
            </a:r>
            <a:r>
              <a:rPr lang="en-US" altLang="zh-CN" sz="3200" dirty="0">
                <a:latin typeface="Arial Narrow" charset="0"/>
              </a:rPr>
              <a:t>15:6</a:t>
            </a:r>
            <a:r>
              <a:rPr lang="zh-CN" altLang="en-US" sz="3200" dirty="0">
                <a:latin typeface="Arial Narrow" charset="0"/>
              </a:rPr>
              <a:t>）。</a:t>
            </a:r>
            <a:endParaRPr lang="en-US" sz="3200" dirty="0">
              <a:latin typeface="Arial Narrow" charset="0"/>
            </a:endParaRPr>
          </a:p>
          <a:p>
            <a:pPr marL="400050" lvl="1" indent="0">
              <a:lnSpc>
                <a:spcPct val="90000"/>
              </a:lnSpc>
              <a:buNone/>
              <a:defRPr/>
            </a:pPr>
            <a:endParaRPr lang="en-US" sz="32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68313" y="1484313"/>
            <a:ext cx="8458200" cy="449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(iv) </a:t>
            </a:r>
            <a:r>
              <a:rPr lang="zh-CN" altLang="en-US" dirty="0">
                <a:latin typeface="Arial Narrow" charset="0"/>
              </a:rPr>
              <a:t>使徒们委任长老 （徒 </a:t>
            </a:r>
            <a:r>
              <a:rPr lang="en-US" altLang="zh-CN" dirty="0">
                <a:latin typeface="Arial Narrow" charset="0"/>
              </a:rPr>
              <a:t>14:23</a:t>
            </a:r>
            <a:r>
              <a:rPr lang="zh-CN" altLang="en-US" dirty="0">
                <a:latin typeface="Arial Narrow" charset="0"/>
              </a:rPr>
              <a:t>）及</a:t>
            </a:r>
            <a:r>
              <a:rPr lang="zh-CN" altLang="en-SG" dirty="0">
                <a:latin typeface="Arial Narrow" charset="0"/>
              </a:rPr>
              <a:t>按立</a:t>
            </a:r>
            <a:r>
              <a:rPr lang="zh-CN" altLang="en-US" dirty="0">
                <a:latin typeface="Arial Narrow" charset="0"/>
              </a:rPr>
              <a:t>初期教会的长老或执事 （徒 </a:t>
            </a:r>
            <a:r>
              <a:rPr lang="en-US" altLang="zh-CN" dirty="0">
                <a:latin typeface="Arial Narrow" charset="0"/>
              </a:rPr>
              <a:t>6:3</a:t>
            </a:r>
            <a:r>
              <a:rPr lang="zh-CN" altLang="en-US" dirty="0">
                <a:latin typeface="Arial Narrow" charset="0"/>
              </a:rPr>
              <a:t>，</a:t>
            </a:r>
            <a:r>
              <a:rPr lang="en-US" altLang="zh-CN" dirty="0">
                <a:latin typeface="Arial Narrow" charset="0"/>
              </a:rPr>
              <a:t>6</a:t>
            </a:r>
            <a:r>
              <a:rPr lang="zh-CN" altLang="en-US" dirty="0">
                <a:latin typeface="Arial Narrow" charset="0"/>
              </a:rPr>
              <a:t>）</a:t>
            </a:r>
            <a:endParaRPr lang="en-US" dirty="0">
              <a:latin typeface="Arial Narrow" charset="0"/>
            </a:endParaRPr>
          </a:p>
          <a:p>
            <a:pPr>
              <a:lnSpc>
                <a:spcPct val="90000"/>
              </a:lnSpc>
              <a:buFontTx/>
              <a:buNone/>
              <a:defRPr/>
            </a:pPr>
            <a:endParaRPr lang="en-US" dirty="0">
              <a:latin typeface="Arial Narrow" charset="0"/>
            </a:endParaRPr>
          </a:p>
          <a:p>
            <a:pPr>
              <a:lnSpc>
                <a:spcPct val="90000"/>
              </a:lnSpc>
              <a:buNone/>
              <a:defRPr/>
            </a:pPr>
            <a:r>
              <a:rPr lang="en-US" dirty="0">
                <a:latin typeface="Arial Narrow" charset="0"/>
              </a:rPr>
              <a:t>(v)</a:t>
            </a:r>
            <a:r>
              <a:rPr lang="zh-CN" altLang="en-US" dirty="0">
                <a:latin typeface="Arial Narrow" charset="0"/>
              </a:rPr>
              <a:t>他们的功能是</a:t>
            </a:r>
            <a:r>
              <a:rPr lang="zh-CN" altLang="en-SG" dirty="0">
                <a:latin typeface="Arial Narrow" charset="0"/>
              </a:rPr>
              <a:t>讲</a:t>
            </a:r>
            <a:r>
              <a:rPr lang="zh-CN" altLang="en-US" dirty="0">
                <a:latin typeface="Arial Narrow" charset="0"/>
              </a:rPr>
              <a:t>道 （徒 </a:t>
            </a:r>
            <a:r>
              <a:rPr lang="en-US" altLang="zh-CN" dirty="0">
                <a:latin typeface="Arial Narrow" charset="0"/>
              </a:rPr>
              <a:t>2:42</a:t>
            </a:r>
            <a:r>
              <a:rPr lang="zh-CN" altLang="en-US" dirty="0">
                <a:latin typeface="Arial Narrow" charset="0"/>
              </a:rPr>
              <a:t>），教导 （</a:t>
            </a:r>
            <a:r>
              <a:rPr lang="en-US" altLang="zh-CN" dirty="0">
                <a:latin typeface="Arial Narrow" charset="0"/>
              </a:rPr>
              <a:t>2:42</a:t>
            </a:r>
            <a:r>
              <a:rPr lang="zh-CN" altLang="en-US" dirty="0">
                <a:latin typeface="Arial Narrow" charset="0"/>
              </a:rPr>
              <a:t>），医治 （</a:t>
            </a:r>
            <a:r>
              <a:rPr lang="en-US" altLang="zh-CN" dirty="0">
                <a:latin typeface="Arial Narrow" charset="0"/>
              </a:rPr>
              <a:t>5:12</a:t>
            </a:r>
            <a:r>
              <a:rPr lang="zh-CN" altLang="en-US" dirty="0">
                <a:latin typeface="Arial Narrow" charset="0"/>
              </a:rPr>
              <a:t>），治理某些特别的工作 （</a:t>
            </a:r>
            <a:r>
              <a:rPr lang="en-US" altLang="zh-CN" dirty="0">
                <a:latin typeface="Arial Narrow" charset="0"/>
              </a:rPr>
              <a:t>4:37</a:t>
            </a:r>
            <a:r>
              <a:rPr lang="zh-CN" altLang="en-US" dirty="0">
                <a:latin typeface="Arial Narrow" charset="0"/>
              </a:rPr>
              <a:t>）即使发生失去控制</a:t>
            </a:r>
            <a:r>
              <a:rPr lang="zh-CN" altLang="en-SG" dirty="0">
                <a:latin typeface="Arial Narrow" charset="0"/>
              </a:rPr>
              <a:t>的事件</a:t>
            </a:r>
            <a:r>
              <a:rPr lang="zh-CN" altLang="en-US" dirty="0">
                <a:latin typeface="Arial Narrow" charset="0"/>
              </a:rPr>
              <a:t>。</a:t>
            </a:r>
            <a:endParaRPr lang="en-US" dirty="0">
              <a:latin typeface="Arial Narrow" charset="0"/>
            </a:endParaRPr>
          </a:p>
          <a:p>
            <a:pPr>
              <a:lnSpc>
                <a:spcPct val="90000"/>
              </a:lnSpc>
              <a:buFontTx/>
              <a:buNone/>
              <a:defRPr/>
            </a:pPr>
            <a:endParaRPr lang="en-US" dirty="0">
              <a:latin typeface="Arial Narrow" charset="0"/>
            </a:endParaRPr>
          </a:p>
          <a:p>
            <a:pPr>
              <a:lnSpc>
                <a:spcPct val="90000"/>
              </a:lnSpc>
              <a:buFontTx/>
              <a:buNone/>
              <a:defRPr/>
            </a:pPr>
            <a:r>
              <a:rPr lang="en-US" dirty="0">
                <a:latin typeface="Arial Narrow" charset="0"/>
              </a:rPr>
              <a:t>(vi)</a:t>
            </a:r>
            <a:r>
              <a:rPr lang="zh-CN" altLang="en-US" dirty="0">
                <a:latin typeface="Arial Narrow" charset="0"/>
              </a:rPr>
              <a:t>他们从圣灵领受权柄</a:t>
            </a:r>
            <a:r>
              <a:rPr lang="zh-CN" altLang="en-SG" dirty="0">
                <a:latin typeface="Arial Narrow" charset="0"/>
              </a:rPr>
              <a:t>传讲</a:t>
            </a:r>
            <a:r>
              <a:rPr lang="zh-CN" altLang="en-US" dirty="0">
                <a:latin typeface="Arial Narrow" charset="0"/>
              </a:rPr>
              <a:t>及写下</a:t>
            </a:r>
            <a:r>
              <a:rPr lang="zh-CN" altLang="en-SG" dirty="0">
                <a:latin typeface="Arial Narrow" charset="0"/>
              </a:rPr>
              <a:t>新约</a:t>
            </a:r>
            <a:r>
              <a:rPr lang="zh-CN" altLang="en-US" dirty="0">
                <a:latin typeface="Arial Narrow" charset="0"/>
              </a:rPr>
              <a:t>圣经</a:t>
            </a:r>
            <a:endParaRPr lang="en-US" dirty="0">
              <a:latin typeface="Arial Narrow" charset="0"/>
            </a:endParaRPr>
          </a:p>
        </p:txBody>
      </p:sp>
      <p:sp>
        <p:nvSpPr>
          <p:cNvPr id="6" name="Rectangle 2">
            <a:extLst>
              <a:ext uri="{FF2B5EF4-FFF2-40B4-BE49-F238E27FC236}">
                <a16:creationId xmlns:a16="http://schemas.microsoft.com/office/drawing/2014/main" id="{7861B939-96F1-4747-8774-DE0604BCF891}"/>
              </a:ext>
            </a:extLst>
          </p:cNvPr>
          <p:cNvSpPr txBox="1">
            <a:spLocks noChangeArrowheads="1"/>
          </p:cNvSpPr>
          <p:nvPr/>
        </p:nvSpPr>
        <p:spPr bwMode="auto">
          <a:xfrm>
            <a:off x="-36513" y="-26988"/>
            <a:ext cx="8229601" cy="863601"/>
          </a:xfrm>
          <a:prstGeom prst="rect">
            <a:avLst/>
          </a:prstGeom>
          <a:solidFill>
            <a:srgbClr val="000409"/>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CN" altLang="en-US" sz="5400" kern="0">
                <a:solidFill>
                  <a:schemeClr val="bg1"/>
                </a:solidFill>
                <a:latin typeface="Arial Narrow" charset="0"/>
              </a:rPr>
              <a:t>使徒的功能</a:t>
            </a:r>
            <a:endParaRPr lang="en-US" sz="5400" kern="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50825" y="1196975"/>
            <a:ext cx="8642350" cy="540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90000"/>
              </a:lnSpc>
              <a:buFontTx/>
              <a:buNone/>
              <a:defRPr/>
            </a:pPr>
            <a:r>
              <a:rPr lang="en-US" dirty="0">
                <a:latin typeface="Arial Narrow" charset="0"/>
              </a:rPr>
              <a:t>(vii) </a:t>
            </a:r>
            <a:r>
              <a:rPr lang="zh-CN" altLang="en-US" dirty="0">
                <a:latin typeface="Arial Narrow" charset="0"/>
              </a:rPr>
              <a:t>耶稣应许赐给使徒特别的恩赐 （约 </a:t>
            </a:r>
            <a:r>
              <a:rPr lang="en-US" altLang="zh-CN" dirty="0">
                <a:latin typeface="Arial Narrow" charset="0"/>
              </a:rPr>
              <a:t>14:26</a:t>
            </a:r>
            <a:r>
              <a:rPr lang="zh-CN" altLang="en-US" dirty="0">
                <a:latin typeface="Arial Narrow" charset="0"/>
              </a:rPr>
              <a:t>； </a:t>
            </a:r>
            <a:r>
              <a:rPr lang="en-US" altLang="zh-CN" dirty="0">
                <a:latin typeface="Arial Narrow" charset="0"/>
              </a:rPr>
              <a:t>16:13-14</a:t>
            </a:r>
            <a:r>
              <a:rPr lang="zh-CN" altLang="en-US" dirty="0">
                <a:latin typeface="Arial Narrow" charset="0"/>
              </a:rPr>
              <a:t>）</a:t>
            </a:r>
            <a:endParaRPr lang="en-US" dirty="0">
              <a:latin typeface="Arial Narrow" charset="0"/>
            </a:endParaRPr>
          </a:p>
          <a:p>
            <a:pPr>
              <a:lnSpc>
                <a:spcPct val="90000"/>
              </a:lnSpc>
              <a:buFontTx/>
              <a:buNone/>
              <a:defRPr/>
            </a:pPr>
            <a:endParaRPr lang="en-US" dirty="0">
              <a:latin typeface="Arial Narrow" charset="0"/>
            </a:endParaRPr>
          </a:p>
          <a:p>
            <a:pPr>
              <a:lnSpc>
                <a:spcPct val="90000"/>
              </a:lnSpc>
              <a:buNone/>
              <a:defRPr/>
            </a:pPr>
            <a:r>
              <a:rPr lang="en-US" dirty="0">
                <a:latin typeface="Arial Narrow" charset="0"/>
              </a:rPr>
              <a:t>(viii)</a:t>
            </a:r>
            <a:r>
              <a:rPr lang="zh-CN" altLang="en-US" dirty="0">
                <a:latin typeface="Arial Narrow" charset="0"/>
              </a:rPr>
              <a:t>接着神迹，奇事和异能，显出使徒的凭据 （林后 </a:t>
            </a:r>
            <a:r>
              <a:rPr lang="en-US" altLang="zh-CN" dirty="0">
                <a:latin typeface="Arial Narrow" charset="0"/>
              </a:rPr>
              <a:t>12:12</a:t>
            </a:r>
            <a:r>
              <a:rPr lang="zh-CN" altLang="en-US" dirty="0">
                <a:latin typeface="Arial Narrow" charset="0"/>
              </a:rPr>
              <a:t>）</a:t>
            </a:r>
            <a:endParaRPr lang="en-US" dirty="0">
              <a:latin typeface="Arial Narrow" charset="0"/>
            </a:endParaRPr>
          </a:p>
          <a:p>
            <a:pPr>
              <a:lnSpc>
                <a:spcPct val="90000"/>
              </a:lnSpc>
              <a:buFontTx/>
              <a:buNone/>
              <a:defRPr/>
            </a:pPr>
            <a:endParaRPr lang="en-US" dirty="0">
              <a:latin typeface="Arial Narrow" charset="0"/>
            </a:endParaRPr>
          </a:p>
          <a:p>
            <a:pPr>
              <a:lnSpc>
                <a:spcPct val="90000"/>
              </a:lnSpc>
              <a:buNone/>
              <a:defRPr/>
            </a:pPr>
            <a:r>
              <a:rPr lang="en-US" dirty="0">
                <a:latin typeface="Arial Narrow" charset="0"/>
              </a:rPr>
              <a:t>(ix)</a:t>
            </a:r>
            <a:r>
              <a:rPr lang="zh-CN" altLang="en-US" dirty="0">
                <a:latin typeface="Arial Narrow" charset="0"/>
              </a:rPr>
              <a:t>他们被信任与旧约先知的权威同等，是上帝的代表。</a:t>
            </a:r>
            <a:endParaRPr lang="en-US" dirty="0">
              <a:latin typeface="Arial Narrow" charset="0"/>
            </a:endParaRPr>
          </a:p>
          <a:p>
            <a:pPr>
              <a:lnSpc>
                <a:spcPct val="90000"/>
              </a:lnSpc>
              <a:buFontTx/>
              <a:buNone/>
              <a:defRPr/>
            </a:pPr>
            <a:endParaRPr lang="en-US" dirty="0">
              <a:latin typeface="Arial Narrow" charset="0"/>
            </a:endParaRPr>
          </a:p>
          <a:p>
            <a:pPr algn="ctr">
              <a:lnSpc>
                <a:spcPct val="90000"/>
              </a:lnSpc>
              <a:buFont typeface="Wingdings" charset="0"/>
              <a:buChar char="Ø"/>
              <a:defRPr/>
            </a:pPr>
            <a:r>
              <a:rPr lang="zh-CN" altLang="en-US" dirty="0">
                <a:latin typeface="Arial Narrow" charset="0"/>
              </a:rPr>
              <a:t>所以，不相信及不顺服使徒们的话语等于不相信及不顺服神！</a:t>
            </a:r>
            <a:endParaRPr lang="en-US" dirty="0">
              <a:latin typeface="Arial Narrow" charset="0"/>
            </a:endParaRPr>
          </a:p>
          <a:p>
            <a:pPr algn="ctr">
              <a:lnSpc>
                <a:spcPct val="90000"/>
              </a:lnSpc>
              <a:buFont typeface="Wingdings" charset="0"/>
              <a:buChar char="Ø"/>
              <a:defRPr/>
            </a:pPr>
            <a:endParaRPr lang="en-US" u="sng" dirty="0">
              <a:latin typeface="Arial Narrow" charset="0"/>
            </a:endParaRPr>
          </a:p>
        </p:txBody>
      </p:sp>
      <p:sp>
        <p:nvSpPr>
          <p:cNvPr id="8" name="Rectangle 2">
            <a:extLst>
              <a:ext uri="{FF2B5EF4-FFF2-40B4-BE49-F238E27FC236}">
                <a16:creationId xmlns:a16="http://schemas.microsoft.com/office/drawing/2014/main" id="{B55B7A9F-EDFA-0649-8EAC-611C20A285A6}"/>
              </a:ext>
            </a:extLst>
          </p:cNvPr>
          <p:cNvSpPr txBox="1">
            <a:spLocks noChangeArrowheads="1"/>
          </p:cNvSpPr>
          <p:nvPr/>
        </p:nvSpPr>
        <p:spPr bwMode="auto">
          <a:xfrm>
            <a:off x="-36513" y="-26988"/>
            <a:ext cx="8229601" cy="863601"/>
          </a:xfrm>
          <a:prstGeom prst="rect">
            <a:avLst/>
          </a:prstGeom>
          <a:solidFill>
            <a:srgbClr val="000409"/>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CN" altLang="en-US" sz="5400" kern="0" dirty="0">
                <a:solidFill>
                  <a:schemeClr val="bg1"/>
                </a:solidFill>
                <a:latin typeface="Arial Narrow" charset="0"/>
              </a:rPr>
              <a:t>使徒的功能</a:t>
            </a:r>
            <a:endParaRPr lang="en-US" sz="5400" kern="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884238"/>
          </a:xfrm>
          <a:solidFill>
            <a:srgbClr val="000090"/>
          </a:solidFill>
        </p:spPr>
        <p:txBody>
          <a:bodyPr/>
          <a:lstStyle/>
          <a:p>
            <a:r>
              <a:rPr lang="zh-CN" altLang="en-US" sz="5400" dirty="0">
                <a:solidFill>
                  <a:schemeClr val="bg1"/>
                </a:solidFill>
              </a:rPr>
              <a:t>思考的问题</a:t>
            </a:r>
            <a:endParaRPr lang="en-SG" altLang="zh-CN" sz="5400" dirty="0">
              <a:solidFill>
                <a:schemeClr val="bg1"/>
              </a:solidFill>
            </a:endParaRPr>
          </a:p>
        </p:txBody>
      </p:sp>
      <p:sp>
        <p:nvSpPr>
          <p:cNvPr id="4" name="Rectangle 3"/>
          <p:cNvSpPr txBox="1">
            <a:spLocks noChangeArrowheads="1"/>
          </p:cNvSpPr>
          <p:nvPr/>
        </p:nvSpPr>
        <p:spPr bwMode="auto">
          <a:xfrm>
            <a:off x="323850" y="1268413"/>
            <a:ext cx="8305800" cy="5135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a:lnSpc>
                <a:spcPct val="80000"/>
              </a:lnSpc>
              <a:defRPr/>
            </a:pPr>
            <a:r>
              <a:rPr lang="zh-CN" altLang="en-US" sz="2400" dirty="0">
                <a:latin typeface="Arial Narrow" charset="0"/>
              </a:rPr>
              <a:t>看见保罗及他的例子，有些人宣称自己拥有与耶稣独特，个人，超自然的相遇。</a:t>
            </a:r>
            <a:endParaRPr lang="en-US" altLang="zh-CN" sz="2400" dirty="0">
              <a:solidFill>
                <a:schemeClr val="accent2"/>
              </a:solidFill>
              <a:latin typeface="Arial Narrow" charset="0"/>
            </a:endParaRPr>
          </a:p>
          <a:p>
            <a:pPr marL="457200" lvl="1" indent="0">
              <a:lnSpc>
                <a:spcPct val="80000"/>
              </a:lnSpc>
              <a:buNone/>
              <a:defRPr/>
            </a:pPr>
            <a:r>
              <a:rPr lang="en-US" sz="2400" dirty="0">
                <a:solidFill>
                  <a:schemeClr val="accent2"/>
                </a:solidFill>
                <a:latin typeface="Arial Narrow" charset="0"/>
                <a:sym typeface="Symbol" charset="0"/>
              </a:rPr>
              <a:t></a:t>
            </a:r>
            <a:r>
              <a:rPr lang="en-US" sz="2400" dirty="0">
                <a:solidFill>
                  <a:schemeClr val="accent2"/>
                </a:solidFill>
                <a:latin typeface="Arial Narrow" charset="0"/>
              </a:rPr>
              <a:t> </a:t>
            </a:r>
            <a:r>
              <a:rPr lang="zh-CN" altLang="en-US" sz="2400" dirty="0">
                <a:solidFill>
                  <a:schemeClr val="accent2"/>
                </a:solidFill>
                <a:latin typeface="Arial Narrow" charset="0"/>
              </a:rPr>
              <a:t>他们又如何呢？他们是否也可以称自己为使徒吗？</a:t>
            </a:r>
            <a:endParaRPr lang="en-US" sz="2400" dirty="0">
              <a:solidFill>
                <a:schemeClr val="accent2"/>
              </a:solidFill>
              <a:latin typeface="Arial Narrow" charset="0"/>
            </a:endParaRPr>
          </a:p>
          <a:p>
            <a:pPr marL="0" indent="0">
              <a:lnSpc>
                <a:spcPct val="80000"/>
              </a:lnSpc>
              <a:buNone/>
              <a:defRPr/>
            </a:pPr>
            <a:endParaRPr lang="en-US" sz="2400" dirty="0">
              <a:solidFill>
                <a:schemeClr val="accent2"/>
              </a:solidFill>
              <a:latin typeface="Arial Narrow" charset="0"/>
            </a:endParaRPr>
          </a:p>
          <a:p>
            <a:pPr>
              <a:lnSpc>
                <a:spcPct val="80000"/>
              </a:lnSpc>
              <a:defRPr/>
            </a:pPr>
            <a:r>
              <a:rPr lang="zh-CN" altLang="en-US" sz="2400" dirty="0">
                <a:latin typeface="Arial Narrow" charset="0"/>
              </a:rPr>
              <a:t>证明一个人的</a:t>
            </a:r>
            <a:r>
              <a:rPr lang="zh-CN" altLang="en-SG" sz="2400" dirty="0">
                <a:latin typeface="Arial Narrow" charset="0"/>
              </a:rPr>
              <a:t>蒙召</a:t>
            </a:r>
            <a:r>
              <a:rPr lang="zh-CN" altLang="en-US" sz="2400" dirty="0">
                <a:latin typeface="Arial Narrow" charset="0"/>
              </a:rPr>
              <a:t>成为使徒职分的困难是因为基督对他的呼召必须是个人性的</a:t>
            </a:r>
            <a:endParaRPr lang="en-US" altLang="zh-CN" sz="2400" dirty="0">
              <a:latin typeface="Arial Narrow" charset="0"/>
            </a:endParaRPr>
          </a:p>
          <a:p>
            <a:pPr marL="457200" lvl="1" indent="0">
              <a:lnSpc>
                <a:spcPct val="80000"/>
              </a:lnSpc>
              <a:buNone/>
              <a:defRPr/>
            </a:pPr>
            <a:r>
              <a:rPr lang="en-US" sz="2400" dirty="0">
                <a:solidFill>
                  <a:schemeClr val="accent2"/>
                </a:solidFill>
                <a:latin typeface="Arial Narrow" charset="0"/>
                <a:sym typeface="Symbol" charset="0"/>
              </a:rPr>
              <a:t></a:t>
            </a:r>
            <a:r>
              <a:rPr lang="zh-CN" altLang="en-US" sz="2400" dirty="0">
                <a:solidFill>
                  <a:schemeClr val="accent2"/>
                </a:solidFill>
                <a:latin typeface="Arial Narrow" charset="0"/>
              </a:rPr>
              <a:t>如果今天有人说他领受了神给他这</a:t>
            </a:r>
            <a:r>
              <a:rPr lang="zh-CN" altLang="en-SG" sz="2400" dirty="0">
                <a:solidFill>
                  <a:schemeClr val="accent2"/>
                </a:solidFill>
                <a:latin typeface="Arial Narrow" charset="0"/>
              </a:rPr>
              <a:t>特别的呼</a:t>
            </a:r>
            <a:r>
              <a:rPr lang="zh-CN" altLang="en-US" sz="2400" dirty="0">
                <a:solidFill>
                  <a:schemeClr val="accent2"/>
                </a:solidFill>
                <a:latin typeface="Arial Narrow" charset="0"/>
              </a:rPr>
              <a:t>召，你有如</a:t>
            </a:r>
            <a:r>
              <a:rPr lang="en-US" altLang="zh-CN" sz="2400" dirty="0">
                <a:solidFill>
                  <a:schemeClr val="accent2"/>
                </a:solidFill>
                <a:latin typeface="Arial Narrow" charset="0"/>
              </a:rPr>
              <a:t>    </a:t>
            </a:r>
            <a:r>
              <a:rPr lang="zh-CN" altLang="en-US" sz="2400" dirty="0">
                <a:solidFill>
                  <a:schemeClr val="accent2"/>
                </a:solidFill>
                <a:latin typeface="Arial Narrow" charset="0"/>
              </a:rPr>
              <a:t>何的反应呢？</a:t>
            </a:r>
            <a:endParaRPr lang="en-US" altLang="zh-CN" sz="2400" dirty="0">
              <a:solidFill>
                <a:schemeClr val="accent2"/>
              </a:solidFill>
              <a:latin typeface="Arial Narrow" charset="0"/>
            </a:endParaRPr>
          </a:p>
          <a:p>
            <a:pPr marL="0" indent="0">
              <a:lnSpc>
                <a:spcPct val="80000"/>
              </a:lnSpc>
              <a:buNone/>
              <a:defRPr/>
            </a:pPr>
            <a:endParaRPr lang="en-US" sz="2400" dirty="0">
              <a:solidFill>
                <a:schemeClr val="accent2"/>
              </a:solidFill>
              <a:latin typeface="Arial Narrow" charset="0"/>
              <a:sym typeface="Symbol" charset="0"/>
            </a:endParaRPr>
          </a:p>
          <a:p>
            <a:pPr>
              <a:lnSpc>
                <a:spcPct val="80000"/>
              </a:lnSpc>
              <a:defRPr/>
            </a:pPr>
            <a:r>
              <a:rPr lang="zh-CN" altLang="en-US" sz="2400" dirty="0">
                <a:latin typeface="Arial Narrow" charset="0"/>
              </a:rPr>
              <a:t>我们是否能够使用使徒的广意表示一个人被教会</a:t>
            </a:r>
            <a:r>
              <a:rPr lang="zh-CN" altLang="en-SG" sz="2400" dirty="0">
                <a:latin typeface="Arial Narrow" charset="0"/>
              </a:rPr>
              <a:t>差派</a:t>
            </a:r>
            <a:r>
              <a:rPr lang="zh-CN" altLang="en-US" sz="2400" dirty="0">
                <a:latin typeface="Arial Narrow" charset="0"/>
              </a:rPr>
              <a:t>出去？或着把这个人看为在宣教工场传讲上帝信息的使者？</a:t>
            </a:r>
            <a:endParaRPr lang="en-US" sz="2400" dirty="0">
              <a:latin typeface="Arial Narrow" charset="0"/>
            </a:endParaRPr>
          </a:p>
          <a:p>
            <a:pPr>
              <a:lnSpc>
                <a:spcPct val="80000"/>
              </a:lnSpc>
              <a:buFontTx/>
              <a:buNone/>
              <a:defRPr/>
            </a:pPr>
            <a:r>
              <a:rPr lang="en-US" sz="2400" dirty="0">
                <a:latin typeface="Arial Narrow" charset="0"/>
              </a:rPr>
              <a:t>	</a:t>
            </a:r>
          </a:p>
          <a:p>
            <a:pPr>
              <a:lnSpc>
                <a:spcPct val="80000"/>
              </a:lnSpc>
              <a:defRPr/>
            </a:pPr>
            <a:r>
              <a:rPr lang="zh-CN" altLang="en-US" sz="2400" dirty="0">
                <a:latin typeface="Arial Narrow" charset="0"/>
              </a:rPr>
              <a:t>如何看待那些机构赐给某个人使徒称号，就如新加坡的现象？</a:t>
            </a:r>
            <a:endParaRPr lang="en-SG" altLang="zh-CN" sz="2400" dirty="0">
              <a:latin typeface="Arial Narrow" charset="0"/>
            </a:endParaRPr>
          </a:p>
          <a:p>
            <a:pPr>
              <a:lnSpc>
                <a:spcPct val="80000"/>
              </a:lnSpc>
              <a:defRPr/>
            </a:pPr>
            <a:endParaRPr lang="en-US" sz="2400" dirty="0">
              <a:latin typeface="Arial Narrow" charset="0"/>
            </a:endParaRPr>
          </a:p>
          <a:p>
            <a:pPr algn="ctr">
              <a:lnSpc>
                <a:spcPct val="80000"/>
              </a:lnSpc>
              <a:buFontTx/>
              <a:buNone/>
              <a:defRPr/>
            </a:pPr>
            <a:r>
              <a:rPr lang="zh-CN" altLang="en-US" sz="2400" dirty="0">
                <a:latin typeface="Arial Narrow" charset="0"/>
              </a:rPr>
              <a:t>你有什么看法呢？</a:t>
            </a:r>
            <a:endParaRPr lang="en-US" sz="2400" dirty="0">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 calcmode="lin" valueType="num">
                                      <p:cBhvr additive="base">
                                        <p:cTn id="3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988"/>
            <a:ext cx="8229600" cy="792163"/>
          </a:xfrm>
          <a:solidFill>
            <a:srgbClr val="800000"/>
          </a:solidFill>
        </p:spPr>
        <p:txBody>
          <a:bodyPr/>
          <a:lstStyle/>
          <a:p>
            <a:pPr marL="0" indent="0">
              <a:lnSpc>
                <a:spcPct val="90000"/>
              </a:lnSpc>
              <a:buFontTx/>
              <a:buNone/>
              <a:defRPr/>
            </a:pPr>
            <a:r>
              <a:rPr lang="zh-CN" altLang="en-US" sz="5400" dirty="0">
                <a:solidFill>
                  <a:schemeClr val="bg1"/>
                </a:solidFill>
                <a:latin typeface="Arial Narrow" charset="0"/>
              </a:rPr>
              <a:t>现今天</a:t>
            </a:r>
            <a:r>
              <a:rPr lang="zh-CN" altLang="en-SG" sz="5400" dirty="0">
                <a:solidFill>
                  <a:schemeClr val="bg1"/>
                </a:solidFill>
                <a:latin typeface="Arial Narrow" charset="0"/>
              </a:rPr>
              <a:t>还有使徒吗</a:t>
            </a:r>
            <a:r>
              <a:rPr lang="zh-CN" altLang="en-US" sz="5400" dirty="0">
                <a:solidFill>
                  <a:schemeClr val="bg1"/>
                </a:solidFill>
                <a:latin typeface="Arial Narrow" charset="0"/>
              </a:rPr>
              <a:t>？</a:t>
            </a:r>
            <a:endParaRPr lang="en-SG" altLang="zh-CN" sz="5400" dirty="0">
              <a:solidFill>
                <a:schemeClr val="bg1"/>
              </a:solidFill>
              <a:latin typeface="Arial Narrow" charset="0"/>
            </a:endParaRPr>
          </a:p>
        </p:txBody>
      </p:sp>
      <p:sp>
        <p:nvSpPr>
          <p:cNvPr id="4" name="Rectangle 3"/>
          <p:cNvSpPr txBox="1">
            <a:spLocks noChangeArrowheads="1"/>
          </p:cNvSpPr>
          <p:nvPr/>
        </p:nvSpPr>
        <p:spPr bwMode="auto">
          <a:xfrm>
            <a:off x="298450" y="692150"/>
            <a:ext cx="884555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ea typeface="Arial" charset="0"/>
                <a:cs typeface="+mn-cs"/>
              </a:defRPr>
            </a:lvl2pPr>
            <a:lvl3pPr marL="1143000" indent="-228600" algn="l" rtl="0" fontAlgn="base">
              <a:spcBef>
                <a:spcPct val="20000"/>
              </a:spcBef>
              <a:spcAft>
                <a:spcPct val="0"/>
              </a:spcAft>
              <a:buChar char="•"/>
              <a:defRPr sz="2400" b="1">
                <a:solidFill>
                  <a:schemeClr val="tx1"/>
                </a:solidFill>
                <a:latin typeface="+mn-lt"/>
                <a:ea typeface="Arial" charset="0"/>
                <a:cs typeface="+mn-cs"/>
              </a:defRPr>
            </a:lvl3pPr>
            <a:lvl4pPr marL="1600200" indent="-228600" algn="l" rtl="0" fontAlgn="base">
              <a:spcBef>
                <a:spcPct val="20000"/>
              </a:spcBef>
              <a:spcAft>
                <a:spcPct val="0"/>
              </a:spcAft>
              <a:buChar char="–"/>
              <a:defRPr sz="2000" b="1">
                <a:solidFill>
                  <a:schemeClr val="tx1"/>
                </a:solidFill>
                <a:latin typeface="+mn-lt"/>
                <a:ea typeface="Arial" charset="0"/>
                <a:cs typeface="+mn-cs"/>
              </a:defRPr>
            </a:lvl4pPr>
            <a:lvl5pPr marL="2057400" indent="-228600" algn="l" rtl="0" fontAlgn="base">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lnSpc>
                <a:spcPct val="90000"/>
              </a:lnSpc>
              <a:buFontTx/>
              <a:buNone/>
              <a:defRPr/>
            </a:pPr>
            <a:r>
              <a:rPr lang="zh-CN" altLang="en-US" dirty="0">
                <a:latin typeface="Arial Narrow" charset="0"/>
              </a:rPr>
              <a:t>“使徒职务”</a:t>
            </a:r>
            <a:r>
              <a:rPr lang="en-US" dirty="0">
                <a:latin typeface="Arial Narrow" charset="0"/>
              </a:rPr>
              <a:t> –</a:t>
            </a:r>
            <a:r>
              <a:rPr lang="zh-CN" altLang="en-US" dirty="0">
                <a:latin typeface="Arial Narrow" charset="0"/>
              </a:rPr>
              <a:t> </a:t>
            </a:r>
            <a:r>
              <a:rPr lang="zh-CN" altLang="en-SG" dirty="0">
                <a:latin typeface="Arial Narrow" charset="0"/>
              </a:rPr>
              <a:t>是职分</a:t>
            </a:r>
            <a:r>
              <a:rPr lang="zh-CN" altLang="en-US" dirty="0">
                <a:latin typeface="Arial Narrow" charset="0"/>
              </a:rPr>
              <a:t>还是属灵的恩赐</a:t>
            </a:r>
            <a:endParaRPr lang="en-US" dirty="0">
              <a:latin typeface="Arial Narrow" charset="0"/>
            </a:endParaRPr>
          </a:p>
          <a:p>
            <a:pPr>
              <a:lnSpc>
                <a:spcPct val="90000"/>
              </a:lnSpc>
              <a:defRPr/>
            </a:pPr>
            <a:endParaRPr lang="en-US" sz="1600" dirty="0">
              <a:latin typeface="Arial Narrow" charset="0"/>
            </a:endParaRPr>
          </a:p>
          <a:p>
            <a:pPr>
              <a:lnSpc>
                <a:spcPct val="90000"/>
              </a:lnSpc>
              <a:defRPr/>
            </a:pPr>
            <a:r>
              <a:rPr lang="zh-CN" altLang="en-US" sz="2800" u="sng" dirty="0">
                <a:latin typeface="Arial Narrow" charset="0"/>
              </a:rPr>
              <a:t>是个职分</a:t>
            </a:r>
            <a:r>
              <a:rPr lang="zh-CN" altLang="en-US" sz="2800" dirty="0">
                <a:latin typeface="Arial Narrow" charset="0"/>
              </a:rPr>
              <a:t>：没有，已经停止了</a:t>
            </a:r>
            <a:endParaRPr lang="en-US" sz="2800" dirty="0">
              <a:latin typeface="Arial Narrow" charset="0"/>
            </a:endParaRPr>
          </a:p>
          <a:p>
            <a:pPr>
              <a:lnSpc>
                <a:spcPct val="90000"/>
              </a:lnSpc>
              <a:buFontTx/>
              <a:buNone/>
              <a:defRPr/>
            </a:pPr>
            <a:r>
              <a:rPr lang="en-US" sz="2800" dirty="0">
                <a:latin typeface="Arial Narrow" charset="0"/>
              </a:rPr>
              <a:t>	- </a:t>
            </a:r>
            <a:r>
              <a:rPr lang="zh-CN" altLang="en-US" sz="2800" dirty="0">
                <a:latin typeface="Arial Narrow" charset="0"/>
              </a:rPr>
              <a:t>这是狭义与严格的定义，所以使徒职务只限于初期教会的建立，因此</a:t>
            </a:r>
            <a:r>
              <a:rPr lang="zh-CN" altLang="en-SG" sz="2800" dirty="0">
                <a:latin typeface="Arial Narrow" charset="0"/>
              </a:rPr>
              <a:t>使徒的职分</a:t>
            </a:r>
            <a:r>
              <a:rPr lang="zh-CN" altLang="en-US" sz="2800" dirty="0">
                <a:latin typeface="Arial Narrow" charset="0"/>
              </a:rPr>
              <a:t>已经停止了。</a:t>
            </a:r>
            <a:endParaRPr lang="en-US" sz="2800" dirty="0">
              <a:latin typeface="Arial Narrow" charset="0"/>
            </a:endParaRPr>
          </a:p>
          <a:p>
            <a:pPr>
              <a:lnSpc>
                <a:spcPct val="90000"/>
              </a:lnSpc>
              <a:buFontTx/>
              <a:buNone/>
              <a:defRPr/>
            </a:pPr>
            <a:endParaRPr lang="en-US" sz="1600" dirty="0">
              <a:latin typeface="Arial Narrow" charset="0"/>
            </a:endParaRPr>
          </a:p>
          <a:p>
            <a:pPr>
              <a:lnSpc>
                <a:spcPct val="90000"/>
              </a:lnSpc>
              <a:defRPr/>
            </a:pPr>
            <a:r>
              <a:rPr lang="zh-CN" altLang="en-US" sz="2800" u="sng" dirty="0">
                <a:latin typeface="Arial Narrow" charset="0"/>
              </a:rPr>
              <a:t>是属灵恩赐</a:t>
            </a:r>
            <a:r>
              <a:rPr lang="zh-CN" altLang="en-US" sz="2800" dirty="0">
                <a:latin typeface="Arial Narrow" charset="0"/>
              </a:rPr>
              <a:t>：有可能</a:t>
            </a:r>
            <a:endParaRPr lang="en-US" sz="2800" u="sng" dirty="0">
              <a:latin typeface="Arial Narrow" charset="0"/>
            </a:endParaRPr>
          </a:p>
          <a:p>
            <a:pPr>
              <a:lnSpc>
                <a:spcPct val="90000"/>
              </a:lnSpc>
              <a:buNone/>
              <a:defRPr/>
            </a:pPr>
            <a:r>
              <a:rPr lang="en-US" sz="2800" dirty="0">
                <a:latin typeface="Arial Narrow" charset="0"/>
              </a:rPr>
              <a:t>	-</a:t>
            </a:r>
            <a:r>
              <a:rPr lang="zh-CN" altLang="en-US" sz="2800" dirty="0"/>
              <a:t>这是广义及不属于技能上的定义，他的本质是一个使者 </a:t>
            </a:r>
            <a:r>
              <a:rPr lang="en-US" altLang="zh-CN" sz="2800" dirty="0"/>
              <a:t>—</a:t>
            </a:r>
            <a:r>
              <a:rPr lang="zh-CN" altLang="en-US" sz="2800" dirty="0"/>
              <a:t> 今天每一位被</a:t>
            </a:r>
            <a:r>
              <a:rPr lang="zh-CN" altLang="en-SG" sz="2800" dirty="0"/>
              <a:t>差遣</a:t>
            </a:r>
            <a:r>
              <a:rPr lang="zh-CN" altLang="en-US" sz="2800" dirty="0"/>
              <a:t>出去传福音的人。因此我们有如 “宣教士使徒”的称呼。</a:t>
            </a:r>
            <a:endParaRPr lang="en-US" sz="2800" dirty="0">
              <a:latin typeface="Arial Narrow" charset="0"/>
            </a:endParaRPr>
          </a:p>
        </p:txBody>
      </p:sp>
      <p:sp>
        <p:nvSpPr>
          <p:cNvPr id="6" name="Rectangle 2"/>
          <p:cNvSpPr txBox="1">
            <a:spLocks noChangeArrowheads="1"/>
          </p:cNvSpPr>
          <p:nvPr/>
        </p:nvSpPr>
        <p:spPr bwMode="auto">
          <a:xfrm>
            <a:off x="4284663" y="3141663"/>
            <a:ext cx="4700587" cy="7921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600" b="1" dirty="0">
                <a:solidFill>
                  <a:srgbClr val="FFFFFF"/>
                </a:solidFill>
                <a:cs typeface="Arial" charset="0"/>
              </a:rPr>
              <a:t>你同意吗？</a:t>
            </a:r>
            <a:endParaRPr lang="en-US" sz="3600" b="1" dirty="0">
              <a:solidFill>
                <a:srgbClr val="FFFFFF"/>
              </a:solidFill>
              <a:cs typeface="Arial" charset="0"/>
            </a:endParaRPr>
          </a:p>
        </p:txBody>
      </p:sp>
      <p:sp>
        <p:nvSpPr>
          <p:cNvPr id="7" name="Rectangle 2"/>
          <p:cNvSpPr txBox="1">
            <a:spLocks noChangeArrowheads="1"/>
          </p:cNvSpPr>
          <p:nvPr/>
        </p:nvSpPr>
        <p:spPr bwMode="auto">
          <a:xfrm>
            <a:off x="0" y="5849938"/>
            <a:ext cx="9144000" cy="10080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3200" b="1" dirty="0">
                <a:solidFill>
                  <a:srgbClr val="FFFFFF"/>
                </a:solidFill>
                <a:cs typeface="Arial" charset="0"/>
              </a:rPr>
              <a:t>我不同意，因为</a:t>
            </a:r>
            <a:r>
              <a:rPr lang="zh-CN" altLang="en-SG" sz="3200" b="1" dirty="0">
                <a:solidFill>
                  <a:srgbClr val="FFFFFF"/>
                </a:solidFill>
                <a:cs typeface="Arial" charset="0"/>
              </a:rPr>
              <a:t>第二</a:t>
            </a:r>
            <a:r>
              <a:rPr lang="zh-CN" altLang="en-US" sz="3200" b="1" dirty="0">
                <a:solidFill>
                  <a:srgbClr val="FFFFFF"/>
                </a:solidFill>
                <a:cs typeface="Arial" charset="0"/>
              </a:rPr>
              <a:t>组是宣教士 </a:t>
            </a:r>
            <a:r>
              <a:rPr lang="en-US" altLang="zh-CN" sz="3200" b="1" dirty="0">
                <a:solidFill>
                  <a:srgbClr val="FFFFFF"/>
                </a:solidFill>
                <a:cs typeface="Arial" charset="0"/>
              </a:rPr>
              <a:t>—</a:t>
            </a:r>
          </a:p>
          <a:p>
            <a:pPr algn="ctr"/>
            <a:r>
              <a:rPr lang="zh-CN" altLang="en-US" sz="3200" b="1" dirty="0">
                <a:solidFill>
                  <a:srgbClr val="FFFFFF"/>
                </a:solidFill>
                <a:cs typeface="Arial" charset="0"/>
              </a:rPr>
              <a:t> 不是使徒</a:t>
            </a:r>
            <a:endParaRPr lang="en-US" sz="3200" b="1" dirty="0">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0" y="990600"/>
            <a:ext cx="8991600" cy="2438400"/>
          </a:xfrm>
        </p:spPr>
        <p:txBody>
          <a:bodyPr/>
          <a:lstStyle/>
          <a:p>
            <a:pPr eaLnBrk="1" hangingPunct="1">
              <a:defRPr/>
            </a:pPr>
            <a:r>
              <a:rPr lang="zh-CN" altLang="en-US" sz="7200" b="1" dirty="0">
                <a:solidFill>
                  <a:srgbClr val="FFFFFF"/>
                </a:solidFill>
                <a:effectLst>
                  <a:glow rad="279400">
                    <a:schemeClr val="tx2">
                      <a:alpha val="90000"/>
                    </a:schemeClr>
                  </a:glow>
                </a:effectLst>
              </a:rPr>
              <a:t>智慧的言语及知识的言语</a:t>
            </a:r>
            <a:endParaRPr lang="en-US" dirty="0">
              <a:solidFill>
                <a:srgbClr val="FFFFFF"/>
              </a:solidFill>
              <a:effectLst>
                <a:glow rad="279400">
                  <a:schemeClr val="tx2">
                    <a:alpha val="90000"/>
                  </a:schemeClr>
                </a:glow>
              </a:effectLst>
            </a:endParaRPr>
          </a:p>
        </p:txBody>
      </p:sp>
      <p:sp>
        <p:nvSpPr>
          <p:cNvPr id="24579" name="Rectangle 3"/>
          <p:cNvSpPr>
            <a:spLocks noGrp="1" noChangeArrowheads="1"/>
          </p:cNvSpPr>
          <p:nvPr>
            <p:ph type="subTitle" idx="1"/>
          </p:nvPr>
        </p:nvSpPr>
        <p:spPr/>
        <p:txBody>
          <a:bodyPr/>
          <a:lstStyle/>
          <a:p>
            <a:pPr eaLnBrk="1" hangingPunct="1">
              <a:defRPr/>
            </a:pPr>
            <a:r>
              <a:rPr lang="zh-CN" altLang="en-US" sz="4400" b="1" i="1" dirty="0">
                <a:solidFill>
                  <a:srgbClr val="FFFFFF"/>
                </a:solidFill>
                <a:effectLst>
                  <a:glow rad="279400">
                    <a:schemeClr val="tx2">
                      <a:alpha val="90000"/>
                    </a:schemeClr>
                  </a:glow>
                </a:effectLst>
              </a:rPr>
              <a:t>这是什么恩赐</a:t>
            </a:r>
            <a:r>
              <a:rPr lang="en-US" sz="4400" b="1" i="1" dirty="0">
                <a:solidFill>
                  <a:srgbClr val="FFFFFF"/>
                </a:solidFill>
                <a:effectLst>
                  <a:glow rad="279400">
                    <a:schemeClr val="tx2">
                      <a:alpha val="90000"/>
                    </a:schemeClr>
                  </a:glow>
                </a:effectLst>
              </a:rPr>
              <a:t>?</a:t>
            </a:r>
          </a:p>
        </p:txBody>
      </p:sp>
      <p:sp>
        <p:nvSpPr>
          <p:cNvPr id="300035" name="Text Box 4"/>
          <p:cNvSpPr txBox="1">
            <a:spLocks noChangeArrowheads="1"/>
          </p:cNvSpPr>
          <p:nvPr/>
        </p:nvSpPr>
        <p:spPr bwMode="auto">
          <a:xfrm>
            <a:off x="8543925" y="76200"/>
            <a:ext cx="5238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accent2"/>
                </a:solidFill>
              </a:rPr>
              <a:t>21</a:t>
            </a:r>
          </a:p>
          <a:p>
            <a:r>
              <a:rPr lang="en-US" b="1">
                <a:solidFill>
                  <a:schemeClr val="accent2"/>
                </a:solidFill>
              </a:rPr>
              <a:t>22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2555875" y="1341438"/>
            <a:ext cx="4824413" cy="1476375"/>
          </a:xfrm>
        </p:spPr>
        <p:txBody>
          <a:bodyPr/>
          <a:lstStyle/>
          <a:p>
            <a:pPr eaLnBrk="1" hangingPunct="1">
              <a:defRPr/>
            </a:pPr>
            <a:r>
              <a:rPr lang="zh-CN" altLang="en-US" sz="4800" b="1" i="1" dirty="0"/>
              <a:t>恩赐</a:t>
            </a:r>
            <a:r>
              <a:rPr lang="zh-CN" altLang="en-US" sz="4800" b="1" i="1"/>
              <a:t>的重要次序</a:t>
            </a:r>
            <a:endParaRPr lang="en-US" sz="6600" b="1" i="1" dirty="0"/>
          </a:p>
        </p:txBody>
      </p:sp>
      <p:sp>
        <p:nvSpPr>
          <p:cNvPr id="81924" name="Rectangle 4"/>
          <p:cNvSpPr>
            <a:spLocks noChangeArrowheads="1"/>
          </p:cNvSpPr>
          <p:nvPr/>
        </p:nvSpPr>
        <p:spPr bwMode="auto">
          <a:xfrm>
            <a:off x="1614792" y="3276600"/>
            <a:ext cx="3541713"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zh-CN" altLang="en-US" sz="3600" b="1" dirty="0"/>
              <a:t>林前</a:t>
            </a:r>
            <a:r>
              <a:rPr lang="en-US" sz="3600" b="1" dirty="0"/>
              <a:t> 12:8</a:t>
            </a:r>
          </a:p>
          <a:p>
            <a:pPr algn="ctr" eaLnBrk="1" hangingPunct="1">
              <a:spcBef>
                <a:spcPct val="20000"/>
              </a:spcBef>
              <a:buFont typeface="Wingdings" charset="0"/>
              <a:buNone/>
              <a:defRPr/>
            </a:pPr>
            <a:r>
              <a:rPr lang="zh-CN" altLang="en-US" sz="3600" b="1" dirty="0"/>
              <a:t>智慧的言语</a:t>
            </a:r>
            <a:endParaRPr lang="en-US" sz="1600" b="1" dirty="0"/>
          </a:p>
          <a:p>
            <a:pPr algn="ctr" eaLnBrk="1" hangingPunct="1">
              <a:spcBef>
                <a:spcPct val="20000"/>
              </a:spcBef>
              <a:buFont typeface="Wingdings" charset="0"/>
              <a:buNone/>
              <a:defRPr/>
            </a:pPr>
            <a:endParaRPr lang="en-SG" altLang="zh-CN" sz="3600" b="1" dirty="0"/>
          </a:p>
          <a:p>
            <a:pPr algn="ctr" eaLnBrk="1" hangingPunct="1">
              <a:spcBef>
                <a:spcPct val="20000"/>
              </a:spcBef>
              <a:buFont typeface="Wingdings" charset="0"/>
              <a:buNone/>
              <a:defRPr/>
            </a:pPr>
            <a:r>
              <a:rPr lang="zh-CN" altLang="en-US" sz="3600" b="1" dirty="0"/>
              <a:t>知识的言语</a:t>
            </a:r>
            <a:endParaRPr lang="en-US" sz="3600" b="1" dirty="0"/>
          </a:p>
        </p:txBody>
      </p:sp>
      <p:sp>
        <p:nvSpPr>
          <p:cNvPr id="81926" name="Rectangle 6"/>
          <p:cNvSpPr>
            <a:spLocks noChangeArrowheads="1"/>
          </p:cNvSpPr>
          <p:nvPr/>
        </p:nvSpPr>
        <p:spPr bwMode="auto">
          <a:xfrm>
            <a:off x="4499992" y="3232267"/>
            <a:ext cx="3541713" cy="288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Font typeface="Wingdings" charset="0"/>
              <a:buNone/>
              <a:defRPr/>
            </a:pPr>
            <a:r>
              <a:rPr lang="zh-CN" altLang="en-US" sz="3600" b="1" dirty="0"/>
              <a:t>林前 </a:t>
            </a:r>
            <a:r>
              <a:rPr lang="en-US" sz="3600" b="1" dirty="0"/>
              <a:t>12:28</a:t>
            </a:r>
          </a:p>
          <a:p>
            <a:pPr algn="ctr" eaLnBrk="1" hangingPunct="1">
              <a:spcBef>
                <a:spcPct val="20000"/>
              </a:spcBef>
              <a:buFont typeface="Wingdings" charset="0"/>
              <a:buNone/>
              <a:defRPr/>
            </a:pPr>
            <a:r>
              <a:rPr lang="zh-CN" altLang="en-US" sz="3600" b="1" dirty="0"/>
              <a:t>使徒</a:t>
            </a:r>
            <a:endParaRPr lang="en-SG" altLang="zh-CN" sz="3600" b="1" dirty="0"/>
          </a:p>
          <a:p>
            <a:pPr algn="ctr" eaLnBrk="1" hangingPunct="1">
              <a:spcBef>
                <a:spcPct val="20000"/>
              </a:spcBef>
              <a:buFont typeface="Wingdings" charset="0"/>
              <a:buNone/>
              <a:defRPr/>
            </a:pPr>
            <a:r>
              <a:rPr lang="zh-CN" altLang="en-US" sz="3600" b="1" dirty="0"/>
              <a:t>先知</a:t>
            </a:r>
            <a:endParaRPr lang="en-SG" altLang="zh-CN" sz="3600" b="1" dirty="0"/>
          </a:p>
          <a:p>
            <a:pPr algn="ctr" eaLnBrk="1" hangingPunct="1">
              <a:spcBef>
                <a:spcPct val="20000"/>
              </a:spcBef>
              <a:buFont typeface="Wingdings" charset="0"/>
              <a:buNone/>
              <a:defRPr/>
            </a:pPr>
            <a:r>
              <a:rPr lang="zh-CN" altLang="en-US" sz="3600" b="1" dirty="0"/>
              <a:t>教师</a:t>
            </a:r>
            <a:endParaRPr lang="en-SG" altLang="zh-CN" sz="3600" b="1" dirty="0"/>
          </a:p>
        </p:txBody>
      </p:sp>
      <p:sp>
        <p:nvSpPr>
          <p:cNvPr id="302084" name="Text Box 7"/>
          <p:cNvSpPr txBox="1">
            <a:spLocks noChangeArrowheads="1"/>
          </p:cNvSpPr>
          <p:nvPr/>
        </p:nvSpPr>
        <p:spPr bwMode="auto">
          <a:xfrm>
            <a:off x="8543925" y="76200"/>
            <a:ext cx="527050" cy="830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a:p>
            <a:r>
              <a:rPr lang="en-US" b="1"/>
              <a:t>22</a:t>
            </a:r>
          </a:p>
        </p:txBody>
      </p:sp>
      <p:sp>
        <p:nvSpPr>
          <p:cNvPr id="81928" name="Line 8"/>
          <p:cNvSpPr>
            <a:spLocks noChangeShapeType="1"/>
          </p:cNvSpPr>
          <p:nvPr/>
        </p:nvSpPr>
        <p:spPr bwMode="auto">
          <a:xfrm>
            <a:off x="4724400" y="4303713"/>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29" name="Line 9"/>
          <p:cNvSpPr>
            <a:spLocks noChangeShapeType="1"/>
          </p:cNvSpPr>
          <p:nvPr/>
        </p:nvSpPr>
        <p:spPr bwMode="auto">
          <a:xfrm rot="1637851">
            <a:off x="4678363" y="4484688"/>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30" name="Line 10"/>
          <p:cNvSpPr>
            <a:spLocks noChangeShapeType="1"/>
          </p:cNvSpPr>
          <p:nvPr/>
        </p:nvSpPr>
        <p:spPr bwMode="auto">
          <a:xfrm>
            <a:off x="4741863" y="5589588"/>
            <a:ext cx="8382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checkerboard(across)">
                                      <p:cBhvr>
                                        <p:cTn id="7" dur="500"/>
                                        <p:tgtEl>
                                          <p:spTgt spid="819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28"/>
                                        </p:tgtEl>
                                        <p:attrNameLst>
                                          <p:attrName>style.visibility</p:attrName>
                                        </p:attrNameLst>
                                      </p:cBhvr>
                                      <p:to>
                                        <p:strVal val="visible"/>
                                      </p:to>
                                    </p:set>
                                    <p:animEffect transition="in" filter="wipe(left)">
                                      <p:cBhvr>
                                        <p:cTn id="12" dur="500"/>
                                        <p:tgtEl>
                                          <p:spTgt spid="81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1929"/>
                                        </p:tgtEl>
                                        <p:attrNameLst>
                                          <p:attrName>style.visibility</p:attrName>
                                        </p:attrNameLst>
                                      </p:cBhvr>
                                      <p:to>
                                        <p:strVal val="visible"/>
                                      </p:to>
                                    </p:set>
                                    <p:animEffect transition="in" filter="wipe(left)">
                                      <p:cBhvr>
                                        <p:cTn id="17" dur="500"/>
                                        <p:tgtEl>
                                          <p:spTgt spid="819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1930"/>
                                        </p:tgtEl>
                                        <p:attrNameLst>
                                          <p:attrName>style.visibility</p:attrName>
                                        </p:attrNameLst>
                                      </p:cBhvr>
                                      <p:to>
                                        <p:strVal val="visible"/>
                                      </p:to>
                                    </p:set>
                                    <p:animEffect transition="in" filter="wipe(left)">
                                      <p:cBhvr>
                                        <p:cTn id="22" dur="5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8" grpId="0" animBg="1"/>
      <p:bldP spid="81929" grpId="0" animBg="1"/>
      <p:bldP spid="819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FFFFFF"/>
            </a:solidFill>
          </a:ln>
          <a:effectLst/>
        </p:spPr>
        <p:txBody>
          <a:bodyPr/>
          <a:lstStyle/>
          <a:p>
            <a:pPr>
              <a:defRPr/>
            </a:pPr>
            <a:r>
              <a:rPr lang="zh-CN" altLang="en-US" sz="4800" dirty="0">
                <a:effectLst>
                  <a:outerShdw blurRad="63500" dist="76200" dir="2700000" algn="tl" rotWithShape="0">
                    <a:srgbClr val="000000">
                      <a:alpha val="92000"/>
                    </a:srgbClr>
                  </a:outerShdw>
                </a:effectLst>
              </a:rPr>
              <a:t>智慧言语的定义</a:t>
            </a:r>
            <a:endParaRPr lang="en-US" sz="4800" dirty="0">
              <a:effectLst>
                <a:outerShdw blurRad="63500" dist="76200" dir="2700000" algn="tl" rotWithShape="0">
                  <a:srgbClr val="000000">
                    <a:alpha val="92000"/>
                  </a:srgbClr>
                </a:outerShdw>
              </a:effectLst>
            </a:endParaRPr>
          </a:p>
        </p:txBody>
      </p:sp>
      <p:sp>
        <p:nvSpPr>
          <p:cNvPr id="3" name="Title 1"/>
          <p:cNvSpPr txBox="1">
            <a:spLocks/>
          </p:cNvSpPr>
          <p:nvPr/>
        </p:nvSpPr>
        <p:spPr bwMode="auto">
          <a:xfrm>
            <a:off x="755650" y="2276475"/>
            <a:ext cx="7772400"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en-US" sz="3600" dirty="0">
                <a:effectLst>
                  <a:outerShdw blurRad="63500" dist="76200" dir="2700000" algn="tl" rotWithShape="0">
                    <a:srgbClr val="000000">
                      <a:alpha val="92000"/>
                    </a:srgbClr>
                  </a:outerShdw>
                </a:effectLst>
              </a:rPr>
              <a:t>“</a:t>
            </a:r>
            <a:r>
              <a:rPr lang="zh-CN" altLang="en-US" sz="3600" dirty="0">
                <a:effectLst>
                  <a:outerShdw blurRad="63500" dist="76200" dir="2700000" algn="tl" rotWithShape="0">
                    <a:srgbClr val="000000">
                      <a:alpha val="92000"/>
                    </a:srgbClr>
                  </a:outerShdw>
                </a:effectLst>
              </a:rPr>
              <a:t>是个领受，了解，呈现神的智慧和真理的恩赐，正如使徒和先知的呈现，正如新约的内容</a:t>
            </a:r>
            <a:r>
              <a:rPr lang="en-US" sz="3600" dirty="0">
                <a:effectLst>
                  <a:outerShdw blurRad="63500" dist="76200" dir="2700000" algn="tl" rotWithShape="0">
                    <a:srgbClr val="000000">
                      <a:alpha val="92000"/>
                    </a:srgbClr>
                  </a:outerShdw>
                </a:effectLst>
              </a:rPr>
              <a:t>" (McRae, 65)</a:t>
            </a:r>
          </a:p>
        </p:txBody>
      </p:sp>
      <p:sp>
        <p:nvSpPr>
          <p:cNvPr id="304131"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21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80225"/>
          </a:xfrm>
          <a:prstGeom prst="rect">
            <a:avLst/>
          </a:prstGeom>
          <a:noFill/>
          <a:extLst>
            <a:ext uri="{909E8E84-426E-40dd-AFC4-6F175D3DCCD1}">
              <a14:hiddenFill xmlns:a14="http://schemas.microsoft.com/office/drawing/2010/main" xmlns="">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a:t>
            </a:r>
            <a:r>
              <a:rPr lang="zh-CN" altLang="en-US" b="1" dirty="0">
                <a:solidFill>
                  <a:srgbClr val="000000"/>
                </a:solidFill>
                <a:latin typeface="Arial"/>
                <a:cs typeface="Arial"/>
              </a:rPr>
              <a:t>上帝福音的大能的奥秘是这世界所弃绝的</a:t>
            </a:r>
            <a:r>
              <a:rPr lang="zh-CN" altLang="en-US" b="1" dirty="0">
                <a:solidFill>
                  <a:srgbClr val="FF0000"/>
                </a:solidFill>
                <a:latin typeface="Arial"/>
                <a:cs typeface="Arial"/>
              </a:rPr>
              <a:t>智慧 </a:t>
            </a:r>
            <a:r>
              <a:rPr lang="en-US" b="1" dirty="0">
                <a:solidFill>
                  <a:srgbClr val="000000"/>
                </a:solidFill>
                <a:latin typeface="Arial"/>
                <a:cs typeface="Arial"/>
              </a:rPr>
              <a:t>(2:6-10).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51" y="3259138"/>
            <a:ext cx="3006725" cy="34464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76886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solidFill>
            <a:srgbClr val="800000"/>
          </a:solidFill>
          <a:effectLst/>
        </p:spPr>
        <p:txBody>
          <a:bodyPr/>
          <a:lstStyle/>
          <a:p>
            <a:pPr eaLnBrk="1" hangingPunct="1">
              <a:defRPr/>
            </a:pPr>
            <a:r>
              <a:rPr lang="en-US" sz="4000" b="1" dirty="0">
                <a:solidFill>
                  <a:schemeClr val="tx1"/>
                </a:solidFill>
                <a:effectLst>
                  <a:outerShdw blurRad="38100" dist="38100" dir="2700000" algn="tl">
                    <a:srgbClr val="000000"/>
                  </a:outerShdw>
                </a:effectLst>
                <a:cs typeface="+mj-cs"/>
              </a:rPr>
              <a:t>A.  Believers do speak wisdom––God's wisdom (2:6 NLT)</a:t>
            </a:r>
          </a:p>
        </p:txBody>
      </p:sp>
      <p:sp>
        <p:nvSpPr>
          <p:cNvPr id="96259" name="Rectangle 3"/>
          <p:cNvSpPr>
            <a:spLocks noChangeArrowheads="1"/>
          </p:cNvSpPr>
          <p:nvPr/>
        </p:nvSpPr>
        <p:spPr bwMode="auto">
          <a:xfrm>
            <a:off x="0" y="1308100"/>
            <a:ext cx="9144000" cy="34163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6 </a:t>
            </a:r>
            <a:r>
              <a:rPr lang="zh-CN" altLang="en-US" sz="3200" b="1" dirty="0">
                <a:solidFill>
                  <a:srgbClr val="FFFFFF"/>
                </a:solidFill>
              </a:rPr>
              <a:t>然而在信心成熟的人中间，我们也讲智慧，但不是这世代的智慧，也不是这世代将要灭亡的执政者的智慧。</a:t>
            </a:r>
            <a:endParaRPr lang="en-US" sz="3200" b="1" dirty="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7"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idx="4294967295"/>
          </p:nvPr>
        </p:nvSpPr>
        <p:spPr>
          <a:xfrm>
            <a:off x="609600" y="457200"/>
            <a:ext cx="7772400" cy="685800"/>
          </a:xfrm>
          <a:effectLst>
            <a:outerShdw blurRad="63500" dist="35921" dir="2700000" algn="ctr" rotWithShape="0">
              <a:srgbClr val="060600">
                <a:alpha val="74998"/>
              </a:srgbClr>
            </a:outerShdw>
          </a:effectLst>
        </p:spPr>
        <p:txBody>
          <a:bodyPr/>
          <a:lstStyle/>
          <a:p>
            <a:pPr algn="ctr" eaLnBrk="1" hangingPunct="1"/>
            <a:r>
              <a:rPr lang="zh-CN" altLang="en-US" sz="4800" b="1" dirty="0">
                <a:ln w="0"/>
                <a:solidFill>
                  <a:schemeClr val="bg1"/>
                </a:solidFill>
                <a:effectLst>
                  <a:outerShdw blurRad="38100" dist="19050" dir="2700000" algn="tl" rotWithShape="0">
                    <a:schemeClr val="dk1">
                      <a:alpha val="40000"/>
                    </a:schemeClr>
                  </a:outerShdw>
                </a:effectLst>
                <a:ea typeface="ＭＳ Ｐゴシック" charset="0"/>
                <a:cs typeface="ＭＳ Ｐゴシック" charset="0"/>
              </a:rPr>
              <a:t>对恩赐持续时间的观点</a:t>
            </a:r>
            <a:endParaRPr lang="en-SG" altLang="zh-CN" sz="4800" b="1" dirty="0">
              <a:ln w="0"/>
              <a:solidFill>
                <a:schemeClr val="bg1"/>
              </a:solidFill>
              <a:effectLst>
                <a:outerShdw blurRad="38100" dist="19050" dir="2700000" algn="tl" rotWithShape="0">
                  <a:schemeClr val="dk1">
                    <a:alpha val="40000"/>
                  </a:schemeClr>
                </a:outerShdw>
              </a:effectLst>
              <a:ea typeface="ＭＳ Ｐゴシック" charset="0"/>
              <a:cs typeface="ＭＳ Ｐゴシック" charset="0"/>
            </a:endParaRPr>
          </a:p>
        </p:txBody>
      </p:sp>
      <p:sp>
        <p:nvSpPr>
          <p:cNvPr id="17413" name="Text Box 5"/>
          <p:cNvSpPr txBox="1">
            <a:spLocks noChangeArrowheads="1"/>
          </p:cNvSpPr>
          <p:nvPr/>
        </p:nvSpPr>
        <p:spPr bwMode="auto">
          <a:xfrm>
            <a:off x="0" y="1610862"/>
            <a:ext cx="3203575" cy="1569660"/>
          </a:xfrm>
          <a:prstGeom prst="rect">
            <a:avLst/>
          </a:prstGeom>
          <a:noFill/>
          <a:ln w="9525">
            <a:noFill/>
            <a:miter lim="800000"/>
            <a:headEnd/>
            <a:tailEnd/>
          </a:ln>
          <a:effectLst/>
        </p:spPr>
        <p:txBody>
          <a:bodyPr>
            <a:spAutoFit/>
          </a:bodyPr>
          <a:lstStyle/>
          <a:p>
            <a:pPr marL="457200" indent="-457200">
              <a:defRPr/>
            </a:pPr>
            <a:r>
              <a:rPr lang="en-US" sz="3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1.	</a:t>
            </a:r>
            <a:r>
              <a:rPr lang="zh-CN" altLang="en-US" sz="3200" b="1" dirty="0">
                <a:solidFill>
                  <a:schemeClr val="bg1"/>
                </a:solidFill>
              </a:rPr>
              <a:t>没有恩赐会终止 </a:t>
            </a:r>
            <a:r>
              <a:rPr lang="en-US" altLang="zh-CN" sz="3200" b="1" dirty="0">
                <a:solidFill>
                  <a:schemeClr val="bg1"/>
                </a:solidFill>
              </a:rPr>
              <a:t>(</a:t>
            </a:r>
            <a:r>
              <a:rPr lang="zh-CN" altLang="en-US" sz="3200" b="1" dirty="0">
                <a:solidFill>
                  <a:schemeClr val="bg1"/>
                </a:solidFill>
              </a:rPr>
              <a:t>无终止论）</a:t>
            </a:r>
            <a:endParaRPr lang="en-US" altLang="zh-CN" sz="3200" b="1" dirty="0">
              <a:solidFill>
                <a:schemeClr val="bg1"/>
              </a:solidFill>
            </a:endParaRPr>
          </a:p>
          <a:p>
            <a:pPr marL="457200" indent="-457200">
              <a:buFont typeface="Arial" charset="0"/>
              <a:buNone/>
              <a:defRPr/>
            </a:pPr>
            <a:endParaRPr lang="en-US" sz="3200" b="1" dirty="0">
              <a:solidFill>
                <a:schemeClr val="bg1"/>
              </a:solidFill>
              <a:effectLst>
                <a:outerShdw blurRad="38100" dist="38100" dir="2700000" algn="tl">
                  <a:srgbClr val="000000">
                    <a:alpha val="43137"/>
                  </a:srgbClr>
                </a:outerShdw>
              </a:effectLst>
              <a:ea typeface="ＭＳ Ｐゴシック" charset="-128"/>
              <a:cs typeface="ＭＳ Ｐゴシック" charset="-128"/>
            </a:endParaRPr>
          </a:p>
        </p:txBody>
      </p:sp>
      <p:sp>
        <p:nvSpPr>
          <p:cNvPr id="121860" name="Text Box 6"/>
          <p:cNvSpPr txBox="1">
            <a:spLocks noChangeArrowheads="1"/>
          </p:cNvSpPr>
          <p:nvPr/>
        </p:nvSpPr>
        <p:spPr bwMode="auto">
          <a:xfrm>
            <a:off x="8077200" y="76200"/>
            <a:ext cx="9636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14-15</a:t>
            </a:r>
          </a:p>
        </p:txBody>
      </p:sp>
      <p:sp>
        <p:nvSpPr>
          <p:cNvPr id="17417" name="Text Box 9"/>
          <p:cNvSpPr txBox="1">
            <a:spLocks noChangeArrowheads="1"/>
          </p:cNvSpPr>
          <p:nvPr/>
        </p:nvSpPr>
        <p:spPr bwMode="auto">
          <a:xfrm>
            <a:off x="487362" y="5347638"/>
            <a:ext cx="4084638" cy="1077218"/>
          </a:xfrm>
          <a:prstGeom prst="rect">
            <a:avLst/>
          </a:prstGeom>
          <a:noFill/>
          <a:ln w="9525">
            <a:noFill/>
            <a:miter lim="800000"/>
            <a:headEnd/>
            <a:tailEnd/>
          </a:ln>
          <a:effectLst/>
        </p:spPr>
        <p:txBody>
          <a:bodyPr>
            <a:spAutoFit/>
          </a:bodyPr>
          <a:lstStyle/>
          <a:p>
            <a:pPr marL="514350" indent="-514350">
              <a:buFont typeface="Arial" charset="0"/>
              <a:buAutoNum type="arabicPeriod" startAt="3"/>
              <a:defRPr/>
            </a:pPr>
            <a:r>
              <a:rPr lang="en-US" altLang="zh-CN" sz="3200" b="1" dirty="0">
                <a:solidFill>
                  <a:schemeClr val="bg1"/>
                </a:solidFill>
              </a:rPr>
              <a:t> </a:t>
            </a:r>
            <a:r>
              <a:rPr lang="zh-CN" altLang="en-US" sz="3200" b="1" dirty="0">
                <a:solidFill>
                  <a:schemeClr val="bg1"/>
                </a:solidFill>
              </a:rPr>
              <a:t>某些恩赐会终止</a:t>
            </a:r>
            <a:r>
              <a:rPr lang="en-US" altLang="zh-CN" sz="3200" b="1" dirty="0">
                <a:solidFill>
                  <a:schemeClr val="bg1"/>
                </a:solidFill>
              </a:rPr>
              <a:t>	 </a:t>
            </a:r>
            <a:r>
              <a:rPr lang="zh-CN" altLang="en-US" sz="3200" b="1" dirty="0">
                <a:solidFill>
                  <a:schemeClr val="bg1"/>
                </a:solidFill>
              </a:rPr>
              <a:t>（部分终止论）</a:t>
            </a:r>
            <a:endParaRPr lang="en-US" sz="3200" b="1" dirty="0">
              <a:solidFill>
                <a:schemeClr val="bg1"/>
              </a:solidFill>
              <a:effectLst>
                <a:outerShdw blurRad="38100" dist="38100" dir="2700000" algn="tl">
                  <a:srgbClr val="000000">
                    <a:alpha val="43137"/>
                  </a:srgbClr>
                </a:outerShdw>
              </a:effectLst>
              <a:ea typeface="ＭＳ Ｐゴシック" charset="-128"/>
              <a:cs typeface="ＭＳ Ｐゴシック" charset="-128"/>
            </a:endParaRPr>
          </a:p>
        </p:txBody>
      </p:sp>
      <p:sp>
        <p:nvSpPr>
          <p:cNvPr id="17418" name="Text Box 10"/>
          <p:cNvSpPr txBox="1">
            <a:spLocks noChangeArrowheads="1"/>
          </p:cNvSpPr>
          <p:nvPr/>
        </p:nvSpPr>
        <p:spPr bwMode="auto">
          <a:xfrm>
            <a:off x="5562600" y="3429000"/>
            <a:ext cx="3524250" cy="1569660"/>
          </a:xfrm>
          <a:prstGeom prst="rect">
            <a:avLst/>
          </a:prstGeom>
          <a:noFill/>
          <a:ln w="9525">
            <a:noFill/>
            <a:miter lim="800000"/>
            <a:headEnd/>
            <a:tailEnd/>
          </a:ln>
          <a:effectLst/>
        </p:spPr>
        <p:txBody>
          <a:bodyPr>
            <a:spAutoFit/>
          </a:bodyPr>
          <a:lstStyle/>
          <a:p>
            <a:pPr marL="457200" indent="-457200">
              <a:defRPr/>
            </a:pPr>
            <a:r>
              <a:rPr lang="en-US" sz="3200" b="1" dirty="0">
                <a:solidFill>
                  <a:schemeClr val="bg1"/>
                </a:solidFill>
                <a:effectLst>
                  <a:outerShdw blurRad="38100" dist="38100" dir="2700000" algn="tl">
                    <a:srgbClr val="000000">
                      <a:alpha val="43137"/>
                    </a:srgbClr>
                  </a:outerShdw>
                </a:effectLst>
                <a:ea typeface="ＭＳ Ｐゴシック" charset="-128"/>
                <a:cs typeface="ＭＳ Ｐゴシック" charset="-128"/>
              </a:rPr>
              <a:t>2.  </a:t>
            </a:r>
            <a:r>
              <a:rPr lang="zh-CN" altLang="en-US" sz="3200" b="1" dirty="0">
                <a:solidFill>
                  <a:schemeClr val="bg1"/>
                </a:solidFill>
              </a:rPr>
              <a:t>所有恩赐会终止（完全终止论）</a:t>
            </a:r>
            <a:endParaRPr lang="en-US" altLang="zh-CN" sz="3200" b="1" dirty="0">
              <a:solidFill>
                <a:schemeClr val="bg1"/>
              </a:solidFill>
            </a:endParaRPr>
          </a:p>
          <a:p>
            <a:pPr marL="457200" indent="-457200">
              <a:buFont typeface="Arial" charset="0"/>
              <a:buNone/>
              <a:defRPr/>
            </a:pPr>
            <a:endParaRPr lang="en-US" sz="3200" b="1" dirty="0">
              <a:solidFill>
                <a:schemeClr val="bg1"/>
              </a:solidFill>
              <a:effectLst>
                <a:outerShdw blurRad="38100" dist="38100" dir="2700000" algn="tl">
                  <a:srgbClr val="000000">
                    <a:alpha val="43137"/>
                  </a:srgbClr>
                </a:outerShdw>
              </a:effectLst>
              <a:ea typeface="ＭＳ Ｐゴシック" charset="-128"/>
              <a:cs typeface="ＭＳ Ｐゴシック" charset="-128"/>
            </a:endParaRPr>
          </a:p>
        </p:txBody>
      </p:sp>
      <p:sp>
        <p:nvSpPr>
          <p:cNvPr id="121863" name="Text Box 11"/>
          <p:cNvSpPr txBox="1">
            <a:spLocks noChangeArrowheads="1"/>
          </p:cNvSpPr>
          <p:nvPr/>
        </p:nvSpPr>
        <p:spPr bwMode="auto">
          <a:xfrm>
            <a:off x="84582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14</a:t>
            </a:r>
          </a:p>
        </p:txBody>
      </p:sp>
    </p:spTree>
    <p:extLst>
      <p:ext uri="{BB962C8B-B14F-4D97-AF65-F5344CB8AC3E}">
        <p14:creationId xmlns:p14="http://schemas.microsoft.com/office/powerpoint/2010/main" val="145048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74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1741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174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build="p" autoUpdateAnimBg="0"/>
      <p:bldP spid="17417" grpId="0" build="p" autoUpdateAnimBg="0"/>
      <p:bldP spid="1741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00"/>
                </a:solidFill>
                <a:latin typeface="Tahoma" charset="0"/>
                <a:cs typeface="Arial" charset="0"/>
              </a:rPr>
              <a:t>• </a:t>
            </a:r>
            <a:r>
              <a:rPr lang="zh-CN" altLang="en-US" sz="3200" b="1" dirty="0">
                <a:solidFill>
                  <a:srgbClr val="FFFF00"/>
                </a:solidFill>
                <a:latin typeface="Tahoma" charset="0"/>
                <a:cs typeface="Arial" charset="0"/>
              </a:rPr>
              <a:t>奥秘 </a:t>
            </a:r>
            <a:r>
              <a:rPr lang="en-US" altLang="zh-CN" sz="3200" b="1" dirty="0">
                <a:solidFill>
                  <a:srgbClr val="FFFF00"/>
                </a:solidFill>
                <a:latin typeface="Tahoma" charset="0"/>
                <a:cs typeface="Arial" charset="0"/>
              </a:rPr>
              <a:t>(7</a:t>
            </a:r>
            <a:r>
              <a:rPr lang="en-US" sz="3200" b="1" dirty="0">
                <a:solidFill>
                  <a:srgbClr val="FFFF00"/>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lstStyle/>
          <a:p>
            <a:pPr algn="ctr" eaLnBrk="1" hangingPunct="1">
              <a:buClr>
                <a:srgbClr val="720000"/>
              </a:buClr>
              <a:buSzPct val="80000"/>
              <a:buFont typeface="Wingdings" charset="0"/>
              <a:buNone/>
            </a:pPr>
            <a:r>
              <a:rPr lang="zh-CN" altLang="en-US" sz="3200" b="1"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b="1" dirty="0">
                <a:solidFill>
                  <a:srgbClr val="000000"/>
                </a:solidFill>
                <a:effectLst>
                  <a:outerShdw blurRad="38100" dist="38100" dir="2700000" algn="tl">
                    <a:srgbClr val="FFFFFF"/>
                  </a:outerShdw>
                </a:effectLst>
                <a:latin typeface="Arial"/>
                <a:cs typeface="Arial" charset="0"/>
              </a:rPr>
              <a:t>…” (</a:t>
            </a:r>
            <a:r>
              <a:rPr lang="zh-CN" altLang="en-US" sz="3200" b="1" dirty="0">
                <a:solidFill>
                  <a:srgbClr val="000000"/>
                </a:solidFill>
                <a:effectLst>
                  <a:outerShdw blurRad="38100" dist="38100" dir="2700000" algn="tl">
                    <a:srgbClr val="FFFFFF"/>
                  </a:outerShdw>
                </a:effectLst>
                <a:latin typeface="Arial"/>
                <a:cs typeface="Arial" charset="0"/>
              </a:rPr>
              <a:t>林前二</a:t>
            </a:r>
            <a:r>
              <a:rPr lang="en-US" altLang="zh-CN" sz="3200" b="1" dirty="0">
                <a:solidFill>
                  <a:srgbClr val="000000"/>
                </a:solidFill>
                <a:effectLst>
                  <a:outerShdw blurRad="38100" dist="38100" dir="2700000" algn="tl">
                    <a:srgbClr val="FFFFFF"/>
                  </a:outerShdw>
                </a:effectLst>
                <a:latin typeface="Arial"/>
                <a:cs typeface="Arial" charset="0"/>
              </a:rPr>
              <a:t>7)</a:t>
            </a:r>
          </a:p>
        </p:txBody>
      </p:sp>
    </p:spTree>
    <p:extLst>
      <p:ext uri="{BB962C8B-B14F-4D97-AF65-F5344CB8AC3E}">
        <p14:creationId xmlns:p14="http://schemas.microsoft.com/office/powerpoint/2010/main" val="416197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55650" y="-1171575"/>
            <a:ext cx="7772400" cy="1143000"/>
          </a:xfrm>
        </p:spPr>
        <p:txBody>
          <a:bodyPr/>
          <a:lstStyle/>
          <a:p>
            <a:pPr eaLnBrk="1" hangingPunct="1">
              <a:defRPr/>
            </a:pPr>
            <a:r>
              <a:rPr lang="en-US" dirty="0">
                <a:solidFill>
                  <a:schemeClr val="tx1"/>
                </a:solidFill>
              </a:rPr>
              <a:t>Top Secret</a:t>
            </a:r>
          </a:p>
        </p:txBody>
      </p:sp>
      <p:sp>
        <p:nvSpPr>
          <p:cNvPr id="2" name="Rectangle 1">
            <a:extLst>
              <a:ext uri="{FF2B5EF4-FFF2-40B4-BE49-F238E27FC236}">
                <a16:creationId xmlns:a16="http://schemas.microsoft.com/office/drawing/2014/main" id="{99CD0364-3E23-8C40-A962-A9C19E8D287F}"/>
              </a:ext>
            </a:extLst>
          </p:cNvPr>
          <p:cNvSpPr/>
          <p:nvPr/>
        </p:nvSpPr>
        <p:spPr>
          <a:xfrm>
            <a:off x="683642" y="2492896"/>
            <a:ext cx="7920806" cy="1862048"/>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zh-CN" altLang="en-US" sz="11500" b="1" cap="none" spc="0" dirty="0">
                <a:ln w="22225">
                  <a:solidFill>
                    <a:schemeClr val="accent2"/>
                  </a:solidFill>
                  <a:prstDash val="solid"/>
                </a:ln>
                <a:solidFill>
                  <a:schemeClr val="accent2">
                    <a:lumMod val="40000"/>
                    <a:lumOff val="60000"/>
                  </a:schemeClr>
                </a:solidFill>
                <a:effectLst/>
              </a:rPr>
              <a:t>最大的奥秘</a:t>
            </a:r>
            <a:endParaRPr lang="en-US" sz="115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188913"/>
            <a:ext cx="9144000" cy="9906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eaLnBrk="1" hangingPunct="1"/>
            <a:r>
              <a:rPr lang="zh-CN" altLang="en-US" sz="5400" dirty="0">
                <a:solidFill>
                  <a:schemeClr val="tx1"/>
                </a:solidFill>
              </a:rPr>
              <a:t>神的智慧是</a:t>
            </a:r>
            <a:r>
              <a:rPr lang="zh-CN" altLang="en-US" sz="5400" dirty="0">
                <a:solidFill>
                  <a:srgbClr val="FFFF00"/>
                </a:solidFill>
              </a:rPr>
              <a:t>奥秘</a:t>
            </a:r>
            <a:r>
              <a:rPr lang="zh-CN" altLang="en-US" sz="5400" dirty="0">
                <a:solidFill>
                  <a:schemeClr val="tx1"/>
                </a:solidFill>
              </a:rPr>
              <a:t>的 （</a:t>
            </a:r>
            <a:r>
              <a:rPr lang="en-US" altLang="zh-CN" sz="5400" dirty="0">
                <a:solidFill>
                  <a:schemeClr val="tx1"/>
                </a:solidFill>
              </a:rPr>
              <a:t>2:7a</a:t>
            </a:r>
            <a:r>
              <a:rPr lang="zh-CN" altLang="en-US" sz="5400" dirty="0">
                <a:solidFill>
                  <a:schemeClr val="tx1"/>
                </a:solidFill>
              </a:rPr>
              <a:t>）</a:t>
            </a:r>
            <a:endParaRPr lang="en-SG" altLang="zh-CN" sz="5400" dirty="0">
              <a:solidFill>
                <a:schemeClr val="tx1"/>
              </a:solidFill>
            </a:endParaRP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a:t>
            </a:r>
            <a:r>
              <a:rPr lang="zh-CN" altLang="en-US" sz="3200" b="1" dirty="0">
                <a:solidFill>
                  <a:srgbClr val="FFFFFF"/>
                </a:solidFill>
              </a:rPr>
              <a:t>我们所讲的，是从前隐藏的、　神</a:t>
            </a:r>
            <a:r>
              <a:rPr lang="zh-CN" altLang="en-US" sz="3200" b="1" dirty="0">
                <a:solidFill>
                  <a:srgbClr val="FFFF00"/>
                </a:solidFill>
              </a:rPr>
              <a:t>奥秘</a:t>
            </a:r>
            <a:r>
              <a:rPr lang="zh-CN" altLang="en-US" sz="3200" b="1" dirty="0">
                <a:solidFill>
                  <a:srgbClr val="FFFFFF"/>
                </a:solidFill>
              </a:rPr>
              <a:t>的智慧，就是　神在万世以前，为我们的荣耀所预定的</a:t>
            </a:r>
            <a:endParaRPr lang="en-US" sz="3200" b="1" dirty="0">
              <a:solidFill>
                <a:srgbClr val="FFFFFF"/>
              </a:solidFill>
            </a:endParaRPr>
          </a:p>
        </p:txBody>
      </p:sp>
      <p:sp>
        <p:nvSpPr>
          <p:cNvPr id="4" name="Rectangle 3"/>
          <p:cNvSpPr>
            <a:spLocks noChangeArrowheads="1"/>
          </p:cNvSpPr>
          <p:nvPr/>
        </p:nvSpPr>
        <p:spPr bwMode="auto">
          <a:xfrm>
            <a:off x="684213" y="3644900"/>
            <a:ext cx="3167062"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a:lnSpc>
                <a:spcPct val="90000"/>
              </a:lnSpc>
              <a:spcBef>
                <a:spcPct val="20000"/>
              </a:spcBef>
              <a:buSzPct val="80000"/>
              <a:buFont typeface="Wingdings" charset="0"/>
              <a:buNone/>
              <a:defRPr/>
            </a:pPr>
            <a:r>
              <a:rPr lang="zh-CN" altLang="en-US" sz="4000" dirty="0"/>
              <a:t>奥秘的智慧</a:t>
            </a:r>
            <a:r>
              <a:rPr lang="en-US" sz="4000" b="1" dirty="0">
                <a:solidFill>
                  <a:srgbClr val="FFFFFF"/>
                </a:solidFill>
              </a:rPr>
              <a:t>=</a:t>
            </a:r>
          </a:p>
        </p:txBody>
      </p:sp>
      <p:sp>
        <p:nvSpPr>
          <p:cNvPr id="5" name="Rectangle 4"/>
          <p:cNvSpPr>
            <a:spLocks noChangeArrowheads="1"/>
          </p:cNvSpPr>
          <p:nvPr/>
        </p:nvSpPr>
        <p:spPr bwMode="auto">
          <a:xfrm>
            <a:off x="3995738" y="3644900"/>
            <a:ext cx="4752975" cy="2736850"/>
          </a:xfrm>
          <a:prstGeom prst="rect">
            <a:avLst/>
          </a:prstGeom>
          <a:gradFill flip="none" rotWithShape="1">
            <a:gsLst>
              <a:gs pos="0">
                <a:srgbClr val="800000"/>
              </a:gs>
              <a:gs pos="100000">
                <a:schemeClr val="bg2"/>
              </a:gs>
            </a:gsLst>
            <a:path path="rect">
              <a:fillToRect l="50000" t="50000" r="50000" b="50000"/>
            </a:path>
            <a:tileRect/>
          </a:gradFill>
          <a:ln>
            <a:noFill/>
          </a:ln>
          <a:effectLst>
            <a:outerShdw blurRad="50800" dist="25399" dir="2700000" algn="ctr" rotWithShape="0">
              <a:srgbClr val="000000">
                <a:alpha val="75000"/>
              </a:srgbClr>
            </a:outerShdw>
          </a:effectLst>
          <a:extLst/>
        </p:spPr>
        <p:txBody>
          <a:bodyPr anchor="ctr"/>
          <a:lstStyle/>
          <a:p>
            <a:pPr eaLnBrk="1" hangingPunct="1"/>
            <a:r>
              <a:rPr lang="zh-CN" altLang="en-US" sz="4400" dirty="0"/>
              <a:t>基督的受难 </a:t>
            </a:r>
            <a:endParaRPr lang="en-SG" altLang="zh-CN" sz="4400" dirty="0"/>
          </a:p>
          <a:p>
            <a:pPr eaLnBrk="1" hangingPunct="1"/>
            <a:r>
              <a:rPr lang="zh-CN" altLang="en-US" sz="4400" dirty="0"/>
              <a:t>（</a:t>
            </a:r>
            <a:r>
              <a:rPr lang="en-US" altLang="zh-CN" sz="4400" dirty="0"/>
              <a:t>1:24</a:t>
            </a:r>
            <a:r>
              <a:rPr lang="zh-CN" altLang="en-US" sz="4400" dirty="0"/>
              <a:t>，</a:t>
            </a:r>
            <a:r>
              <a:rPr lang="en-US" altLang="zh-CN" sz="4400" dirty="0"/>
              <a:t>30</a:t>
            </a:r>
            <a:r>
              <a:rPr lang="zh-CN" altLang="en-US" sz="4400" dirty="0"/>
              <a:t>；</a:t>
            </a:r>
            <a:r>
              <a:rPr lang="en-US" altLang="zh-CN" sz="4400" dirty="0"/>
              <a:t>2:2</a:t>
            </a:r>
            <a:r>
              <a:rPr lang="zh-CN" altLang="en-US" sz="4400" dirty="0"/>
              <a:t>）</a:t>
            </a:r>
            <a:endParaRPr lang="en-US" altLang="zh-CN" sz="4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奥秘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lstStyle/>
          <a:p>
            <a:pPr algn="ctr" eaLnBrk="1" hangingPunct="1">
              <a:buClr>
                <a:srgbClr val="720000"/>
              </a:buClr>
              <a:buSzPct val="80000"/>
              <a:buFont typeface="Wingdings" charset="0"/>
              <a:buNone/>
            </a:pPr>
            <a:r>
              <a:rPr lang="zh-CN" altLang="en-US" sz="3200" b="1"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b="1" dirty="0">
                <a:solidFill>
                  <a:srgbClr val="000000"/>
                </a:solidFill>
                <a:effectLst>
                  <a:outerShdw blurRad="38100" dist="38100" dir="2700000" algn="tl">
                    <a:srgbClr val="FFFFFF"/>
                  </a:outerShdw>
                </a:effectLst>
                <a:latin typeface="Arial"/>
                <a:cs typeface="Arial" charset="0"/>
              </a:rPr>
              <a:t>…” (</a:t>
            </a:r>
            <a:r>
              <a:rPr lang="zh-CN" altLang="en-US" sz="3200" b="1" dirty="0">
                <a:solidFill>
                  <a:srgbClr val="000000"/>
                </a:solidFill>
                <a:effectLst>
                  <a:outerShdw blurRad="38100" dist="38100" dir="2700000" algn="tl">
                    <a:srgbClr val="FFFFFF"/>
                  </a:outerShdw>
                </a:effectLst>
                <a:latin typeface="Arial"/>
                <a:cs typeface="Arial" charset="0"/>
              </a:rPr>
              <a:t>林前二</a:t>
            </a:r>
            <a:r>
              <a:rPr lang="en-US" altLang="zh-CN" sz="3200" b="1"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00"/>
                </a:solidFill>
                <a:latin typeface="Tahoma" charset="0"/>
                <a:cs typeface="Arial" charset="0"/>
              </a:rPr>
              <a:t>• </a:t>
            </a:r>
            <a:r>
              <a:rPr lang="zh-CN" altLang="en-US" sz="3200" b="1" dirty="0">
                <a:solidFill>
                  <a:srgbClr val="FFFF00"/>
                </a:solidFill>
                <a:latin typeface="Tahoma" charset="0"/>
                <a:cs typeface="Arial" charset="0"/>
              </a:rPr>
              <a:t>隐藏 </a:t>
            </a:r>
            <a:r>
              <a:rPr lang="en-US" altLang="zh-CN" sz="3200" b="1" dirty="0">
                <a:solidFill>
                  <a:srgbClr val="FFFF00"/>
                </a:solidFill>
                <a:latin typeface="Tahoma" charset="0"/>
                <a:cs typeface="Arial" charset="0"/>
              </a:rPr>
              <a:t>(7</a:t>
            </a:r>
            <a:r>
              <a:rPr lang="en-US" sz="3200" b="1" dirty="0">
                <a:solidFill>
                  <a:srgbClr val="FFFF00"/>
                </a:solidFill>
                <a:latin typeface="Tahoma" charset="0"/>
                <a:cs typeface="Arial" charset="0"/>
              </a:rPr>
              <a:t>b)</a:t>
            </a:r>
          </a:p>
        </p:txBody>
      </p:sp>
    </p:spTree>
    <p:extLst>
      <p:ext uri="{BB962C8B-B14F-4D97-AF65-F5344CB8AC3E}">
        <p14:creationId xmlns:p14="http://schemas.microsoft.com/office/powerpoint/2010/main" val="416197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38">
                                            <p:txEl>
                                              <p:pRg st="0" end="0"/>
                                            </p:txEl>
                                          </p:spTgt>
                                        </p:tgtEl>
                                        <p:attrNameLst>
                                          <p:attrName>style.visibility</p:attrName>
                                        </p:attrNameLst>
                                      </p:cBhvr>
                                      <p:to>
                                        <p:strVal val="visible"/>
                                      </p:to>
                                    </p:set>
                                    <p:animEffect transition="in" filter="wipe(left)">
                                      <p:cBhvr>
                                        <p:cTn id="7" dur="500"/>
                                        <p:tgtEl>
                                          <p:spTgt spid="2017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8" grpId="0" build="p" autoUpdateAnimBg="0" advAuto="400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295400"/>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zh-CN" altLang="en-US" dirty="0">
                <a:solidFill>
                  <a:schemeClr val="tx1"/>
                </a:solidFill>
              </a:rPr>
              <a:t>基督受难的智慧是隐藏的</a:t>
            </a:r>
            <a:r>
              <a:rPr lang="en-US" sz="3600" b="1" kern="1200" dirty="0">
                <a:solidFill>
                  <a:schemeClr val="tx1"/>
                </a:solidFill>
                <a:latin typeface="Arial" charset="0"/>
                <a:ea typeface="ＭＳ Ｐゴシック" charset="0"/>
              </a:rPr>
              <a:t>(2:7b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a:t>
            </a:r>
            <a:r>
              <a:rPr lang="zh-CN" altLang="en-US" sz="3200" b="1" dirty="0">
                <a:solidFill>
                  <a:srgbClr val="FFFFFF"/>
                </a:solidFill>
              </a:rPr>
              <a:t>我们所讲的，是从前</a:t>
            </a:r>
            <a:r>
              <a:rPr lang="zh-CN" altLang="en-US" sz="3200" b="1" dirty="0">
                <a:solidFill>
                  <a:srgbClr val="FFFF00"/>
                </a:solidFill>
              </a:rPr>
              <a:t>隐藏</a:t>
            </a:r>
            <a:r>
              <a:rPr lang="zh-CN" altLang="en-US" sz="3200" b="1" dirty="0">
                <a:solidFill>
                  <a:srgbClr val="FFFFFF"/>
                </a:solidFill>
              </a:rPr>
              <a:t>的、　神奥秘的智慧，就是　神在万世以前，为我们的荣耀所预定的</a:t>
            </a:r>
            <a:endParaRPr lang="en-US" sz="3200" b="1" dirty="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奥秘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lstStyle/>
          <a:p>
            <a:pPr algn="ctr" eaLnBrk="1" hangingPunct="1">
              <a:buClr>
                <a:srgbClr val="720000"/>
              </a:buClr>
              <a:buSzPct val="80000"/>
              <a:buFont typeface="Wingdings" charset="0"/>
              <a:buNone/>
            </a:pPr>
            <a:r>
              <a:rPr lang="zh-CN" altLang="en-US" sz="3200" b="1"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b="1" dirty="0">
                <a:solidFill>
                  <a:srgbClr val="000000"/>
                </a:solidFill>
                <a:effectLst>
                  <a:outerShdw blurRad="38100" dist="38100" dir="2700000" algn="tl">
                    <a:srgbClr val="FFFFFF"/>
                  </a:outerShdw>
                </a:effectLst>
                <a:latin typeface="Arial"/>
                <a:cs typeface="Arial" charset="0"/>
              </a:rPr>
              <a:t>…” (</a:t>
            </a:r>
            <a:r>
              <a:rPr lang="zh-CN" altLang="en-US" sz="3200" b="1" dirty="0">
                <a:solidFill>
                  <a:srgbClr val="000000"/>
                </a:solidFill>
                <a:effectLst>
                  <a:outerShdw blurRad="38100" dist="38100" dir="2700000" algn="tl">
                    <a:srgbClr val="FFFFFF"/>
                  </a:outerShdw>
                </a:effectLst>
                <a:latin typeface="Arial"/>
                <a:cs typeface="Arial" charset="0"/>
              </a:rPr>
              <a:t>林前二</a:t>
            </a:r>
            <a:r>
              <a:rPr lang="en-US" altLang="zh-CN" sz="3200" b="1"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隐藏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00"/>
                </a:solidFill>
                <a:latin typeface="Tahoma" charset="0"/>
                <a:cs typeface="Arial" charset="0"/>
              </a:rPr>
              <a:t>• </a:t>
            </a:r>
            <a:r>
              <a:rPr lang="zh-CN" altLang="en-US" sz="3200" b="1" dirty="0">
                <a:solidFill>
                  <a:srgbClr val="FFFF00"/>
                </a:solidFill>
                <a:latin typeface="Tahoma" charset="0"/>
                <a:cs typeface="Arial" charset="0"/>
              </a:rPr>
              <a:t>万世以前预定 </a:t>
            </a:r>
            <a:r>
              <a:rPr lang="en-US" altLang="zh-CN" sz="3200" b="1" dirty="0">
                <a:solidFill>
                  <a:srgbClr val="FFFF00"/>
                </a:solidFill>
                <a:latin typeface="Tahoma" charset="0"/>
                <a:cs typeface="Arial" charset="0"/>
              </a:rPr>
              <a:t>(7c)</a:t>
            </a:r>
          </a:p>
        </p:txBody>
      </p:sp>
    </p:spTree>
    <p:extLst>
      <p:ext uri="{BB962C8B-B14F-4D97-AF65-F5344CB8AC3E}">
        <p14:creationId xmlns:p14="http://schemas.microsoft.com/office/powerpoint/2010/main" val="416197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39">
                                            <p:txEl>
                                              <p:pRg st="0" end="0"/>
                                            </p:txEl>
                                          </p:spTgt>
                                        </p:tgtEl>
                                        <p:attrNameLst>
                                          <p:attrName>style.visibility</p:attrName>
                                        </p:attrNameLst>
                                      </p:cBhvr>
                                      <p:to>
                                        <p:strVal val="visible"/>
                                      </p:to>
                                    </p:set>
                                    <p:animEffect transition="in" filter="wipe(left)">
                                      <p:cBhvr>
                                        <p:cTn id="7" dur="500"/>
                                        <p:tgtEl>
                                          <p:spTgt spid="2017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9" grpId="0" build="p" autoUpdateAnimBg="0" advAuto="400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0" y="0"/>
            <a:ext cx="9144000" cy="1196975"/>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en-US" sz="3600" b="1" kern="1200" dirty="0">
                <a:solidFill>
                  <a:schemeClr val="tx1"/>
                </a:solidFill>
                <a:latin typeface="Arial" charset="0"/>
                <a:ea typeface="ＭＳ Ｐゴシック" charset="0"/>
              </a:rPr>
              <a:t>Christ crucified was </a:t>
            </a:r>
            <a:r>
              <a:rPr lang="en-US" sz="3600" b="1" kern="1200" dirty="0">
                <a:solidFill>
                  <a:srgbClr val="FFFF00"/>
                </a:solidFill>
                <a:latin typeface="Arial" charset="0"/>
                <a:ea typeface="ＭＳ Ｐゴシック" charset="0"/>
              </a:rPr>
              <a:t>predestined</a:t>
            </a:r>
            <a:r>
              <a:rPr lang="en-US" sz="3600" b="1" kern="1200" dirty="0">
                <a:solidFill>
                  <a:schemeClr val="tx1"/>
                </a:solidFill>
                <a:latin typeface="Arial" charset="0"/>
                <a:ea typeface="ＭＳ Ｐゴシック" charset="0"/>
              </a:rPr>
              <a:t> </a:t>
            </a:r>
            <a:br>
              <a:rPr lang="en-US" sz="3600" b="1" kern="1200" dirty="0">
                <a:solidFill>
                  <a:schemeClr val="tx1"/>
                </a:solidFill>
                <a:latin typeface="Arial" charset="0"/>
                <a:ea typeface="ＭＳ Ｐゴシック" charset="0"/>
              </a:rPr>
            </a:br>
            <a:r>
              <a:rPr lang="en-US" sz="3600" b="1" kern="1200" dirty="0">
                <a:solidFill>
                  <a:schemeClr val="tx1"/>
                </a:solidFill>
                <a:latin typeface="Arial" charset="0"/>
                <a:ea typeface="ＭＳ Ｐゴシック" charset="0"/>
              </a:rPr>
              <a:t>(2:7c </a:t>
            </a:r>
            <a:r>
              <a:rPr lang="en-US" sz="32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6259" name="Rectangle 3"/>
          <p:cNvSpPr>
            <a:spLocks noChangeArrowheads="1"/>
          </p:cNvSpPr>
          <p:nvPr/>
        </p:nvSpPr>
        <p:spPr bwMode="auto">
          <a:xfrm>
            <a:off x="0" y="1052513"/>
            <a:ext cx="9144000" cy="29860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7 </a:t>
            </a:r>
            <a:r>
              <a:rPr lang="zh-CN" altLang="en-US" sz="3200" b="1" dirty="0">
                <a:solidFill>
                  <a:srgbClr val="FFFFFF"/>
                </a:solidFill>
              </a:rPr>
              <a:t>我们所讲的，是从前隐藏的、　神奥秘的智慧，就是　神在</a:t>
            </a:r>
            <a:r>
              <a:rPr lang="zh-CN" altLang="en-US" sz="3200" b="1" dirty="0">
                <a:solidFill>
                  <a:srgbClr val="FFFF00"/>
                </a:solidFill>
              </a:rPr>
              <a:t>万世以前</a:t>
            </a:r>
            <a:r>
              <a:rPr lang="zh-CN" altLang="en-US" sz="3200" b="1" dirty="0">
                <a:solidFill>
                  <a:srgbClr val="FFFFFF"/>
                </a:solidFill>
              </a:rPr>
              <a:t>，为我们的荣耀所预定的</a:t>
            </a:r>
            <a:endParaRPr lang="en-US" sz="3200" b="1" dirty="0">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奥秘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lstStyle/>
          <a:p>
            <a:pPr algn="ctr" eaLnBrk="1" hangingPunct="1">
              <a:buClr>
                <a:srgbClr val="720000"/>
              </a:buClr>
              <a:buSzPct val="80000"/>
              <a:buFont typeface="Wingdings" charset="0"/>
              <a:buNone/>
            </a:pPr>
            <a:r>
              <a:rPr lang="zh-CN" altLang="en-US" sz="3200" b="1"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b="1" dirty="0">
                <a:solidFill>
                  <a:srgbClr val="000000"/>
                </a:solidFill>
                <a:effectLst>
                  <a:outerShdw blurRad="38100" dist="38100" dir="2700000" algn="tl">
                    <a:srgbClr val="FFFFFF"/>
                  </a:outerShdw>
                </a:effectLst>
                <a:latin typeface="Arial"/>
                <a:cs typeface="Arial" charset="0"/>
              </a:rPr>
              <a:t>…” (</a:t>
            </a:r>
            <a:r>
              <a:rPr lang="zh-CN" altLang="en-US" sz="3200" b="1" dirty="0">
                <a:solidFill>
                  <a:srgbClr val="000000"/>
                </a:solidFill>
                <a:effectLst>
                  <a:outerShdw blurRad="38100" dist="38100" dir="2700000" algn="tl">
                    <a:srgbClr val="FFFFFF"/>
                  </a:outerShdw>
                </a:effectLst>
                <a:latin typeface="Arial"/>
                <a:cs typeface="Arial" charset="0"/>
              </a:rPr>
              <a:t>林前二</a:t>
            </a:r>
            <a:r>
              <a:rPr lang="en-US" altLang="zh-CN" sz="3200" b="1"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隐藏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万世以前预定 </a:t>
            </a:r>
            <a:r>
              <a:rPr lang="en-US" altLang="zh-CN" sz="3200" b="1"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00"/>
                </a:solidFill>
                <a:latin typeface="Tahoma" charset="0"/>
                <a:cs typeface="Arial" charset="0"/>
              </a:rPr>
              <a:t>• </a:t>
            </a:r>
            <a:r>
              <a:rPr lang="zh-CN" altLang="en-US" sz="3200" b="1" dirty="0">
                <a:solidFill>
                  <a:srgbClr val="FFFF00"/>
                </a:solidFill>
                <a:latin typeface="Tahoma" charset="0"/>
                <a:cs typeface="Arial" charset="0"/>
              </a:rPr>
              <a:t>没有一个知道的 </a:t>
            </a:r>
            <a:r>
              <a:rPr lang="en-US" altLang="zh-CN" sz="3200" b="1" dirty="0">
                <a:solidFill>
                  <a:srgbClr val="FFFF00"/>
                </a:solidFill>
                <a:latin typeface="Tahoma" charset="0"/>
                <a:cs typeface="Arial" charset="0"/>
              </a:rPr>
              <a:t>(8)</a:t>
            </a:r>
          </a:p>
        </p:txBody>
      </p:sp>
    </p:spTree>
    <p:extLst>
      <p:ext uri="{BB962C8B-B14F-4D97-AF65-F5344CB8AC3E}">
        <p14:creationId xmlns:p14="http://schemas.microsoft.com/office/powerpoint/2010/main" val="416197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41">
                                            <p:txEl>
                                              <p:pRg st="0" end="0"/>
                                            </p:txEl>
                                          </p:spTgt>
                                        </p:tgtEl>
                                        <p:attrNameLst>
                                          <p:attrName>style.visibility</p:attrName>
                                        </p:attrNameLst>
                                      </p:cBhvr>
                                      <p:to>
                                        <p:strVal val="visible"/>
                                      </p:to>
                                    </p:set>
                                    <p:animEffect transition="in" filter="wipe(left)">
                                      <p:cBhvr>
                                        <p:cTn id="7" dur="500"/>
                                        <p:tgtEl>
                                          <p:spTgt spid="2017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1" grpId="0" build="p" autoUpdateAnimBg="0" advAuto="40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0"/>
            <a:ext cx="9144000" cy="126841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zh-CN" altLang="en-US" sz="3600" dirty="0">
                <a:solidFill>
                  <a:schemeClr val="tx1"/>
                </a:solidFill>
              </a:rPr>
              <a:t>神的智慧没有一个人知道 </a:t>
            </a:r>
            <a:r>
              <a:rPr lang="en-US" sz="3600" b="1" kern="1200" dirty="0">
                <a:solidFill>
                  <a:schemeClr val="tx1"/>
                </a:solidFill>
                <a:latin typeface="Arial" charset="0"/>
                <a:ea typeface="ＭＳ Ｐゴシック" charset="0"/>
              </a:rPr>
              <a:t>(2:8 </a:t>
            </a:r>
            <a:r>
              <a:rPr lang="en-US" sz="2800" b="1" kern="1200" dirty="0">
                <a:solidFill>
                  <a:schemeClr val="tx1"/>
                </a:solidFill>
                <a:latin typeface="Arial" charset="0"/>
                <a:ea typeface="ＭＳ Ｐゴシック" charset="0"/>
              </a:rPr>
              <a:t>NLT</a:t>
            </a:r>
            <a:r>
              <a:rPr lang="en-US" sz="3600" b="1" kern="1200" dirty="0">
                <a:solidFill>
                  <a:schemeClr val="tx1"/>
                </a:solidFill>
                <a:latin typeface="Arial" charset="0"/>
                <a:ea typeface="ＭＳ Ｐゴシック" charset="0"/>
              </a:rPr>
              <a:t>)</a:t>
            </a:r>
          </a:p>
        </p:txBody>
      </p:sp>
      <p:sp>
        <p:nvSpPr>
          <p:cNvPr id="98307" name="Rectangle 3"/>
          <p:cNvSpPr>
            <a:spLocks noChangeArrowheads="1"/>
          </p:cNvSpPr>
          <p:nvPr/>
        </p:nvSpPr>
        <p:spPr bwMode="auto">
          <a:xfrm>
            <a:off x="152400" y="1752600"/>
            <a:ext cx="8915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468313" indent="-468313">
              <a:lnSpc>
                <a:spcPct val="90000"/>
              </a:lnSpc>
              <a:spcBef>
                <a:spcPct val="20000"/>
              </a:spcBef>
              <a:buSzPct val="80000"/>
              <a:buFont typeface="Wingdings" charset="0"/>
              <a:buNone/>
              <a:defRPr/>
            </a:pPr>
            <a:r>
              <a:rPr lang="en-US" sz="3200" b="1" dirty="0">
                <a:solidFill>
                  <a:srgbClr val="FFFFFF"/>
                </a:solidFill>
              </a:rPr>
              <a:t> 8 </a:t>
            </a:r>
            <a:r>
              <a:rPr lang="zh-CN" altLang="en-US" sz="3200" b="1" dirty="0">
                <a:solidFill>
                  <a:srgbClr val="FFFFFF"/>
                </a:solidFill>
              </a:rPr>
              <a:t>这智慧，这世代执政的人</a:t>
            </a:r>
            <a:r>
              <a:rPr lang="zh-CN" altLang="en-US" sz="3200" b="1" dirty="0">
                <a:solidFill>
                  <a:srgbClr val="FFFF00"/>
                </a:solidFill>
              </a:rPr>
              <a:t>没有一个知道</a:t>
            </a:r>
            <a:r>
              <a:rPr lang="zh-CN" altLang="en-US" sz="3200" b="1" dirty="0">
                <a:solidFill>
                  <a:srgbClr val="FFFFFF"/>
                </a:solidFill>
              </a:rPr>
              <a:t>，</a:t>
            </a:r>
            <a:endParaRPr lang="en-US" altLang="zh-CN" sz="3200" b="1" dirty="0">
              <a:solidFill>
                <a:srgbClr val="FFFFFF"/>
              </a:solidFill>
            </a:endParaRPr>
          </a:p>
          <a:p>
            <a:pPr marL="468313" indent="-468313">
              <a:lnSpc>
                <a:spcPct val="90000"/>
              </a:lnSpc>
              <a:spcBef>
                <a:spcPct val="20000"/>
              </a:spcBef>
              <a:buSzPct val="80000"/>
              <a:buFont typeface="Wingdings" charset="0"/>
              <a:buNone/>
              <a:defRPr/>
            </a:pPr>
            <a:r>
              <a:rPr lang="zh-CN" altLang="en-US" sz="3200" b="1" dirty="0">
                <a:solidFill>
                  <a:srgbClr val="FFFFFF"/>
                </a:solidFill>
              </a:rPr>
              <a:t>如果他们知道，就不会把荣耀的主钉在十字架上了。</a:t>
            </a:r>
            <a:endParaRPr lang="en-US" sz="3200" b="1" dirty="0">
              <a:solidFill>
                <a:srgbClr val="FFFFFF"/>
              </a:solidFill>
            </a:endParaRPr>
          </a:p>
          <a:p>
            <a:pPr marL="468313" indent="-468313">
              <a:lnSpc>
                <a:spcPct val="90000"/>
              </a:lnSpc>
              <a:spcBef>
                <a:spcPct val="20000"/>
              </a:spcBef>
              <a:buSzPct val="80000"/>
              <a:buFont typeface="Wingdings" charset="0"/>
              <a:buNone/>
              <a:defRPr/>
            </a:pPr>
            <a:r>
              <a:rPr lang="en-US" sz="3200" b="1" dirty="0">
                <a:solidFill>
                  <a:srgbClr val="FFFFFF"/>
                </a:solidFill>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xmlns="">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奥秘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lstStyle/>
          <a:p>
            <a:pPr algn="ctr" eaLnBrk="1" hangingPunct="1">
              <a:buClr>
                <a:srgbClr val="720000"/>
              </a:buClr>
              <a:buSzPct val="80000"/>
              <a:buFont typeface="Wingdings" charset="0"/>
              <a:buNone/>
            </a:pPr>
            <a:r>
              <a:rPr lang="zh-CN" altLang="en-US" sz="3200" b="1"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b="1" dirty="0">
                <a:solidFill>
                  <a:srgbClr val="000000"/>
                </a:solidFill>
                <a:effectLst>
                  <a:outerShdw blurRad="38100" dist="38100" dir="2700000" algn="tl">
                    <a:srgbClr val="FFFFFF"/>
                  </a:outerShdw>
                </a:effectLst>
                <a:latin typeface="Arial"/>
                <a:cs typeface="Arial" charset="0"/>
              </a:rPr>
              <a:t>…” (</a:t>
            </a:r>
            <a:r>
              <a:rPr lang="zh-CN" altLang="en-US" sz="3200" b="1" dirty="0">
                <a:solidFill>
                  <a:srgbClr val="000000"/>
                </a:solidFill>
                <a:effectLst>
                  <a:outerShdw blurRad="38100" dist="38100" dir="2700000" algn="tl">
                    <a:srgbClr val="FFFFFF"/>
                  </a:outerShdw>
                </a:effectLst>
                <a:latin typeface="Arial"/>
                <a:cs typeface="Arial" charset="0"/>
              </a:rPr>
              <a:t>林前二</a:t>
            </a:r>
            <a:r>
              <a:rPr lang="en-US" altLang="zh-CN" sz="3200" b="1"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隐藏 </a:t>
            </a:r>
            <a:r>
              <a:rPr lang="en-US" altLang="zh-CN" sz="3200" b="1" dirty="0">
                <a:solidFill>
                  <a:srgbClr val="FFFFFF"/>
                </a:solidFill>
                <a:latin typeface="Tahoma" charset="0"/>
                <a:cs typeface="Arial" charset="0"/>
              </a:rPr>
              <a:t>(7</a:t>
            </a:r>
            <a:r>
              <a:rPr lang="en-US" sz="3200" b="1"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万世以前预定 </a:t>
            </a:r>
            <a:r>
              <a:rPr lang="en-US" altLang="zh-CN" sz="3200" b="1"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FF"/>
                </a:solidFill>
                <a:latin typeface="Tahoma" charset="0"/>
                <a:cs typeface="Arial" charset="0"/>
              </a:rPr>
              <a:t>• </a:t>
            </a:r>
            <a:r>
              <a:rPr lang="zh-CN" altLang="en-US" sz="3200" b="1" dirty="0">
                <a:solidFill>
                  <a:srgbClr val="FFFFFF"/>
                </a:solidFill>
                <a:latin typeface="Tahoma" charset="0"/>
                <a:cs typeface="Arial" charset="0"/>
              </a:rPr>
              <a:t>没有一个知道的 </a:t>
            </a:r>
            <a:r>
              <a:rPr lang="en-US" altLang="zh-CN" sz="3200" b="1" dirty="0">
                <a:solidFill>
                  <a:srgbClr val="FFFFFF"/>
                </a:solidFill>
                <a:latin typeface="Tahoma" charset="0"/>
                <a:cs typeface="Arial" charset="0"/>
              </a:rPr>
              <a:t>(8)</a:t>
            </a:r>
          </a:p>
        </p:txBody>
      </p:sp>
      <p:sp>
        <p:nvSpPr>
          <p:cNvPr id="201742" name="Rectangle 14"/>
          <p:cNvSpPr>
            <a:spLocks noChangeArrowheads="1"/>
          </p:cNvSpPr>
          <p:nvPr/>
        </p:nvSpPr>
        <p:spPr bwMode="auto">
          <a:xfrm>
            <a:off x="1219201"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eaLnBrk="1" hangingPunct="1">
              <a:buClr>
                <a:srgbClr val="720000"/>
              </a:buClr>
              <a:buSzPct val="80000"/>
              <a:buFont typeface="Wingdings" charset="0"/>
              <a:buNone/>
            </a:pPr>
            <a:r>
              <a:rPr lang="en-US" altLang="zh-CN" sz="3200" b="1" dirty="0">
                <a:solidFill>
                  <a:srgbClr val="FFFF00"/>
                </a:solidFill>
                <a:latin typeface="Tahoma" charset="0"/>
                <a:cs typeface="Arial" charset="0"/>
              </a:rPr>
              <a:t>• </a:t>
            </a:r>
            <a:r>
              <a:rPr lang="zh-CN" altLang="en-US" sz="3200" b="1" dirty="0">
                <a:solidFill>
                  <a:srgbClr val="FFFF00"/>
                </a:solidFill>
                <a:latin typeface="Tahoma" charset="0"/>
                <a:cs typeface="Arial" charset="0"/>
              </a:rPr>
              <a:t>人心未曾想到的 </a:t>
            </a:r>
            <a:r>
              <a:rPr lang="en-US" altLang="zh-CN" sz="3200" b="1" dirty="0">
                <a:solidFill>
                  <a:srgbClr val="FFFF00"/>
                </a:solidFill>
                <a:latin typeface="Tahoma" charset="0"/>
                <a:cs typeface="Arial" charset="0"/>
              </a:rPr>
              <a:t>(9-10)</a:t>
            </a:r>
          </a:p>
        </p:txBody>
      </p:sp>
    </p:spTree>
    <p:extLst>
      <p:ext uri="{BB962C8B-B14F-4D97-AF65-F5344CB8AC3E}">
        <p14:creationId xmlns:p14="http://schemas.microsoft.com/office/powerpoint/2010/main" val="4161977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42">
                                            <p:txEl>
                                              <p:pRg st="0" end="0"/>
                                            </p:txEl>
                                          </p:spTgt>
                                        </p:tgtEl>
                                        <p:attrNameLst>
                                          <p:attrName>style.visibility</p:attrName>
                                        </p:attrNameLst>
                                      </p:cBhvr>
                                      <p:to>
                                        <p:strVal val="visible"/>
                                      </p:to>
                                    </p:set>
                                    <p:animEffect transition="in" filter="wipe(left)">
                                      <p:cBhvr>
                                        <p:cTn id="7"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2" grpId="0" build="p" autoUpdateAnimBg="0" advAuto="400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364163" y="620713"/>
            <a:ext cx="3671887" cy="2971800"/>
          </a:xfrm>
        </p:spPr>
        <p:txBody>
          <a:bodyPr/>
          <a:lstStyle/>
          <a:p>
            <a:r>
              <a:rPr lang="zh-CN" altLang="en-US" sz="5400" dirty="0">
                <a:ln w="0"/>
                <a:solidFill>
                  <a:schemeClr val="bg1"/>
                </a:solidFill>
                <a:effectLst>
                  <a:outerShdw blurRad="38100" dist="19050" dir="2700000" algn="tl" rotWithShape="0">
                    <a:schemeClr val="dk1">
                      <a:alpha val="40000"/>
                    </a:schemeClr>
                  </a:outerShdw>
                </a:effectLst>
                <a:latin typeface="Arial" charset="0"/>
                <a:cs typeface="Arial" charset="0"/>
              </a:rPr>
              <a:t>我们需要明确每个恩赐</a:t>
            </a:r>
            <a:endParaRPr lang="en-SG" altLang="zh-CN" sz="5400" dirty="0">
              <a:ln w="0"/>
              <a:solidFill>
                <a:schemeClr val="bg1"/>
              </a:solidFill>
              <a:effectLst>
                <a:outerShdw blurRad="38100" dist="19050" dir="2700000" algn="tl" rotWithShape="0">
                  <a:schemeClr val="dk1">
                    <a:alpha val="40000"/>
                  </a:schemeClr>
                </a:outerShdw>
              </a:effectLst>
              <a:latin typeface="Arial" charset="0"/>
              <a:cs typeface="Arial" charset="0"/>
            </a:endParaRPr>
          </a:p>
        </p:txBody>
      </p:sp>
      <p:pic>
        <p:nvPicPr>
          <p:cNvPr id="123906" name="Picture 4" descr="Lem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1450"/>
            <a:ext cx="5148263" cy="712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1116013" y="476250"/>
            <a:ext cx="2303462" cy="649288"/>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3908" name="Rectangle 2"/>
          <p:cNvSpPr txBox="1">
            <a:spLocks noChangeArrowheads="1"/>
          </p:cNvSpPr>
          <p:nvPr/>
        </p:nvSpPr>
        <p:spPr bwMode="auto">
          <a:xfrm>
            <a:off x="1260029" y="115789"/>
            <a:ext cx="2015827"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i="1" dirty="0">
                <a:solidFill>
                  <a:srgbClr val="060600"/>
                </a:solidFill>
                <a:effectLst>
                  <a:outerShdw blurRad="38100" dist="38100" dir="2700000" algn="tl">
                    <a:srgbClr val="000000">
                      <a:alpha val="43137"/>
                    </a:srgbClr>
                  </a:outerShdw>
                </a:effectLst>
                <a:cs typeface="Arial" charset="0"/>
              </a:rPr>
              <a:t>柠檬是生长在树</a:t>
            </a:r>
            <a:endParaRPr lang="en-US" altLang="zh-CN" sz="2000" i="1" dirty="0">
              <a:solidFill>
                <a:srgbClr val="060600"/>
              </a:solidFill>
              <a:effectLst>
                <a:outerShdw blurRad="38100" dist="38100" dir="2700000" algn="tl">
                  <a:srgbClr val="000000">
                    <a:alpha val="43137"/>
                  </a:srgbClr>
                </a:outerShdw>
              </a:effectLst>
              <a:cs typeface="Arial" charset="0"/>
            </a:endParaRPr>
          </a:p>
          <a:p>
            <a:r>
              <a:rPr lang="zh-CN" altLang="en-US" sz="2000" i="1" dirty="0">
                <a:solidFill>
                  <a:srgbClr val="060600"/>
                </a:solidFill>
                <a:effectLst>
                  <a:outerShdw blurRad="38100" dist="38100" dir="2700000" algn="tl">
                    <a:srgbClr val="000000">
                      <a:alpha val="43137"/>
                    </a:srgbClr>
                  </a:outerShdw>
                </a:effectLst>
                <a:cs typeface="Arial" charset="0"/>
              </a:rPr>
              <a:t>上的黄色果子</a:t>
            </a:r>
            <a:endParaRPr lang="en-US" sz="2000" i="1" dirty="0">
              <a:solidFill>
                <a:srgbClr val="060600"/>
              </a:solidFill>
              <a:effectLst>
                <a:outerShdw blurRad="38100" dist="38100" dir="2700000" algn="tl">
                  <a:srgbClr val="000000">
                    <a:alpha val="43137"/>
                  </a:srgbClr>
                </a:outerShdw>
              </a:effectLst>
              <a:cs typeface="Arial" charset="0"/>
            </a:endParaRPr>
          </a:p>
        </p:txBody>
      </p:sp>
      <p:sp>
        <p:nvSpPr>
          <p:cNvPr id="123909" name="Rectangle 2"/>
          <p:cNvSpPr txBox="1">
            <a:spLocks noChangeArrowheads="1"/>
          </p:cNvSpPr>
          <p:nvPr/>
        </p:nvSpPr>
        <p:spPr bwMode="auto">
          <a:xfrm>
            <a:off x="323528" y="5589588"/>
            <a:ext cx="4464372" cy="129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dirty="0">
                <a:solidFill>
                  <a:schemeClr val="bg1"/>
                </a:solidFill>
              </a:rPr>
              <a:t>同样的字对不同的</a:t>
            </a:r>
            <a:endParaRPr lang="en-US" altLang="zh-CN" sz="2800" dirty="0">
              <a:solidFill>
                <a:schemeClr val="bg1"/>
              </a:solidFill>
            </a:endParaRPr>
          </a:p>
          <a:p>
            <a:pPr algn="ctr"/>
            <a:r>
              <a:rPr lang="zh-CN" altLang="en-US" sz="2800" dirty="0">
                <a:solidFill>
                  <a:schemeClr val="bg1"/>
                </a:solidFill>
              </a:rPr>
              <a:t>人含有不同的意思</a:t>
            </a:r>
            <a:endParaRPr lang="en-US" sz="2800" dirty="0">
              <a:solidFill>
                <a:schemeClr val="bg1"/>
              </a:solidFill>
            </a:endParaRPr>
          </a:p>
        </p:txBody>
      </p:sp>
    </p:spTree>
    <p:extLst>
      <p:ext uri="{BB962C8B-B14F-4D97-AF65-F5344CB8AC3E}">
        <p14:creationId xmlns:p14="http://schemas.microsoft.com/office/powerpoint/2010/main" val="745799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44450"/>
            <a:ext cx="9144000" cy="1223963"/>
          </a:xfrm>
          <a:gradFill flip="none" rotWithShape="1">
            <a:gsLst>
              <a:gs pos="0">
                <a:srgbClr val="800000"/>
              </a:gs>
              <a:gs pos="100000">
                <a:schemeClr val="bg2"/>
              </a:gs>
            </a:gsLst>
            <a:path path="rect">
              <a:fillToRect l="50000" t="50000" r="50000" b="50000"/>
            </a:path>
            <a:tileRect/>
          </a:gradFill>
          <a:effectLst>
            <a:outerShdw blurRad="50800" dist="25399" dir="2700000" algn="ctr" rotWithShape="0">
              <a:srgbClr val="000000">
                <a:alpha val="75000"/>
              </a:srgbClr>
            </a:outerShdw>
          </a:effectLst>
        </p:spPr>
        <p:txBody>
          <a:bodyPr/>
          <a:lstStyle/>
          <a:p>
            <a:pPr>
              <a:spcBef>
                <a:spcPct val="20000"/>
              </a:spcBef>
              <a:buSzPct val="80000"/>
              <a:buFont typeface="Wingdings" charset="0"/>
              <a:buNone/>
              <a:defRPr/>
            </a:pPr>
            <a:r>
              <a:rPr lang="zh-CN" altLang="en-US" sz="3600" dirty="0">
                <a:solidFill>
                  <a:schemeClr val="tx1"/>
                </a:solidFill>
              </a:rPr>
              <a:t>神在基督里的智慧，</a:t>
            </a:r>
            <a:r>
              <a:rPr lang="zh-CN" altLang="en-US" sz="3600" dirty="0">
                <a:solidFill>
                  <a:srgbClr val="FFFF00"/>
                </a:solidFill>
              </a:rPr>
              <a:t>未曾想到的。</a:t>
            </a:r>
            <a:r>
              <a:rPr lang="en-US" sz="3600" b="1" kern="1200" dirty="0">
                <a:solidFill>
                  <a:schemeClr val="tx1"/>
                </a:solidFill>
                <a:latin typeface="Arial" charset="0"/>
                <a:ea typeface="ＭＳ Ｐゴシック" charset="0"/>
              </a:rPr>
              <a:t>(2:9-10)</a:t>
            </a:r>
          </a:p>
        </p:txBody>
      </p:sp>
      <p:sp>
        <p:nvSpPr>
          <p:cNvPr id="100355" name="Rectangle 3"/>
          <p:cNvSpPr>
            <a:spLocks noChangeArrowheads="1"/>
          </p:cNvSpPr>
          <p:nvPr/>
        </p:nvSpPr>
        <p:spPr bwMode="auto">
          <a:xfrm>
            <a:off x="152400" y="1557338"/>
            <a:ext cx="8839200" cy="4840287"/>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defRPr/>
            </a:pPr>
            <a:r>
              <a:rPr lang="en-US" sz="3200" b="1" dirty="0">
                <a:solidFill>
                  <a:srgbClr val="FFFFFF"/>
                </a:solidFill>
              </a:rPr>
              <a:t>9 </a:t>
            </a:r>
            <a:r>
              <a:rPr lang="zh-CN" altLang="en-US" sz="3200" b="1" dirty="0">
                <a:solidFill>
                  <a:srgbClr val="FFFFFF"/>
                </a:solidFill>
              </a:rPr>
              <a:t>正如经上所记：</a:t>
            </a:r>
          </a:p>
          <a:p>
            <a:pPr marL="566738" indent="-566738">
              <a:lnSpc>
                <a:spcPct val="90000"/>
              </a:lnSpc>
              <a:spcBef>
                <a:spcPct val="20000"/>
              </a:spcBef>
              <a:buSzPct val="80000"/>
              <a:defRPr/>
            </a:pPr>
            <a:r>
              <a:rPr lang="zh-CN" altLang="en-US" sz="3200" b="1" dirty="0">
                <a:solidFill>
                  <a:srgbClr val="FFFFFF"/>
                </a:solidFill>
              </a:rPr>
              <a:t>“　神为爱他的人所预备的，</a:t>
            </a:r>
          </a:p>
          <a:p>
            <a:pPr marL="566738" indent="-566738">
              <a:lnSpc>
                <a:spcPct val="90000"/>
              </a:lnSpc>
              <a:spcBef>
                <a:spcPct val="20000"/>
              </a:spcBef>
              <a:buSzPct val="80000"/>
              <a:defRPr/>
            </a:pPr>
            <a:r>
              <a:rPr lang="zh-CN" altLang="en-US" sz="3200" b="1" dirty="0">
                <a:solidFill>
                  <a:srgbClr val="FFFFFF"/>
                </a:solidFill>
              </a:rPr>
              <a:t>是眼睛未曾见过，耳朵未曾听过，</a:t>
            </a:r>
          </a:p>
          <a:p>
            <a:pPr marL="566738" indent="-566738">
              <a:lnSpc>
                <a:spcPct val="90000"/>
              </a:lnSpc>
              <a:spcBef>
                <a:spcPct val="20000"/>
              </a:spcBef>
              <a:buSzPct val="80000"/>
              <a:defRPr/>
            </a:pPr>
            <a:r>
              <a:rPr lang="zh-CN" altLang="en-US" sz="3200" b="1" dirty="0">
                <a:solidFill>
                  <a:srgbClr val="FFFFFF"/>
                </a:solidFill>
              </a:rPr>
              <a:t>人心也</a:t>
            </a:r>
            <a:r>
              <a:rPr lang="zh-CN" altLang="en-US" sz="3200" b="1" dirty="0">
                <a:solidFill>
                  <a:srgbClr val="FFFF00"/>
                </a:solidFill>
              </a:rPr>
              <a:t>未曾想到的。</a:t>
            </a:r>
            <a:r>
              <a:rPr lang="zh-CN" altLang="en-US" sz="3200" b="1" dirty="0">
                <a:solidFill>
                  <a:srgbClr val="FFFFFF"/>
                </a:solidFill>
              </a:rPr>
              <a:t>”</a:t>
            </a:r>
            <a:endParaRPr lang="en-US" altLang="zh-CN" sz="3200" b="1" dirty="0">
              <a:solidFill>
                <a:srgbClr val="FFFFFF"/>
              </a:solidFill>
            </a:endParaRPr>
          </a:p>
          <a:p>
            <a:pPr marL="566738" indent="-566738">
              <a:lnSpc>
                <a:spcPct val="90000"/>
              </a:lnSpc>
              <a:spcBef>
                <a:spcPct val="20000"/>
              </a:spcBef>
              <a:buSzPct val="80000"/>
              <a:defRPr/>
            </a:pPr>
            <a:endParaRPr lang="en-US" sz="3200" b="1" dirty="0">
              <a:solidFill>
                <a:srgbClr val="FFFFFF"/>
              </a:solidFill>
            </a:endParaRPr>
          </a:p>
          <a:p>
            <a:pPr marL="566738" indent="-566738">
              <a:lnSpc>
                <a:spcPct val="90000"/>
              </a:lnSpc>
              <a:spcBef>
                <a:spcPct val="20000"/>
              </a:spcBef>
              <a:buSzPct val="80000"/>
              <a:buFont typeface="Wingdings" charset="0"/>
              <a:buNone/>
              <a:defRPr/>
            </a:pPr>
            <a:r>
              <a:rPr lang="en-US" sz="3200" b="1" dirty="0">
                <a:solidFill>
                  <a:srgbClr val="FFFFFF"/>
                </a:solidFill>
              </a:rPr>
              <a:t>10 </a:t>
            </a:r>
            <a:r>
              <a:rPr lang="zh-CN" altLang="en-US" sz="3200" b="1" dirty="0">
                <a:solidFill>
                  <a:srgbClr val="FFFFFF"/>
                </a:solidFill>
              </a:rPr>
              <a:t>但　神却借着圣灵把这些向我们显明了，因为圣灵测透万事，连　神深奥的事也测透了。</a:t>
            </a:r>
            <a:endParaRPr lang="en-US" sz="3200" b="1" dirty="0">
              <a:solidFill>
                <a:srgbClr val="FF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a:t>
            </a:r>
            <a:r>
              <a:rPr lang="zh-CN" altLang="en-US" b="1" dirty="0">
                <a:solidFill>
                  <a:schemeClr val="bg1"/>
                </a:solidFill>
                <a:effectLst>
                  <a:glow rad="254000">
                    <a:schemeClr val="accent6">
                      <a:alpha val="75000"/>
                    </a:schemeClr>
                  </a:glow>
                </a:effectLst>
              </a:rPr>
              <a:t>唯有属神的人才能拥有上帝的智慧，因为我们有 </a:t>
            </a:r>
            <a:r>
              <a:rPr lang="zh-CN" altLang="en-US" b="1" dirty="0">
                <a:solidFill>
                  <a:srgbClr val="FFFF00"/>
                </a:solidFill>
                <a:effectLst>
                  <a:glow rad="254000">
                    <a:schemeClr val="accent6">
                      <a:alpha val="75000"/>
                    </a:schemeClr>
                  </a:glow>
                </a:effectLst>
              </a:rPr>
              <a:t>神的灵</a:t>
            </a:r>
            <a:br>
              <a:rPr lang="en-US" altLang="zh-CN"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3184923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0" y="333375"/>
            <a:ext cx="9144000" cy="1439863"/>
          </a:xfrm>
          <a:solidFill>
            <a:srgbClr val="660066"/>
          </a:solidFill>
        </p:spPr>
        <p:txBody>
          <a:bodyPr/>
          <a:lstStyle/>
          <a:p>
            <a:pPr>
              <a:defRPr/>
            </a:pPr>
            <a:r>
              <a:rPr lang="en-US" dirty="0">
                <a:solidFill>
                  <a:srgbClr val="FFFFFF"/>
                </a:solidFill>
              </a:rPr>
              <a:t>A.</a:t>
            </a:r>
            <a:r>
              <a:rPr lang="zh-CN" altLang="en-US" dirty="0">
                <a:solidFill>
                  <a:srgbClr val="FFFFFF"/>
                </a:solidFill>
              </a:rPr>
              <a:t> </a:t>
            </a:r>
            <a:r>
              <a:rPr lang="zh-CN" altLang="en-US" dirty="0">
                <a:solidFill>
                  <a:schemeClr val="tx1"/>
                </a:solidFill>
              </a:rPr>
              <a:t>没有一个人能知道被人的思想 </a:t>
            </a:r>
            <a:r>
              <a:rPr lang="en-US" dirty="0">
                <a:solidFill>
                  <a:srgbClr val="FFFFFF"/>
                </a:solidFill>
              </a:rPr>
              <a:t>(2:11)</a:t>
            </a:r>
            <a:endParaRPr lang="en-US" sz="7200" dirty="0">
              <a:solidFill>
                <a:srgbClr val="FFFFFF"/>
              </a:solidFill>
            </a:endParaRPr>
          </a:p>
        </p:txBody>
      </p:sp>
      <p:sp>
        <p:nvSpPr>
          <p:cNvPr id="100355" name="Rectangle 3"/>
          <p:cNvSpPr>
            <a:spLocks noChangeArrowheads="1"/>
          </p:cNvSpPr>
          <p:nvPr/>
        </p:nvSpPr>
        <p:spPr bwMode="auto">
          <a:xfrm>
            <a:off x="152400" y="2044700"/>
            <a:ext cx="8839200" cy="3760788"/>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11 </a:t>
            </a:r>
            <a:r>
              <a:rPr lang="zh-CN" altLang="en-US" sz="4000" b="1" dirty="0">
                <a:solidFill>
                  <a:srgbClr val="FFFFFF"/>
                </a:solidFill>
              </a:rPr>
              <a:t>除了在人里面的灵，谁能知道人的事呢？同样，除了　神的灵，也没有人知道　神的事。</a:t>
            </a:r>
            <a:endParaRPr lang="en-US" sz="4000" b="1" dirty="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descr="2011-10 Griffith Family smal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58" name="Rectangle 2"/>
          <p:cNvSpPr>
            <a:spLocks noGrp="1" noChangeArrowheads="1"/>
          </p:cNvSpPr>
          <p:nvPr>
            <p:ph type="ctrTitle"/>
          </p:nvPr>
        </p:nvSpPr>
        <p:spPr>
          <a:xfrm>
            <a:off x="3492500" y="3500438"/>
            <a:ext cx="5632450" cy="1431925"/>
          </a:xfrm>
        </p:spPr>
        <p:txBody>
          <a:bodyPr/>
          <a:lstStyle/>
          <a:p>
            <a:pPr eaLnBrk="1" hangingPunct="1">
              <a:defRPr/>
            </a:pPr>
            <a:r>
              <a:rPr lang="zh-CN" altLang="en-US" dirty="0">
                <a:solidFill>
                  <a:schemeClr val="bg1"/>
                </a:solidFill>
              </a:rPr>
              <a:t>我的三个儿子</a:t>
            </a:r>
            <a:endParaRPr lang="en-US"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0" y="0"/>
            <a:ext cx="9144000" cy="1268413"/>
          </a:xfrm>
          <a:solidFill>
            <a:srgbClr val="660066"/>
          </a:solidFill>
        </p:spPr>
        <p:txBody>
          <a:bodyPr/>
          <a:lstStyle/>
          <a:p>
            <a:pPr>
              <a:defRPr/>
            </a:pPr>
            <a:r>
              <a:rPr lang="en-US" dirty="0">
                <a:solidFill>
                  <a:srgbClr val="FFFFFF"/>
                </a:solidFill>
              </a:rPr>
              <a:t>B.</a:t>
            </a:r>
            <a:r>
              <a:rPr lang="zh-CN" altLang="en-US" dirty="0">
                <a:solidFill>
                  <a:schemeClr val="tx1"/>
                </a:solidFill>
              </a:rPr>
              <a:t>神赐给我们神灵教导我们属灵的真理</a:t>
            </a:r>
            <a:r>
              <a:rPr lang="zh-CN" altLang="en-US" dirty="0"/>
              <a:t> </a:t>
            </a:r>
            <a:r>
              <a:rPr lang="en-US" dirty="0">
                <a:solidFill>
                  <a:srgbClr val="FFFFFF"/>
                </a:solidFill>
              </a:rPr>
              <a:t>(2:12-13)</a:t>
            </a:r>
          </a:p>
        </p:txBody>
      </p:sp>
      <p:sp>
        <p:nvSpPr>
          <p:cNvPr id="102403" name="Rectangle 3"/>
          <p:cNvSpPr>
            <a:spLocks noChangeArrowheads="1"/>
          </p:cNvSpPr>
          <p:nvPr/>
        </p:nvSpPr>
        <p:spPr bwMode="auto">
          <a:xfrm>
            <a:off x="0" y="1412875"/>
            <a:ext cx="9144000" cy="518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12 </a:t>
            </a:r>
            <a:r>
              <a:rPr lang="zh-CN" altLang="en-US" sz="4000" b="1" dirty="0">
                <a:solidFill>
                  <a:srgbClr val="FFFFFF"/>
                </a:solidFill>
              </a:rPr>
              <a:t>我们所领受的，不是这世界的灵，而是从　神来的灵，使我们能知道　神开恩赐给我们的事。 </a:t>
            </a:r>
            <a:r>
              <a:rPr lang="en-US" altLang="zh-CN" sz="4000" b="1" baseline="30000" dirty="0">
                <a:solidFill>
                  <a:srgbClr val="FFFFFF"/>
                </a:solidFill>
              </a:rPr>
              <a:t>13 </a:t>
            </a:r>
            <a:r>
              <a:rPr lang="zh-CN" altLang="en-US" sz="4000" b="1" dirty="0">
                <a:solidFill>
                  <a:srgbClr val="FFFFFF"/>
                </a:solidFill>
              </a:rPr>
              <a:t>我们也讲这些事，不是用人的智慧所教的言语，而是用圣灵所教的言语，向属灵的人解释属灵的事</a:t>
            </a:r>
            <a:endParaRPr lang="en-US" sz="4000" b="1" dirty="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0" y="1"/>
            <a:ext cx="9131416" cy="764704"/>
          </a:xfrm>
        </p:spPr>
        <p:txBody>
          <a:bodyPr/>
          <a:lstStyle/>
          <a:p>
            <a:pPr eaLnBrk="1" hangingPunct="1">
              <a:defRPr/>
            </a:pPr>
            <a:r>
              <a:rPr lang="zh-CN" altLang="en-US" b="1" dirty="0">
                <a:solidFill>
                  <a:schemeClr val="bg1"/>
                </a:solidFill>
                <a:latin typeface="Times New Roman" charset="0"/>
              </a:rPr>
              <a:t>我们对工具都需要说明</a:t>
            </a:r>
            <a:endParaRPr lang="en-US" b="1" dirty="0">
              <a:solidFill>
                <a:schemeClr val="bg1"/>
              </a:solidFill>
            </a:endParaRPr>
          </a:p>
        </p:txBody>
      </p:sp>
      <p:pic>
        <p:nvPicPr>
          <p:cNvPr id="3379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000125"/>
            <a:ext cx="53848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7613" y="2420938"/>
            <a:ext cx="4116387" cy="508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2584" y="692696"/>
            <a:ext cx="9131416" cy="7647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a:lstStyle>
          <a:p>
            <a:pPr eaLnBrk="1" hangingPunct="1">
              <a:defRPr/>
            </a:pPr>
            <a:r>
              <a:rPr lang="zh-CN" altLang="en-US" sz="4000" i="1" dirty="0">
                <a:solidFill>
                  <a:schemeClr val="bg1"/>
                </a:solidFill>
                <a:latin typeface="Times New Roman" charset="0"/>
              </a:rPr>
              <a:t>何况神的智慧？</a:t>
            </a:r>
            <a:endParaRPr lang="en-US" sz="4000" b="1"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68300"/>
            <a:ext cx="91440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0" name="Title 1"/>
          <p:cNvSpPr>
            <a:spLocks noGrp="1"/>
          </p:cNvSpPr>
          <p:nvPr>
            <p:ph type="title"/>
          </p:nvPr>
        </p:nvSpPr>
        <p:spPr>
          <a:xfrm>
            <a:off x="24" y="115888"/>
            <a:ext cx="7380288" cy="1139825"/>
          </a:xfrm>
        </p:spPr>
        <p:txBody>
          <a:bodyPr/>
          <a:lstStyle/>
          <a:p>
            <a:r>
              <a:rPr lang="en-US" sz="4000" b="1" dirty="0">
                <a:solidFill>
                  <a:srgbClr val="08370C"/>
                </a:solidFill>
                <a:effectLst/>
                <a:latin typeface="Arial" charset="0"/>
              </a:rPr>
              <a:t>“</a:t>
            </a:r>
            <a:r>
              <a:rPr lang="zh-CN" altLang="en-US" sz="4000" b="1" dirty="0">
                <a:solidFill>
                  <a:srgbClr val="08370C"/>
                </a:solidFill>
                <a:effectLst/>
                <a:latin typeface="Arial" charset="0"/>
              </a:rPr>
              <a:t>我们传扬基督的受难</a:t>
            </a:r>
            <a:r>
              <a:rPr lang="en-US" sz="4000" b="1" dirty="0">
                <a:solidFill>
                  <a:srgbClr val="08370C"/>
                </a:solidFill>
                <a:effectLst/>
                <a:latin typeface="Arial" charset="0"/>
              </a:rPr>
              <a:t>"</a:t>
            </a:r>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16463" y="188913"/>
            <a:ext cx="4464050" cy="3132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19872" y="188640"/>
            <a:ext cx="3078162"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3"/>
          <p:cNvPicPr>
            <a:picLocks noChangeAspect="1"/>
          </p:cNvPicPr>
          <p:nvPr/>
        </p:nvPicPr>
        <p:blipFill>
          <a:blip r:embed="rId3" cstate="screen">
            <a:extLst>
              <a:ext uri="{28A0092B-C50C-407E-A947-70E740481C1C}">
                <a14:useLocalDpi xmlns:a14="http://schemas.microsoft.com/office/drawing/2010/main" val="0"/>
              </a:ext>
            </a:extLst>
          </a:blip>
          <a:srcRect r="11198"/>
          <a:stretch>
            <a:fillRect/>
          </a:stretch>
        </p:blipFill>
        <p:spPr bwMode="auto">
          <a:xfrm>
            <a:off x="34925" y="0"/>
            <a:ext cx="9109075"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277813"/>
            <a:ext cx="5616624" cy="3583235"/>
          </a:xfrm>
        </p:spPr>
        <p:txBody>
          <a:bodyPr/>
          <a:lstStyle/>
          <a:p>
            <a:pPr marL="628650" indent="-628650" algn="l">
              <a:defRPr/>
            </a:pPr>
            <a:r>
              <a:rPr lang="en-US" b="1" dirty="0">
                <a:effectLst>
                  <a:glow rad="101600">
                    <a:schemeClr val="bg1">
                      <a:alpha val="75000"/>
                    </a:schemeClr>
                  </a:glow>
                </a:effectLst>
              </a:rPr>
              <a:t>C. </a:t>
            </a:r>
            <a:r>
              <a:rPr lang="zh-CN" altLang="en-SG" b="1" dirty="0">
                <a:effectLst>
                  <a:glow rad="101600">
                    <a:schemeClr val="bg1">
                      <a:alpha val="75000"/>
                    </a:schemeClr>
                  </a:glow>
                </a:effectLst>
              </a:rPr>
              <a:t>非基督徒</a:t>
            </a:r>
            <a:r>
              <a:rPr lang="zh-CN" altLang="en-US" b="1" dirty="0">
                <a:effectLst>
                  <a:glow rad="101600">
                    <a:schemeClr val="bg1">
                      <a:alpha val="75000"/>
                    </a:schemeClr>
                  </a:glow>
                </a:effectLst>
              </a:rPr>
              <a:t>不能了解神的智慧而基督徒能够</a:t>
            </a:r>
            <a:br>
              <a:rPr lang="en-SG" altLang="zh-CN" b="1" dirty="0">
                <a:effectLst>
                  <a:glow rad="101600">
                    <a:schemeClr val="bg1">
                      <a:alpha val="75000"/>
                    </a:schemeClr>
                  </a:glow>
                </a:effectLst>
              </a:rPr>
            </a:br>
            <a:r>
              <a:rPr lang="en-US" b="1" dirty="0">
                <a:effectLst>
                  <a:glow rad="101600">
                    <a:schemeClr val="bg1">
                      <a:alpha val="75000"/>
                    </a:schemeClr>
                  </a:glow>
                </a:effectLst>
              </a:rPr>
              <a:t>(2:14-16).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2420938"/>
          </a:xfrm>
          <a:solidFill>
            <a:srgbClr val="660066"/>
          </a:solidFill>
        </p:spPr>
        <p:txBody>
          <a:bodyPr/>
          <a:lstStyle/>
          <a:p>
            <a:pPr>
              <a:defRPr/>
            </a:pPr>
            <a:r>
              <a:rPr lang="zh-CN" altLang="en-SG" dirty="0">
                <a:solidFill>
                  <a:srgbClr val="FFFFFF"/>
                </a:solidFill>
              </a:rPr>
              <a:t>非基督徒</a:t>
            </a:r>
            <a:r>
              <a:rPr lang="zh-CN" altLang="en-US" dirty="0">
                <a:solidFill>
                  <a:srgbClr val="FFFFFF"/>
                </a:solidFill>
              </a:rPr>
              <a:t>认为神的灵的事是</a:t>
            </a:r>
            <a:r>
              <a:rPr lang="zh-CN" altLang="en-US" b="1" dirty="0">
                <a:solidFill>
                  <a:srgbClr val="FFFFFF"/>
                </a:solidFill>
              </a:rPr>
              <a:t>愚</a:t>
            </a:r>
            <a:r>
              <a:rPr lang="zh-CN" altLang="en-US" dirty="0">
                <a:solidFill>
                  <a:srgbClr val="FFFFFF"/>
                </a:solidFill>
              </a:rPr>
              <a:t>笨的，因为他们</a:t>
            </a:r>
            <a:r>
              <a:rPr lang="zh-CN" altLang="en-US" b="1" dirty="0">
                <a:solidFill>
                  <a:srgbClr val="FFFFFF"/>
                </a:solidFill>
              </a:rPr>
              <a:t>没有属灵的眼光，所以不能领悟</a:t>
            </a:r>
            <a:r>
              <a:rPr lang="en-US" dirty="0">
                <a:solidFill>
                  <a:srgbClr val="FFFFFF"/>
                </a:solidFill>
              </a:rPr>
              <a:t>(2:14 </a:t>
            </a:r>
            <a:r>
              <a:rPr lang="en-US" sz="3600" dirty="0">
                <a:solidFill>
                  <a:srgbClr val="FFFFFF"/>
                </a:solidFill>
              </a:rPr>
              <a:t>NLT</a:t>
            </a:r>
            <a:r>
              <a:rPr lang="en-US" dirty="0">
                <a:solidFill>
                  <a:srgbClr val="FFFFFF"/>
                </a:solidFill>
              </a:rPr>
              <a:t>)</a:t>
            </a:r>
          </a:p>
        </p:txBody>
      </p:sp>
      <p:sp>
        <p:nvSpPr>
          <p:cNvPr id="104451" name="Rectangle 3"/>
          <p:cNvSpPr>
            <a:spLocks noChangeArrowheads="1"/>
          </p:cNvSpPr>
          <p:nvPr/>
        </p:nvSpPr>
        <p:spPr bwMode="auto">
          <a:xfrm>
            <a:off x="0" y="2924175"/>
            <a:ext cx="9144000" cy="3744913"/>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566738" indent="-566738">
              <a:lnSpc>
                <a:spcPct val="90000"/>
              </a:lnSpc>
              <a:spcBef>
                <a:spcPct val="20000"/>
              </a:spcBef>
              <a:buSzPct val="80000"/>
              <a:buFont typeface="Wingdings" charset="0"/>
              <a:buNone/>
              <a:defRPr/>
            </a:pPr>
            <a:r>
              <a:rPr lang="en-US" sz="4000" b="1" dirty="0">
                <a:solidFill>
                  <a:srgbClr val="FFFFFF"/>
                </a:solidFill>
              </a:rPr>
              <a:t>14 </a:t>
            </a:r>
            <a:r>
              <a:rPr lang="zh-CN" altLang="en-US" sz="4000" b="1" dirty="0">
                <a:solidFill>
                  <a:srgbClr val="FFFFFF"/>
                </a:solidFill>
              </a:rPr>
              <a:t>然而属血气的人不接受　神的灵的事，因为他以为是愚笨的；而且他也不能够明白，因为这些事，要有属灵的眼光才能领悟。</a:t>
            </a:r>
            <a:endParaRPr lang="en-US" sz="4000" b="1" dirty="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xmlns="">
                <a:solidFill>
                  <a:srgbClr val="FFFFFF"/>
                </a:solidFill>
              </a14:hiddenFill>
            </a:ext>
          </a:extLst>
        </p:spPr>
      </p:pic>
      <p:sp>
        <p:nvSpPr>
          <p:cNvPr id="210946" name="Rectangle 2"/>
          <p:cNvSpPr>
            <a:spLocks noGrp="1" noChangeArrowheads="1"/>
          </p:cNvSpPr>
          <p:nvPr>
            <p:ph type="ctrTitle"/>
          </p:nvPr>
        </p:nvSpPr>
        <p:spPr>
          <a:xfrm>
            <a:off x="762000" y="5562600"/>
            <a:ext cx="7772400" cy="1143000"/>
          </a:xfrm>
        </p:spPr>
        <p:txBody>
          <a:bodyPr/>
          <a:lstStyle/>
          <a:p>
            <a:r>
              <a:rPr lang="zh-CN" altLang="en-US" dirty="0">
                <a:solidFill>
                  <a:schemeClr val="tx1"/>
                </a:solidFill>
              </a:rPr>
              <a:t>谁坐在你的椅子上</a:t>
            </a:r>
            <a:br>
              <a:rPr lang="en-US" altLang="zh-CN" dirty="0">
                <a:solidFill>
                  <a:schemeClr val="tx1"/>
                </a:solidFill>
              </a:rPr>
            </a:br>
            <a:r>
              <a:rPr lang="zh-CN" altLang="en-US" dirty="0">
                <a:solidFill>
                  <a:schemeClr val="tx1"/>
                </a:solidFill>
              </a:rPr>
              <a:t>（参见四律）？</a:t>
            </a:r>
            <a:endParaRPr lang="en-US" dirty="0">
              <a:solidFill>
                <a:schemeClr val="tx1"/>
              </a:solidFill>
            </a:endParaRPr>
          </a:p>
        </p:txBody>
      </p:sp>
    </p:spTree>
    <p:extLst>
      <p:ext uri="{BB962C8B-B14F-4D97-AF65-F5344CB8AC3E}">
        <p14:creationId xmlns:p14="http://schemas.microsoft.com/office/powerpoint/2010/main" val="209459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rayer7"/>
          <p:cNvPicPr>
            <a:picLocks noChangeAspect="1" noChangeArrowheads="1"/>
          </p:cNvPicPr>
          <p:nvPr/>
        </p:nvPicPr>
        <p:blipFill>
          <a:blip r:embed="rId3">
            <a:lum bright="-32000"/>
            <a:extLst>
              <a:ext uri="{28A0092B-C50C-407E-A947-70E740481C1C}">
                <a14:useLocalDpi xmlns:a14="http://schemas.microsoft.com/office/drawing/2010/main"/>
              </a:ext>
            </a:extLst>
          </a:blip>
          <a:srcRect/>
          <a:stretch>
            <a:fillRect/>
          </a:stretch>
        </p:blipFill>
        <p:spPr bwMode="auto">
          <a:xfrm>
            <a:off x="4035425" y="0"/>
            <a:ext cx="5108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zh-CN" altLang="en-US" b="1" dirty="0">
                <a:solidFill>
                  <a:schemeClr val="bg1"/>
                </a:solidFill>
                <a:latin typeface="Arial" charset="0"/>
                <a:cs typeface="Arial" charset="0"/>
              </a:rPr>
              <a:t>新约的恩赐</a:t>
            </a:r>
            <a:endParaRPr lang="en-US" dirty="0">
              <a:latin typeface="Arial" charset="0"/>
              <a:cs typeface="Arial" charset="0"/>
            </a:endParaRPr>
          </a:p>
        </p:txBody>
      </p:sp>
      <p:graphicFrame>
        <p:nvGraphicFramePr>
          <p:cNvPr id="237805" name="Group 237"/>
          <p:cNvGraphicFramePr>
            <a:graphicFrameLocks noGrp="1"/>
          </p:cNvGraphicFramePr>
          <p:nvPr>
            <p:extLst/>
          </p:nvPr>
        </p:nvGraphicFramePr>
        <p:xfrm>
          <a:off x="914400" y="1182688"/>
          <a:ext cx="8305800" cy="5211966"/>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89161">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479848">
                  <a:extLst>
                    <a:ext uri="{9D8B030D-6E8A-4147-A177-3AD203B41FA5}">
                      <a16:colId xmlns:a16="http://schemas.microsoft.com/office/drawing/2014/main" val="20005"/>
                    </a:ext>
                  </a:extLst>
                </a:gridCol>
              </a:tblGrid>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恩赐</a:t>
                      </a:r>
                      <a:r>
                        <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a:t>
                      </a:r>
                      <a:r>
                        <a:rPr kumimoji="0" lang="zh-CN" alt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全</a:t>
                      </a:r>
                      <a:r>
                        <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1100" b="1" i="0" u="none" strike="noStrike" cap="none" normalizeH="0" baseline="0" dirty="0" err="1">
                          <a:ln>
                            <a:noFill/>
                          </a:ln>
                          <a:solidFill>
                            <a:schemeClr val="bg1"/>
                          </a:solidFill>
                          <a:effectLst>
                            <a:outerShdw blurRad="38100" dist="38100" dir="2700000" algn="tl">
                              <a:srgbClr val="808080"/>
                            </a:outerShdw>
                          </a:effectLst>
                          <a:latin typeface="Arial" charset="0"/>
                          <a:ea typeface="ＭＳ Ｐゴシック" charset="0"/>
                          <a:cs typeface="Arial" charset="0"/>
                        </a:rPr>
                        <a:t>罗马书</a:t>
                      </a:r>
                      <a:r>
                        <a:rPr kumimoji="0" lang="en-US"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12:6-8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ko-KR" altLang="en-US" sz="1100" b="1" dirty="0" err="1">
                          <a:solidFill>
                            <a:srgbClr val="FFFFFF"/>
                          </a:solidFill>
                          <a:effectLst>
                            <a:outerShdw blurRad="38100" dist="38100" dir="2700000" algn="tl">
                              <a:srgbClr val="000000"/>
                            </a:outerShdw>
                          </a:effectLst>
                          <a:cs typeface="Arial" charset="0"/>
                        </a:rPr>
                        <a:t>以弗所书</a:t>
                      </a:r>
                      <a:r>
                        <a:rPr kumimoji="0" lang="en-US"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4:11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1100" b="1" i="0" u="none" strike="noStrike" cap="none" normalizeH="0" baseline="0" dirty="0" err="1">
                          <a:ln>
                            <a:noFill/>
                          </a:ln>
                          <a:solidFill>
                            <a:schemeClr val="bg1"/>
                          </a:solidFill>
                          <a:effectLst>
                            <a:outerShdw blurRad="38100" dist="38100" dir="2700000" algn="tl">
                              <a:srgbClr val="808080"/>
                            </a:outerShdw>
                          </a:effectLst>
                          <a:latin typeface="Arial" charset="0"/>
                          <a:ea typeface="ＭＳ Ｐゴシック" charset="0"/>
                          <a:cs typeface="Arial" charset="0"/>
                        </a:rPr>
                        <a:t>哥林多前书</a:t>
                      </a:r>
                      <a:r>
                        <a:rPr kumimoji="0" lang="en-US" altLang="ko-KR"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a:t>
                      </a:r>
                      <a:r>
                        <a:rPr kumimoji="0" lang="en-US"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12:28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1100" b="1" i="0" u="none" strike="noStrike" cap="none" normalizeH="0" baseline="0" dirty="0" err="1">
                          <a:ln>
                            <a:noFill/>
                          </a:ln>
                          <a:solidFill>
                            <a:schemeClr val="bg1"/>
                          </a:solidFill>
                          <a:effectLst>
                            <a:outerShdw blurRad="38100" dist="38100" dir="2700000" algn="tl">
                              <a:srgbClr val="808080"/>
                            </a:outerShdw>
                          </a:effectLst>
                          <a:latin typeface="Arial" charset="0"/>
                          <a:ea typeface="ＭＳ Ｐゴシック" charset="0"/>
                          <a:cs typeface="Arial" charset="0"/>
                        </a:rPr>
                        <a:t>哥林多前书</a:t>
                      </a:r>
                      <a:r>
                        <a:rPr kumimoji="0" lang="en-US" altLang="ko-KR"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a:t>
                      </a:r>
                      <a:r>
                        <a:rPr kumimoji="0" lang="en-US"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12:29-30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o-KR" altLang="en-US" sz="1100" b="1" i="0" u="none" strike="noStrike" cap="none" normalizeH="0" baseline="0" dirty="0" err="1">
                          <a:ln>
                            <a:noFill/>
                          </a:ln>
                          <a:solidFill>
                            <a:schemeClr val="bg1"/>
                          </a:solidFill>
                          <a:effectLst>
                            <a:outerShdw blurRad="38100" dist="38100" dir="2700000" algn="tl">
                              <a:srgbClr val="808080"/>
                            </a:outerShdw>
                          </a:effectLst>
                          <a:latin typeface="Arial" charset="0"/>
                          <a:ea typeface="ＭＳ Ｐゴシック" charset="0"/>
                          <a:cs typeface="Arial" charset="0"/>
                        </a:rPr>
                        <a:t>哥林多前书</a:t>
                      </a:r>
                      <a:r>
                        <a:rPr kumimoji="0" lang="en-US" altLang="ko-KR"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 </a:t>
                      </a:r>
                      <a:r>
                        <a:rPr kumimoji="0" lang="en-US" sz="11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12:8-10</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教导</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教导</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教导</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教导</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传福音</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传道者</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牧师</a:t>
                      </a:r>
                      <a:r>
                        <a:rPr kumimoji="0" lang="en-US" altLang="zh-CN"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教师</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牧师</a:t>
                      </a:r>
                      <a:r>
                        <a:rPr kumimoji="0" lang="en-US" altLang="zh-CN"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教师</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勉励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勉励</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治理</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治理</a:t>
                      </a:r>
                      <a:endParaRPr kumimoji="0" lang="en-US" sz="1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信心</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信心</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Arial"/>
                          <a:ea typeface="ＭＳ Ｐゴシック" charset="0"/>
                          <a:cs typeface="ＭＳ Ｐゴシック" charset="0"/>
                        </a:rPr>
                        <a:t>施舍</a:t>
                      </a:r>
                      <a:endPar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施舍</a:t>
                      </a:r>
                      <a:endPar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en-US" sz="1200" b="1" dirty="0">
                          <a:solidFill>
                            <a:schemeClr val="bg1"/>
                          </a:solidFill>
                          <a:ea typeface="ＭＳ Ｐゴシック" charset="0"/>
                          <a:cs typeface="ＭＳ Ｐゴシック" charset="0"/>
                        </a:rPr>
                        <a:t>服饰</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en-US" sz="1200" b="1" dirty="0">
                          <a:solidFill>
                            <a:schemeClr val="bg1"/>
                          </a:solidFill>
                          <a:ea typeface="ＭＳ Ｐゴシック" charset="0"/>
                          <a:cs typeface="ＭＳ Ｐゴシック" charset="0"/>
                        </a:rPr>
                        <a:t>服饰</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en-US" sz="1200" b="1" dirty="0">
                          <a:solidFill>
                            <a:schemeClr val="bg1"/>
                          </a:solidFill>
                          <a:ea typeface="ＭＳ Ｐゴシック" charset="0"/>
                          <a:cs typeface="ＭＳ Ｐゴシック" charset="0"/>
                        </a:rPr>
                        <a:t>服饰</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eaLnBrk="1" hangingPunct="1"/>
                      <a:r>
                        <a:rPr lang="zh-CN" altLang="en-US" sz="1200" b="1" dirty="0">
                          <a:solidFill>
                            <a:schemeClr val="bg1"/>
                          </a:solidFill>
                          <a:ea typeface="ＭＳ Ｐゴシック" charset="0"/>
                          <a:cs typeface="ＭＳ Ｐゴシック" charset="0"/>
                        </a:rPr>
                        <a:t>连绵</a:t>
                      </a:r>
                      <a:endParaRPr lang="en-US" sz="1200" b="1" dirty="0">
                        <a:solidFill>
                          <a:schemeClr val="bg1"/>
                        </a:solidFill>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eaLnBrk="1" hangingPunct="1"/>
                      <a:r>
                        <a:rPr lang="zh-CN" altLang="en-US" sz="1200" b="1" dirty="0">
                          <a:solidFill>
                            <a:schemeClr val="bg1"/>
                          </a:solidFill>
                          <a:ea typeface="ＭＳ Ｐゴシック" charset="0"/>
                          <a:cs typeface="ＭＳ Ｐゴシック" charset="0"/>
                        </a:rPr>
                        <a:t>连绵</a:t>
                      </a:r>
                      <a:endParaRPr lang="en-US" sz="1200" b="1" dirty="0">
                        <a:solidFill>
                          <a:schemeClr val="bg1"/>
                        </a:solidFill>
                        <a:ea typeface="ＭＳ Ｐゴシック" charset="0"/>
                        <a:cs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使徒</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使徒</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使徒</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使徒</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智慧</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智慧</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知识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知识</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预言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en-US" sz="1200" b="1" dirty="0">
                          <a:solidFill>
                            <a:schemeClr val="bg1"/>
                          </a:solidFill>
                          <a:ea typeface="ＭＳ Ｐゴシック" charset="0"/>
                          <a:cs typeface="ＭＳ Ｐゴシック" charset="0"/>
                        </a:rPr>
                        <a:t>分辨</a:t>
                      </a:r>
                      <a:r>
                        <a:rPr lang="zh-CN" altLang="en-SG" sz="1200" b="1" dirty="0">
                          <a:solidFill>
                            <a:schemeClr val="bg1"/>
                          </a:solidFill>
                          <a:ea typeface="ＭＳ Ｐゴシック" charset="0"/>
                          <a:cs typeface="ＭＳ Ｐゴシック" charset="0"/>
                        </a:rPr>
                        <a:t>诸灵</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zh-CN" altLang="en-US" sz="1200" b="1" dirty="0">
                          <a:solidFill>
                            <a:schemeClr val="bg1"/>
                          </a:solidFill>
                          <a:ea typeface="ＭＳ Ｐゴシック" charset="0"/>
                          <a:cs typeface="ＭＳ Ｐゴシック" charset="0"/>
                        </a:rPr>
                        <a:t>分辨</a:t>
                      </a:r>
                      <a:r>
                        <a:rPr lang="zh-CN" altLang="en-SG" sz="1200" b="1" dirty="0">
                          <a:solidFill>
                            <a:schemeClr val="bg1"/>
                          </a:solidFill>
                          <a:ea typeface="ＭＳ Ｐゴシック" charset="0"/>
                          <a:cs typeface="ＭＳ Ｐゴシック" charset="0"/>
                        </a:rPr>
                        <a:t>诸灵</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方言</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方言</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方言</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方言</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翻译</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翻译</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翻译</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行神迹</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行神迹</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行神迹</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行神迹</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医治</a:t>
                      </a:r>
                      <a:endPar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医治</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医治</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zh-CN"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医治</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19088" y="1196977"/>
            <a:ext cx="519113" cy="1317625"/>
            <a:chOff x="345" y="706"/>
            <a:chExt cx="327" cy="830"/>
          </a:xfrm>
        </p:grpSpPr>
        <p:sp>
          <p:nvSpPr>
            <p:cNvPr id="237784" name="Text Box 216"/>
            <p:cNvSpPr txBox="1">
              <a:spLocks noChangeArrowheads="1"/>
            </p:cNvSpPr>
            <p:nvPr/>
          </p:nvSpPr>
          <p:spPr bwMode="auto">
            <a:xfrm rot="16200000">
              <a:off x="91" y="960"/>
              <a:ext cx="800"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语言</a:t>
              </a:r>
              <a:b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彼得前书</a:t>
              </a:r>
              <a: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4:11a</a:t>
              </a: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pitchFamily="-128" charset="0"/>
                <a:ea typeface="Arial" charset="0"/>
                <a:cs typeface="Arial" charset="0"/>
              </a:endParaRPr>
            </a:p>
          </p:txBody>
        </p:sp>
      </p:grpSp>
      <p:grpSp>
        <p:nvGrpSpPr>
          <p:cNvPr id="3" name="Group 225"/>
          <p:cNvGrpSpPr>
            <a:grpSpLocks/>
          </p:cNvGrpSpPr>
          <p:nvPr/>
        </p:nvGrpSpPr>
        <p:grpSpPr bwMode="auto">
          <a:xfrm>
            <a:off x="338138" y="2590801"/>
            <a:ext cx="500063" cy="1343026"/>
            <a:chOff x="357" y="1632"/>
            <a:chExt cx="315" cy="846"/>
          </a:xfrm>
        </p:grpSpPr>
        <p:sp>
          <p:nvSpPr>
            <p:cNvPr id="237786" name="Text Box 218"/>
            <p:cNvSpPr txBox="1">
              <a:spLocks noChangeArrowheads="1"/>
            </p:cNvSpPr>
            <p:nvPr/>
          </p:nvSpPr>
          <p:spPr bwMode="auto">
            <a:xfrm rot="16200000">
              <a:off x="86" y="1916"/>
              <a:ext cx="833"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服侍</a:t>
              </a:r>
              <a:r>
                <a:rPr kumimoji="0" lang="ko-KR"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cs typeface="Arial" charset="0"/>
                </a:rPr>
                <a:t> （</a:t>
              </a: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行动</a:t>
              </a:r>
              <a:r>
                <a:rPr kumimoji="0" lang="ko-KR" alt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cs typeface="Arial" charset="0"/>
                </a:rPr>
                <a:t>）</a:t>
              </a:r>
              <a:b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彼得前书</a:t>
              </a:r>
              <a:r>
                <a:rPr kumimoji="0" lang="en-US" altLang="ko-KR"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4:11b</a:t>
              </a: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pitchFamily="-128" charset="0"/>
                <a:ea typeface="Arial" charset="0"/>
                <a:cs typeface="Arial" charset="0"/>
              </a:endParaRPr>
            </a:p>
          </p:txBody>
        </p:sp>
      </p:grpSp>
      <p:grpSp>
        <p:nvGrpSpPr>
          <p:cNvPr id="4" name="Group 227"/>
          <p:cNvGrpSpPr>
            <a:grpSpLocks/>
          </p:cNvGrpSpPr>
          <p:nvPr/>
        </p:nvGrpSpPr>
        <p:grpSpPr bwMode="auto">
          <a:xfrm>
            <a:off x="334963" y="5238750"/>
            <a:ext cx="503238" cy="1108075"/>
            <a:chOff x="355" y="3300"/>
            <a:chExt cx="317" cy="698"/>
          </a:xfrm>
        </p:grpSpPr>
        <p:sp>
          <p:nvSpPr>
            <p:cNvPr id="237787" name="Text Box 219"/>
            <p:cNvSpPr txBox="1">
              <a:spLocks noChangeArrowheads="1"/>
            </p:cNvSpPr>
            <p:nvPr/>
          </p:nvSpPr>
          <p:spPr bwMode="auto">
            <a:xfrm rot="16200000">
              <a:off x="152" y="3503"/>
              <a:ext cx="698"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记号</a:t>
              </a:r>
              <a:b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希伯来书</a:t>
              </a:r>
              <a: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2:4</a:t>
              </a: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pitchFamily="-128" charset="0"/>
                <a:ea typeface="Arial" charset="0"/>
                <a:cs typeface="Arial" charset="0"/>
              </a:endParaRPr>
            </a:p>
          </p:txBody>
        </p:sp>
      </p:grpSp>
      <p:grpSp>
        <p:nvGrpSpPr>
          <p:cNvPr id="5" name="Group 226"/>
          <p:cNvGrpSpPr>
            <a:grpSpLocks/>
          </p:cNvGrpSpPr>
          <p:nvPr/>
        </p:nvGrpSpPr>
        <p:grpSpPr bwMode="auto">
          <a:xfrm>
            <a:off x="339725" y="3957639"/>
            <a:ext cx="498475" cy="1223963"/>
            <a:chOff x="358" y="2493"/>
            <a:chExt cx="314" cy="771"/>
          </a:xfrm>
        </p:grpSpPr>
        <p:sp>
          <p:nvSpPr>
            <p:cNvPr id="237785" name="Text Box 217"/>
            <p:cNvSpPr txBox="1">
              <a:spLocks noChangeArrowheads="1"/>
            </p:cNvSpPr>
            <p:nvPr/>
          </p:nvSpPr>
          <p:spPr bwMode="auto">
            <a:xfrm rot="16200000">
              <a:off x="128" y="2723"/>
              <a:ext cx="751" cy="29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基础</a:t>
              </a:r>
              <a:b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ko-KR" altLang="en-US" sz="12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cs typeface="Arial" charset="0"/>
                </a:rPr>
                <a:t>以弗所书</a:t>
              </a:r>
              <a:r>
                <a:rPr kumimoji="0" lang="en-US" altLang="ko-KR"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2:20</a:t>
              </a: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and" pitchFamily="-128" charset="0"/>
                <a:ea typeface="Arial" charset="0"/>
                <a:cs typeface="Arial" charset="0"/>
              </a:endParaRPr>
            </a:p>
          </p:txBody>
        </p:sp>
      </p:grpSp>
      <p:sp>
        <p:nvSpPr>
          <p:cNvPr id="237796" name="WordArt 228"/>
          <p:cNvSpPr>
            <a:spLocks noChangeArrowheads="1" noChangeShapeType="1" noTextEdit="1"/>
          </p:cNvSpPr>
          <p:nvPr/>
        </p:nvSpPr>
        <p:spPr bwMode="auto">
          <a:xfrm rot="-5400000">
            <a:off x="-102764" y="2483246"/>
            <a:ext cx="569863" cy="31353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charset="0"/>
                <a:ea typeface="ＭＳ Ｐゴシック" charset="0"/>
              </a:rPr>
              <a:t>常驻</a:t>
            </a:r>
            <a:endParaRPr kumimoji="0" lang="en-US" sz="3600" b="0" i="0" u="none" strike="noStrike" kern="10" cap="none" spc="0" normalizeH="0" baseline="0" noProof="0" dirty="0">
              <a:ln w="9525">
                <a:solidFill>
                  <a:srgbClr val="000000"/>
                </a:solidFill>
                <a:round/>
                <a:headEnd/>
                <a:tailEnd/>
              </a:ln>
              <a:solidFill>
                <a:srgbClr val="FFFFFF"/>
              </a:solidFill>
              <a:effectLst>
                <a:outerShdw blurRad="63500" dist="35921" dir="2700000" algn="ctr" rotWithShape="0">
                  <a:srgbClr val="000000"/>
                </a:outerShdw>
              </a:effectLst>
              <a:uLnTx/>
              <a:uFillTx/>
              <a:latin typeface="Arial Black"/>
              <a:ea typeface="Arial Black"/>
              <a:cs typeface="Arial Black"/>
            </a:endParaRPr>
          </a:p>
        </p:txBody>
      </p:sp>
      <p:sp>
        <p:nvSpPr>
          <p:cNvPr id="237797" name="WordArt 229"/>
          <p:cNvSpPr>
            <a:spLocks noChangeArrowheads="1" noChangeShapeType="1" noTextEdit="1"/>
          </p:cNvSpPr>
          <p:nvPr/>
        </p:nvSpPr>
        <p:spPr bwMode="auto">
          <a:xfrm rot="-5400000">
            <a:off x="-127384" y="5093953"/>
            <a:ext cx="619100" cy="313531"/>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暂时的</a:t>
            </a:r>
            <a:endParaRPr kumimoji="0" lang="en-US" sz="3600" b="0" i="0" u="none" strike="noStrike" kern="10" cap="none" spc="0" normalizeH="0" baseline="0" noProof="0" dirty="0">
              <a:ln w="9525">
                <a:solidFill>
                  <a:srgbClr val="000000"/>
                </a:solidFill>
                <a:round/>
                <a:headEnd/>
                <a:tailEnd/>
              </a:ln>
              <a:solidFill>
                <a:srgbClr val="FFFFFF"/>
              </a:solidFill>
              <a:effectLst>
                <a:outerShdw blurRad="63500" dist="35921" dir="2700000" algn="ctr" rotWithShape="0">
                  <a:srgbClr val="000000"/>
                </a:outerShdw>
              </a:effectLst>
              <a:uLnTx/>
              <a:uFillTx/>
              <a:latin typeface="Arial Black"/>
              <a:ea typeface="Arial Black"/>
              <a:cs typeface="Arial Black"/>
            </a:endParaRP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a:t>
            </a:r>
          </a:p>
        </p:txBody>
      </p:sp>
    </p:spTree>
    <p:extLst>
      <p:ext uri="{BB962C8B-B14F-4D97-AF65-F5344CB8AC3E}">
        <p14:creationId xmlns:p14="http://schemas.microsoft.com/office/powerpoint/2010/main" val="1530475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p:bldP spid="23779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ctr" eaLnBrk="1" hangingPunct="1">
              <a:defRPr/>
            </a:pPr>
            <a:endParaRPr lang="en-US" b="1">
              <a:solidFill>
                <a:srgbClr val="333333"/>
              </a:solidFill>
            </a:endParaRPr>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2800" b="1" dirty="0">
                <a:solidFill>
                  <a:srgbClr val="333333"/>
                </a:solidFill>
              </a:rPr>
              <a:t>"</a:t>
            </a:r>
            <a:r>
              <a:rPr lang="zh-CN" altLang="en-US" sz="2800" b="1" dirty="0">
                <a:solidFill>
                  <a:srgbClr val="333333"/>
                </a:solidFill>
              </a:rPr>
              <a:t>属血气的人</a:t>
            </a:r>
            <a:r>
              <a:rPr lang="en-US" altLang="ja-JP" sz="2800" b="1" dirty="0">
                <a:solidFill>
                  <a:srgbClr val="333333"/>
                </a:solidFill>
              </a:rPr>
              <a:t>"</a:t>
            </a:r>
            <a:endParaRPr lang="en-US" sz="2800" b="1" dirty="0">
              <a:solidFill>
                <a:srgbClr val="333333"/>
              </a:solidFill>
            </a:endParaRPr>
          </a:p>
          <a:p>
            <a:pPr algn="ctr" eaLnBrk="1" hangingPunct="1"/>
            <a:r>
              <a:rPr lang="en-US" sz="2800" b="1" dirty="0">
                <a:solidFill>
                  <a:srgbClr val="333333"/>
                </a:solidFill>
              </a:rPr>
              <a:t>(</a:t>
            </a:r>
            <a:r>
              <a:rPr lang="zh-CN" altLang="en-US" sz="2800" b="1" dirty="0">
                <a:solidFill>
                  <a:srgbClr val="333333"/>
                </a:solidFill>
              </a:rPr>
              <a:t>费信徒</a:t>
            </a:r>
            <a:r>
              <a:rPr lang="en-US" sz="2800" b="1" dirty="0">
                <a:solidFill>
                  <a:srgbClr val="333333"/>
                </a:solidFill>
              </a:rPr>
              <a:t>)</a:t>
            </a:r>
          </a:p>
          <a:p>
            <a:pPr algn="ctr" eaLnBrk="1" hangingPunct="1"/>
            <a:r>
              <a:rPr lang="en-US" sz="2800" b="1" dirty="0">
                <a:solidFill>
                  <a:srgbClr val="333333"/>
                </a:solidFill>
              </a:rPr>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zh-CN" alt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2596747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5" grpId="0" animBg="1"/>
      <p:bldP spid="179236" grpId="0" animBg="1"/>
      <p:bldP spid="1792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0"/>
            <a:ext cx="9144000" cy="1700213"/>
          </a:xfrm>
          <a:solidFill>
            <a:srgbClr val="660066"/>
          </a:solidFill>
        </p:spPr>
        <p:txBody>
          <a:bodyPr/>
          <a:lstStyle/>
          <a:p>
            <a:pPr eaLnBrk="1" hangingPunct="1"/>
            <a:r>
              <a:rPr lang="zh-CN" altLang="en-US" dirty="0">
                <a:solidFill>
                  <a:schemeClr val="tx1"/>
                </a:solidFill>
              </a:rPr>
              <a:t>我们能够做明智的属灵决定因为基督指示我们。 （林前 </a:t>
            </a:r>
            <a:r>
              <a:rPr lang="en-US" altLang="zh-CN" dirty="0">
                <a:solidFill>
                  <a:schemeClr val="tx1"/>
                </a:solidFill>
              </a:rPr>
              <a:t>2:15</a:t>
            </a:r>
            <a:r>
              <a:rPr lang="zh-CN" altLang="en-US" dirty="0">
                <a:solidFill>
                  <a:schemeClr val="tx1"/>
                </a:solidFill>
              </a:rPr>
              <a:t>）</a:t>
            </a:r>
            <a:endParaRPr lang="en-US" dirty="0">
              <a:solidFill>
                <a:schemeClr val="tx1"/>
              </a:solidFill>
            </a:endParaRPr>
          </a:p>
        </p:txBody>
      </p:sp>
      <p:sp>
        <p:nvSpPr>
          <p:cNvPr id="104451" name="Rectangle 3"/>
          <p:cNvSpPr>
            <a:spLocks noChangeArrowheads="1"/>
          </p:cNvSpPr>
          <p:nvPr/>
        </p:nvSpPr>
        <p:spPr bwMode="auto">
          <a:xfrm>
            <a:off x="0" y="1447800"/>
            <a:ext cx="9144000" cy="457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66738" indent="-566738">
              <a:lnSpc>
                <a:spcPct val="90000"/>
              </a:lnSpc>
              <a:spcBef>
                <a:spcPct val="20000"/>
              </a:spcBef>
              <a:buSzPct val="80000"/>
              <a:buFont typeface="Wingdings" charset="0"/>
              <a:buNone/>
              <a:defRPr/>
            </a:pPr>
            <a:r>
              <a:rPr lang="en-US" sz="4000" b="1" dirty="0">
                <a:solidFill>
                  <a:srgbClr val="FFFFFF"/>
                </a:solidFill>
              </a:rPr>
              <a:t>15 </a:t>
            </a:r>
            <a:r>
              <a:rPr lang="zh-CN" altLang="en-US" sz="4000" b="1" dirty="0">
                <a:solidFill>
                  <a:srgbClr val="FFFFFF"/>
                </a:solidFill>
              </a:rPr>
              <a:t>属灵的人能看透万事，却没有人能看透他</a:t>
            </a:r>
            <a:endParaRPr lang="en-US" sz="4000" b="1" dirty="0">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2"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ctr" eaLnBrk="1" hangingPunct="1">
                <a:defRPr/>
              </a:pPr>
              <a:endParaRPr lang="en-US" b="1">
                <a:solidFill>
                  <a:srgbClr val="333333"/>
                </a:solidFill>
              </a:endParaRPr>
            </a:p>
          </p:txBody>
        </p:sp>
        <p:sp>
          <p:nvSpPr>
            <p:cNvPr id="85025" name="Text Box 22"/>
            <p:cNvSpPr txBox="1">
              <a:spLocks noChangeArrowheads="1"/>
            </p:cNvSpPr>
            <p:nvPr/>
          </p:nvSpPr>
          <p:spPr bwMode="auto">
            <a:xfrm>
              <a:off x="3712" y="2937"/>
              <a:ext cx="1249" cy="8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2800" b="1" dirty="0">
                  <a:solidFill>
                    <a:srgbClr val="333333"/>
                  </a:solidFill>
                </a:rPr>
                <a:t>“</a:t>
              </a:r>
              <a:r>
                <a:rPr lang="zh-CN" altLang="en-US" sz="2800" b="1" dirty="0">
                  <a:solidFill>
                    <a:srgbClr val="333333"/>
                  </a:solidFill>
                </a:rPr>
                <a:t>树龄的人</a:t>
              </a:r>
              <a:r>
                <a:rPr lang="en-US" altLang="ja-JP" sz="2800" b="1" dirty="0">
                  <a:solidFill>
                    <a:srgbClr val="333333"/>
                  </a:solidFill>
                </a:rPr>
                <a:t>"</a:t>
              </a:r>
              <a:endParaRPr lang="en-US" sz="2800" b="1" dirty="0">
                <a:solidFill>
                  <a:srgbClr val="333333"/>
                </a:solidFill>
              </a:endParaRPr>
            </a:p>
            <a:p>
              <a:pPr algn="ctr" eaLnBrk="1" hangingPunct="1"/>
              <a:r>
                <a:rPr lang="en-US" sz="2800" b="1" dirty="0">
                  <a:solidFill>
                    <a:srgbClr val="333333"/>
                  </a:solidFill>
                </a:rPr>
                <a:t>(</a:t>
              </a:r>
              <a:r>
                <a:rPr lang="zh-CN" altLang="en-US" sz="2800" b="1" dirty="0">
                  <a:solidFill>
                    <a:srgbClr val="333333"/>
                  </a:solidFill>
                </a:rPr>
                <a:t>基督徒</a:t>
              </a:r>
              <a:r>
                <a:rPr lang="en-US" sz="2800" b="1" dirty="0">
                  <a:solidFill>
                    <a:srgbClr val="333333"/>
                  </a:solidFill>
                </a:rPr>
                <a:t>)</a:t>
              </a:r>
            </a:p>
            <a:p>
              <a:pPr algn="ctr" eaLnBrk="1" hangingPunct="1"/>
              <a:r>
                <a:rPr lang="en-US" sz="2800" b="1" dirty="0">
                  <a:solidFill>
                    <a:srgbClr val="333333"/>
                  </a:solidFill>
                </a:rPr>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ctr" eaLnBrk="1" hangingPunct="1">
              <a:defRPr/>
            </a:pPr>
            <a:endParaRPr lang="en-US" b="1">
              <a:solidFill>
                <a:srgbClr val="333333"/>
              </a:solidFill>
            </a:endParaRPr>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sz="2800" b="1" dirty="0">
                <a:solidFill>
                  <a:srgbClr val="333333"/>
                </a:solidFill>
              </a:rPr>
              <a:t>"</a:t>
            </a:r>
            <a:r>
              <a:rPr lang="zh-CN" altLang="en-US" sz="2800" b="1" dirty="0">
                <a:solidFill>
                  <a:srgbClr val="333333"/>
                </a:solidFill>
              </a:rPr>
              <a:t>属血气的人</a:t>
            </a:r>
            <a:r>
              <a:rPr lang="en-US" altLang="ja-JP" sz="2800" b="1" dirty="0">
                <a:solidFill>
                  <a:srgbClr val="333333"/>
                </a:solidFill>
              </a:rPr>
              <a:t>"</a:t>
            </a:r>
            <a:endParaRPr lang="en-US" sz="2800" b="1" dirty="0">
              <a:solidFill>
                <a:srgbClr val="333333"/>
              </a:solidFill>
            </a:endParaRPr>
          </a:p>
          <a:p>
            <a:pPr algn="ctr" eaLnBrk="1" hangingPunct="1"/>
            <a:r>
              <a:rPr lang="en-US" sz="2800" b="1" dirty="0">
                <a:solidFill>
                  <a:srgbClr val="333333"/>
                </a:solidFill>
              </a:rPr>
              <a:t>(</a:t>
            </a:r>
            <a:r>
              <a:rPr lang="zh-CN" altLang="en-US" sz="2800" b="1" dirty="0">
                <a:solidFill>
                  <a:srgbClr val="333333"/>
                </a:solidFill>
              </a:rPr>
              <a:t>费信徒</a:t>
            </a:r>
            <a:r>
              <a:rPr lang="en-US" sz="2800" b="1" dirty="0">
                <a:solidFill>
                  <a:srgbClr val="333333"/>
                </a:solidFill>
              </a:rPr>
              <a:t>)</a:t>
            </a:r>
          </a:p>
          <a:p>
            <a:pPr algn="ctr" eaLnBrk="1" hangingPunct="1"/>
            <a:r>
              <a:rPr lang="en-US" sz="2800" b="1" dirty="0">
                <a:solidFill>
                  <a:srgbClr val="333333"/>
                </a:solidFill>
              </a:rPr>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zh-CN" alt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zh-CN" alt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1"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23" name="Oval 23"/>
          <p:cNvSpPr>
            <a:spLocks noChangeAspect="1" noChangeArrowheads="1"/>
          </p:cNvSpPr>
          <p:nvPr/>
        </p:nvSpPr>
        <p:spPr bwMode="auto">
          <a:xfrm>
            <a:off x="7524005" y="3124202"/>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6" name="Oval 26"/>
          <p:cNvSpPr>
            <a:spLocks noChangeAspect="1" noChangeArrowheads="1"/>
          </p:cNvSpPr>
          <p:nvPr/>
        </p:nvSpPr>
        <p:spPr bwMode="auto">
          <a:xfrm>
            <a:off x="6781802" y="3810002"/>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7" name="Oval 27"/>
          <p:cNvSpPr>
            <a:spLocks noChangeAspect="1" noChangeArrowheads="1"/>
          </p:cNvSpPr>
          <p:nvPr/>
        </p:nvSpPr>
        <p:spPr bwMode="auto">
          <a:xfrm>
            <a:off x="6781802" y="2348880"/>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8" name="Oval 28"/>
          <p:cNvSpPr>
            <a:spLocks noChangeAspect="1" noChangeArrowheads="1"/>
          </p:cNvSpPr>
          <p:nvPr/>
        </p:nvSpPr>
        <p:spPr bwMode="auto">
          <a:xfrm>
            <a:off x="6096002" y="3657601"/>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29" name="Oval 29"/>
          <p:cNvSpPr>
            <a:spLocks noChangeAspect="1" noChangeArrowheads="1"/>
          </p:cNvSpPr>
          <p:nvPr/>
        </p:nvSpPr>
        <p:spPr bwMode="auto">
          <a:xfrm>
            <a:off x="6096002" y="2590800"/>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30" name="Oval 30"/>
          <p:cNvSpPr>
            <a:spLocks noChangeAspect="1" noChangeArrowheads="1"/>
          </p:cNvSpPr>
          <p:nvPr/>
        </p:nvSpPr>
        <p:spPr bwMode="auto">
          <a:xfrm>
            <a:off x="7315201" y="3657601"/>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ctr" eaLnBrk="1" hangingPunct="1"/>
            <a:endParaRPr lang="en-US" b="1">
              <a:solidFill>
                <a:srgbClr val="333333"/>
              </a:solidFill>
            </a:endParaRPr>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eaLnBrk="1" hangingPunct="1"/>
            <a:r>
              <a:rPr lang="en-US" sz="3600" b="1"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960092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ctrTitle"/>
          </p:nvPr>
        </p:nvSpPr>
        <p:spPr>
          <a:xfrm>
            <a:off x="0" y="0"/>
            <a:ext cx="9144000" cy="1844675"/>
          </a:xfrm>
          <a:solidFill>
            <a:srgbClr val="660066"/>
          </a:solidFill>
        </p:spPr>
        <p:txBody>
          <a:bodyPr/>
          <a:lstStyle/>
          <a:p>
            <a:r>
              <a:rPr lang="zh-CN" altLang="en-SG" dirty="0">
                <a:solidFill>
                  <a:schemeClr val="tx1"/>
                </a:solidFill>
              </a:rPr>
              <a:t>我们不能教导</a:t>
            </a:r>
            <a:r>
              <a:rPr lang="zh-CN" altLang="en-US" dirty="0">
                <a:solidFill>
                  <a:schemeClr val="tx1"/>
                </a:solidFill>
              </a:rPr>
              <a:t>神，但祂能教导我们。 （</a:t>
            </a:r>
            <a:r>
              <a:rPr lang="en-US" altLang="zh-CN" dirty="0">
                <a:solidFill>
                  <a:schemeClr val="tx1"/>
                </a:solidFill>
              </a:rPr>
              <a:t>2:16</a:t>
            </a:r>
            <a:r>
              <a:rPr lang="zh-CN" altLang="en-US" dirty="0">
                <a:solidFill>
                  <a:schemeClr val="tx1"/>
                </a:solidFill>
              </a:rPr>
              <a:t>）</a:t>
            </a:r>
            <a:endParaRPr lang="en-US" dirty="0">
              <a:solidFill>
                <a:schemeClr val="tx1"/>
              </a:solidFill>
            </a:endParaRPr>
          </a:p>
        </p:txBody>
      </p:sp>
      <p:sp>
        <p:nvSpPr>
          <p:cNvPr id="388099" name="Rectangle 3"/>
          <p:cNvSpPr>
            <a:spLocks noGrp="1" noChangeArrowheads="1"/>
          </p:cNvSpPr>
          <p:nvPr>
            <p:ph type="subTitle" idx="1"/>
          </p:nvPr>
        </p:nvSpPr>
        <p:spPr>
          <a:xfrm>
            <a:off x="457200" y="2420938"/>
            <a:ext cx="8001000" cy="3638550"/>
          </a:xfrm>
        </p:spPr>
        <p:txBody>
          <a:bodyPr/>
          <a:lstStyle/>
          <a:p>
            <a:pPr marL="579438" indent="-579438" algn="l">
              <a:defRPr/>
            </a:pPr>
            <a:r>
              <a:rPr lang="en-US" sz="4000" b="1" dirty="0">
                <a:cs typeface="+mn-cs"/>
              </a:rPr>
              <a:t>16 </a:t>
            </a:r>
            <a:r>
              <a:rPr lang="zh-CN" altLang="en-US" sz="4000" b="1" dirty="0">
                <a:cs typeface="+mn-cs"/>
              </a:rPr>
              <a:t>如经上所记：</a:t>
            </a:r>
          </a:p>
          <a:p>
            <a:pPr marL="579438" indent="-579438" algn="l">
              <a:defRPr/>
            </a:pPr>
            <a:r>
              <a:rPr lang="zh-CN" altLang="en-US" sz="4000" b="1" dirty="0">
                <a:cs typeface="+mn-cs"/>
              </a:rPr>
              <a:t>“谁曾知道主的心意，</a:t>
            </a:r>
          </a:p>
          <a:p>
            <a:pPr marL="579438" indent="-579438" algn="l">
              <a:defRPr/>
            </a:pPr>
            <a:r>
              <a:rPr lang="zh-CN" altLang="en-US" sz="4000" b="1" dirty="0">
                <a:cs typeface="+mn-cs"/>
              </a:rPr>
              <a:t>能够指教他呢？”</a:t>
            </a:r>
          </a:p>
          <a:p>
            <a:pPr marL="579438" indent="-579438" algn="l">
              <a:defRPr/>
            </a:pPr>
            <a:r>
              <a:rPr lang="zh-CN" altLang="en-US" sz="4000" b="1" dirty="0">
                <a:cs typeface="+mn-cs"/>
              </a:rPr>
              <a:t>但我们已经得着基督的心意了。</a:t>
            </a:r>
            <a:endParaRPr lang="en-US" sz="4000" b="1" dirty="0">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78" tIns="45690" rIns="91378" bIns="45690" anchor="ctr"/>
          <a:lstStyle/>
          <a:p>
            <a:pPr algn="ctr" eaLnBrk="1" hangingPunct="1"/>
            <a:r>
              <a:rPr lang="zh-CN" altLang="en-US" sz="4400" b="1" dirty="0">
                <a:solidFill>
                  <a:srgbClr val="FFFFFF"/>
                </a:solidFill>
                <a:ea typeface="Osaka" charset="0"/>
                <a:cs typeface="Osaka" charset="0"/>
              </a:rPr>
              <a:t>教会把焦点放在</a:t>
            </a:r>
            <a:br>
              <a:rPr lang="zh-CN" altLang="en-US" sz="4400" b="1" dirty="0">
                <a:solidFill>
                  <a:srgbClr val="FFFFFF"/>
                </a:solidFill>
                <a:ea typeface="Osaka" charset="0"/>
                <a:cs typeface="Osaka" charset="0"/>
              </a:rPr>
            </a:br>
            <a:r>
              <a:rPr lang="zh-CN" altLang="en-US" sz="4400" b="1" u="sng" dirty="0">
                <a:solidFill>
                  <a:srgbClr val="FFFF00"/>
                </a:solidFill>
                <a:ea typeface="Osaka" charset="0"/>
                <a:cs typeface="Osaka" charset="0"/>
              </a:rPr>
              <a:t>上帝的 智慧 </a:t>
            </a:r>
          </a:p>
          <a:p>
            <a:pPr algn="ctr" eaLnBrk="1" hangingPunct="1"/>
            <a:r>
              <a:rPr lang="zh-CN" altLang="en-US" sz="4400" b="1"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45388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78" tIns="45690" rIns="91378" bIns="45690"/>
          <a:lstStyle/>
          <a:p>
            <a:pPr algn="ctr" eaLnBrk="1" hangingPunct="1">
              <a:spcBef>
                <a:spcPct val="20000"/>
              </a:spcBef>
            </a:pPr>
            <a:r>
              <a:rPr lang="zh-CN" altLang="en-US" sz="3600" b="1" dirty="0">
                <a:solidFill>
                  <a:srgbClr val="FFFFFF"/>
                </a:solidFill>
                <a:ea typeface="Osaka" charset="0"/>
                <a:cs typeface="Osaka" charset="0"/>
              </a:rPr>
              <a:t>合一</a:t>
            </a:r>
          </a:p>
          <a:p>
            <a:pPr algn="ctr" eaLnBrk="1" hangingPunct="1">
              <a:spcBef>
                <a:spcPct val="20000"/>
              </a:spcBef>
            </a:pPr>
            <a:r>
              <a:rPr lang="zh-CN" altLang="en-US" sz="3600" b="1" dirty="0">
                <a:solidFill>
                  <a:srgbClr val="FFFFFF"/>
                </a:solidFill>
                <a:ea typeface="Osaka" charset="0"/>
                <a:cs typeface="Osaka" charset="0"/>
              </a:rPr>
              <a:t>谦卑</a:t>
            </a:r>
          </a:p>
          <a:p>
            <a:pPr algn="ctr" eaLnBrk="1" hangingPunct="1">
              <a:spcBef>
                <a:spcPct val="20000"/>
              </a:spcBef>
            </a:pPr>
            <a:r>
              <a:rPr lang="zh-CN" altLang="en-US" sz="3600" b="1" dirty="0">
                <a:solidFill>
                  <a:srgbClr val="FFFFFF"/>
                </a:solidFill>
                <a:ea typeface="Osaka" charset="0"/>
                <a:cs typeface="Osaka" charset="0"/>
              </a:rPr>
              <a:t>见证</a:t>
            </a:r>
          </a:p>
          <a:p>
            <a:pPr algn="ctr" eaLnBrk="1" hangingPunct="1">
              <a:spcBef>
                <a:spcPct val="20000"/>
              </a:spcBef>
            </a:pPr>
            <a:r>
              <a:rPr lang="zh-CN" altLang="en-US" sz="3600" b="1" dirty="0">
                <a:solidFill>
                  <a:srgbClr val="FFFFFF"/>
                </a:solidFill>
                <a:ea typeface="Osaka" charset="0"/>
                <a:cs typeface="Osaka" charset="0"/>
              </a:rPr>
              <a:t>教育</a:t>
            </a:r>
          </a:p>
          <a:p>
            <a:pPr algn="ctr" eaLnBrk="1" hangingPunct="1">
              <a:spcBef>
                <a:spcPct val="20000"/>
              </a:spcBef>
            </a:pPr>
            <a:r>
              <a:rPr lang="zh-CN" altLang="en-US" sz="3600" b="1"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lIns="91378" tIns="45690" rIns="91378" bIns="45690" anchor="ctr"/>
          <a:lstStyle/>
          <a:p>
            <a:endParaRPr lang="en-US">
              <a:solidFill>
                <a:srgbClr val="000000"/>
              </a:solidFill>
            </a:endParaRPr>
          </a:p>
        </p:txBody>
      </p:sp>
    </p:spTree>
    <p:extLst>
      <p:ext uri="{BB962C8B-B14F-4D97-AF65-F5344CB8AC3E}">
        <p14:creationId xmlns:p14="http://schemas.microsoft.com/office/powerpoint/2010/main" val="2711048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431800"/>
            <a:ext cx="9186863"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Rectangle 2"/>
          <p:cNvSpPr>
            <a:spLocks noGrp="1" noChangeArrowheads="1"/>
          </p:cNvSpPr>
          <p:nvPr>
            <p:ph type="ctrTitle"/>
          </p:nvPr>
        </p:nvSpPr>
        <p:spPr>
          <a:xfrm>
            <a:off x="2771775" y="1029841"/>
            <a:ext cx="4032250" cy="2543175"/>
          </a:xfrm>
        </p:spPr>
        <p:txBody>
          <a:bodyPr/>
          <a:lstStyle/>
          <a:p>
            <a:pPr eaLnBrk="1" hangingPunct="1"/>
            <a:r>
              <a:rPr lang="zh-CN" altLang="en-US" dirty="0">
                <a:solidFill>
                  <a:srgbClr val="0432FF"/>
                </a:solidFill>
                <a:latin typeface="Times New Roman" charset="0"/>
              </a:rPr>
              <a:t>我们都需要神的智慧</a:t>
            </a:r>
            <a:endParaRPr lang="en-US" dirty="0">
              <a:solidFill>
                <a:srgbClr val="0432FF"/>
              </a:solidFill>
              <a:latin typeface="Times New Roma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5" y="609600"/>
            <a:ext cx="8642350" cy="1143000"/>
          </a:xfrm>
          <a:ln w="57150">
            <a:solidFill>
              <a:srgbClr val="FFFFFF"/>
            </a:solidFill>
          </a:ln>
          <a:effectLst/>
        </p:spPr>
        <p:txBody>
          <a:bodyPr/>
          <a:lstStyle/>
          <a:p>
            <a:pPr>
              <a:defRPr/>
            </a:pPr>
            <a:r>
              <a:rPr lang="zh-CN" altLang="en-US" sz="4800" dirty="0">
                <a:effectLst>
                  <a:outerShdw blurRad="63500" dist="76200" dir="2700000" algn="tl" rotWithShape="0">
                    <a:srgbClr val="000000">
                      <a:alpha val="92000"/>
                    </a:srgbClr>
                  </a:outerShdw>
                </a:effectLst>
              </a:rPr>
              <a:t>知识言语的定义</a:t>
            </a:r>
            <a:endParaRPr lang="en-US" sz="4800" dirty="0">
              <a:effectLst>
                <a:outerShdw blurRad="63500" dist="76200" dir="2700000" algn="tl" rotWithShape="0">
                  <a:srgbClr val="000000">
                    <a:alpha val="92000"/>
                  </a:srgbClr>
                </a:outerShdw>
              </a:effectLst>
            </a:endParaRPr>
          </a:p>
        </p:txBody>
      </p:sp>
      <p:sp>
        <p:nvSpPr>
          <p:cNvPr id="3" name="Title 1"/>
          <p:cNvSpPr txBox="1">
            <a:spLocks/>
          </p:cNvSpPr>
          <p:nvPr/>
        </p:nvSpPr>
        <p:spPr bwMode="auto">
          <a:xfrm>
            <a:off x="323850" y="2276475"/>
            <a:ext cx="8424863" cy="338455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i="1">
                <a:solidFill>
                  <a:schemeClr val="tx2"/>
                </a:solidFill>
                <a:latin typeface="Tahoma" charset="-52"/>
                <a:ea typeface="ＭＳ Ｐゴシック" charset="-128"/>
                <a:cs typeface="ＭＳ Ｐゴシック" charset="-128"/>
              </a:defRPr>
            </a:lvl9pPr>
          </a:lstStyle>
          <a:p>
            <a:pPr>
              <a:defRPr/>
            </a:pPr>
            <a:r>
              <a:rPr lang="zh-CN" altLang="en-US" sz="3600" dirty="0">
                <a:solidFill>
                  <a:srgbClr val="FFFFFF"/>
                </a:solidFill>
                <a:effectLst>
                  <a:outerShdw blurRad="63500" dist="76200" dir="2700000" algn="tl" rotWithShape="0">
                    <a:srgbClr val="000000">
                      <a:alpha val="92000"/>
                    </a:srgbClr>
                  </a:outerShdw>
                </a:effectLst>
              </a:rPr>
              <a:t>第一世纪的教师</a:t>
            </a:r>
            <a:r>
              <a:rPr lang="zh-CN" altLang="en-SG" sz="3600" dirty="0">
                <a:solidFill>
                  <a:srgbClr val="FFFFFF"/>
                </a:solidFill>
                <a:effectLst>
                  <a:outerShdw blurRad="63500" dist="76200" dir="2700000" algn="tl" rotWithShape="0">
                    <a:srgbClr val="000000">
                      <a:alpha val="92000"/>
                    </a:srgbClr>
                  </a:outerShdw>
                </a:effectLst>
              </a:rPr>
              <a:t>以神</a:t>
            </a:r>
            <a:r>
              <a:rPr lang="zh-CN" altLang="en-US" sz="3600" dirty="0">
                <a:solidFill>
                  <a:srgbClr val="FFFFFF"/>
                </a:solidFill>
                <a:effectLst>
                  <a:outerShdw blurRad="63500" dist="76200" dir="2700000" algn="tl" rotWithShape="0">
                    <a:srgbClr val="000000">
                      <a:alpha val="92000"/>
                    </a:srgbClr>
                  </a:outerShdw>
                </a:effectLst>
              </a:rPr>
              <a:t>的启用来了解，解析及应用交易的真理 （有可能是接从神领受的启示）</a:t>
            </a:r>
            <a:endParaRPr lang="en-US" sz="3600" dirty="0">
              <a:solidFill>
                <a:srgbClr val="FFFFFF"/>
              </a:solidFill>
              <a:effectLst>
                <a:outerShdw blurRad="63500" dist="76200" dir="2700000" algn="tl" rotWithShape="0">
                  <a:srgbClr val="000000">
                    <a:alpha val="92000"/>
                  </a:srgbClr>
                </a:outerShdw>
              </a:effectLst>
              <a:latin typeface="Tahoma"/>
              <a:ea typeface="ＭＳ Ｐゴシック"/>
              <a:cs typeface="ＭＳ Ｐゴシック"/>
            </a:endParaRPr>
          </a:p>
        </p:txBody>
      </p:sp>
      <p:sp>
        <p:nvSpPr>
          <p:cNvPr id="357379" name="Text Box 7"/>
          <p:cNvSpPr txBox="1">
            <a:spLocks noChangeArrowheads="1"/>
          </p:cNvSpPr>
          <p:nvPr/>
        </p:nvSpPr>
        <p:spPr bwMode="auto">
          <a:xfrm>
            <a:off x="8543925" y="76200"/>
            <a:ext cx="527050" cy="461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圣灵论链接地址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91765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zh-CN" altLang="en-US" dirty="0">
                <a:effectLst>
                  <a:outerShdw blurRad="38100" dist="38100" dir="2700000" algn="tl">
                    <a:srgbClr val="000000"/>
                  </a:outerShdw>
                </a:effectLst>
                <a:latin typeface="Tahoma" charset="0"/>
                <a:ea typeface="ＭＳ Ｐゴシック" charset="0"/>
                <a:cs typeface="ＭＳ Ｐゴシック" charset="0"/>
              </a:rPr>
              <a:t>哥林多前 </a:t>
            </a:r>
            <a:r>
              <a:rPr lang="en-US" dirty="0">
                <a:effectLst>
                  <a:outerShdw blurRad="38100" dist="38100" dir="2700000" algn="tl">
                    <a:srgbClr val="000000"/>
                  </a:outerShdw>
                </a:effectLst>
                <a:latin typeface="Tahoma" charset="0"/>
                <a:ea typeface="ＭＳ Ｐゴシック" charset="0"/>
                <a:cs typeface="ＭＳ Ｐゴシック" charset="0"/>
              </a:rPr>
              <a:t>13:8-12</a:t>
            </a:r>
          </a:p>
        </p:txBody>
      </p:sp>
      <p:sp>
        <p:nvSpPr>
          <p:cNvPr id="38917" name="Rectangle 5"/>
          <p:cNvSpPr>
            <a:spLocks noGrp="1" noChangeArrowheads="1"/>
          </p:cNvSpPr>
          <p:nvPr>
            <p:ph type="body" idx="1"/>
          </p:nvPr>
        </p:nvSpPr>
        <p:spPr>
          <a:xfrm>
            <a:off x="533400" y="1524000"/>
            <a:ext cx="7924800" cy="4572000"/>
          </a:xfrm>
          <a:effectLst>
            <a:outerShdw blurRad="25400" dist="25399" dir="2700000" algn="ctr" rotWithShape="0">
              <a:schemeClr val="bg1">
                <a:alpha val="99962"/>
              </a:schemeClr>
            </a:outerShdw>
          </a:effectLst>
        </p:spPr>
        <p:txBody>
          <a:bodyPr/>
          <a:lstStyle/>
          <a:p>
            <a:pPr marL="0" indent="0" eaLnBrk="1" hangingPunct="1">
              <a:buNone/>
              <a:defRPr/>
            </a:pPr>
            <a:r>
              <a:rPr lang="en-US" sz="3600" b="1" dirty="0"/>
              <a:t> 8 </a:t>
            </a:r>
            <a:r>
              <a:rPr lang="zh-CN" altLang="en-US" sz="3600" b="1" dirty="0"/>
              <a:t>爱是永存不息的。</a:t>
            </a:r>
            <a:r>
              <a:rPr lang="zh-CN" altLang="en-US" sz="3600" b="1" dirty="0">
                <a:solidFill>
                  <a:srgbClr val="FFFF00"/>
                </a:solidFill>
              </a:rPr>
              <a:t>先知</a:t>
            </a:r>
            <a:r>
              <a:rPr lang="zh-CN" altLang="en-US" sz="3600" b="1" dirty="0"/>
              <a:t>的讲道终必</a:t>
            </a:r>
            <a:r>
              <a:rPr lang="zh-CN" altLang="en-US" sz="3600" b="1" dirty="0">
                <a:solidFill>
                  <a:srgbClr val="FFFF00"/>
                </a:solidFill>
              </a:rPr>
              <a:t>过去</a:t>
            </a:r>
            <a:r>
              <a:rPr lang="zh-CN" altLang="en-US" sz="3600" b="1" dirty="0"/>
              <a:t>，</a:t>
            </a:r>
            <a:r>
              <a:rPr lang="zh-CN" altLang="en-US" sz="3600" b="1" dirty="0">
                <a:solidFill>
                  <a:srgbClr val="FFFF00"/>
                </a:solidFill>
              </a:rPr>
              <a:t>方言</a:t>
            </a:r>
            <a:r>
              <a:rPr lang="zh-CN" altLang="en-US" sz="3600" b="1" dirty="0"/>
              <a:t>终必</a:t>
            </a:r>
            <a:r>
              <a:rPr lang="zh-CN" altLang="en-US" sz="3600" b="1" dirty="0">
                <a:solidFill>
                  <a:srgbClr val="FFFF00"/>
                </a:solidFill>
              </a:rPr>
              <a:t>停止</a:t>
            </a:r>
            <a:r>
              <a:rPr lang="zh-CN" altLang="en-US" sz="3600" b="1" dirty="0"/>
              <a:t>，</a:t>
            </a:r>
            <a:r>
              <a:rPr lang="zh-CN" altLang="en-US" sz="3600" b="1" dirty="0">
                <a:solidFill>
                  <a:srgbClr val="FFFF00"/>
                </a:solidFill>
              </a:rPr>
              <a:t>知识</a:t>
            </a:r>
            <a:r>
              <a:rPr lang="zh-CN" altLang="en-US" sz="3600" b="1" dirty="0"/>
              <a:t>终必</a:t>
            </a:r>
            <a:r>
              <a:rPr lang="zh-CN" altLang="en-US" sz="3600" b="1" dirty="0">
                <a:solidFill>
                  <a:srgbClr val="FFFF00"/>
                </a:solidFill>
              </a:rPr>
              <a:t>消失</a:t>
            </a:r>
            <a:r>
              <a:rPr lang="zh-CN" altLang="en-US" sz="3600" b="1" dirty="0"/>
              <a:t>。</a:t>
            </a:r>
            <a:r>
              <a:rPr lang="en-US" sz="3600" b="1" dirty="0"/>
              <a:t> 9 </a:t>
            </a:r>
            <a:r>
              <a:rPr lang="zh-CN" altLang="en-US" sz="3600" b="1" dirty="0"/>
              <a:t>因为我们现在所知道的，只是一部分；所讲的道也只是一部分</a:t>
            </a:r>
            <a:r>
              <a:rPr lang="en-US" sz="3600" b="1" dirty="0"/>
              <a:t> 10 </a:t>
            </a:r>
            <a:r>
              <a:rPr lang="zh-CN" altLang="en-US" sz="3600" b="1" dirty="0"/>
              <a:t>等那</a:t>
            </a:r>
            <a:r>
              <a:rPr lang="zh-CN" altLang="en-US" sz="3600" b="1" dirty="0">
                <a:solidFill>
                  <a:srgbClr val="FFFF00"/>
                </a:solidFill>
              </a:rPr>
              <a:t>完全</a:t>
            </a:r>
            <a:r>
              <a:rPr lang="zh-CN" altLang="en-US" sz="3600" b="1" dirty="0"/>
              <a:t>的来到，这部分的就要过去了。</a:t>
            </a:r>
            <a:endParaRPr lang="en-US" sz="3600" b="1" dirty="0"/>
          </a:p>
        </p:txBody>
      </p:sp>
    </p:spTree>
    <p:extLst>
      <p:ext uri="{BB962C8B-B14F-4D97-AF65-F5344CB8AC3E}">
        <p14:creationId xmlns:p14="http://schemas.microsoft.com/office/powerpoint/2010/main" val="230903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762000" y="304800"/>
            <a:ext cx="7772400" cy="1143000"/>
          </a:xfrm>
          <a:solidFill>
            <a:srgbClr val="FF0000"/>
          </a:solidFill>
          <a:effectLst>
            <a:outerShdw blurRad="25400" dist="25399" dir="2700000" algn="ctr" rotWithShape="0">
              <a:schemeClr val="bg1">
                <a:alpha val="99962"/>
              </a:schemeClr>
            </a:outerShdw>
          </a:effectLst>
        </p:spPr>
        <p:txBody>
          <a:bodyPr/>
          <a:lstStyle/>
          <a:p>
            <a:pPr eaLnBrk="1" hangingPunct="1">
              <a:defRPr/>
            </a:pPr>
            <a:r>
              <a:rPr lang="zh-CN" altLang="en-US" dirty="0">
                <a:effectLst>
                  <a:outerShdw blurRad="38100" dist="38100" dir="2700000" algn="tl">
                    <a:srgbClr val="000000"/>
                  </a:outerShdw>
                </a:effectLst>
                <a:latin typeface="Tahoma" charset="0"/>
                <a:ea typeface="ＭＳ Ｐゴシック" charset="0"/>
                <a:cs typeface="ＭＳ Ｐゴシック" charset="0"/>
              </a:rPr>
              <a:t>哥林多前 </a:t>
            </a:r>
            <a:r>
              <a:rPr lang="en-US" dirty="0">
                <a:effectLst>
                  <a:outerShdw blurRad="38100" dist="38100" dir="2700000" algn="tl">
                    <a:srgbClr val="000000"/>
                  </a:outerShdw>
                </a:effectLst>
                <a:latin typeface="Tahoma" charset="0"/>
                <a:ea typeface="ＭＳ Ｐゴシック" charset="0"/>
                <a:cs typeface="ＭＳ Ｐゴシック" charset="0"/>
              </a:rPr>
              <a:t>13:8-12</a:t>
            </a:r>
          </a:p>
        </p:txBody>
      </p:sp>
      <p:sp>
        <p:nvSpPr>
          <p:cNvPr id="259075" name="Rectangle 3"/>
          <p:cNvSpPr>
            <a:spLocks noGrp="1" noChangeArrowheads="1"/>
          </p:cNvSpPr>
          <p:nvPr>
            <p:ph type="body" idx="1"/>
          </p:nvPr>
        </p:nvSpPr>
        <p:spPr>
          <a:xfrm>
            <a:off x="457200" y="1828800"/>
            <a:ext cx="8229600" cy="4419600"/>
          </a:xfrm>
          <a:effectLst>
            <a:outerShdw blurRad="25400" dist="25399" dir="2700000" algn="ctr" rotWithShape="0">
              <a:schemeClr val="bg1">
                <a:alpha val="99962"/>
              </a:schemeClr>
            </a:outerShdw>
          </a:effectLst>
        </p:spPr>
        <p:txBody>
          <a:bodyPr/>
          <a:lstStyle/>
          <a:p>
            <a:pPr marL="0" indent="0" eaLnBrk="1" hangingPunct="1">
              <a:lnSpc>
                <a:spcPct val="90000"/>
              </a:lnSpc>
              <a:buNone/>
              <a:defRPr/>
            </a:pPr>
            <a:r>
              <a:rPr lang="en-US" sz="3600" b="1" dirty="0"/>
              <a:t>11 </a:t>
            </a:r>
            <a:r>
              <a:rPr lang="zh-CN" altLang="en-US" sz="3600" b="1" dirty="0"/>
              <a:t>我作孩子的时候，说话像孩子，心思像孩子，想法像孩子，既然</a:t>
            </a:r>
            <a:r>
              <a:rPr lang="zh-CN" altLang="en-US" sz="3600" b="1" dirty="0">
                <a:solidFill>
                  <a:srgbClr val="FFFF00"/>
                </a:solidFill>
              </a:rPr>
              <a:t>长大了</a:t>
            </a:r>
            <a:r>
              <a:rPr lang="zh-CN" altLang="en-US" sz="3600" b="1" dirty="0"/>
              <a:t>，就把孩子的事都丢弃了。</a:t>
            </a:r>
            <a:endParaRPr lang="en-US" sz="3600" b="1" dirty="0"/>
          </a:p>
          <a:p>
            <a:pPr marL="0" indent="0" eaLnBrk="1" hangingPunct="1">
              <a:lnSpc>
                <a:spcPct val="90000"/>
              </a:lnSpc>
              <a:buNone/>
              <a:defRPr/>
            </a:pPr>
            <a:r>
              <a:rPr lang="en-US" sz="3600" b="1" dirty="0"/>
              <a:t> 12 </a:t>
            </a:r>
            <a:r>
              <a:rPr lang="zh-CN" altLang="en-US" sz="3600" b="1" dirty="0"/>
              <a:t>我们现在是对着镜子观看，模糊不清，到</a:t>
            </a:r>
            <a:r>
              <a:rPr lang="zh-CN" altLang="en-US" sz="3600" b="1" dirty="0">
                <a:solidFill>
                  <a:srgbClr val="FFFF00"/>
                </a:solidFill>
              </a:rPr>
              <a:t>那时</a:t>
            </a:r>
            <a:r>
              <a:rPr lang="zh-CN" altLang="en-US" sz="3600" b="1" dirty="0"/>
              <a:t>就要面对面了。我现在所知道的只是一部分，到</a:t>
            </a:r>
            <a:r>
              <a:rPr lang="zh-CN" altLang="en-US" sz="3600" b="1" dirty="0">
                <a:solidFill>
                  <a:srgbClr val="FFFF00"/>
                </a:solidFill>
              </a:rPr>
              <a:t>那时</a:t>
            </a:r>
            <a:r>
              <a:rPr lang="zh-CN" altLang="en-US" sz="3600" b="1" dirty="0"/>
              <a:t>就完全知道了，好象主完全知道我一样。</a:t>
            </a:r>
            <a:endParaRPr lang="en-US" sz="3600" b="1" dirty="0"/>
          </a:p>
        </p:txBody>
      </p:sp>
    </p:spTree>
    <p:extLst>
      <p:ext uri="{BB962C8B-B14F-4D97-AF65-F5344CB8AC3E}">
        <p14:creationId xmlns:p14="http://schemas.microsoft.com/office/powerpoint/2010/main" val="627544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ctrTitle"/>
          </p:nvPr>
        </p:nvSpPr>
        <p:spPr>
          <a:xfrm>
            <a:off x="0" y="5105400"/>
            <a:ext cx="9144000" cy="1371600"/>
          </a:xfrm>
          <a:effectLst>
            <a:outerShdw blurRad="25400" dist="25399" dir="2700000" algn="ctr" rotWithShape="0">
              <a:srgbClr val="060600">
                <a:alpha val="99962"/>
              </a:srgbClr>
            </a:outerShdw>
          </a:effectLst>
        </p:spPr>
        <p:txBody>
          <a:bodyPr/>
          <a:lstStyle/>
          <a:p>
            <a:r>
              <a:rPr lang="zh-CN" altLang="en-US" b="1" i="1" dirty="0"/>
              <a:t>这是大事</a:t>
            </a:r>
            <a:r>
              <a:rPr lang="en-US" altLang="zh-CN" b="1" i="1" dirty="0"/>
              <a:t>!</a:t>
            </a:r>
            <a:endParaRPr lang="en-US" dirty="0"/>
          </a:p>
        </p:txBody>
      </p:sp>
      <p:pic>
        <p:nvPicPr>
          <p:cNvPr id="596995" name="Picture 3" descr="Megafro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3" y="0"/>
            <a:ext cx="4995863" cy="5257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60285603"/>
      </p:ext>
    </p:extLst>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2004:Templates:Presentations:Designs:Crumple</Template>
  <TotalTime>8424</TotalTime>
  <Words>4514</Words>
  <Application>Microsoft Macintosh PowerPoint</Application>
  <PresentationFormat>On-screen Show (4:3)</PresentationFormat>
  <Paragraphs>769</Paragraphs>
  <Slides>69</Slides>
  <Notes>61</Notes>
  <HiddenSlides>0</HiddenSlides>
  <MMClips>0</MMClips>
  <ScaleCrop>false</ScaleCrop>
  <HeadingPairs>
    <vt:vector size="6" baseType="variant">
      <vt:variant>
        <vt:lpstr>Fonts Used</vt:lpstr>
      </vt:variant>
      <vt:variant>
        <vt:i4>23</vt:i4>
      </vt:variant>
      <vt:variant>
        <vt:lpstr>Theme</vt:lpstr>
      </vt:variant>
      <vt:variant>
        <vt:i4>33</vt:i4>
      </vt:variant>
      <vt:variant>
        <vt:lpstr>Slide Titles</vt:lpstr>
      </vt:variant>
      <vt:variant>
        <vt:i4>69</vt:i4>
      </vt:variant>
    </vt:vector>
  </HeadingPairs>
  <TitlesOfParts>
    <vt:vector size="125" baseType="lpstr">
      <vt:lpstr>MS PGothic</vt:lpstr>
      <vt:lpstr>MS PGothic</vt:lpstr>
      <vt:lpstr>Osaka</vt:lpstr>
      <vt:lpstr>Sand</vt:lpstr>
      <vt:lpstr>宋体</vt:lpstr>
      <vt:lpstr>宋体</vt:lpstr>
      <vt:lpstr>ヒラギノ角ゴ Pro W3</vt:lpstr>
      <vt:lpstr>Arial</vt:lpstr>
      <vt:lpstr>Arial Black</vt:lpstr>
      <vt:lpstr>Arial Narrow</vt:lpstr>
      <vt:lpstr>Comic Sans MS</vt:lpstr>
      <vt:lpstr>Futura</vt:lpstr>
      <vt:lpstr>Geneva</vt:lpstr>
      <vt:lpstr>Helvetica</vt:lpstr>
      <vt:lpstr>Impact</vt:lpstr>
      <vt:lpstr>Monotype Sorts</vt:lpstr>
      <vt:lpstr>Symbol</vt:lpstr>
      <vt:lpstr>Tahoma</vt:lpstr>
      <vt:lpstr>Times</vt:lpstr>
      <vt:lpstr>Times New Roman</vt:lpstr>
      <vt:lpstr>Trebuchet MS</vt:lpstr>
      <vt:lpstr>Verdana</vt:lpstr>
      <vt:lpstr>Wingdings</vt:lpstr>
      <vt:lpstr>Borealis</vt:lpstr>
      <vt:lpstr>Alchemy</vt:lpstr>
      <vt:lpstr>Chalkboard</vt:lpstr>
      <vt:lpstr>Clipboard</vt:lpstr>
      <vt:lpstr>Blank Presentation</vt:lpstr>
      <vt:lpstr>Expedition</vt:lpstr>
      <vt:lpstr>Default Design</vt:lpstr>
      <vt:lpstr>Gleam</vt:lpstr>
      <vt:lpstr>1_Default Design</vt:lpstr>
      <vt:lpstr>Speed</vt:lpstr>
      <vt:lpstr>1_Blank Presentation</vt:lpstr>
      <vt:lpstr>1_Speed</vt:lpstr>
      <vt:lpstr>Orbit</vt:lpstr>
      <vt:lpstr>1_Orbit</vt:lpstr>
      <vt:lpstr>1_Gleam</vt:lpstr>
      <vt:lpstr>1_Expedition</vt:lpstr>
      <vt:lpstr>3_Slit</vt:lpstr>
      <vt:lpstr>4_Slit</vt:lpstr>
      <vt:lpstr>2_Slit</vt:lpstr>
      <vt:lpstr>1_Slit</vt:lpstr>
      <vt:lpstr>5_Slit</vt:lpstr>
      <vt:lpstr>13_Blank Presentation</vt:lpstr>
      <vt:lpstr>14_Blank Presentation</vt:lpstr>
      <vt:lpstr>1_LaVerne</vt:lpstr>
      <vt:lpstr>15_Blank Presentation</vt:lpstr>
      <vt:lpstr>2_Gleam</vt:lpstr>
      <vt:lpstr>8_Default Design</vt:lpstr>
      <vt:lpstr>26_Default Design</vt:lpstr>
      <vt:lpstr>1_Textured</vt:lpstr>
      <vt:lpstr>1_Earth</vt:lpstr>
      <vt:lpstr>1_Fossil</vt:lpstr>
      <vt:lpstr>1_Radar</vt:lpstr>
      <vt:lpstr>2_Default Design</vt:lpstr>
      <vt:lpstr>使徒  智慧  知识</vt:lpstr>
      <vt:lpstr>恩赐</vt:lpstr>
      <vt:lpstr>恩赐的学习是否让你觉得 现时尚未预备好？</vt:lpstr>
      <vt:lpstr>对恩赐持续时间的观点</vt:lpstr>
      <vt:lpstr>我们需要明确每个恩赐</vt:lpstr>
      <vt:lpstr>新约的恩赐</vt:lpstr>
      <vt:lpstr>哥林多前 13:8-12</vt:lpstr>
      <vt:lpstr>哥林多前 13:8-12</vt:lpstr>
      <vt:lpstr>这是大事!</vt:lpstr>
      <vt:lpstr>哥林多前书 13:8-13</vt:lpstr>
      <vt:lpstr>哥林多前书 13:8-13的正典看法</vt:lpstr>
      <vt:lpstr>哥林多前书 13:8-13的“提到云里”看法</vt:lpstr>
      <vt:lpstr>哥林多前书 13:8-13的肢体看法</vt:lpstr>
      <vt:lpstr>PowerPoint Presentation</vt:lpstr>
      <vt:lpstr>使徒的恩赐如何?</vt:lpstr>
      <vt:lpstr>今日还有使徒吗?</vt:lpstr>
      <vt:lpstr>新加坡也有自称 的使徒。。。</vt:lpstr>
      <vt:lpstr>使徒的教育负责地方议会议员  </vt:lpstr>
      <vt:lpstr>今日有使徒吗?</vt:lpstr>
      <vt:lpstr>古代建筑时最先建房角石</vt:lpstr>
      <vt:lpstr>神的家庭 (弗 2:19-22)</vt:lpstr>
      <vt:lpstr>希腊原文圣经的“师徒”</vt:lpstr>
      <vt:lpstr>“使徒” 在新约圣经的使用</vt:lpstr>
      <vt:lpstr>“使徒”在新约 圣经的使用</vt:lpstr>
      <vt:lpstr>“使徒”在新约 圣经的使用</vt:lpstr>
      <vt:lpstr>“使徒”在新约 圣经的使用</vt:lpstr>
      <vt:lpstr>使徒的工作范围</vt:lpstr>
      <vt:lpstr>使徒的定义</vt:lpstr>
      <vt:lpstr>什么是使徒的恩赐?</vt:lpstr>
      <vt:lpstr>使徒的功能</vt:lpstr>
      <vt:lpstr>PowerPoint Presentation</vt:lpstr>
      <vt:lpstr>PowerPoint Presentation</vt:lpstr>
      <vt:lpstr>思考的问题</vt:lpstr>
      <vt:lpstr>现今天还有使徒吗？</vt:lpstr>
      <vt:lpstr>智慧的言语及知识的言语</vt:lpstr>
      <vt:lpstr>恩赐的重要次序</vt:lpstr>
      <vt:lpstr>智慧言语的定义</vt:lpstr>
      <vt:lpstr>I. 上帝福音的大能的奥秘是这世界所弃绝的智慧 (2:6-10).</vt:lpstr>
      <vt:lpstr>A.  Believers do speak wisdom––God's wisdom (2:6 NLT)</vt:lpstr>
      <vt:lpstr>B. 唯有 属神的人 才了解上帝的智慧 (7-10) </vt:lpstr>
      <vt:lpstr>Top Secret</vt:lpstr>
      <vt:lpstr>神的智慧是奥秘的 （2:7a）</vt:lpstr>
      <vt:lpstr>B. 唯有 属神的人 才了解上帝的智慧 (7-10) </vt:lpstr>
      <vt:lpstr>基督受难的智慧是隐藏的(2:7b NLT)</vt:lpstr>
      <vt:lpstr>B. 唯有 属神的人 才了解上帝的智慧 (7-10) </vt:lpstr>
      <vt:lpstr>Christ crucified was predestined  (2:7c NLT)</vt:lpstr>
      <vt:lpstr>B. 唯有 属神的人 才了解上帝的智慧 (7-10) </vt:lpstr>
      <vt:lpstr>神的智慧没有一个人知道 (2:8 NLT)</vt:lpstr>
      <vt:lpstr>B. 唯有 属神的人 才了解上帝的智慧 (7-10) </vt:lpstr>
      <vt:lpstr>神在基督里的智慧，未曾想到的。(2:9-10)</vt:lpstr>
      <vt:lpstr>II. 唯有属神的人才能拥有上帝的智慧，因为我们有 神的灵 (2:11-16).</vt:lpstr>
      <vt:lpstr>A. 没有一个人能知道被人的思想 (2:11)</vt:lpstr>
      <vt:lpstr>我的三个儿子</vt:lpstr>
      <vt:lpstr>B.神赐给我们神灵教导我们属灵的真理 (2:12-13)</vt:lpstr>
      <vt:lpstr>我们对工具都需要说明</vt:lpstr>
      <vt:lpstr>“我们传扬基督的受难"</vt:lpstr>
      <vt:lpstr>C. 非基督徒不能了解神的智慧而基督徒能够 (2:14-16). </vt:lpstr>
      <vt:lpstr>非基督徒认为神的灵的事是愚笨的，因为他们没有属灵的眼光，所以不能领悟(2:14 NLT)</vt:lpstr>
      <vt:lpstr>谁坐在你的椅子上 （参见四律）？</vt:lpstr>
      <vt:lpstr>不同类型的人</vt:lpstr>
      <vt:lpstr>我们能够做明智的属灵决定因为基督指示我们。 （林前 2:15）</vt:lpstr>
      <vt:lpstr>不同类型的人</vt:lpstr>
      <vt:lpstr>我们不能教导神，但祂能教导我们。 （2:16）</vt:lpstr>
      <vt:lpstr>经文的重点：</vt:lpstr>
      <vt:lpstr>上帝的智慧是什么样子?</vt:lpstr>
      <vt:lpstr>我们都需要神的智慧</vt:lpstr>
      <vt:lpstr>知识言语的定义</vt:lpstr>
      <vt:lpstr>圣灵论链接地址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Gift of Apostle</dc:title>
  <dc:creator>Rick Griffith</dc:creator>
  <cp:lastModifiedBy>Rick Griffith</cp:lastModifiedBy>
  <cp:revision>98</cp:revision>
  <dcterms:created xsi:type="dcterms:W3CDTF">2006-01-18T04:41:24Z</dcterms:created>
  <dcterms:modified xsi:type="dcterms:W3CDTF">2018-11-09T08:03:02Z</dcterms:modified>
</cp:coreProperties>
</file>