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02" r:id="rId1"/>
    <p:sldMasterId id="2147483903" r:id="rId2"/>
    <p:sldMasterId id="2147483904" r:id="rId3"/>
    <p:sldMasterId id="2147483905" r:id="rId4"/>
    <p:sldMasterId id="2147483906" r:id="rId5"/>
    <p:sldMasterId id="2147483907" r:id="rId6"/>
    <p:sldMasterId id="2147483908" r:id="rId7"/>
    <p:sldMasterId id="2147483909" r:id="rId8"/>
    <p:sldMasterId id="2147483910" r:id="rId9"/>
    <p:sldMasterId id="2147483911" r:id="rId10"/>
    <p:sldMasterId id="2147483912" r:id="rId11"/>
    <p:sldMasterId id="2147483913" r:id="rId12"/>
    <p:sldMasterId id="2147483914" r:id="rId13"/>
    <p:sldMasterId id="2147483915" r:id="rId14"/>
    <p:sldMasterId id="2147483916" r:id="rId15"/>
    <p:sldMasterId id="2147483917" r:id="rId16"/>
    <p:sldMasterId id="2147483918" r:id="rId17"/>
    <p:sldMasterId id="2147483919" r:id="rId18"/>
    <p:sldMasterId id="2147483920" r:id="rId19"/>
    <p:sldMasterId id="2147483921" r:id="rId20"/>
    <p:sldMasterId id="2147483922" r:id="rId21"/>
    <p:sldMasterId id="2147483923" r:id="rId22"/>
    <p:sldMasterId id="2147483924" r:id="rId23"/>
  </p:sldMasterIdLst>
  <p:notesMasterIdLst>
    <p:notesMasterId r:id="rId83"/>
  </p:notes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77" r:id="rId75"/>
    <p:sldId id="307" r:id="rId76"/>
    <p:sldId id="308" r:id="rId77"/>
    <p:sldId id="309" r:id="rId78"/>
    <p:sldId id="333" r:id="rId79"/>
    <p:sldId id="310" r:id="rId80"/>
    <p:sldId id="311" r:id="rId81"/>
    <p:sldId id="312" r:id="rId82"/>
  </p:sldIdLst>
  <p:sldSz cx="9144000" cy="6858000" type="screen4x3"/>
  <p:notesSz cx="6858000" cy="9144000"/>
  <p:embeddedFontLst>
    <p:embeddedFont>
      <p:font typeface="Arial Black" panose="020B0604020202020204" pitchFamily="34" charset="0"/>
      <p:regular r:id="rId84"/>
      <p:bold r:id="rId85"/>
    </p:embeddedFont>
    <p:embeddedFont>
      <p:font typeface="Calibri" panose="020F0502020204030204" pitchFamily="34" charset="0"/>
      <p:regular r:id="rId86"/>
      <p:bold r:id="rId87"/>
      <p:italic r:id="rId88"/>
      <p:boldItalic r:id="rId89"/>
    </p:embeddedFont>
    <p:embeddedFont>
      <p:font typeface="Helvetica Neue" panose="02000503000000020004" pitchFamily="2" charset="0"/>
      <p:regular r:id="rId90"/>
      <p:bold r:id="rId91"/>
      <p:italic r:id="rId92"/>
      <p:boldItalic r:id="rId93"/>
    </p:embeddedFont>
    <p:embeddedFont>
      <p:font typeface="Times" pitchFamily="2"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2D2CBD-6218-4489-A84B-F30A9F5C3DAD}">
  <a:tblStyle styleId="{CE2D2CBD-6218-4489-A84B-F30A9F5C3DA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85"/>
    <p:restoredTop sz="80182"/>
  </p:normalViewPr>
  <p:slideViewPr>
    <p:cSldViewPr snapToGrid="0">
      <p:cViewPr varScale="1">
        <p:scale>
          <a:sx n="122" d="100"/>
          <a:sy n="122" d="100"/>
        </p:scale>
        <p:origin x="1872" y="2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font" Target="fonts/font2.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font" Target="fonts/font14.fntdata"/><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font" Target="fonts/font4.fntdata"/><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font" Target="fonts/font10.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2201" name="Google Shape;220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02" name="Google Shape;2202;p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
        <p:nvSpPr>
          <p:cNvPr id="2277" name="Google Shape;2277;p10:notes"/>
          <p:cNvSpPr>
            <a:spLocks noGrp="1" noRot="1" noChangeAspect="1"/>
          </p:cNvSpPr>
          <p:nvPr>
            <p:ph type="sldImg" idx="2"/>
          </p:nvPr>
        </p:nvSpPr>
        <p:spPr>
          <a:xfrm>
            <a:off x="1103313" y="674688"/>
            <a:ext cx="4603750" cy="34528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78" name="Google Shape;2278;p10:notes"/>
          <p:cNvSpPr txBox="1">
            <a:spLocks noGrp="1"/>
          </p:cNvSpPr>
          <p:nvPr>
            <p:ph type="body" idx="1"/>
          </p:nvPr>
        </p:nvSpPr>
        <p:spPr>
          <a:xfrm>
            <a:off x="898525" y="4352925"/>
            <a:ext cx="5011738" cy="4127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89925" tIns="44950" rIns="89925" bIns="449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2323" name="Google Shape;23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24" name="Google Shape;2324;p1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
        <p:nvSpPr>
          <p:cNvPr id="2330" name="Google Shape;233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31" name="Google Shape;2331;p1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a:t>
            </a:fld>
            <a:endParaRPr sz="1200">
              <a:solidFill>
                <a:srgbClr val="000000"/>
              </a:solidFill>
              <a:latin typeface="Arial"/>
              <a:ea typeface="Arial"/>
              <a:cs typeface="Arial"/>
              <a:sym typeface="Arial"/>
            </a:endParaRPr>
          </a:p>
        </p:txBody>
      </p:sp>
      <p:sp>
        <p:nvSpPr>
          <p:cNvPr id="2338" name="Google Shape;233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39" name="Google Shape;2339;p1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
        <p:nvSpPr>
          <p:cNvPr id="2364" name="Google Shape;236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65" name="Google Shape;2365;p1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a:t>
            </a:fld>
            <a:endParaRPr sz="1200">
              <a:solidFill>
                <a:srgbClr val="000000"/>
              </a:solidFill>
              <a:latin typeface="Arial"/>
              <a:ea typeface="Arial"/>
              <a:cs typeface="Arial"/>
              <a:sym typeface="Arial"/>
            </a:endParaRPr>
          </a:p>
        </p:txBody>
      </p:sp>
      <p:sp>
        <p:nvSpPr>
          <p:cNvPr id="2377" name="Google Shape;23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78" name="Google Shape;2378;p1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a:t>
            </a:fld>
            <a:endParaRPr sz="1200">
              <a:solidFill>
                <a:srgbClr val="000000"/>
              </a:solidFill>
              <a:latin typeface="Arial"/>
              <a:ea typeface="Arial"/>
              <a:cs typeface="Arial"/>
              <a:sym typeface="Arial"/>
            </a:endParaRPr>
          </a:p>
        </p:txBody>
      </p:sp>
      <p:sp>
        <p:nvSpPr>
          <p:cNvPr id="2385" name="Google Shape;238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86" name="Google Shape;2386;p1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94" name="Google Shape;239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18</a:t>
            </a:fld>
            <a:endParaRPr sz="1200">
              <a:solidFill>
                <a:srgbClr val="000000"/>
              </a:solidFill>
              <a:latin typeface="Arial"/>
              <a:ea typeface="Arial"/>
              <a:cs typeface="Arial"/>
              <a:sym typeface="Arial"/>
            </a:endParaRPr>
          </a:p>
        </p:txBody>
      </p:sp>
      <p:sp>
        <p:nvSpPr>
          <p:cNvPr id="2400" name="Google Shape;240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01" name="Google Shape;2401;p1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a:t>Clarify b) what is age grp ministry?</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
        <p:nvSpPr>
          <p:cNvPr id="2411" name="Google Shape;24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12" name="Google Shape;2412;p1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
        <p:nvSpPr>
          <p:cNvPr id="2209" name="Google Shape;220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0" name="Google Shape;2210;p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a:t>
            </a:fld>
            <a:endParaRPr sz="1200">
              <a:solidFill>
                <a:srgbClr val="000000"/>
              </a:solidFill>
              <a:latin typeface="Arial"/>
              <a:ea typeface="Arial"/>
              <a:cs typeface="Arial"/>
              <a:sym typeface="Arial"/>
            </a:endParaRPr>
          </a:p>
        </p:txBody>
      </p:sp>
      <p:sp>
        <p:nvSpPr>
          <p:cNvPr id="2420" name="Google Shape;242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21" name="Google Shape;2421;p2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a:t>
            </a:fld>
            <a:endParaRPr sz="1200">
              <a:solidFill>
                <a:srgbClr val="000000"/>
              </a:solidFill>
              <a:latin typeface="Arial"/>
              <a:ea typeface="Arial"/>
              <a:cs typeface="Arial"/>
              <a:sym typeface="Arial"/>
            </a:endParaRPr>
          </a:p>
        </p:txBody>
      </p:sp>
      <p:sp>
        <p:nvSpPr>
          <p:cNvPr id="2427" name="Google Shape;242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28" name="Google Shape;2428;p2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a:t>
            </a:fld>
            <a:endParaRPr sz="1200">
              <a:solidFill>
                <a:srgbClr val="000000"/>
              </a:solidFill>
              <a:latin typeface="Arial"/>
              <a:ea typeface="Arial"/>
              <a:cs typeface="Arial"/>
              <a:sym typeface="Arial"/>
            </a:endParaRPr>
          </a:p>
        </p:txBody>
      </p:sp>
      <p:sp>
        <p:nvSpPr>
          <p:cNvPr id="2437" name="Google Shape;243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38" name="Google Shape;2438;p2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23</a:t>
            </a:fld>
            <a:endParaRPr sz="1200">
              <a:solidFill>
                <a:srgbClr val="000000"/>
              </a:solidFill>
              <a:latin typeface="Arial"/>
              <a:ea typeface="Arial"/>
              <a:cs typeface="Arial"/>
              <a:sym typeface="Arial"/>
            </a:endParaRPr>
          </a:p>
        </p:txBody>
      </p:sp>
      <p:sp>
        <p:nvSpPr>
          <p:cNvPr id="2445" name="Google Shape;244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46" name="Google Shape;2446;p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24</a:t>
            </a:fld>
            <a:endParaRPr sz="1200">
              <a:solidFill>
                <a:srgbClr val="000000"/>
              </a:solidFill>
              <a:latin typeface="Arial"/>
              <a:ea typeface="Arial"/>
              <a:cs typeface="Arial"/>
              <a:sym typeface="Arial"/>
            </a:endParaRPr>
          </a:p>
        </p:txBody>
      </p:sp>
      <p:sp>
        <p:nvSpPr>
          <p:cNvPr id="2454" name="Google Shape;245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55" name="Google Shape;2455;p2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25</a:t>
            </a:fld>
            <a:endParaRPr sz="1200">
              <a:solidFill>
                <a:srgbClr val="000000"/>
              </a:solidFill>
              <a:latin typeface="Arial"/>
              <a:ea typeface="Arial"/>
              <a:cs typeface="Arial"/>
              <a:sym typeface="Arial"/>
            </a:endParaRPr>
          </a:p>
        </p:txBody>
      </p:sp>
      <p:sp>
        <p:nvSpPr>
          <p:cNvPr id="2465" name="Google Shape;246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66" name="Google Shape;2466;p2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It's like a baby.  I remember when our first son was born.  Kurt came fully equipped!  Eyes, hands, legs, and belly button...  Yet his eyes couldn't focus, he couldn't control his hands, the legs seemed useless the first few months.  </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When you trusted Christ, the Spirit gave you an ability to use for Him.  But you were a </a:t>
            </a:r>
            <a:r>
              <a:rPr lang="en-US" sz="1200" b="0" i="1" u="none" strike="noStrike" cap="none">
                <a:solidFill>
                  <a:schemeClr val="dk1"/>
                </a:solidFill>
                <a:latin typeface="Arial"/>
                <a:ea typeface="Arial"/>
                <a:cs typeface="Arial"/>
                <a:sym typeface="Arial"/>
              </a:rPr>
              <a:t>baby</a:t>
            </a:r>
            <a:r>
              <a:rPr lang="en-US" sz="1200" b="0" i="0" u="none" strike="noStrike" cap="none">
                <a:solidFill>
                  <a:schemeClr val="dk1"/>
                </a:solidFill>
                <a:latin typeface="Arial"/>
                <a:ea typeface="Arial"/>
                <a:cs typeface="Arial"/>
                <a:sym typeface="Arial"/>
              </a:rPr>
              <a:t> in Christ—equipped but ignorant and unskilled in what you can do.</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26</a:t>
            </a:fld>
            <a:endParaRPr sz="1200">
              <a:solidFill>
                <a:srgbClr val="000000"/>
              </a:solidFill>
              <a:latin typeface="Arial"/>
              <a:ea typeface="Arial"/>
              <a:cs typeface="Arial"/>
              <a:sym typeface="Arial"/>
            </a:endParaRPr>
          </a:p>
        </p:txBody>
      </p:sp>
      <p:sp>
        <p:nvSpPr>
          <p:cNvPr id="2472" name="Google Shape;247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73" name="Google Shape;2473;p2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Maybe a computer provides another analogy.  You buy that computer with all the gadgets, but it takes years to understand and use all that it can do.</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27</a:t>
            </a:fld>
            <a:endParaRPr sz="1200">
              <a:solidFill>
                <a:srgbClr val="000000"/>
              </a:solidFill>
              <a:latin typeface="Arial"/>
              <a:ea typeface="Arial"/>
              <a:cs typeface="Arial"/>
              <a:sym typeface="Arial"/>
            </a:endParaRPr>
          </a:p>
        </p:txBody>
      </p:sp>
      <p:sp>
        <p:nvSpPr>
          <p:cNvPr id="2479" name="Google Shape;247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80" name="Google Shape;2480;p2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28</a:t>
            </a:fld>
            <a:endParaRPr sz="1200">
              <a:solidFill>
                <a:srgbClr val="000000"/>
              </a:solidFill>
              <a:latin typeface="Arial"/>
              <a:ea typeface="Arial"/>
              <a:cs typeface="Arial"/>
              <a:sym typeface="Arial"/>
            </a:endParaRPr>
          </a:p>
        </p:txBody>
      </p:sp>
      <p:sp>
        <p:nvSpPr>
          <p:cNvPr id="2493" name="Google Shape;249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94" name="Google Shape;2494;p2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Idols say nothing but gifted persons praise Christ as God (2-3).</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Some of us here used to follow idols that couldn't speak at all (</a:t>
            </a:r>
            <a:r>
              <a:rPr lang="en-US" sz="1200" b="0" i="0" u="sng" strike="noStrike" cap="none">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I've heard some of your stories how you were bound by joss sticks and the like.</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A grandma on the other side of our semi-D had this problem.  Once water flooded both of our homes—then the rain came the next day.  As the water rose, I went out to try to prevent flooding again.  She was in overdrive with her joss sticks on the porch "influenced and led away to mute idols." I put boards up to divert the rain!</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0" name="Google Shape;25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But now the Holy Spirit leads us—and He affirms Christ's deity (</a:t>
            </a:r>
            <a:r>
              <a:rPr lang="en-US" sz="1200" b="0" i="0" u="sng" strike="noStrike" cap="none">
                <a:solidFill>
                  <a:schemeClr val="dk1"/>
                </a:solidFill>
                <a:latin typeface="Arial"/>
                <a:ea typeface="Arial"/>
                <a:cs typeface="Arial"/>
                <a:sym typeface="Arial"/>
              </a:rPr>
              <a:t>3</a:t>
            </a:r>
            <a:r>
              <a:rPr lang="en-US" sz="1200" b="0" i="0" u="none" strike="noStrike" cap="none">
                <a:solidFill>
                  <a:schemeClr val="dk1"/>
                </a:solidFill>
                <a:latin typeface="Arial"/>
                <a:ea typeface="Arial"/>
                <a:cs typeface="Arial"/>
                <a:sym typeface="Arial"/>
              </a:rPr>
              <a:t>).</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The caution in verses 2-3 is against assuming that all manifestations that look like spiritual gifts are from God.  Satan is a master counterfeiter.  The gifts can be and are counterfeited by many present sects and religions.  And one way to test if they're real is if they acknowledge Christ as God.  </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the first century the Christians were forced to acknowledge the emperor as deity or else they would be killed.  Paul said that to succumb to this was to deny the deity of Christ and deny the Spirit's leading in their lives.  Same today.</a:t>
            </a:r>
            <a:endParaRPr/>
          </a:p>
        </p:txBody>
      </p:sp>
      <p:sp>
        <p:nvSpPr>
          <p:cNvPr id="2501" name="Google Shape;250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
        <p:nvSpPr>
          <p:cNvPr id="2217" name="Google Shape;221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8" name="Google Shape;2218;p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200" b="1" i="0" u="none" strike="noStrike" cap="none">
                <a:solidFill>
                  <a:schemeClr val="dk1"/>
                </a:solidFill>
                <a:latin typeface="Arial"/>
                <a:ea typeface="Arial"/>
                <a:cs typeface="Arial"/>
                <a:sym typeface="Arial"/>
              </a:rPr>
              <a:t>A pastor, Boy Scout, and IT expert once were the only passengers on a small plane.  The pilot came back to the cabin and announced that the plane was going down but there were only 3 parachutes and 4 people.  The pilot added, "I should have one of the parachutes because I have a wife and 3 small children."  So he took one and jumped.</a:t>
            </a:r>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The IT whiz spoke up next: "I should have one of the parachutes because I am the smartest man in the world and everyone needs me."  So he took one and jumped.</a:t>
            </a:r>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At this point the pastor turned to the young Scout.  With a sad smile he said, "You are young and I have lived a long life, so you take the last parachute and I'll go down with the plane."</a:t>
            </a:r>
            <a:endParaRPr sz="1200" b="1" i="0" u="none" strike="noStrike" cap="none">
              <a:solidFill>
                <a:schemeClr val="dk1"/>
              </a:solidFill>
              <a:latin typeface="Arial"/>
              <a:ea typeface="Arial"/>
              <a:cs typeface="Arial"/>
              <a:sym typeface="Arial"/>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The Boy Scout said, "Relax, Reverend, the smartest man in the world just picked up my backpack and jumped!"</a:t>
            </a:r>
            <a:endParaRPr sz="1200" b="1" i="0" u="none" strike="noStrike" cap="none">
              <a:solidFill>
                <a:schemeClr val="dk1"/>
              </a:solidFill>
              <a:latin typeface="Arial"/>
              <a:ea typeface="Arial"/>
              <a:cs typeface="Arial"/>
              <a:sym typeface="Arial"/>
            </a:endParaRPr>
          </a:p>
          <a:p>
            <a:pPr marL="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Thus the proverb is true: "Pride goeth before destruction—and a haughty spirit before a fall."</a:t>
            </a:r>
            <a:endParaRPr sz="1200" b="1"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endParaRPr sz="1200" b="1"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30</a:t>
            </a:fld>
            <a:endParaRPr sz="1200">
              <a:solidFill>
                <a:srgbClr val="000000"/>
              </a:solidFill>
              <a:latin typeface="Arial"/>
              <a:ea typeface="Arial"/>
              <a:cs typeface="Arial"/>
              <a:sym typeface="Arial"/>
            </a:endParaRPr>
          </a:p>
        </p:txBody>
      </p:sp>
      <p:sp>
        <p:nvSpPr>
          <p:cNvPr id="2507" name="Google Shape;250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08" name="Google Shape;2508;p3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31</a:t>
            </a:fld>
            <a:endParaRPr sz="1200">
              <a:solidFill>
                <a:srgbClr val="000000"/>
              </a:solidFill>
              <a:latin typeface="Arial"/>
              <a:ea typeface="Arial"/>
              <a:cs typeface="Arial"/>
              <a:sym typeface="Arial"/>
            </a:endParaRPr>
          </a:p>
        </p:txBody>
      </p:sp>
      <p:sp>
        <p:nvSpPr>
          <p:cNvPr id="2540" name="Google Shape;254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41" name="Google Shape;2541;p3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32</a:t>
            </a:fld>
            <a:endParaRPr sz="1200">
              <a:solidFill>
                <a:srgbClr val="000000"/>
              </a:solidFill>
              <a:latin typeface="Arial"/>
              <a:ea typeface="Arial"/>
              <a:cs typeface="Arial"/>
              <a:sym typeface="Arial"/>
            </a:endParaRPr>
          </a:p>
        </p:txBody>
      </p:sp>
      <p:sp>
        <p:nvSpPr>
          <p:cNvPr id="2553" name="Google Shape;255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54" name="Google Shape;2554;p3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33</a:t>
            </a:fld>
            <a:endParaRPr sz="1200">
              <a:solidFill>
                <a:srgbClr val="000000"/>
              </a:solidFill>
              <a:latin typeface="Arial"/>
              <a:ea typeface="Arial"/>
              <a:cs typeface="Arial"/>
              <a:sym typeface="Arial"/>
            </a:endParaRPr>
          </a:p>
        </p:txBody>
      </p:sp>
      <p:sp>
        <p:nvSpPr>
          <p:cNvPr id="2588" name="Google Shape;258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89" name="Google Shape;2589;p3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34</a:t>
            </a:fld>
            <a:endParaRPr sz="1200">
              <a:solidFill>
                <a:srgbClr val="000000"/>
              </a:solidFill>
              <a:latin typeface="Arial"/>
              <a:ea typeface="Arial"/>
              <a:cs typeface="Arial"/>
              <a:sym typeface="Arial"/>
            </a:endParaRPr>
          </a:p>
        </p:txBody>
      </p:sp>
      <p:sp>
        <p:nvSpPr>
          <p:cNvPr id="2623" name="Google Shape;262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24" name="Google Shape;2624;p3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35</a:t>
            </a:fld>
            <a:endParaRPr sz="1200">
              <a:solidFill>
                <a:srgbClr val="000000"/>
              </a:solidFill>
              <a:latin typeface="Arial"/>
              <a:ea typeface="Arial"/>
              <a:cs typeface="Arial"/>
              <a:sym typeface="Arial"/>
            </a:endParaRPr>
          </a:p>
        </p:txBody>
      </p:sp>
      <p:sp>
        <p:nvSpPr>
          <p:cNvPr id="2658" name="Google Shape;265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59" name="Google Shape;2659;p3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9"/>
        <p:cNvGrpSpPr/>
        <p:nvPr/>
      </p:nvGrpSpPr>
      <p:grpSpPr>
        <a:xfrm>
          <a:off x="0" y="0"/>
          <a:ext cx="0" cy="0"/>
          <a:chOff x="0" y="0"/>
          <a:chExt cx="0" cy="0"/>
        </a:xfrm>
      </p:grpSpPr>
      <p:sp>
        <p:nvSpPr>
          <p:cNvPr id="2690" name="Google Shape;269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36</a:t>
            </a:fld>
            <a:endParaRPr sz="1200">
              <a:solidFill>
                <a:srgbClr val="000000"/>
              </a:solidFill>
              <a:latin typeface="Arial"/>
              <a:ea typeface="Arial"/>
              <a:cs typeface="Arial"/>
              <a:sym typeface="Arial"/>
            </a:endParaRPr>
          </a:p>
        </p:txBody>
      </p:sp>
      <p:sp>
        <p:nvSpPr>
          <p:cNvPr id="2691" name="Google Shape;269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92" name="Google Shape;2692;p3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
        <p:nvSpPr>
          <p:cNvPr id="2733" name="Google Shape;27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34" name="Google Shape;2734;p3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38</a:t>
            </a:fld>
            <a:endParaRPr sz="1200">
              <a:solidFill>
                <a:srgbClr val="000000"/>
              </a:solidFill>
              <a:latin typeface="Arial"/>
              <a:ea typeface="Arial"/>
              <a:cs typeface="Arial"/>
              <a:sym typeface="Arial"/>
            </a:endParaRPr>
          </a:p>
        </p:txBody>
      </p:sp>
      <p:sp>
        <p:nvSpPr>
          <p:cNvPr id="2742" name="Google Shape;274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43" name="Google Shape;2743;p3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2751" name="Google Shape;275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52" name="Google Shape;2752;p3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
        <p:nvSpPr>
          <p:cNvPr id="2225" name="Google Shape;222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26" name="Google Shape;2226;p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People—and churches—too often get the idea that "it's all about me." </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2774" name="Google Shape;277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75" name="Google Shape;2775;p4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41</a:t>
            </a:fld>
            <a:endParaRPr sz="1200">
              <a:solidFill>
                <a:srgbClr val="000000"/>
              </a:solidFill>
              <a:latin typeface="Arial"/>
              <a:ea typeface="Arial"/>
              <a:cs typeface="Arial"/>
              <a:sym typeface="Arial"/>
            </a:endParaRPr>
          </a:p>
        </p:txBody>
      </p:sp>
      <p:sp>
        <p:nvSpPr>
          <p:cNvPr id="2789" name="Google Shape;278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90" name="Google Shape;2790;p4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42</a:t>
            </a:fld>
            <a:endParaRPr sz="1200">
              <a:solidFill>
                <a:srgbClr val="000000"/>
              </a:solidFill>
              <a:latin typeface="Arial"/>
              <a:ea typeface="Arial"/>
              <a:cs typeface="Arial"/>
              <a:sym typeface="Arial"/>
            </a:endParaRPr>
          </a:p>
        </p:txBody>
      </p:sp>
      <p:sp>
        <p:nvSpPr>
          <p:cNvPr id="2799" name="Google Shape;279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00" name="Google Shape;2800;p4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7"/>
        <p:cNvGrpSpPr/>
        <p:nvPr/>
      </p:nvGrpSpPr>
      <p:grpSpPr>
        <a:xfrm>
          <a:off x="0" y="0"/>
          <a:ext cx="0" cy="0"/>
          <a:chOff x="0" y="0"/>
          <a:chExt cx="0" cy="0"/>
        </a:xfrm>
      </p:grpSpPr>
      <p:sp>
        <p:nvSpPr>
          <p:cNvPr id="2808" name="Google Shape;280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43</a:t>
            </a:fld>
            <a:endParaRPr sz="1200">
              <a:solidFill>
                <a:srgbClr val="000000"/>
              </a:solidFill>
              <a:latin typeface="Arial"/>
              <a:ea typeface="Arial"/>
              <a:cs typeface="Arial"/>
              <a:sym typeface="Arial"/>
            </a:endParaRPr>
          </a:p>
        </p:txBody>
      </p:sp>
      <p:sp>
        <p:nvSpPr>
          <p:cNvPr id="2809" name="Google Shape;280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10" name="Google Shape;2810;p4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2819" name="Google Shape;281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20" name="Google Shape;2820;p4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Google Shape;282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2828" name="Google Shape;282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9" name="Google Shape;282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2838" name="Google Shape;283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9" name="Google Shape;28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6"/>
        <p:cNvGrpSpPr/>
        <p:nvPr/>
      </p:nvGrpSpPr>
      <p:grpSpPr>
        <a:xfrm>
          <a:off x="0" y="0"/>
          <a:ext cx="0" cy="0"/>
          <a:chOff x="0" y="0"/>
          <a:chExt cx="0" cy="0"/>
        </a:xfrm>
      </p:grpSpPr>
      <p:sp>
        <p:nvSpPr>
          <p:cNvPr id="2847" name="Google Shape;284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
        <p:nvSpPr>
          <p:cNvPr id="2848" name="Google Shape;284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9" name="Google Shape;284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2858" name="Google Shape;285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9" name="Google Shape;285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2874" name="Google Shape;287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75" name="Google Shape;2875;p4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
        <p:nvSpPr>
          <p:cNvPr id="2235" name="Google Shape;223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36" name="Google Shape;2236;p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 like that story because it's a great reminder that it's </a:t>
            </a:r>
            <a:r>
              <a:rPr lang="en-US" sz="1200" b="0" i="1" u="none" strike="noStrike" cap="none">
                <a:solidFill>
                  <a:schemeClr val="dk1"/>
                </a:solidFill>
                <a:latin typeface="Arial"/>
                <a:ea typeface="Arial"/>
                <a:cs typeface="Arial"/>
                <a:sym typeface="Arial"/>
              </a:rPr>
              <a:t>not</a:t>
            </a:r>
            <a:r>
              <a:rPr lang="en-US" sz="1200" b="0" i="0" u="none" strike="noStrike" cap="none">
                <a:solidFill>
                  <a:schemeClr val="dk1"/>
                </a:solidFill>
                <a:latin typeface="Arial"/>
                <a:ea typeface="Arial"/>
                <a:cs typeface="Arial"/>
                <a:sym typeface="Arial"/>
              </a:rPr>
              <a:t> about me—or even us.</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Ultimately, all sin stems from pride—and churches can get proud over their size, worship, friendliness, music, teaching, small groups, money—or whatever.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92" name="Google Shape;289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2904" name="Google Shape;29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5" name="Google Shape;29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000000"/>
                </a:solidFill>
              </a:rPr>
              <a:t>New Testament Gift Lists</a:t>
            </a:r>
            <a:endParaRPr b="1">
              <a:solidFill>
                <a:srgbClr val="000000"/>
              </a:solidFill>
            </a:endParaRPr>
          </a:p>
          <a:p>
            <a:pPr marL="0" lvl="0" indent="0" algn="l" rtl="0">
              <a:spcBef>
                <a:spcPts val="0"/>
              </a:spcBef>
              <a:spcAft>
                <a:spcPts val="0"/>
              </a:spcAft>
              <a:buNone/>
            </a:pPr>
            <a:r>
              <a:rPr lang="en-US" b="1">
                <a:solidFill>
                  <a:srgbClr val="000000"/>
                </a:solidFill>
              </a:rPr>
              <a:t>新约属灵恩赐单</a:t>
            </a:r>
            <a:endParaRPr>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永久性Permanent</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暂时性Temporary</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889000" algn="l" rtl="0">
              <a:lnSpc>
                <a:spcPct val="115000"/>
              </a:lnSpc>
              <a:spcBef>
                <a:spcPts val="400"/>
              </a:spcBef>
              <a:spcAft>
                <a:spcPts val="0"/>
              </a:spcAft>
              <a:buClr>
                <a:schemeClr val="dk1"/>
              </a:buClr>
              <a:buSzPts val="1100"/>
              <a:buFont typeface="Arial"/>
              <a:buNone/>
            </a:pPr>
            <a:r>
              <a:rPr lang="en-US" b="1"/>
              <a:t>Gifts: 恩赐</a:t>
            </a:r>
            <a:endParaRPr b="1"/>
          </a:p>
          <a:p>
            <a:pPr marL="0" lvl="0" indent="889000" algn="l" rtl="0">
              <a:lnSpc>
                <a:spcPct val="115000"/>
              </a:lnSpc>
              <a:spcBef>
                <a:spcPts val="400"/>
              </a:spcBef>
              <a:spcAft>
                <a:spcPts val="0"/>
              </a:spcAft>
              <a:buClr>
                <a:schemeClr val="dk1"/>
              </a:buClr>
              <a:buSzPts val="1100"/>
              <a:buFont typeface="Arial"/>
              <a:buNone/>
            </a:pPr>
            <a:r>
              <a:rPr lang="en-US" b="1"/>
              <a:t>Speaking: 语言</a:t>
            </a:r>
            <a:endParaRPr b="1"/>
          </a:p>
          <a:p>
            <a:pPr marL="0" lvl="0" indent="889000" algn="l" rtl="0">
              <a:lnSpc>
                <a:spcPct val="115000"/>
              </a:lnSpc>
              <a:spcBef>
                <a:spcPts val="400"/>
              </a:spcBef>
              <a:spcAft>
                <a:spcPts val="0"/>
              </a:spcAft>
              <a:buClr>
                <a:schemeClr val="dk1"/>
              </a:buClr>
              <a:buSzPts val="1100"/>
              <a:buFont typeface="Arial"/>
              <a:buNone/>
            </a:pPr>
            <a:r>
              <a:rPr lang="en-US" b="1"/>
              <a:t>Foundational: 基础</a:t>
            </a:r>
            <a:endParaRPr b="1"/>
          </a:p>
          <a:p>
            <a:pPr marL="0" lvl="0" indent="889000" algn="l" rtl="0">
              <a:lnSpc>
                <a:spcPct val="115000"/>
              </a:lnSpc>
              <a:spcBef>
                <a:spcPts val="400"/>
              </a:spcBef>
              <a:spcAft>
                <a:spcPts val="0"/>
              </a:spcAft>
              <a:buClr>
                <a:schemeClr val="dk1"/>
              </a:buClr>
              <a:buSzPts val="1100"/>
              <a:buFont typeface="Arial"/>
              <a:buNone/>
            </a:pPr>
            <a:r>
              <a:rPr lang="en-US" b="1"/>
              <a:t>Sign: 神迹/迹象</a:t>
            </a:r>
            <a:endParaRPr b="1"/>
          </a:p>
          <a:p>
            <a:pPr marL="0" lvl="0" indent="889000" algn="l" rtl="0">
              <a:lnSpc>
                <a:spcPct val="115000"/>
              </a:lnSpc>
              <a:spcBef>
                <a:spcPts val="400"/>
              </a:spcBef>
              <a:spcAft>
                <a:spcPts val="0"/>
              </a:spcAft>
              <a:buClr>
                <a:schemeClr val="dk1"/>
              </a:buClr>
              <a:buSzPts val="1100"/>
              <a:buFont typeface="Arial"/>
              <a:buNone/>
            </a:pPr>
            <a:r>
              <a:rPr lang="en-US" b="1"/>
              <a:t>Teaching: 教导</a:t>
            </a:r>
            <a:endParaRPr b="1"/>
          </a:p>
          <a:p>
            <a:pPr marL="0" lvl="0" indent="889000" algn="l" rtl="0">
              <a:lnSpc>
                <a:spcPct val="115000"/>
              </a:lnSpc>
              <a:spcBef>
                <a:spcPts val="400"/>
              </a:spcBef>
              <a:spcAft>
                <a:spcPts val="0"/>
              </a:spcAft>
              <a:buClr>
                <a:schemeClr val="dk1"/>
              </a:buClr>
              <a:buSzPts val="1100"/>
              <a:buFont typeface="Arial"/>
              <a:buNone/>
            </a:pPr>
            <a:r>
              <a:rPr lang="en-US" b="1"/>
              <a:t>Evangelism: 传福音</a:t>
            </a:r>
            <a:endParaRPr b="1"/>
          </a:p>
          <a:p>
            <a:pPr marL="0" lvl="0" indent="889000" algn="l" rtl="0">
              <a:lnSpc>
                <a:spcPct val="115000"/>
              </a:lnSpc>
              <a:spcBef>
                <a:spcPts val="400"/>
              </a:spcBef>
              <a:spcAft>
                <a:spcPts val="0"/>
              </a:spcAft>
              <a:buClr>
                <a:schemeClr val="dk1"/>
              </a:buClr>
              <a:buSzPts val="1100"/>
              <a:buFont typeface="Arial"/>
              <a:buNone/>
            </a:pPr>
            <a:r>
              <a:rPr lang="en-US" b="1"/>
              <a:t>Pastor-Teacher: 牧师-教师</a:t>
            </a:r>
            <a:endParaRPr b="1"/>
          </a:p>
          <a:p>
            <a:pPr marL="0" lvl="0" indent="889000" algn="l" rtl="0">
              <a:lnSpc>
                <a:spcPct val="115000"/>
              </a:lnSpc>
              <a:spcBef>
                <a:spcPts val="400"/>
              </a:spcBef>
              <a:spcAft>
                <a:spcPts val="0"/>
              </a:spcAft>
              <a:buClr>
                <a:schemeClr val="dk1"/>
              </a:buClr>
              <a:buSzPts val="1100"/>
              <a:buFont typeface="Arial"/>
              <a:buNone/>
            </a:pPr>
            <a:r>
              <a:rPr lang="en-US" b="1"/>
              <a:t>Exhortation： 勉励</a:t>
            </a:r>
            <a:endParaRPr b="1"/>
          </a:p>
          <a:p>
            <a:pPr marL="0" lvl="0" indent="889000" algn="l" rtl="0">
              <a:lnSpc>
                <a:spcPct val="115000"/>
              </a:lnSpc>
              <a:spcBef>
                <a:spcPts val="400"/>
              </a:spcBef>
              <a:spcAft>
                <a:spcPts val="0"/>
              </a:spcAft>
              <a:buClr>
                <a:schemeClr val="dk1"/>
              </a:buClr>
              <a:buSzPts val="1100"/>
              <a:buFont typeface="Arial"/>
              <a:buNone/>
            </a:pPr>
            <a:r>
              <a:rPr lang="en-US" b="1"/>
              <a:t>Administration：治理</a:t>
            </a:r>
            <a:endParaRPr b="1"/>
          </a:p>
          <a:p>
            <a:pPr marL="0" lvl="0" indent="889000" algn="l" rtl="0">
              <a:lnSpc>
                <a:spcPct val="115000"/>
              </a:lnSpc>
              <a:spcBef>
                <a:spcPts val="400"/>
              </a:spcBef>
              <a:spcAft>
                <a:spcPts val="0"/>
              </a:spcAft>
              <a:buClr>
                <a:schemeClr val="dk1"/>
              </a:buClr>
              <a:buSzPts val="1100"/>
              <a:buFont typeface="Arial"/>
              <a:buNone/>
            </a:pPr>
            <a:r>
              <a:rPr lang="en-US" b="1"/>
              <a:t>Faith: 信心</a:t>
            </a:r>
            <a:endParaRPr b="1"/>
          </a:p>
          <a:p>
            <a:pPr marL="0" lvl="0" indent="889000" algn="l" rtl="0">
              <a:lnSpc>
                <a:spcPct val="115000"/>
              </a:lnSpc>
              <a:spcBef>
                <a:spcPts val="400"/>
              </a:spcBef>
              <a:spcAft>
                <a:spcPts val="0"/>
              </a:spcAft>
              <a:buClr>
                <a:schemeClr val="dk1"/>
              </a:buClr>
              <a:buSzPts val="1100"/>
              <a:buFont typeface="Arial"/>
              <a:buNone/>
            </a:pPr>
            <a:r>
              <a:rPr lang="en-US" b="1"/>
              <a:t>Giving: 施舍</a:t>
            </a:r>
            <a:endParaRPr b="1"/>
          </a:p>
          <a:p>
            <a:pPr marL="0" lvl="0" indent="889000" algn="l" rtl="0">
              <a:lnSpc>
                <a:spcPct val="115000"/>
              </a:lnSpc>
              <a:spcBef>
                <a:spcPts val="400"/>
              </a:spcBef>
              <a:spcAft>
                <a:spcPts val="0"/>
              </a:spcAft>
              <a:buClr>
                <a:schemeClr val="dk1"/>
              </a:buClr>
              <a:buSzPts val="1100"/>
              <a:buFont typeface="Arial"/>
              <a:buNone/>
            </a:pPr>
            <a:r>
              <a:rPr lang="en-US" b="1"/>
              <a:t>Service: 服侍</a:t>
            </a:r>
            <a:endParaRPr b="1"/>
          </a:p>
          <a:p>
            <a:pPr marL="0" lvl="0" indent="889000" algn="l" rtl="0">
              <a:lnSpc>
                <a:spcPct val="115000"/>
              </a:lnSpc>
              <a:spcBef>
                <a:spcPts val="400"/>
              </a:spcBef>
              <a:spcAft>
                <a:spcPts val="0"/>
              </a:spcAft>
              <a:buClr>
                <a:schemeClr val="dk1"/>
              </a:buClr>
              <a:buSzPts val="1100"/>
              <a:buFont typeface="Arial"/>
              <a:buNone/>
            </a:pPr>
            <a:r>
              <a:rPr lang="en-US" b="1"/>
              <a:t>Showing Mercy: 施怜悯</a:t>
            </a:r>
            <a:endParaRPr b="1"/>
          </a:p>
          <a:p>
            <a:pPr marL="0" lvl="0" indent="889000" algn="l" rtl="0">
              <a:lnSpc>
                <a:spcPct val="115000"/>
              </a:lnSpc>
              <a:spcBef>
                <a:spcPts val="400"/>
              </a:spcBef>
              <a:spcAft>
                <a:spcPts val="0"/>
              </a:spcAft>
              <a:buClr>
                <a:schemeClr val="dk1"/>
              </a:buClr>
              <a:buSzPts val="1100"/>
              <a:buFont typeface="Arial"/>
              <a:buNone/>
            </a:pPr>
            <a:r>
              <a:rPr lang="en-US" b="1"/>
              <a:t>Apostleship:</a:t>
            </a:r>
            <a:r>
              <a:rPr lang="en-US" b="1">
                <a:solidFill>
                  <a:srgbClr val="000000"/>
                </a:solidFill>
              </a:rPr>
              <a:t> 使徒职分</a:t>
            </a:r>
            <a:endParaRPr b="1">
              <a:solidFill>
                <a:srgbClr val="000000"/>
              </a:solidFill>
            </a:endParaRPr>
          </a:p>
          <a:p>
            <a:pPr marL="0" lvl="0" indent="889000" algn="l" rtl="0">
              <a:lnSpc>
                <a:spcPct val="115000"/>
              </a:lnSpc>
              <a:spcBef>
                <a:spcPts val="400"/>
              </a:spcBef>
              <a:spcAft>
                <a:spcPts val="0"/>
              </a:spcAft>
              <a:buClr>
                <a:schemeClr val="dk1"/>
              </a:buClr>
              <a:buSzPts val="1100"/>
              <a:buFont typeface="Arial"/>
              <a:buNone/>
            </a:pPr>
            <a:r>
              <a:rPr lang="en-US" b="1"/>
              <a:t>Wisdom: 智慧</a:t>
            </a:r>
            <a:endParaRPr b="1"/>
          </a:p>
          <a:p>
            <a:pPr marL="0" lvl="0" indent="889000" algn="l" rtl="0">
              <a:lnSpc>
                <a:spcPct val="115000"/>
              </a:lnSpc>
              <a:spcBef>
                <a:spcPts val="400"/>
              </a:spcBef>
              <a:spcAft>
                <a:spcPts val="0"/>
              </a:spcAft>
              <a:buClr>
                <a:schemeClr val="dk1"/>
              </a:buClr>
              <a:buSzPts val="1100"/>
              <a:buFont typeface="Arial"/>
              <a:buNone/>
            </a:pPr>
            <a:r>
              <a:rPr lang="en-US" b="1"/>
              <a:t>Knowledge: 知识</a:t>
            </a:r>
            <a:endParaRPr b="1"/>
          </a:p>
          <a:p>
            <a:pPr marL="0" lvl="0" indent="889000" algn="l" rtl="0">
              <a:lnSpc>
                <a:spcPct val="115000"/>
              </a:lnSpc>
              <a:spcBef>
                <a:spcPts val="400"/>
              </a:spcBef>
              <a:spcAft>
                <a:spcPts val="0"/>
              </a:spcAft>
              <a:buClr>
                <a:schemeClr val="dk1"/>
              </a:buClr>
              <a:buSzPts val="1100"/>
              <a:buFont typeface="Arial"/>
              <a:buNone/>
            </a:pPr>
            <a:r>
              <a:rPr lang="en-US" b="1"/>
              <a:t>Prophecy: 预言</a:t>
            </a:r>
            <a:endParaRPr b="1"/>
          </a:p>
          <a:p>
            <a:pPr marL="0" lvl="0" indent="889000" algn="l" rtl="0">
              <a:lnSpc>
                <a:spcPct val="115000"/>
              </a:lnSpc>
              <a:spcBef>
                <a:spcPts val="400"/>
              </a:spcBef>
              <a:spcAft>
                <a:spcPts val="0"/>
              </a:spcAft>
              <a:buClr>
                <a:schemeClr val="dk1"/>
              </a:buClr>
              <a:buSzPts val="1100"/>
              <a:buFont typeface="Arial"/>
              <a:buNone/>
            </a:pPr>
            <a:r>
              <a:rPr lang="en-US" b="1"/>
              <a:t>Discerning Spirits: 分辨诸灵</a:t>
            </a:r>
            <a:endParaRPr b="1"/>
          </a:p>
          <a:p>
            <a:pPr marL="0" lvl="0" indent="889000" algn="l" rtl="0">
              <a:lnSpc>
                <a:spcPct val="115000"/>
              </a:lnSpc>
              <a:spcBef>
                <a:spcPts val="400"/>
              </a:spcBef>
              <a:spcAft>
                <a:spcPts val="0"/>
              </a:spcAft>
              <a:buClr>
                <a:schemeClr val="dk1"/>
              </a:buClr>
              <a:buSzPts val="1100"/>
              <a:buFont typeface="Arial"/>
              <a:buNone/>
            </a:pPr>
            <a:r>
              <a:rPr lang="en-US" b="1"/>
              <a:t>Tongues: 方言</a:t>
            </a:r>
            <a:endParaRPr b="1"/>
          </a:p>
          <a:p>
            <a:pPr marL="0" lvl="0" indent="889000" algn="l" rtl="0">
              <a:lnSpc>
                <a:spcPct val="115000"/>
              </a:lnSpc>
              <a:spcBef>
                <a:spcPts val="400"/>
              </a:spcBef>
              <a:spcAft>
                <a:spcPts val="0"/>
              </a:spcAft>
              <a:buClr>
                <a:schemeClr val="dk1"/>
              </a:buClr>
              <a:buSzPts val="1100"/>
              <a:buFont typeface="Arial"/>
              <a:buNone/>
            </a:pPr>
            <a:r>
              <a:rPr lang="en-US" b="1"/>
              <a:t>Interpretation: 翻译</a:t>
            </a:r>
            <a:endParaRPr b="1"/>
          </a:p>
          <a:p>
            <a:pPr marL="0" lvl="0" indent="889000" algn="l" rtl="0">
              <a:lnSpc>
                <a:spcPct val="115000"/>
              </a:lnSpc>
              <a:spcBef>
                <a:spcPts val="400"/>
              </a:spcBef>
              <a:spcAft>
                <a:spcPts val="0"/>
              </a:spcAft>
              <a:buClr>
                <a:schemeClr val="dk1"/>
              </a:buClr>
              <a:buSzPts val="1100"/>
              <a:buFont typeface="Arial"/>
              <a:buNone/>
            </a:pPr>
            <a:r>
              <a:rPr lang="en-US" b="1"/>
              <a:t>Miracles: 行神迹</a:t>
            </a:r>
            <a:endParaRPr b="1"/>
          </a:p>
          <a:p>
            <a:pPr marL="0" lvl="0" indent="889000" algn="l" rtl="0">
              <a:lnSpc>
                <a:spcPct val="115000"/>
              </a:lnSpc>
              <a:spcBef>
                <a:spcPts val="400"/>
              </a:spcBef>
              <a:spcAft>
                <a:spcPts val="0"/>
              </a:spcAft>
              <a:buClr>
                <a:schemeClr val="dk1"/>
              </a:buClr>
              <a:buSzPts val="1100"/>
              <a:buFont typeface="Arial"/>
              <a:buNone/>
            </a:pPr>
            <a:r>
              <a:rPr lang="en-US" b="1"/>
              <a:t>Healings: 医治</a:t>
            </a:r>
            <a:endParaRPr b="1"/>
          </a:p>
          <a:p>
            <a:pPr marL="0" lvl="0" indent="0" algn="l" rtl="0">
              <a:spcBef>
                <a:spcPts val="0"/>
              </a:spcBef>
              <a:spcAft>
                <a:spcPts val="0"/>
              </a:spcAft>
              <a:buClr>
                <a:schemeClr val="dk1"/>
              </a:buClr>
              <a:buFont typeface="Arial"/>
              <a:buNone/>
            </a:pPr>
            <a:endParaRPr b="1">
              <a:solidFill>
                <a:srgbClr val="000000"/>
              </a:solidFill>
            </a:endParaRPr>
          </a:p>
          <a:p>
            <a:pPr marL="0" marR="0" lvl="0" indent="0" algn="l" rtl="0">
              <a:spcBef>
                <a:spcPts val="0"/>
              </a:spcBef>
              <a:spcAft>
                <a:spcPts val="0"/>
              </a:spcAft>
              <a:buNone/>
            </a:pPr>
            <a:endParaRPr>
              <a:solidFill>
                <a:srgbClr val="000000"/>
              </a:solidFill>
            </a:endParaRPr>
          </a:p>
          <a:p>
            <a:pPr marL="0" lvl="0" indent="0" algn="ctr" rtl="0">
              <a:spcBef>
                <a:spcPts val="0"/>
              </a:spcBef>
              <a:spcAft>
                <a:spcPts val="0"/>
              </a:spcAft>
              <a:buNone/>
            </a:pPr>
            <a:r>
              <a:rPr lang="en-US" sz="4400" b="1">
                <a:solidFill>
                  <a:schemeClr val="lt1"/>
                </a:solidFill>
              </a:rPr>
              <a:t>New Testament Gift Lists</a:t>
            </a:r>
            <a:endParaRPr sz="4400"/>
          </a:p>
          <a:p>
            <a:pPr marL="0" marR="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53</a:t>
            </a:fld>
            <a:endParaRPr sz="1200">
              <a:solidFill>
                <a:srgbClr val="000000"/>
              </a:solidFill>
              <a:latin typeface="Arial"/>
              <a:ea typeface="Arial"/>
              <a:cs typeface="Arial"/>
              <a:sym typeface="Arial"/>
            </a:endParaRPr>
          </a:p>
        </p:txBody>
      </p:sp>
      <p:sp>
        <p:nvSpPr>
          <p:cNvPr id="2923" name="Google Shape;292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24" name="Google Shape;2924;p5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54</a:t>
            </a:fld>
            <a:endParaRPr sz="1200">
              <a:solidFill>
                <a:srgbClr val="000000"/>
              </a:solidFill>
              <a:latin typeface="Arial"/>
              <a:ea typeface="Arial"/>
              <a:cs typeface="Arial"/>
              <a:sym typeface="Arial"/>
            </a:endParaRPr>
          </a:p>
        </p:txBody>
      </p:sp>
      <p:sp>
        <p:nvSpPr>
          <p:cNvPr id="2935" name="Google Shape;293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36" name="Google Shape;2936;p5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Fairy tales like Snow White have popularized the idea that a woman will never be complete until she meets her Prince Charming.</a:t>
            </a: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55</a:t>
            </a:fld>
            <a:endParaRPr sz="1200">
              <a:solidFill>
                <a:srgbClr val="000000"/>
              </a:solidFill>
              <a:latin typeface="Arial"/>
              <a:ea typeface="Arial"/>
              <a:cs typeface="Arial"/>
              <a:sym typeface="Arial"/>
            </a:endParaRPr>
          </a:p>
        </p:txBody>
      </p:sp>
      <p:sp>
        <p:nvSpPr>
          <p:cNvPr id="2943" name="Google Shape;294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44" name="Google Shape;2944;p5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2952" name="Google Shape;295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53" name="Google Shape;2953;p5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8"/>
        <p:cNvGrpSpPr/>
        <p:nvPr/>
      </p:nvGrpSpPr>
      <p:grpSpPr>
        <a:xfrm>
          <a:off x="0" y="0"/>
          <a:ext cx="0" cy="0"/>
          <a:chOff x="0" y="0"/>
          <a:chExt cx="0" cy="0"/>
        </a:xfrm>
      </p:grpSpPr>
      <p:sp>
        <p:nvSpPr>
          <p:cNvPr id="2959" name="Google Shape;295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a:solidFill>
                  <a:srgbClr val="000000"/>
                </a:solidFill>
                <a:latin typeface="Times New Roman"/>
                <a:ea typeface="Times New Roman"/>
                <a:cs typeface="Times New Roman"/>
                <a:sym typeface="Times New Roman"/>
              </a:rPr>
              <a:t>58</a:t>
            </a:fld>
            <a:endParaRPr sz="1200" b="0">
              <a:solidFill>
                <a:srgbClr val="000000"/>
              </a:solidFill>
              <a:latin typeface="Times New Roman"/>
              <a:ea typeface="Times New Roman"/>
              <a:cs typeface="Times New Roman"/>
              <a:sym typeface="Times New Roman"/>
            </a:endParaRPr>
          </a:p>
        </p:txBody>
      </p:sp>
      <p:sp>
        <p:nvSpPr>
          <p:cNvPr id="2960" name="Google Shape;296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61" name="Google Shape;2961;p5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explanation for free!</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The Bible…Basically link address</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0" name="Google Shape;297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
        <p:nvSpPr>
          <p:cNvPr id="2242" name="Google Shape;22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43" name="Google Shape;2243;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Today pride is often over whether a church is charismatic or non-charismatic.</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This movement began in 1901 with Pentecostal churches speaking what they considered the biblical gift of tongues (speaking a language never learned).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
        <p:nvSpPr>
          <p:cNvPr id="2249" name="Google Shape;22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0" name="Google Shape;2250;p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 spread to mainline churches in 1960 under Episcopal priest Dennis Bennett.</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
        <p:nvSpPr>
          <p:cNvPr id="2258" name="Google Shape;225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9" name="Google Shape;2259;p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In 1985 a saxophonist named John Wimber spread it into evangelical and Bible churches, including many Baptist, EFC, and now some Brethren groups.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
        <p:nvSpPr>
          <p:cNvPr id="2267" name="Google Shape;226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68" name="Google Shape;2268;p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Now the growth is simply amazing—and spiritual gifts are probably the most controversial of issues in the church today.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0"/>
        <p:cNvGrpSpPr/>
        <p:nvPr/>
      </p:nvGrpSpPr>
      <p:grpSpPr>
        <a:xfrm>
          <a:off x="0" y="0"/>
          <a:ext cx="0" cy="0"/>
          <a:chOff x="0" y="0"/>
          <a:chExt cx="0" cy="0"/>
        </a:xfrm>
      </p:grpSpPr>
      <p:sp>
        <p:nvSpPr>
          <p:cNvPr id="1141" name="Google Shape;1141;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2" name="Google Shape;1142;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3" name="Google Shape;1143;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4"/>
        <p:cNvGrpSpPr/>
        <p:nvPr/>
      </p:nvGrpSpPr>
      <p:grpSpPr>
        <a:xfrm>
          <a:off x="0" y="0"/>
          <a:ext cx="0" cy="0"/>
          <a:chOff x="0" y="0"/>
          <a:chExt cx="0" cy="0"/>
        </a:xfrm>
      </p:grpSpPr>
      <p:sp>
        <p:nvSpPr>
          <p:cNvPr id="1145" name="Google Shape;1145;p1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6" name="Google Shape;1146;p11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7" name="Google Shape;1147;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8" name="Google Shape;1148;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9" name="Google Shape;1149;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0"/>
        <p:cNvGrpSpPr/>
        <p:nvPr/>
      </p:nvGrpSpPr>
      <p:grpSpPr>
        <a:xfrm>
          <a:off x="0" y="0"/>
          <a:ext cx="0" cy="0"/>
          <a:chOff x="0" y="0"/>
          <a:chExt cx="0" cy="0"/>
        </a:xfrm>
      </p:grpSpPr>
      <p:sp>
        <p:nvSpPr>
          <p:cNvPr id="1151" name="Google Shape;1151;p1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2" name="Google Shape;1152;p1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53" name="Google Shape;1153;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4" name="Google Shape;1154;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5" name="Google Shape;1155;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6"/>
        <p:cNvGrpSpPr/>
        <p:nvPr/>
      </p:nvGrpSpPr>
      <p:grpSpPr>
        <a:xfrm>
          <a:off x="0" y="0"/>
          <a:ext cx="0" cy="0"/>
          <a:chOff x="0" y="0"/>
          <a:chExt cx="0" cy="0"/>
        </a:xfrm>
      </p:grpSpPr>
      <p:sp>
        <p:nvSpPr>
          <p:cNvPr id="1157" name="Google Shape;1157;p1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8" name="Google Shape;1158;p1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59" name="Google Shape;1159;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0" name="Google Shape;1160;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1" name="Google Shape;1161;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2"/>
        <p:cNvGrpSpPr/>
        <p:nvPr/>
      </p:nvGrpSpPr>
      <p:grpSpPr>
        <a:xfrm>
          <a:off x="0" y="0"/>
          <a:ext cx="0" cy="0"/>
          <a:chOff x="0" y="0"/>
          <a:chExt cx="0" cy="0"/>
        </a:xfrm>
      </p:grpSpPr>
      <p:sp>
        <p:nvSpPr>
          <p:cNvPr id="1163" name="Google Shape;1163;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64" name="Google Shape;1164;p11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5" name="Google Shape;1165;p11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6" name="Google Shape;1166;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7" name="Google Shape;1167;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8" name="Google Shape;1168;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9"/>
        <p:cNvGrpSpPr/>
        <p:nvPr/>
      </p:nvGrpSpPr>
      <p:grpSpPr>
        <a:xfrm>
          <a:off x="0" y="0"/>
          <a:ext cx="0" cy="0"/>
          <a:chOff x="0" y="0"/>
          <a:chExt cx="0" cy="0"/>
        </a:xfrm>
      </p:grpSpPr>
      <p:sp>
        <p:nvSpPr>
          <p:cNvPr id="1170" name="Google Shape;1170;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71" name="Google Shape;1171;p1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2" name="Google Shape;1172;p1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73" name="Google Shape;1173;p1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4" name="Google Shape;1174;p1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75" name="Google Shape;1175;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6" name="Google Shape;1176;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7" name="Google Shape;1177;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8"/>
        <p:cNvGrpSpPr/>
        <p:nvPr/>
      </p:nvGrpSpPr>
      <p:grpSpPr>
        <a:xfrm>
          <a:off x="0" y="0"/>
          <a:ext cx="0" cy="0"/>
          <a:chOff x="0" y="0"/>
          <a:chExt cx="0" cy="0"/>
        </a:xfrm>
      </p:grpSpPr>
      <p:sp>
        <p:nvSpPr>
          <p:cNvPr id="1179" name="Google Shape;1179;p1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0" name="Google Shape;1180;p1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1" name="Google Shape;1181;p1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2" name="Google Shape;1182;p1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3"/>
        <p:cNvGrpSpPr/>
        <p:nvPr/>
      </p:nvGrpSpPr>
      <p:grpSpPr>
        <a:xfrm>
          <a:off x="0" y="0"/>
          <a:ext cx="0" cy="0"/>
          <a:chOff x="0" y="0"/>
          <a:chExt cx="0" cy="0"/>
        </a:xfrm>
      </p:grpSpPr>
      <p:sp>
        <p:nvSpPr>
          <p:cNvPr id="1184" name="Google Shape;1184;p1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5" name="Google Shape;1185;p1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6" name="Google Shape;1186;p1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87" name="Google Shape;1187;p1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8" name="Google Shape;1188;p1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9" name="Google Shape;1189;p1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0"/>
        <p:cNvGrpSpPr/>
        <p:nvPr/>
      </p:nvGrpSpPr>
      <p:grpSpPr>
        <a:xfrm>
          <a:off x="0" y="0"/>
          <a:ext cx="0" cy="0"/>
          <a:chOff x="0" y="0"/>
          <a:chExt cx="0" cy="0"/>
        </a:xfrm>
      </p:grpSpPr>
      <p:sp>
        <p:nvSpPr>
          <p:cNvPr id="1191" name="Google Shape;1191;p1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92" name="Google Shape;1192;p11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93" name="Google Shape;1193;p1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94" name="Google Shape;1194;p1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5" name="Google Shape;1195;p1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6" name="Google Shape;1196;p1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7"/>
        <p:cNvGrpSpPr/>
        <p:nvPr/>
      </p:nvGrpSpPr>
      <p:grpSpPr>
        <a:xfrm>
          <a:off x="0" y="0"/>
          <a:ext cx="0" cy="0"/>
          <a:chOff x="0" y="0"/>
          <a:chExt cx="0" cy="0"/>
        </a:xfrm>
      </p:grpSpPr>
      <p:sp>
        <p:nvSpPr>
          <p:cNvPr id="1198" name="Google Shape;1198;p1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99" name="Google Shape;1199;p11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0" name="Google Shape;1200;p1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1" name="Google Shape;1201;p1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2" name="Google Shape;1202;p1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3"/>
        <p:cNvGrpSpPr/>
        <p:nvPr/>
      </p:nvGrpSpPr>
      <p:grpSpPr>
        <a:xfrm>
          <a:off x="0" y="0"/>
          <a:ext cx="0" cy="0"/>
          <a:chOff x="0" y="0"/>
          <a:chExt cx="0" cy="0"/>
        </a:xfrm>
      </p:grpSpPr>
      <p:sp>
        <p:nvSpPr>
          <p:cNvPr id="1204" name="Google Shape;1204;p120"/>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05" name="Google Shape;1205;p120"/>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6" name="Google Shape;1206;p1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7" name="Google Shape;1207;p1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8" name="Google Shape;1208;p1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5"/>
        <p:cNvGrpSpPr/>
        <p:nvPr/>
      </p:nvGrpSpPr>
      <p:grpSpPr>
        <a:xfrm>
          <a:off x="0" y="0"/>
          <a:ext cx="0" cy="0"/>
          <a:chOff x="0" y="0"/>
          <a:chExt cx="0" cy="0"/>
        </a:xfrm>
      </p:grpSpPr>
      <p:sp>
        <p:nvSpPr>
          <p:cNvPr id="1216" name="Google Shape;1216;p1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7" name="Google Shape;1217;p1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8" name="Google Shape;1218;p1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9"/>
        <p:cNvGrpSpPr/>
        <p:nvPr/>
      </p:nvGrpSpPr>
      <p:grpSpPr>
        <a:xfrm>
          <a:off x="0" y="0"/>
          <a:ext cx="0" cy="0"/>
          <a:chOff x="0" y="0"/>
          <a:chExt cx="0" cy="0"/>
        </a:xfrm>
      </p:grpSpPr>
      <p:sp>
        <p:nvSpPr>
          <p:cNvPr id="1220" name="Google Shape;1220;p1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1" name="Google Shape;1221;p1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22" name="Google Shape;1222;p1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3" name="Google Shape;1223;p1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4" name="Google Shape;1224;p1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5"/>
        <p:cNvGrpSpPr/>
        <p:nvPr/>
      </p:nvGrpSpPr>
      <p:grpSpPr>
        <a:xfrm>
          <a:off x="0" y="0"/>
          <a:ext cx="0" cy="0"/>
          <a:chOff x="0" y="0"/>
          <a:chExt cx="0" cy="0"/>
        </a:xfrm>
      </p:grpSpPr>
      <p:sp>
        <p:nvSpPr>
          <p:cNvPr id="1226" name="Google Shape;1226;p1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7" name="Google Shape;1227;p12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28" name="Google Shape;1228;p1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9" name="Google Shape;1229;p1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0" name="Google Shape;1230;p1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1"/>
        <p:cNvGrpSpPr/>
        <p:nvPr/>
      </p:nvGrpSpPr>
      <p:grpSpPr>
        <a:xfrm>
          <a:off x="0" y="0"/>
          <a:ext cx="0" cy="0"/>
          <a:chOff x="0" y="0"/>
          <a:chExt cx="0" cy="0"/>
        </a:xfrm>
      </p:grpSpPr>
      <p:sp>
        <p:nvSpPr>
          <p:cNvPr id="1232" name="Google Shape;1232;p1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33" name="Google Shape;1233;p1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234" name="Google Shape;1234;p1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5" name="Google Shape;1235;p1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6" name="Google Shape;1236;p1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37"/>
        <p:cNvGrpSpPr/>
        <p:nvPr/>
      </p:nvGrpSpPr>
      <p:grpSpPr>
        <a:xfrm>
          <a:off x="0" y="0"/>
          <a:ext cx="0" cy="0"/>
          <a:chOff x="0" y="0"/>
          <a:chExt cx="0" cy="0"/>
        </a:xfrm>
      </p:grpSpPr>
      <p:sp>
        <p:nvSpPr>
          <p:cNvPr id="1238" name="Google Shape;1238;p1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39" name="Google Shape;1239;p1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0" name="Google Shape;1240;p12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1" name="Google Shape;1241;p1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2" name="Google Shape;1242;p1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3" name="Google Shape;1243;p1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4"/>
        <p:cNvGrpSpPr/>
        <p:nvPr/>
      </p:nvGrpSpPr>
      <p:grpSpPr>
        <a:xfrm>
          <a:off x="0" y="0"/>
          <a:ext cx="0" cy="0"/>
          <a:chOff x="0" y="0"/>
          <a:chExt cx="0" cy="0"/>
        </a:xfrm>
      </p:grpSpPr>
      <p:sp>
        <p:nvSpPr>
          <p:cNvPr id="1245" name="Google Shape;124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46" name="Google Shape;1246;p1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7" name="Google Shape;1247;p1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8" name="Google Shape;1248;p1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9" name="Google Shape;1249;p1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0" name="Google Shape;1250;p1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1" name="Google Shape;1251;p1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2" name="Google Shape;1252;p1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3"/>
        <p:cNvGrpSpPr/>
        <p:nvPr/>
      </p:nvGrpSpPr>
      <p:grpSpPr>
        <a:xfrm>
          <a:off x="0" y="0"/>
          <a:ext cx="0" cy="0"/>
          <a:chOff x="0" y="0"/>
          <a:chExt cx="0" cy="0"/>
        </a:xfrm>
      </p:grpSpPr>
      <p:sp>
        <p:nvSpPr>
          <p:cNvPr id="1254" name="Google Shape;1254;p1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55" name="Google Shape;1255;p1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6" name="Google Shape;1256;p1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7" name="Google Shape;1257;p1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8"/>
        <p:cNvGrpSpPr/>
        <p:nvPr/>
      </p:nvGrpSpPr>
      <p:grpSpPr>
        <a:xfrm>
          <a:off x="0" y="0"/>
          <a:ext cx="0" cy="0"/>
          <a:chOff x="0" y="0"/>
          <a:chExt cx="0" cy="0"/>
        </a:xfrm>
      </p:grpSpPr>
      <p:sp>
        <p:nvSpPr>
          <p:cNvPr id="1259" name="Google Shape;1259;p1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0" name="Google Shape;1260;p1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1" name="Google Shape;1261;p1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62" name="Google Shape;1262;p1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3" name="Google Shape;1263;p1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4" name="Google Shape;1264;p1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5"/>
        <p:cNvGrpSpPr/>
        <p:nvPr/>
      </p:nvGrpSpPr>
      <p:grpSpPr>
        <a:xfrm>
          <a:off x="0" y="0"/>
          <a:ext cx="0" cy="0"/>
          <a:chOff x="0" y="0"/>
          <a:chExt cx="0" cy="0"/>
        </a:xfrm>
      </p:grpSpPr>
      <p:sp>
        <p:nvSpPr>
          <p:cNvPr id="1266" name="Google Shape;1266;p1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7" name="Google Shape;1267;p1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68" name="Google Shape;1268;p1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69" name="Google Shape;1269;p1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0" name="Google Shape;1270;p1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1" name="Google Shape;1271;p1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2"/>
        <p:cNvGrpSpPr/>
        <p:nvPr/>
      </p:nvGrpSpPr>
      <p:grpSpPr>
        <a:xfrm>
          <a:off x="0" y="0"/>
          <a:ext cx="0" cy="0"/>
          <a:chOff x="0" y="0"/>
          <a:chExt cx="0" cy="0"/>
        </a:xfrm>
      </p:grpSpPr>
      <p:sp>
        <p:nvSpPr>
          <p:cNvPr id="1273" name="Google Shape;1273;p1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74" name="Google Shape;1274;p13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75" name="Google Shape;1275;p1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6" name="Google Shape;1276;p1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7" name="Google Shape;1277;p1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8"/>
        <p:cNvGrpSpPr/>
        <p:nvPr/>
      </p:nvGrpSpPr>
      <p:grpSpPr>
        <a:xfrm>
          <a:off x="0" y="0"/>
          <a:ext cx="0" cy="0"/>
          <a:chOff x="0" y="0"/>
          <a:chExt cx="0" cy="0"/>
        </a:xfrm>
      </p:grpSpPr>
      <p:sp>
        <p:nvSpPr>
          <p:cNvPr id="1279" name="Google Shape;1279;p13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0" name="Google Shape;1280;p13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1" name="Google Shape;1281;p1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2" name="Google Shape;1282;p1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3" name="Google Shape;1283;p1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0"/>
        <p:cNvGrpSpPr/>
        <p:nvPr/>
      </p:nvGrpSpPr>
      <p:grpSpPr>
        <a:xfrm>
          <a:off x="0" y="0"/>
          <a:ext cx="0" cy="0"/>
          <a:chOff x="0" y="0"/>
          <a:chExt cx="0" cy="0"/>
        </a:xfrm>
      </p:grpSpPr>
      <p:sp>
        <p:nvSpPr>
          <p:cNvPr id="1291" name="Google Shape;1291;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2" name="Google Shape;1292;p1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3" name="Google Shape;1293;p1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4" name="Google Shape;1294;p1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5" name="Google Shape;1295;p1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96"/>
        <p:cNvGrpSpPr/>
        <p:nvPr/>
      </p:nvGrpSpPr>
      <p:grpSpPr>
        <a:xfrm>
          <a:off x="0" y="0"/>
          <a:ext cx="0" cy="0"/>
          <a:chOff x="0" y="0"/>
          <a:chExt cx="0" cy="0"/>
        </a:xfrm>
      </p:grpSpPr>
      <p:sp>
        <p:nvSpPr>
          <p:cNvPr id="1297" name="Google Shape;1297;p1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8" name="Google Shape;1298;p1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99" name="Google Shape;1299;p1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0" name="Google Shape;1300;p1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1" name="Google Shape;1301;p1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2"/>
        <p:cNvGrpSpPr/>
        <p:nvPr/>
      </p:nvGrpSpPr>
      <p:grpSpPr>
        <a:xfrm>
          <a:off x="0" y="0"/>
          <a:ext cx="0" cy="0"/>
          <a:chOff x="0" y="0"/>
          <a:chExt cx="0" cy="0"/>
        </a:xfrm>
      </p:grpSpPr>
      <p:sp>
        <p:nvSpPr>
          <p:cNvPr id="1303" name="Google Shape;1303;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4" name="Google Shape;1304;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05" name="Google Shape;1305;p1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6" name="Google Shape;1306;p1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7" name="Google Shape;1307;p1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08"/>
        <p:cNvGrpSpPr/>
        <p:nvPr/>
      </p:nvGrpSpPr>
      <p:grpSpPr>
        <a:xfrm>
          <a:off x="0" y="0"/>
          <a:ext cx="0" cy="0"/>
          <a:chOff x="0" y="0"/>
          <a:chExt cx="0" cy="0"/>
        </a:xfrm>
      </p:grpSpPr>
      <p:sp>
        <p:nvSpPr>
          <p:cNvPr id="1309" name="Google Shape;1309;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0" name="Google Shape;1310;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1" name="Google Shape;1311;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2" name="Google Shape;1312;p1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3" name="Google Shape;1313;p1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4" name="Google Shape;1314;p1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5"/>
        <p:cNvGrpSpPr/>
        <p:nvPr/>
      </p:nvGrpSpPr>
      <p:grpSpPr>
        <a:xfrm>
          <a:off x="0" y="0"/>
          <a:ext cx="0" cy="0"/>
          <a:chOff x="0" y="0"/>
          <a:chExt cx="0" cy="0"/>
        </a:xfrm>
      </p:grpSpPr>
      <p:sp>
        <p:nvSpPr>
          <p:cNvPr id="1316" name="Google Shape;1316;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7" name="Google Shape;1317;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18" name="Google Shape;1318;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19" name="Google Shape;1319;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20" name="Google Shape;1320;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21" name="Google Shape;1321;p1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2" name="Google Shape;1322;p1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3" name="Google Shape;1323;p1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4"/>
        <p:cNvGrpSpPr/>
        <p:nvPr/>
      </p:nvGrpSpPr>
      <p:grpSpPr>
        <a:xfrm>
          <a:off x="0" y="0"/>
          <a:ext cx="0" cy="0"/>
          <a:chOff x="0" y="0"/>
          <a:chExt cx="0" cy="0"/>
        </a:xfrm>
      </p:grpSpPr>
      <p:sp>
        <p:nvSpPr>
          <p:cNvPr id="1325" name="Google Shape;1325;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26" name="Google Shape;1326;p1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7" name="Google Shape;1327;p1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8" name="Google Shape;1328;p1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9"/>
        <p:cNvGrpSpPr/>
        <p:nvPr/>
      </p:nvGrpSpPr>
      <p:grpSpPr>
        <a:xfrm>
          <a:off x="0" y="0"/>
          <a:ext cx="0" cy="0"/>
          <a:chOff x="0" y="0"/>
          <a:chExt cx="0" cy="0"/>
        </a:xfrm>
      </p:grpSpPr>
      <p:sp>
        <p:nvSpPr>
          <p:cNvPr id="1330" name="Google Shape;1330;p1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1" name="Google Shape;1331;p1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2" name="Google Shape;1332;p1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3"/>
        <p:cNvGrpSpPr/>
        <p:nvPr/>
      </p:nvGrpSpPr>
      <p:grpSpPr>
        <a:xfrm>
          <a:off x="0" y="0"/>
          <a:ext cx="0" cy="0"/>
          <a:chOff x="0" y="0"/>
          <a:chExt cx="0" cy="0"/>
        </a:xfrm>
      </p:grpSpPr>
      <p:sp>
        <p:nvSpPr>
          <p:cNvPr id="1334" name="Google Shape;1334;p1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35" name="Google Shape;1335;p1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6" name="Google Shape;1336;p1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37" name="Google Shape;1337;p1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8" name="Google Shape;1338;p1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9" name="Google Shape;1339;p1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6" name="Google Shape;96;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7" name="Google Shape;97;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0"/>
        <p:cNvGrpSpPr/>
        <p:nvPr/>
      </p:nvGrpSpPr>
      <p:grpSpPr>
        <a:xfrm>
          <a:off x="0" y="0"/>
          <a:ext cx="0" cy="0"/>
          <a:chOff x="0" y="0"/>
          <a:chExt cx="0" cy="0"/>
        </a:xfrm>
      </p:grpSpPr>
      <p:sp>
        <p:nvSpPr>
          <p:cNvPr id="1341" name="Google Shape;1341;p1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2" name="Google Shape;1342;p1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43" name="Google Shape;1343;p1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44" name="Google Shape;1344;p1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5" name="Google Shape;1345;p1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6" name="Google Shape;1346;p1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7"/>
        <p:cNvGrpSpPr/>
        <p:nvPr/>
      </p:nvGrpSpPr>
      <p:grpSpPr>
        <a:xfrm>
          <a:off x="0" y="0"/>
          <a:ext cx="0" cy="0"/>
          <a:chOff x="0" y="0"/>
          <a:chExt cx="0" cy="0"/>
        </a:xfrm>
      </p:grpSpPr>
      <p:sp>
        <p:nvSpPr>
          <p:cNvPr id="1348" name="Google Shape;1348;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9" name="Google Shape;1349;p14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0" name="Google Shape;1350;p1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1" name="Google Shape;1351;p1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2" name="Google Shape;1352;p1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3"/>
        <p:cNvGrpSpPr/>
        <p:nvPr/>
      </p:nvGrpSpPr>
      <p:grpSpPr>
        <a:xfrm>
          <a:off x="0" y="0"/>
          <a:ext cx="0" cy="0"/>
          <a:chOff x="0" y="0"/>
          <a:chExt cx="0" cy="0"/>
        </a:xfrm>
      </p:grpSpPr>
      <p:sp>
        <p:nvSpPr>
          <p:cNvPr id="1354" name="Google Shape;1354;p1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5" name="Google Shape;1355;p1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6" name="Google Shape;1356;p1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7" name="Google Shape;1357;p1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8" name="Google Shape;1358;p1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359"/>
        <p:cNvGrpSpPr/>
        <p:nvPr/>
      </p:nvGrpSpPr>
      <p:grpSpPr>
        <a:xfrm>
          <a:off x="0" y="0"/>
          <a:ext cx="0" cy="0"/>
          <a:chOff x="0" y="0"/>
          <a:chExt cx="0" cy="0"/>
        </a:xfrm>
      </p:grpSpPr>
      <p:sp>
        <p:nvSpPr>
          <p:cNvPr id="1360" name="Google Shape;1360;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1" name="Google Shape;1361;p14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2" name="Google Shape;1362;p14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3" name="Google Shape;1363;p1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4" name="Google Shape;1364;p1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5" name="Google Shape;1365;p1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2"/>
        <p:cNvGrpSpPr/>
        <p:nvPr/>
      </p:nvGrpSpPr>
      <p:grpSpPr>
        <a:xfrm>
          <a:off x="0" y="0"/>
          <a:ext cx="0" cy="0"/>
          <a:chOff x="0" y="0"/>
          <a:chExt cx="0" cy="0"/>
        </a:xfrm>
      </p:grpSpPr>
      <p:sp>
        <p:nvSpPr>
          <p:cNvPr id="1373" name="Google Shape;1373;p14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4" name="Google Shape;1374;p14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5" name="Google Shape;1375;p14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6"/>
        <p:cNvGrpSpPr/>
        <p:nvPr/>
      </p:nvGrpSpPr>
      <p:grpSpPr>
        <a:xfrm>
          <a:off x="0" y="0"/>
          <a:ext cx="0" cy="0"/>
          <a:chOff x="0" y="0"/>
          <a:chExt cx="0" cy="0"/>
        </a:xfrm>
      </p:grpSpPr>
      <p:sp>
        <p:nvSpPr>
          <p:cNvPr id="1377" name="Google Shape;1377;p14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78" name="Google Shape;1378;p14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79" name="Google Shape;1379;p14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0" name="Google Shape;1380;p14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1" name="Google Shape;1381;p14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2"/>
        <p:cNvGrpSpPr/>
        <p:nvPr/>
      </p:nvGrpSpPr>
      <p:grpSpPr>
        <a:xfrm>
          <a:off x="0" y="0"/>
          <a:ext cx="0" cy="0"/>
          <a:chOff x="0" y="0"/>
          <a:chExt cx="0" cy="0"/>
        </a:xfrm>
      </p:grpSpPr>
      <p:sp>
        <p:nvSpPr>
          <p:cNvPr id="1383" name="Google Shape;1383;p14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84" name="Google Shape;1384;p14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5" name="Google Shape;1385;p14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6" name="Google Shape;1386;p14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7" name="Google Shape;1387;p14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8"/>
        <p:cNvGrpSpPr/>
        <p:nvPr/>
      </p:nvGrpSpPr>
      <p:grpSpPr>
        <a:xfrm>
          <a:off x="0" y="0"/>
          <a:ext cx="0" cy="0"/>
          <a:chOff x="0" y="0"/>
          <a:chExt cx="0" cy="0"/>
        </a:xfrm>
      </p:grpSpPr>
      <p:sp>
        <p:nvSpPr>
          <p:cNvPr id="1389" name="Google Shape;1389;p15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0" name="Google Shape;1390;p15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91" name="Google Shape;1391;p15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2" name="Google Shape;1392;p15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3" name="Google Shape;1393;p15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4"/>
        <p:cNvGrpSpPr/>
        <p:nvPr/>
      </p:nvGrpSpPr>
      <p:grpSpPr>
        <a:xfrm>
          <a:off x="0" y="0"/>
          <a:ext cx="0" cy="0"/>
          <a:chOff x="0" y="0"/>
          <a:chExt cx="0" cy="0"/>
        </a:xfrm>
      </p:grpSpPr>
      <p:sp>
        <p:nvSpPr>
          <p:cNvPr id="1395" name="Google Shape;1395;p15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6" name="Google Shape;1396;p151"/>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7" name="Google Shape;1397;p151"/>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8" name="Google Shape;1398;p15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9" name="Google Shape;1399;p15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0" name="Google Shape;1400;p15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1"/>
        <p:cNvGrpSpPr/>
        <p:nvPr/>
      </p:nvGrpSpPr>
      <p:grpSpPr>
        <a:xfrm>
          <a:off x="0" y="0"/>
          <a:ext cx="0" cy="0"/>
          <a:chOff x="0" y="0"/>
          <a:chExt cx="0" cy="0"/>
        </a:xfrm>
      </p:grpSpPr>
      <p:sp>
        <p:nvSpPr>
          <p:cNvPr id="1402" name="Google Shape;1402;p15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03" name="Google Shape;1403;p15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04" name="Google Shape;1404;p15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05" name="Google Shape;1405;p15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06" name="Google Shape;1406;p15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07" name="Google Shape;1407;p15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8" name="Google Shape;1408;p15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9" name="Google Shape;1409;p15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 name="Google Shape;102;p1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Google Shape;103;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0"/>
        <p:cNvGrpSpPr/>
        <p:nvPr/>
      </p:nvGrpSpPr>
      <p:grpSpPr>
        <a:xfrm>
          <a:off x="0" y="0"/>
          <a:ext cx="0" cy="0"/>
          <a:chOff x="0" y="0"/>
          <a:chExt cx="0" cy="0"/>
        </a:xfrm>
      </p:grpSpPr>
      <p:sp>
        <p:nvSpPr>
          <p:cNvPr id="1411" name="Google Shape;1411;p15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2" name="Google Shape;1412;p15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3" name="Google Shape;1413;p15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4" name="Google Shape;1414;p15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5"/>
        <p:cNvGrpSpPr/>
        <p:nvPr/>
      </p:nvGrpSpPr>
      <p:grpSpPr>
        <a:xfrm>
          <a:off x="0" y="0"/>
          <a:ext cx="0" cy="0"/>
          <a:chOff x="0" y="0"/>
          <a:chExt cx="0" cy="0"/>
        </a:xfrm>
      </p:grpSpPr>
      <p:sp>
        <p:nvSpPr>
          <p:cNvPr id="1416" name="Google Shape;1416;p154"/>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7" name="Google Shape;1417;p154"/>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8" name="Google Shape;1418;p154"/>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19" name="Google Shape;1419;p15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0" name="Google Shape;1420;p15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1" name="Google Shape;1421;p15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2"/>
        <p:cNvGrpSpPr/>
        <p:nvPr/>
      </p:nvGrpSpPr>
      <p:grpSpPr>
        <a:xfrm>
          <a:off x="0" y="0"/>
          <a:ext cx="0" cy="0"/>
          <a:chOff x="0" y="0"/>
          <a:chExt cx="0" cy="0"/>
        </a:xfrm>
      </p:grpSpPr>
      <p:sp>
        <p:nvSpPr>
          <p:cNvPr id="1423" name="Google Shape;1423;p155"/>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4" name="Google Shape;1424;p155"/>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25" name="Google Shape;1425;p155"/>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26" name="Google Shape;1426;p15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7" name="Google Shape;1427;p15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8" name="Google Shape;1428;p15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29"/>
        <p:cNvGrpSpPr/>
        <p:nvPr/>
      </p:nvGrpSpPr>
      <p:grpSpPr>
        <a:xfrm>
          <a:off x="0" y="0"/>
          <a:ext cx="0" cy="0"/>
          <a:chOff x="0" y="0"/>
          <a:chExt cx="0" cy="0"/>
        </a:xfrm>
      </p:grpSpPr>
      <p:sp>
        <p:nvSpPr>
          <p:cNvPr id="1430" name="Google Shape;1430;p15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1" name="Google Shape;1431;p156"/>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2" name="Google Shape;1432;p15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3" name="Google Shape;1433;p15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4" name="Google Shape;1434;p15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5"/>
        <p:cNvGrpSpPr/>
        <p:nvPr/>
      </p:nvGrpSpPr>
      <p:grpSpPr>
        <a:xfrm>
          <a:off x="0" y="0"/>
          <a:ext cx="0" cy="0"/>
          <a:chOff x="0" y="0"/>
          <a:chExt cx="0" cy="0"/>
        </a:xfrm>
      </p:grpSpPr>
      <p:sp>
        <p:nvSpPr>
          <p:cNvPr id="1436" name="Google Shape;1436;p157"/>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7" name="Google Shape;1437;p157"/>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8" name="Google Shape;1438;p15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9" name="Google Shape;1439;p15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0" name="Google Shape;1440;p15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7"/>
        <p:cNvGrpSpPr/>
        <p:nvPr/>
      </p:nvGrpSpPr>
      <p:grpSpPr>
        <a:xfrm>
          <a:off x="0" y="0"/>
          <a:ext cx="0" cy="0"/>
          <a:chOff x="0" y="0"/>
          <a:chExt cx="0" cy="0"/>
        </a:xfrm>
      </p:grpSpPr>
      <p:sp>
        <p:nvSpPr>
          <p:cNvPr id="1448" name="Google Shape;1448;p15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9" name="Google Shape;1449;p15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0" name="Google Shape;1450;p15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1"/>
        <p:cNvGrpSpPr/>
        <p:nvPr/>
      </p:nvGrpSpPr>
      <p:grpSpPr>
        <a:xfrm>
          <a:off x="0" y="0"/>
          <a:ext cx="0" cy="0"/>
          <a:chOff x="0" y="0"/>
          <a:chExt cx="0" cy="0"/>
        </a:xfrm>
      </p:grpSpPr>
      <p:sp>
        <p:nvSpPr>
          <p:cNvPr id="1452" name="Google Shape;1452;p160"/>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3" name="Google Shape;1453;p160"/>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54" name="Google Shape;1454;p16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5" name="Google Shape;1455;p16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6" name="Google Shape;1456;p16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7"/>
        <p:cNvGrpSpPr/>
        <p:nvPr/>
      </p:nvGrpSpPr>
      <p:grpSpPr>
        <a:xfrm>
          <a:off x="0" y="0"/>
          <a:ext cx="0" cy="0"/>
          <a:chOff x="0" y="0"/>
          <a:chExt cx="0" cy="0"/>
        </a:xfrm>
      </p:grpSpPr>
      <p:sp>
        <p:nvSpPr>
          <p:cNvPr id="1458" name="Google Shape;1458;p16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9" name="Google Shape;1459;p161"/>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0" name="Google Shape;1460;p16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1" name="Google Shape;1461;p16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2" name="Google Shape;1462;p16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3"/>
        <p:cNvGrpSpPr/>
        <p:nvPr/>
      </p:nvGrpSpPr>
      <p:grpSpPr>
        <a:xfrm>
          <a:off x="0" y="0"/>
          <a:ext cx="0" cy="0"/>
          <a:chOff x="0" y="0"/>
          <a:chExt cx="0" cy="0"/>
        </a:xfrm>
      </p:grpSpPr>
      <p:sp>
        <p:nvSpPr>
          <p:cNvPr id="1464" name="Google Shape;1464;p162"/>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5" name="Google Shape;1465;p162"/>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466" name="Google Shape;1466;p16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7" name="Google Shape;1467;p16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8" name="Google Shape;1468;p16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69"/>
        <p:cNvGrpSpPr/>
        <p:nvPr/>
      </p:nvGrpSpPr>
      <p:grpSpPr>
        <a:xfrm>
          <a:off x="0" y="0"/>
          <a:ext cx="0" cy="0"/>
          <a:chOff x="0" y="0"/>
          <a:chExt cx="0" cy="0"/>
        </a:xfrm>
      </p:grpSpPr>
      <p:sp>
        <p:nvSpPr>
          <p:cNvPr id="1470" name="Google Shape;1470;p16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1" name="Google Shape;1471;p163"/>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2" name="Google Shape;1472;p163"/>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3" name="Google Shape;1473;p16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4" name="Google Shape;1474;p16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5" name="Google Shape;1475;p16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 name="Google Shape;108;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9" name="Google Shape;109;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6"/>
        <p:cNvGrpSpPr/>
        <p:nvPr/>
      </p:nvGrpSpPr>
      <p:grpSpPr>
        <a:xfrm>
          <a:off x="0" y="0"/>
          <a:ext cx="0" cy="0"/>
          <a:chOff x="0" y="0"/>
          <a:chExt cx="0" cy="0"/>
        </a:xfrm>
      </p:grpSpPr>
      <p:sp>
        <p:nvSpPr>
          <p:cNvPr id="1477" name="Google Shape;1477;p16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8" name="Google Shape;1478;p164"/>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79" name="Google Shape;1479;p164"/>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80" name="Google Shape;1480;p164"/>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81" name="Google Shape;1481;p164"/>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82" name="Google Shape;1482;p16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3" name="Google Shape;1483;p16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4" name="Google Shape;1484;p16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5"/>
        <p:cNvGrpSpPr/>
        <p:nvPr/>
      </p:nvGrpSpPr>
      <p:grpSpPr>
        <a:xfrm>
          <a:off x="0" y="0"/>
          <a:ext cx="0" cy="0"/>
          <a:chOff x="0" y="0"/>
          <a:chExt cx="0" cy="0"/>
        </a:xfrm>
      </p:grpSpPr>
      <p:sp>
        <p:nvSpPr>
          <p:cNvPr id="1486" name="Google Shape;1486;p16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7" name="Google Shape;1487;p16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8" name="Google Shape;1488;p16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9" name="Google Shape;1489;p16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0"/>
        <p:cNvGrpSpPr/>
        <p:nvPr/>
      </p:nvGrpSpPr>
      <p:grpSpPr>
        <a:xfrm>
          <a:off x="0" y="0"/>
          <a:ext cx="0" cy="0"/>
          <a:chOff x="0" y="0"/>
          <a:chExt cx="0" cy="0"/>
        </a:xfrm>
      </p:grpSpPr>
      <p:sp>
        <p:nvSpPr>
          <p:cNvPr id="1491" name="Google Shape;1491;p166"/>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2" name="Google Shape;1492;p166"/>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3" name="Google Shape;1493;p166"/>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94" name="Google Shape;1494;p16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5" name="Google Shape;1495;p16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6" name="Google Shape;1496;p16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7"/>
        <p:cNvGrpSpPr/>
        <p:nvPr/>
      </p:nvGrpSpPr>
      <p:grpSpPr>
        <a:xfrm>
          <a:off x="0" y="0"/>
          <a:ext cx="0" cy="0"/>
          <a:chOff x="0" y="0"/>
          <a:chExt cx="0" cy="0"/>
        </a:xfrm>
      </p:grpSpPr>
      <p:sp>
        <p:nvSpPr>
          <p:cNvPr id="1498" name="Google Shape;1498;p167"/>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9" name="Google Shape;1499;p167"/>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00" name="Google Shape;1500;p167"/>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01" name="Google Shape;1501;p16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2" name="Google Shape;1502;p16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3" name="Google Shape;1503;p16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4"/>
        <p:cNvGrpSpPr/>
        <p:nvPr/>
      </p:nvGrpSpPr>
      <p:grpSpPr>
        <a:xfrm>
          <a:off x="0" y="0"/>
          <a:ext cx="0" cy="0"/>
          <a:chOff x="0" y="0"/>
          <a:chExt cx="0" cy="0"/>
        </a:xfrm>
      </p:grpSpPr>
      <p:sp>
        <p:nvSpPr>
          <p:cNvPr id="1505" name="Google Shape;1505;p16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06" name="Google Shape;1506;p168"/>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7" name="Google Shape;1507;p16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8" name="Google Shape;1508;p16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9" name="Google Shape;1509;p16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0"/>
        <p:cNvGrpSpPr/>
        <p:nvPr/>
      </p:nvGrpSpPr>
      <p:grpSpPr>
        <a:xfrm>
          <a:off x="0" y="0"/>
          <a:ext cx="0" cy="0"/>
          <a:chOff x="0" y="0"/>
          <a:chExt cx="0" cy="0"/>
        </a:xfrm>
      </p:grpSpPr>
      <p:sp>
        <p:nvSpPr>
          <p:cNvPr id="1511" name="Google Shape;1511;p169"/>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2" name="Google Shape;1512;p169"/>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3" name="Google Shape;1513;p16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4" name="Google Shape;1514;p16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5" name="Google Shape;1515;p16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2"/>
        <p:cNvGrpSpPr/>
        <p:nvPr/>
      </p:nvGrpSpPr>
      <p:grpSpPr>
        <a:xfrm>
          <a:off x="0" y="0"/>
          <a:ext cx="0" cy="0"/>
          <a:chOff x="0" y="0"/>
          <a:chExt cx="0" cy="0"/>
        </a:xfrm>
      </p:grpSpPr>
      <p:sp>
        <p:nvSpPr>
          <p:cNvPr id="1523" name="Google Shape;1523;p17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4" name="Google Shape;1524;p17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5" name="Google Shape;1525;p17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26"/>
        <p:cNvGrpSpPr/>
        <p:nvPr/>
      </p:nvGrpSpPr>
      <p:grpSpPr>
        <a:xfrm>
          <a:off x="0" y="0"/>
          <a:ext cx="0" cy="0"/>
          <a:chOff x="0" y="0"/>
          <a:chExt cx="0" cy="0"/>
        </a:xfrm>
      </p:grpSpPr>
      <p:sp>
        <p:nvSpPr>
          <p:cNvPr id="1527" name="Google Shape;1527;p172"/>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28" name="Google Shape;1528;p17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29" name="Google Shape;1529;p17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0" name="Google Shape;1530;p17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1" name="Google Shape;1531;p17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2"/>
        <p:cNvGrpSpPr/>
        <p:nvPr/>
      </p:nvGrpSpPr>
      <p:grpSpPr>
        <a:xfrm>
          <a:off x="0" y="0"/>
          <a:ext cx="0" cy="0"/>
          <a:chOff x="0" y="0"/>
          <a:chExt cx="0" cy="0"/>
        </a:xfrm>
      </p:grpSpPr>
      <p:sp>
        <p:nvSpPr>
          <p:cNvPr id="1533" name="Google Shape;1533;p17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34" name="Google Shape;1534;p173"/>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35" name="Google Shape;1535;p17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6" name="Google Shape;1536;p17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7" name="Google Shape;1537;p17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8"/>
        <p:cNvGrpSpPr/>
        <p:nvPr/>
      </p:nvGrpSpPr>
      <p:grpSpPr>
        <a:xfrm>
          <a:off x="0" y="0"/>
          <a:ext cx="0" cy="0"/>
          <a:chOff x="0" y="0"/>
          <a:chExt cx="0" cy="0"/>
        </a:xfrm>
      </p:grpSpPr>
      <p:sp>
        <p:nvSpPr>
          <p:cNvPr id="1539" name="Google Shape;1539;p174"/>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0" name="Google Shape;1540;p174"/>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541" name="Google Shape;1541;p17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2" name="Google Shape;1542;p17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3" name="Google Shape;1543;p17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 name="Google Shape;114;p1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1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44"/>
        <p:cNvGrpSpPr/>
        <p:nvPr/>
      </p:nvGrpSpPr>
      <p:grpSpPr>
        <a:xfrm>
          <a:off x="0" y="0"/>
          <a:ext cx="0" cy="0"/>
          <a:chOff x="0" y="0"/>
          <a:chExt cx="0" cy="0"/>
        </a:xfrm>
      </p:grpSpPr>
      <p:sp>
        <p:nvSpPr>
          <p:cNvPr id="1545" name="Google Shape;1545;p17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6" name="Google Shape;1546;p175"/>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7" name="Google Shape;1547;p175"/>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8" name="Google Shape;1548;p17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9" name="Google Shape;1549;p17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0" name="Google Shape;1550;p17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1"/>
        <p:cNvGrpSpPr/>
        <p:nvPr/>
      </p:nvGrpSpPr>
      <p:grpSpPr>
        <a:xfrm>
          <a:off x="0" y="0"/>
          <a:ext cx="0" cy="0"/>
          <a:chOff x="0" y="0"/>
          <a:chExt cx="0" cy="0"/>
        </a:xfrm>
      </p:grpSpPr>
      <p:sp>
        <p:nvSpPr>
          <p:cNvPr id="1552" name="Google Shape;1552;p17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3" name="Google Shape;1553;p176"/>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54" name="Google Shape;1554;p176"/>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55" name="Google Shape;1555;p176"/>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56" name="Google Shape;1556;p176"/>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57" name="Google Shape;1557;p17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8" name="Google Shape;1558;p17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9" name="Google Shape;1559;p17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0"/>
        <p:cNvGrpSpPr/>
        <p:nvPr/>
      </p:nvGrpSpPr>
      <p:grpSpPr>
        <a:xfrm>
          <a:off x="0" y="0"/>
          <a:ext cx="0" cy="0"/>
          <a:chOff x="0" y="0"/>
          <a:chExt cx="0" cy="0"/>
        </a:xfrm>
      </p:grpSpPr>
      <p:sp>
        <p:nvSpPr>
          <p:cNvPr id="1561" name="Google Shape;1561;p17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2" name="Google Shape;1562;p17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3" name="Google Shape;1563;p17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4" name="Google Shape;1564;p17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5"/>
        <p:cNvGrpSpPr/>
        <p:nvPr/>
      </p:nvGrpSpPr>
      <p:grpSpPr>
        <a:xfrm>
          <a:off x="0" y="0"/>
          <a:ext cx="0" cy="0"/>
          <a:chOff x="0" y="0"/>
          <a:chExt cx="0" cy="0"/>
        </a:xfrm>
      </p:grpSpPr>
      <p:sp>
        <p:nvSpPr>
          <p:cNvPr id="1566" name="Google Shape;1566;p178"/>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7" name="Google Shape;1567;p178"/>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8" name="Google Shape;1568;p178"/>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69" name="Google Shape;1569;p17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0" name="Google Shape;1570;p17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1" name="Google Shape;1571;p17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72"/>
        <p:cNvGrpSpPr/>
        <p:nvPr/>
      </p:nvGrpSpPr>
      <p:grpSpPr>
        <a:xfrm>
          <a:off x="0" y="0"/>
          <a:ext cx="0" cy="0"/>
          <a:chOff x="0" y="0"/>
          <a:chExt cx="0" cy="0"/>
        </a:xfrm>
      </p:grpSpPr>
      <p:sp>
        <p:nvSpPr>
          <p:cNvPr id="1573" name="Google Shape;1573;p179"/>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74" name="Google Shape;1574;p179"/>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75" name="Google Shape;1575;p179"/>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76" name="Google Shape;1576;p17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7" name="Google Shape;1577;p17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8" name="Google Shape;1578;p17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9"/>
        <p:cNvGrpSpPr/>
        <p:nvPr/>
      </p:nvGrpSpPr>
      <p:grpSpPr>
        <a:xfrm>
          <a:off x="0" y="0"/>
          <a:ext cx="0" cy="0"/>
          <a:chOff x="0" y="0"/>
          <a:chExt cx="0" cy="0"/>
        </a:xfrm>
      </p:grpSpPr>
      <p:sp>
        <p:nvSpPr>
          <p:cNvPr id="1580" name="Google Shape;1580;p18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81" name="Google Shape;1581;p180"/>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2" name="Google Shape;1582;p18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3" name="Google Shape;1583;p18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4" name="Google Shape;1584;p18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5"/>
        <p:cNvGrpSpPr/>
        <p:nvPr/>
      </p:nvGrpSpPr>
      <p:grpSpPr>
        <a:xfrm>
          <a:off x="0" y="0"/>
          <a:ext cx="0" cy="0"/>
          <a:chOff x="0" y="0"/>
          <a:chExt cx="0" cy="0"/>
        </a:xfrm>
      </p:grpSpPr>
      <p:sp>
        <p:nvSpPr>
          <p:cNvPr id="1586" name="Google Shape;1586;p181"/>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87" name="Google Shape;1587;p181"/>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8" name="Google Shape;1588;p18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9" name="Google Shape;1589;p18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0" name="Google Shape;1590;p18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7"/>
        <p:cNvGrpSpPr/>
        <p:nvPr/>
      </p:nvGrpSpPr>
      <p:grpSpPr>
        <a:xfrm>
          <a:off x="0" y="0"/>
          <a:ext cx="0" cy="0"/>
          <a:chOff x="0" y="0"/>
          <a:chExt cx="0" cy="0"/>
        </a:xfrm>
      </p:grpSpPr>
      <p:sp>
        <p:nvSpPr>
          <p:cNvPr id="1598" name="Google Shape;1598;p18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9" name="Google Shape;1599;p18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0" name="Google Shape;1600;p18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1"/>
        <p:cNvGrpSpPr/>
        <p:nvPr/>
      </p:nvGrpSpPr>
      <p:grpSpPr>
        <a:xfrm>
          <a:off x="0" y="0"/>
          <a:ext cx="0" cy="0"/>
          <a:chOff x="0" y="0"/>
          <a:chExt cx="0" cy="0"/>
        </a:xfrm>
      </p:grpSpPr>
      <p:sp>
        <p:nvSpPr>
          <p:cNvPr id="1602" name="Google Shape;1602;p184"/>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03" name="Google Shape;1603;p184"/>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04" name="Google Shape;1604;p18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5" name="Google Shape;1605;p18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6" name="Google Shape;1606;p18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7"/>
        <p:cNvGrpSpPr/>
        <p:nvPr/>
      </p:nvGrpSpPr>
      <p:grpSpPr>
        <a:xfrm>
          <a:off x="0" y="0"/>
          <a:ext cx="0" cy="0"/>
          <a:chOff x="0" y="0"/>
          <a:chExt cx="0" cy="0"/>
        </a:xfrm>
      </p:grpSpPr>
      <p:sp>
        <p:nvSpPr>
          <p:cNvPr id="1608" name="Google Shape;1608;p18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09" name="Google Shape;1609;p185"/>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10" name="Google Shape;1610;p18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1" name="Google Shape;1611;p18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2" name="Google Shape;1612;p18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 name="Google Shape;121;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 name="Google Shape;123;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 name="Google Shape;124;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13"/>
        <p:cNvGrpSpPr/>
        <p:nvPr/>
      </p:nvGrpSpPr>
      <p:grpSpPr>
        <a:xfrm>
          <a:off x="0" y="0"/>
          <a:ext cx="0" cy="0"/>
          <a:chOff x="0" y="0"/>
          <a:chExt cx="0" cy="0"/>
        </a:xfrm>
      </p:grpSpPr>
      <p:sp>
        <p:nvSpPr>
          <p:cNvPr id="1614" name="Google Shape;1614;p186"/>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5" name="Google Shape;1615;p186"/>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16" name="Google Shape;1616;p18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7" name="Google Shape;1617;p18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8" name="Google Shape;1618;p18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9"/>
        <p:cNvGrpSpPr/>
        <p:nvPr/>
      </p:nvGrpSpPr>
      <p:grpSpPr>
        <a:xfrm>
          <a:off x="0" y="0"/>
          <a:ext cx="0" cy="0"/>
          <a:chOff x="0" y="0"/>
          <a:chExt cx="0" cy="0"/>
        </a:xfrm>
      </p:grpSpPr>
      <p:sp>
        <p:nvSpPr>
          <p:cNvPr id="1620" name="Google Shape;1620;p18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1" name="Google Shape;1621;p187"/>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2" name="Google Shape;1622;p187"/>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3" name="Google Shape;1623;p18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4" name="Google Shape;1624;p18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5" name="Google Shape;1625;p18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26"/>
        <p:cNvGrpSpPr/>
        <p:nvPr/>
      </p:nvGrpSpPr>
      <p:grpSpPr>
        <a:xfrm>
          <a:off x="0" y="0"/>
          <a:ext cx="0" cy="0"/>
          <a:chOff x="0" y="0"/>
          <a:chExt cx="0" cy="0"/>
        </a:xfrm>
      </p:grpSpPr>
      <p:sp>
        <p:nvSpPr>
          <p:cNvPr id="1627" name="Google Shape;1627;p18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8" name="Google Shape;1628;p188"/>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29" name="Google Shape;1629;p188"/>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30" name="Google Shape;1630;p188"/>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31" name="Google Shape;1631;p188"/>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32" name="Google Shape;1632;p18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3" name="Google Shape;1633;p18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4" name="Google Shape;1634;p18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5"/>
        <p:cNvGrpSpPr/>
        <p:nvPr/>
      </p:nvGrpSpPr>
      <p:grpSpPr>
        <a:xfrm>
          <a:off x="0" y="0"/>
          <a:ext cx="0" cy="0"/>
          <a:chOff x="0" y="0"/>
          <a:chExt cx="0" cy="0"/>
        </a:xfrm>
      </p:grpSpPr>
      <p:sp>
        <p:nvSpPr>
          <p:cNvPr id="1636" name="Google Shape;1636;p18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37" name="Google Shape;1637;p18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8" name="Google Shape;1638;p18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9" name="Google Shape;1639;p18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0"/>
        <p:cNvGrpSpPr/>
        <p:nvPr/>
      </p:nvGrpSpPr>
      <p:grpSpPr>
        <a:xfrm>
          <a:off x="0" y="0"/>
          <a:ext cx="0" cy="0"/>
          <a:chOff x="0" y="0"/>
          <a:chExt cx="0" cy="0"/>
        </a:xfrm>
      </p:grpSpPr>
      <p:sp>
        <p:nvSpPr>
          <p:cNvPr id="1641" name="Google Shape;1641;p190"/>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2" name="Google Shape;1642;p190"/>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43" name="Google Shape;1643;p190"/>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44" name="Google Shape;1644;p19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5" name="Google Shape;1645;p19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6" name="Google Shape;1646;p19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7"/>
        <p:cNvGrpSpPr/>
        <p:nvPr/>
      </p:nvGrpSpPr>
      <p:grpSpPr>
        <a:xfrm>
          <a:off x="0" y="0"/>
          <a:ext cx="0" cy="0"/>
          <a:chOff x="0" y="0"/>
          <a:chExt cx="0" cy="0"/>
        </a:xfrm>
      </p:grpSpPr>
      <p:sp>
        <p:nvSpPr>
          <p:cNvPr id="1648" name="Google Shape;1648;p191"/>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9" name="Google Shape;1649;p191"/>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50" name="Google Shape;1650;p191"/>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51" name="Google Shape;1651;p19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2" name="Google Shape;1652;p19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3" name="Google Shape;1653;p19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4"/>
        <p:cNvGrpSpPr/>
        <p:nvPr/>
      </p:nvGrpSpPr>
      <p:grpSpPr>
        <a:xfrm>
          <a:off x="0" y="0"/>
          <a:ext cx="0" cy="0"/>
          <a:chOff x="0" y="0"/>
          <a:chExt cx="0" cy="0"/>
        </a:xfrm>
      </p:grpSpPr>
      <p:sp>
        <p:nvSpPr>
          <p:cNvPr id="1655" name="Google Shape;1655;p19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56" name="Google Shape;1656;p192"/>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7" name="Google Shape;1657;p19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8" name="Google Shape;1658;p19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9" name="Google Shape;1659;p19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0"/>
        <p:cNvGrpSpPr/>
        <p:nvPr/>
      </p:nvGrpSpPr>
      <p:grpSpPr>
        <a:xfrm>
          <a:off x="0" y="0"/>
          <a:ext cx="0" cy="0"/>
          <a:chOff x="0" y="0"/>
          <a:chExt cx="0" cy="0"/>
        </a:xfrm>
      </p:grpSpPr>
      <p:sp>
        <p:nvSpPr>
          <p:cNvPr id="1661" name="Google Shape;1661;p193"/>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2" name="Google Shape;1662;p193"/>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3" name="Google Shape;1663;p19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4" name="Google Shape;1664;p19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5" name="Google Shape;1665;p19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2"/>
        <p:cNvGrpSpPr/>
        <p:nvPr/>
      </p:nvGrpSpPr>
      <p:grpSpPr>
        <a:xfrm>
          <a:off x="0" y="0"/>
          <a:ext cx="0" cy="0"/>
          <a:chOff x="0" y="0"/>
          <a:chExt cx="0" cy="0"/>
        </a:xfrm>
      </p:grpSpPr>
      <p:sp>
        <p:nvSpPr>
          <p:cNvPr id="1673" name="Google Shape;1673;p19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4" name="Google Shape;1674;p19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5" name="Google Shape;1675;p19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6"/>
        <p:cNvGrpSpPr/>
        <p:nvPr/>
      </p:nvGrpSpPr>
      <p:grpSpPr>
        <a:xfrm>
          <a:off x="0" y="0"/>
          <a:ext cx="0" cy="0"/>
          <a:chOff x="0" y="0"/>
          <a:chExt cx="0" cy="0"/>
        </a:xfrm>
      </p:grpSpPr>
      <p:sp>
        <p:nvSpPr>
          <p:cNvPr id="1677" name="Google Shape;1677;p196"/>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8" name="Google Shape;1678;p196"/>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79" name="Google Shape;1679;p19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0" name="Google Shape;1680;p19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1" name="Google Shape;1681;p19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 name="Google Shape;130;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2"/>
        <p:cNvGrpSpPr/>
        <p:nvPr/>
      </p:nvGrpSpPr>
      <p:grpSpPr>
        <a:xfrm>
          <a:off x="0" y="0"/>
          <a:ext cx="0" cy="0"/>
          <a:chOff x="0" y="0"/>
          <a:chExt cx="0" cy="0"/>
        </a:xfrm>
      </p:grpSpPr>
      <p:sp>
        <p:nvSpPr>
          <p:cNvPr id="1683" name="Google Shape;1683;p19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4" name="Google Shape;1684;p197"/>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85" name="Google Shape;1685;p19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6" name="Google Shape;1686;p19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7" name="Google Shape;1687;p19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8"/>
        <p:cNvGrpSpPr/>
        <p:nvPr/>
      </p:nvGrpSpPr>
      <p:grpSpPr>
        <a:xfrm>
          <a:off x="0" y="0"/>
          <a:ext cx="0" cy="0"/>
          <a:chOff x="0" y="0"/>
          <a:chExt cx="0" cy="0"/>
        </a:xfrm>
      </p:grpSpPr>
      <p:sp>
        <p:nvSpPr>
          <p:cNvPr id="1689" name="Google Shape;1689;p198"/>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0" name="Google Shape;1690;p198"/>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91" name="Google Shape;1691;p19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2" name="Google Shape;1692;p19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3" name="Google Shape;1693;p19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4"/>
        <p:cNvGrpSpPr/>
        <p:nvPr/>
      </p:nvGrpSpPr>
      <p:grpSpPr>
        <a:xfrm>
          <a:off x="0" y="0"/>
          <a:ext cx="0" cy="0"/>
          <a:chOff x="0" y="0"/>
          <a:chExt cx="0" cy="0"/>
        </a:xfrm>
      </p:grpSpPr>
      <p:sp>
        <p:nvSpPr>
          <p:cNvPr id="1695" name="Google Shape;1695;p19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6" name="Google Shape;1696;p199"/>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7" name="Google Shape;1697;p199"/>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8" name="Google Shape;1698;p19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9" name="Google Shape;1699;p19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0" name="Google Shape;1700;p19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01"/>
        <p:cNvGrpSpPr/>
        <p:nvPr/>
      </p:nvGrpSpPr>
      <p:grpSpPr>
        <a:xfrm>
          <a:off x="0" y="0"/>
          <a:ext cx="0" cy="0"/>
          <a:chOff x="0" y="0"/>
          <a:chExt cx="0" cy="0"/>
        </a:xfrm>
      </p:grpSpPr>
      <p:sp>
        <p:nvSpPr>
          <p:cNvPr id="1702" name="Google Shape;1702;p20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03" name="Google Shape;1703;p200"/>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04" name="Google Shape;1704;p200"/>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05" name="Google Shape;1705;p200"/>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06" name="Google Shape;1706;p200"/>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07" name="Google Shape;1707;p20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8" name="Google Shape;1708;p20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9" name="Google Shape;1709;p20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0"/>
        <p:cNvGrpSpPr/>
        <p:nvPr/>
      </p:nvGrpSpPr>
      <p:grpSpPr>
        <a:xfrm>
          <a:off x="0" y="0"/>
          <a:ext cx="0" cy="0"/>
          <a:chOff x="0" y="0"/>
          <a:chExt cx="0" cy="0"/>
        </a:xfrm>
      </p:grpSpPr>
      <p:sp>
        <p:nvSpPr>
          <p:cNvPr id="1711" name="Google Shape;1711;p20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2" name="Google Shape;1712;p20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3" name="Google Shape;1713;p20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4" name="Google Shape;1714;p20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5"/>
        <p:cNvGrpSpPr/>
        <p:nvPr/>
      </p:nvGrpSpPr>
      <p:grpSpPr>
        <a:xfrm>
          <a:off x="0" y="0"/>
          <a:ext cx="0" cy="0"/>
          <a:chOff x="0" y="0"/>
          <a:chExt cx="0" cy="0"/>
        </a:xfrm>
      </p:grpSpPr>
      <p:sp>
        <p:nvSpPr>
          <p:cNvPr id="1716" name="Google Shape;1716;p202"/>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7" name="Google Shape;1717;p202"/>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8" name="Google Shape;1718;p202"/>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19" name="Google Shape;1719;p20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0" name="Google Shape;1720;p20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1" name="Google Shape;1721;p20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22"/>
        <p:cNvGrpSpPr/>
        <p:nvPr/>
      </p:nvGrpSpPr>
      <p:grpSpPr>
        <a:xfrm>
          <a:off x="0" y="0"/>
          <a:ext cx="0" cy="0"/>
          <a:chOff x="0" y="0"/>
          <a:chExt cx="0" cy="0"/>
        </a:xfrm>
      </p:grpSpPr>
      <p:sp>
        <p:nvSpPr>
          <p:cNvPr id="1723" name="Google Shape;1723;p203"/>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24" name="Google Shape;1724;p203"/>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25" name="Google Shape;1725;p203"/>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26" name="Google Shape;1726;p20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7" name="Google Shape;1727;p20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8" name="Google Shape;1728;p20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29"/>
        <p:cNvGrpSpPr/>
        <p:nvPr/>
      </p:nvGrpSpPr>
      <p:grpSpPr>
        <a:xfrm>
          <a:off x="0" y="0"/>
          <a:ext cx="0" cy="0"/>
          <a:chOff x="0" y="0"/>
          <a:chExt cx="0" cy="0"/>
        </a:xfrm>
      </p:grpSpPr>
      <p:sp>
        <p:nvSpPr>
          <p:cNvPr id="1730" name="Google Shape;1730;p20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31" name="Google Shape;1731;p204"/>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2" name="Google Shape;1732;p20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3" name="Google Shape;1733;p20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4" name="Google Shape;1734;p20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5"/>
        <p:cNvGrpSpPr/>
        <p:nvPr/>
      </p:nvGrpSpPr>
      <p:grpSpPr>
        <a:xfrm>
          <a:off x="0" y="0"/>
          <a:ext cx="0" cy="0"/>
          <a:chOff x="0" y="0"/>
          <a:chExt cx="0" cy="0"/>
        </a:xfrm>
      </p:grpSpPr>
      <p:sp>
        <p:nvSpPr>
          <p:cNvPr id="1736" name="Google Shape;1736;p205"/>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37" name="Google Shape;1737;p205"/>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8" name="Google Shape;1738;p20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9" name="Google Shape;1739;p20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0" name="Google Shape;1740;p20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7"/>
        <p:cNvGrpSpPr/>
        <p:nvPr/>
      </p:nvGrpSpPr>
      <p:grpSpPr>
        <a:xfrm>
          <a:off x="0" y="0"/>
          <a:ext cx="0" cy="0"/>
          <a:chOff x="0" y="0"/>
          <a:chExt cx="0" cy="0"/>
        </a:xfrm>
      </p:grpSpPr>
      <p:sp>
        <p:nvSpPr>
          <p:cNvPr id="1748" name="Google Shape;1748;p20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9" name="Google Shape;1749;p20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0" name="Google Shape;1750;p20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Google Shape;135;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51"/>
        <p:cNvGrpSpPr/>
        <p:nvPr/>
      </p:nvGrpSpPr>
      <p:grpSpPr>
        <a:xfrm>
          <a:off x="0" y="0"/>
          <a:ext cx="0" cy="0"/>
          <a:chOff x="0" y="0"/>
          <a:chExt cx="0" cy="0"/>
        </a:xfrm>
      </p:grpSpPr>
      <p:sp>
        <p:nvSpPr>
          <p:cNvPr id="1752" name="Google Shape;1752;p20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3" name="Google Shape;1753;p20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54" name="Google Shape;1754;p20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5" name="Google Shape;1755;p20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6" name="Google Shape;1756;p20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7"/>
        <p:cNvGrpSpPr/>
        <p:nvPr/>
      </p:nvGrpSpPr>
      <p:grpSpPr>
        <a:xfrm>
          <a:off x="0" y="0"/>
          <a:ext cx="0" cy="0"/>
          <a:chOff x="0" y="0"/>
          <a:chExt cx="0" cy="0"/>
        </a:xfrm>
      </p:grpSpPr>
      <p:sp>
        <p:nvSpPr>
          <p:cNvPr id="1758" name="Google Shape;1758;p20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9" name="Google Shape;1759;p20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0" name="Google Shape;1760;p20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1" name="Google Shape;1761;p20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2" name="Google Shape;1762;p20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63"/>
        <p:cNvGrpSpPr/>
        <p:nvPr/>
      </p:nvGrpSpPr>
      <p:grpSpPr>
        <a:xfrm>
          <a:off x="0" y="0"/>
          <a:ext cx="0" cy="0"/>
          <a:chOff x="0" y="0"/>
          <a:chExt cx="0" cy="0"/>
        </a:xfrm>
      </p:grpSpPr>
      <p:sp>
        <p:nvSpPr>
          <p:cNvPr id="1764" name="Google Shape;1764;p21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65" name="Google Shape;1765;p21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766" name="Google Shape;1766;p21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7" name="Google Shape;1767;p21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8" name="Google Shape;1768;p21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69"/>
        <p:cNvGrpSpPr/>
        <p:nvPr/>
      </p:nvGrpSpPr>
      <p:grpSpPr>
        <a:xfrm>
          <a:off x="0" y="0"/>
          <a:ext cx="0" cy="0"/>
          <a:chOff x="0" y="0"/>
          <a:chExt cx="0" cy="0"/>
        </a:xfrm>
      </p:grpSpPr>
      <p:sp>
        <p:nvSpPr>
          <p:cNvPr id="1770" name="Google Shape;1770;p21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1" name="Google Shape;1771;p211"/>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2" name="Google Shape;1772;p211"/>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3" name="Google Shape;1773;p21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4" name="Google Shape;1774;p21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5" name="Google Shape;1775;p21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76"/>
        <p:cNvGrpSpPr/>
        <p:nvPr/>
      </p:nvGrpSpPr>
      <p:grpSpPr>
        <a:xfrm>
          <a:off x="0" y="0"/>
          <a:ext cx="0" cy="0"/>
          <a:chOff x="0" y="0"/>
          <a:chExt cx="0" cy="0"/>
        </a:xfrm>
      </p:grpSpPr>
      <p:sp>
        <p:nvSpPr>
          <p:cNvPr id="1777" name="Google Shape;1777;p21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8" name="Google Shape;1778;p21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79" name="Google Shape;1779;p21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80" name="Google Shape;1780;p21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81" name="Google Shape;1781;p21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82" name="Google Shape;1782;p21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3" name="Google Shape;1783;p21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4" name="Google Shape;1784;p21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5"/>
        <p:cNvGrpSpPr/>
        <p:nvPr/>
      </p:nvGrpSpPr>
      <p:grpSpPr>
        <a:xfrm>
          <a:off x="0" y="0"/>
          <a:ext cx="0" cy="0"/>
          <a:chOff x="0" y="0"/>
          <a:chExt cx="0" cy="0"/>
        </a:xfrm>
      </p:grpSpPr>
      <p:sp>
        <p:nvSpPr>
          <p:cNvPr id="1786" name="Google Shape;1786;p21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7" name="Google Shape;1787;p21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8" name="Google Shape;1788;p21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9" name="Google Shape;1789;p21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0"/>
        <p:cNvGrpSpPr/>
        <p:nvPr/>
      </p:nvGrpSpPr>
      <p:grpSpPr>
        <a:xfrm>
          <a:off x="0" y="0"/>
          <a:ext cx="0" cy="0"/>
          <a:chOff x="0" y="0"/>
          <a:chExt cx="0" cy="0"/>
        </a:xfrm>
      </p:grpSpPr>
      <p:sp>
        <p:nvSpPr>
          <p:cNvPr id="1791" name="Google Shape;1791;p214"/>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92" name="Google Shape;1792;p214"/>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3" name="Google Shape;1793;p214"/>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94" name="Google Shape;1794;p21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5" name="Google Shape;1795;p21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6" name="Google Shape;1796;p21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97"/>
        <p:cNvGrpSpPr/>
        <p:nvPr/>
      </p:nvGrpSpPr>
      <p:grpSpPr>
        <a:xfrm>
          <a:off x="0" y="0"/>
          <a:ext cx="0" cy="0"/>
          <a:chOff x="0" y="0"/>
          <a:chExt cx="0" cy="0"/>
        </a:xfrm>
      </p:grpSpPr>
      <p:sp>
        <p:nvSpPr>
          <p:cNvPr id="1798" name="Google Shape;1798;p215"/>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99" name="Google Shape;1799;p215"/>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00" name="Google Shape;1800;p215"/>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01" name="Google Shape;1801;p21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2" name="Google Shape;1802;p21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3" name="Google Shape;1803;p21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4"/>
        <p:cNvGrpSpPr/>
        <p:nvPr/>
      </p:nvGrpSpPr>
      <p:grpSpPr>
        <a:xfrm>
          <a:off x="0" y="0"/>
          <a:ext cx="0" cy="0"/>
          <a:chOff x="0" y="0"/>
          <a:chExt cx="0" cy="0"/>
        </a:xfrm>
      </p:grpSpPr>
      <p:sp>
        <p:nvSpPr>
          <p:cNvPr id="1805" name="Google Shape;1805;p21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06" name="Google Shape;1806;p216"/>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07" name="Google Shape;1807;p21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8" name="Google Shape;1808;p21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9" name="Google Shape;1809;p21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10"/>
        <p:cNvGrpSpPr/>
        <p:nvPr/>
      </p:nvGrpSpPr>
      <p:grpSpPr>
        <a:xfrm>
          <a:off x="0" y="0"/>
          <a:ext cx="0" cy="0"/>
          <a:chOff x="0" y="0"/>
          <a:chExt cx="0" cy="0"/>
        </a:xfrm>
      </p:grpSpPr>
      <p:sp>
        <p:nvSpPr>
          <p:cNvPr id="1811" name="Google Shape;1811;p217"/>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2" name="Google Shape;1812;p217"/>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3" name="Google Shape;1813;p21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4" name="Google Shape;1814;p21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5" name="Google Shape;1815;p21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Google Shape;142;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 name="Google Shape;146;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2"/>
        <p:cNvGrpSpPr/>
        <p:nvPr/>
      </p:nvGrpSpPr>
      <p:grpSpPr>
        <a:xfrm>
          <a:off x="0" y="0"/>
          <a:ext cx="0" cy="0"/>
          <a:chOff x="0" y="0"/>
          <a:chExt cx="0" cy="0"/>
        </a:xfrm>
      </p:grpSpPr>
      <p:sp>
        <p:nvSpPr>
          <p:cNvPr id="1823" name="Google Shape;1823;p2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24" name="Google Shape;1824;p2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25" name="Google Shape;1825;p2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6" name="Google Shape;1826;p2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7" name="Google Shape;1827;p2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28"/>
        <p:cNvGrpSpPr/>
        <p:nvPr/>
      </p:nvGrpSpPr>
      <p:grpSpPr>
        <a:xfrm>
          <a:off x="0" y="0"/>
          <a:ext cx="0" cy="0"/>
          <a:chOff x="0" y="0"/>
          <a:chExt cx="0" cy="0"/>
        </a:xfrm>
      </p:grpSpPr>
      <p:sp>
        <p:nvSpPr>
          <p:cNvPr id="1829" name="Google Shape;1829;p2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0" name="Google Shape;1830;p2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31" name="Google Shape;1831;p2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2" name="Google Shape;1832;p2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3" name="Google Shape;1833;p2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4"/>
        <p:cNvGrpSpPr/>
        <p:nvPr/>
      </p:nvGrpSpPr>
      <p:grpSpPr>
        <a:xfrm>
          <a:off x="0" y="0"/>
          <a:ext cx="0" cy="0"/>
          <a:chOff x="0" y="0"/>
          <a:chExt cx="0" cy="0"/>
        </a:xfrm>
      </p:grpSpPr>
      <p:sp>
        <p:nvSpPr>
          <p:cNvPr id="1835" name="Google Shape;1835;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6" name="Google Shape;1836;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7" name="Google Shape;1837;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8" name="Google Shape;1838;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39"/>
        <p:cNvGrpSpPr/>
        <p:nvPr/>
      </p:nvGrpSpPr>
      <p:grpSpPr>
        <a:xfrm>
          <a:off x="0" y="0"/>
          <a:ext cx="0" cy="0"/>
          <a:chOff x="0" y="0"/>
          <a:chExt cx="0" cy="0"/>
        </a:xfrm>
      </p:grpSpPr>
      <p:sp>
        <p:nvSpPr>
          <p:cNvPr id="1840" name="Google Shape;1840;p2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1" name="Google Shape;1841;p2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2" name="Google Shape;1842;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3" name="Google Shape;1843;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4" name="Google Shape;1844;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5"/>
        <p:cNvGrpSpPr/>
        <p:nvPr/>
      </p:nvGrpSpPr>
      <p:grpSpPr>
        <a:xfrm>
          <a:off x="0" y="0"/>
          <a:ext cx="0" cy="0"/>
          <a:chOff x="0" y="0"/>
          <a:chExt cx="0" cy="0"/>
        </a:xfrm>
      </p:grpSpPr>
      <p:sp>
        <p:nvSpPr>
          <p:cNvPr id="1846" name="Google Shape;1846;p2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7" name="Google Shape;1847;p2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8" name="Google Shape;1848;p2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9" name="Google Shape;1849;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0" name="Google Shape;1850;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1" name="Google Shape;1851;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52"/>
        <p:cNvGrpSpPr/>
        <p:nvPr/>
      </p:nvGrpSpPr>
      <p:grpSpPr>
        <a:xfrm>
          <a:off x="0" y="0"/>
          <a:ext cx="0" cy="0"/>
          <a:chOff x="0" y="0"/>
          <a:chExt cx="0" cy="0"/>
        </a:xfrm>
      </p:grpSpPr>
      <p:sp>
        <p:nvSpPr>
          <p:cNvPr id="1853" name="Google Shape;1853;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54" name="Google Shape;1854;p2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5" name="Google Shape;1855;p2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6" name="Google Shape;1856;p2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7" name="Google Shape;1857;p2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8" name="Google Shape;185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9" name="Google Shape;185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0" name="Google Shape;186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1"/>
        <p:cNvGrpSpPr/>
        <p:nvPr/>
      </p:nvGrpSpPr>
      <p:grpSpPr>
        <a:xfrm>
          <a:off x="0" y="0"/>
          <a:ext cx="0" cy="0"/>
          <a:chOff x="0" y="0"/>
          <a:chExt cx="0" cy="0"/>
        </a:xfrm>
      </p:grpSpPr>
      <p:sp>
        <p:nvSpPr>
          <p:cNvPr id="1862" name="Google Shape;1862;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3" name="Google Shape;1863;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4" name="Google Shape;1864;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65"/>
        <p:cNvGrpSpPr/>
        <p:nvPr/>
      </p:nvGrpSpPr>
      <p:grpSpPr>
        <a:xfrm>
          <a:off x="0" y="0"/>
          <a:ext cx="0" cy="0"/>
          <a:chOff x="0" y="0"/>
          <a:chExt cx="0" cy="0"/>
        </a:xfrm>
      </p:grpSpPr>
      <p:sp>
        <p:nvSpPr>
          <p:cNvPr id="1866" name="Google Shape;1866;p2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67" name="Google Shape;1867;p2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68" name="Google Shape;1868;p2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69" name="Google Shape;1869;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0" name="Google Shape;1870;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1" name="Google Shape;1871;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2"/>
        <p:cNvGrpSpPr/>
        <p:nvPr/>
      </p:nvGrpSpPr>
      <p:grpSpPr>
        <a:xfrm>
          <a:off x="0" y="0"/>
          <a:ext cx="0" cy="0"/>
          <a:chOff x="0" y="0"/>
          <a:chExt cx="0" cy="0"/>
        </a:xfrm>
      </p:grpSpPr>
      <p:sp>
        <p:nvSpPr>
          <p:cNvPr id="1873" name="Google Shape;1873;p2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74" name="Google Shape;1874;p22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75" name="Google Shape;1875;p2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76" name="Google Shape;1876;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7" name="Google Shape;1877;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8" name="Google Shape;1878;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9"/>
        <p:cNvGrpSpPr/>
        <p:nvPr/>
      </p:nvGrpSpPr>
      <p:grpSpPr>
        <a:xfrm>
          <a:off x="0" y="0"/>
          <a:ext cx="0" cy="0"/>
          <a:chOff x="0" y="0"/>
          <a:chExt cx="0" cy="0"/>
        </a:xfrm>
      </p:grpSpPr>
      <p:sp>
        <p:nvSpPr>
          <p:cNvPr id="1880" name="Google Shape;1880;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1" name="Google Shape;1881;p2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2" name="Google Shape;1882;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3" name="Google Shape;1883;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4" name="Google Shape;1884;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Google Shape;149;p2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 name="Google Shape;152;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85"/>
        <p:cNvGrpSpPr/>
        <p:nvPr/>
      </p:nvGrpSpPr>
      <p:grpSpPr>
        <a:xfrm>
          <a:off x="0" y="0"/>
          <a:ext cx="0" cy="0"/>
          <a:chOff x="0" y="0"/>
          <a:chExt cx="0" cy="0"/>
        </a:xfrm>
      </p:grpSpPr>
      <p:sp>
        <p:nvSpPr>
          <p:cNvPr id="1886" name="Google Shape;1886;p2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7" name="Google Shape;1887;p2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8" name="Google Shape;1888;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9" name="Google Shape;1889;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0" name="Google Shape;1890;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7"/>
        <p:cNvGrpSpPr/>
        <p:nvPr/>
      </p:nvGrpSpPr>
      <p:grpSpPr>
        <a:xfrm>
          <a:off x="0" y="0"/>
          <a:ext cx="0" cy="0"/>
          <a:chOff x="0" y="0"/>
          <a:chExt cx="0" cy="0"/>
        </a:xfrm>
      </p:grpSpPr>
      <p:sp>
        <p:nvSpPr>
          <p:cNvPr id="1898" name="Google Shape;1898;p23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9" name="Google Shape;1899;p23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0" name="Google Shape;1900;p23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1"/>
        <p:cNvGrpSpPr/>
        <p:nvPr/>
      </p:nvGrpSpPr>
      <p:grpSpPr>
        <a:xfrm>
          <a:off x="0" y="0"/>
          <a:ext cx="0" cy="0"/>
          <a:chOff x="0" y="0"/>
          <a:chExt cx="0" cy="0"/>
        </a:xfrm>
      </p:grpSpPr>
      <p:sp>
        <p:nvSpPr>
          <p:cNvPr id="1902" name="Google Shape;1902;p232"/>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3" name="Google Shape;1903;p23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04" name="Google Shape;1904;p23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5" name="Google Shape;1905;p23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6" name="Google Shape;1906;p23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07"/>
        <p:cNvGrpSpPr/>
        <p:nvPr/>
      </p:nvGrpSpPr>
      <p:grpSpPr>
        <a:xfrm>
          <a:off x="0" y="0"/>
          <a:ext cx="0" cy="0"/>
          <a:chOff x="0" y="0"/>
          <a:chExt cx="0" cy="0"/>
        </a:xfrm>
      </p:grpSpPr>
      <p:sp>
        <p:nvSpPr>
          <p:cNvPr id="1908" name="Google Shape;1908;p23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9" name="Google Shape;1909;p233"/>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0" name="Google Shape;1910;p23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1" name="Google Shape;1911;p23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2" name="Google Shape;1912;p23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13"/>
        <p:cNvGrpSpPr/>
        <p:nvPr/>
      </p:nvGrpSpPr>
      <p:grpSpPr>
        <a:xfrm>
          <a:off x="0" y="0"/>
          <a:ext cx="0" cy="0"/>
          <a:chOff x="0" y="0"/>
          <a:chExt cx="0" cy="0"/>
        </a:xfrm>
      </p:grpSpPr>
      <p:sp>
        <p:nvSpPr>
          <p:cNvPr id="1914" name="Google Shape;1914;p234"/>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15" name="Google Shape;1915;p234"/>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916" name="Google Shape;1916;p23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7" name="Google Shape;1917;p23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8" name="Google Shape;1918;p23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9"/>
        <p:cNvGrpSpPr/>
        <p:nvPr/>
      </p:nvGrpSpPr>
      <p:grpSpPr>
        <a:xfrm>
          <a:off x="0" y="0"/>
          <a:ext cx="0" cy="0"/>
          <a:chOff x="0" y="0"/>
          <a:chExt cx="0" cy="0"/>
        </a:xfrm>
      </p:grpSpPr>
      <p:sp>
        <p:nvSpPr>
          <p:cNvPr id="1920" name="Google Shape;1920;p23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1" name="Google Shape;1921;p235"/>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2" name="Google Shape;1922;p235"/>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3" name="Google Shape;1923;p23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4" name="Google Shape;1924;p23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5" name="Google Shape;1925;p23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26"/>
        <p:cNvGrpSpPr/>
        <p:nvPr/>
      </p:nvGrpSpPr>
      <p:grpSpPr>
        <a:xfrm>
          <a:off x="0" y="0"/>
          <a:ext cx="0" cy="0"/>
          <a:chOff x="0" y="0"/>
          <a:chExt cx="0" cy="0"/>
        </a:xfrm>
      </p:grpSpPr>
      <p:sp>
        <p:nvSpPr>
          <p:cNvPr id="1927" name="Google Shape;1927;p23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8" name="Google Shape;1928;p236"/>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29" name="Google Shape;1929;p236"/>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30" name="Google Shape;1930;p236"/>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31" name="Google Shape;1931;p236"/>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32" name="Google Shape;1932;p23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3" name="Google Shape;1933;p23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4" name="Google Shape;1934;p23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5"/>
        <p:cNvGrpSpPr/>
        <p:nvPr/>
      </p:nvGrpSpPr>
      <p:grpSpPr>
        <a:xfrm>
          <a:off x="0" y="0"/>
          <a:ext cx="0" cy="0"/>
          <a:chOff x="0" y="0"/>
          <a:chExt cx="0" cy="0"/>
        </a:xfrm>
      </p:grpSpPr>
      <p:sp>
        <p:nvSpPr>
          <p:cNvPr id="1936" name="Google Shape;1936;p23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37" name="Google Shape;1937;p23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8" name="Google Shape;1938;p23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9" name="Google Shape;1939;p23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0"/>
        <p:cNvGrpSpPr/>
        <p:nvPr/>
      </p:nvGrpSpPr>
      <p:grpSpPr>
        <a:xfrm>
          <a:off x="0" y="0"/>
          <a:ext cx="0" cy="0"/>
          <a:chOff x="0" y="0"/>
          <a:chExt cx="0" cy="0"/>
        </a:xfrm>
      </p:grpSpPr>
      <p:sp>
        <p:nvSpPr>
          <p:cNvPr id="1941" name="Google Shape;1941;p238"/>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2" name="Google Shape;1942;p238"/>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43" name="Google Shape;1943;p238"/>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44" name="Google Shape;1944;p23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5" name="Google Shape;1945;p23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6" name="Google Shape;1946;p23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47"/>
        <p:cNvGrpSpPr/>
        <p:nvPr/>
      </p:nvGrpSpPr>
      <p:grpSpPr>
        <a:xfrm>
          <a:off x="0" y="0"/>
          <a:ext cx="0" cy="0"/>
          <a:chOff x="0" y="0"/>
          <a:chExt cx="0" cy="0"/>
        </a:xfrm>
      </p:grpSpPr>
      <p:sp>
        <p:nvSpPr>
          <p:cNvPr id="1948" name="Google Shape;1948;p239"/>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9" name="Google Shape;1949;p239"/>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50" name="Google Shape;1950;p239"/>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51" name="Google Shape;1951;p23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2" name="Google Shape;1952;p23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3" name="Google Shape;1953;p23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Google Shape;155;p2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Google Shape;156;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4"/>
        <p:cNvGrpSpPr/>
        <p:nvPr/>
      </p:nvGrpSpPr>
      <p:grpSpPr>
        <a:xfrm>
          <a:off x="0" y="0"/>
          <a:ext cx="0" cy="0"/>
          <a:chOff x="0" y="0"/>
          <a:chExt cx="0" cy="0"/>
        </a:xfrm>
      </p:grpSpPr>
      <p:sp>
        <p:nvSpPr>
          <p:cNvPr id="1955" name="Google Shape;1955;p24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56" name="Google Shape;1956;p240"/>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57" name="Google Shape;1957;p24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8" name="Google Shape;1958;p24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9" name="Google Shape;1959;p24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0"/>
        <p:cNvGrpSpPr/>
        <p:nvPr/>
      </p:nvGrpSpPr>
      <p:grpSpPr>
        <a:xfrm>
          <a:off x="0" y="0"/>
          <a:ext cx="0" cy="0"/>
          <a:chOff x="0" y="0"/>
          <a:chExt cx="0" cy="0"/>
        </a:xfrm>
      </p:grpSpPr>
      <p:sp>
        <p:nvSpPr>
          <p:cNvPr id="1961" name="Google Shape;1961;p241"/>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2" name="Google Shape;1962;p241"/>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3" name="Google Shape;1963;p24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4" name="Google Shape;1964;p24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5" name="Google Shape;1965;p24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2"/>
        <p:cNvGrpSpPr/>
        <p:nvPr/>
      </p:nvGrpSpPr>
      <p:grpSpPr>
        <a:xfrm>
          <a:off x="0" y="0"/>
          <a:ext cx="0" cy="0"/>
          <a:chOff x="0" y="0"/>
          <a:chExt cx="0" cy="0"/>
        </a:xfrm>
      </p:grpSpPr>
      <p:sp>
        <p:nvSpPr>
          <p:cNvPr id="1973" name="Google Shape;1973;p2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4" name="Google Shape;1974;p2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5" name="Google Shape;1975;p2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6"/>
        <p:cNvGrpSpPr/>
        <p:nvPr/>
      </p:nvGrpSpPr>
      <p:grpSpPr>
        <a:xfrm>
          <a:off x="0" y="0"/>
          <a:ext cx="0" cy="0"/>
          <a:chOff x="0" y="0"/>
          <a:chExt cx="0" cy="0"/>
        </a:xfrm>
      </p:grpSpPr>
      <p:sp>
        <p:nvSpPr>
          <p:cNvPr id="1977" name="Google Shape;1977;p2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78" name="Google Shape;1978;p2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79" name="Google Shape;1979;p2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0" name="Google Shape;1980;p2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1" name="Google Shape;1981;p2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2"/>
        <p:cNvGrpSpPr/>
        <p:nvPr/>
      </p:nvGrpSpPr>
      <p:grpSpPr>
        <a:xfrm>
          <a:off x="0" y="0"/>
          <a:ext cx="0" cy="0"/>
          <a:chOff x="0" y="0"/>
          <a:chExt cx="0" cy="0"/>
        </a:xfrm>
      </p:grpSpPr>
      <p:sp>
        <p:nvSpPr>
          <p:cNvPr id="1983" name="Google Shape;1983;p2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84" name="Google Shape;1984;p24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85" name="Google Shape;1985;p2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6" name="Google Shape;1986;p2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7" name="Google Shape;1987;p2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88"/>
        <p:cNvGrpSpPr/>
        <p:nvPr/>
      </p:nvGrpSpPr>
      <p:grpSpPr>
        <a:xfrm>
          <a:off x="0" y="0"/>
          <a:ext cx="0" cy="0"/>
          <a:chOff x="0" y="0"/>
          <a:chExt cx="0" cy="0"/>
        </a:xfrm>
      </p:grpSpPr>
      <p:sp>
        <p:nvSpPr>
          <p:cNvPr id="1989" name="Google Shape;1989;p2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90" name="Google Shape;1990;p2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991" name="Google Shape;1991;p2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2" name="Google Shape;1992;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3" name="Google Shape;1993;p2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4"/>
        <p:cNvGrpSpPr/>
        <p:nvPr/>
      </p:nvGrpSpPr>
      <p:grpSpPr>
        <a:xfrm>
          <a:off x="0" y="0"/>
          <a:ext cx="0" cy="0"/>
          <a:chOff x="0" y="0"/>
          <a:chExt cx="0" cy="0"/>
        </a:xfrm>
      </p:grpSpPr>
      <p:sp>
        <p:nvSpPr>
          <p:cNvPr id="1995" name="Google Shape;1995;p2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96" name="Google Shape;1996;p24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7" name="Google Shape;1997;p24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8" name="Google Shape;1998;p2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9" name="Google Shape;1999;p2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0" name="Google Shape;2000;p2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1"/>
        <p:cNvGrpSpPr/>
        <p:nvPr/>
      </p:nvGrpSpPr>
      <p:grpSpPr>
        <a:xfrm>
          <a:off x="0" y="0"/>
          <a:ext cx="0" cy="0"/>
          <a:chOff x="0" y="0"/>
          <a:chExt cx="0" cy="0"/>
        </a:xfrm>
      </p:grpSpPr>
      <p:sp>
        <p:nvSpPr>
          <p:cNvPr id="2002" name="Google Shape;2002;p2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03" name="Google Shape;2003;p2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4" name="Google Shape;2004;p2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5" name="Google Shape;2005;p2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6" name="Google Shape;2006;p2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7" name="Google Shape;2007;p2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8" name="Google Shape;2008;p2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9" name="Google Shape;2009;p2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0"/>
        <p:cNvGrpSpPr/>
        <p:nvPr/>
      </p:nvGrpSpPr>
      <p:grpSpPr>
        <a:xfrm>
          <a:off x="0" y="0"/>
          <a:ext cx="0" cy="0"/>
          <a:chOff x="0" y="0"/>
          <a:chExt cx="0" cy="0"/>
        </a:xfrm>
      </p:grpSpPr>
      <p:sp>
        <p:nvSpPr>
          <p:cNvPr id="2011" name="Google Shape;2011;p2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2" name="Google Shape;2012;p2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3" name="Google Shape;2013;p2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4" name="Google Shape;2014;p2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15"/>
        <p:cNvGrpSpPr/>
        <p:nvPr/>
      </p:nvGrpSpPr>
      <p:grpSpPr>
        <a:xfrm>
          <a:off x="0" y="0"/>
          <a:ext cx="0" cy="0"/>
          <a:chOff x="0" y="0"/>
          <a:chExt cx="0" cy="0"/>
        </a:xfrm>
      </p:grpSpPr>
      <p:sp>
        <p:nvSpPr>
          <p:cNvPr id="2016" name="Google Shape;2016;p2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7" name="Google Shape;2017;p2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18" name="Google Shape;2018;p2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19" name="Google Shape;2019;p2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0" name="Google Shape;2020;p2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1" name="Google Shape;2021;p2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 name="Google Shape;16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22"/>
        <p:cNvGrpSpPr/>
        <p:nvPr/>
      </p:nvGrpSpPr>
      <p:grpSpPr>
        <a:xfrm>
          <a:off x="0" y="0"/>
          <a:ext cx="0" cy="0"/>
          <a:chOff x="0" y="0"/>
          <a:chExt cx="0" cy="0"/>
        </a:xfrm>
      </p:grpSpPr>
      <p:sp>
        <p:nvSpPr>
          <p:cNvPr id="2023" name="Google Shape;2023;p2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24" name="Google Shape;2024;p25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25" name="Google Shape;2025;p2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26" name="Google Shape;2026;p2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7" name="Google Shape;2027;p2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8" name="Google Shape;2028;p2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29"/>
        <p:cNvGrpSpPr/>
        <p:nvPr/>
      </p:nvGrpSpPr>
      <p:grpSpPr>
        <a:xfrm>
          <a:off x="0" y="0"/>
          <a:ext cx="0" cy="0"/>
          <a:chOff x="0" y="0"/>
          <a:chExt cx="0" cy="0"/>
        </a:xfrm>
      </p:grpSpPr>
      <p:sp>
        <p:nvSpPr>
          <p:cNvPr id="2030" name="Google Shape;2030;p2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31" name="Google Shape;2031;p25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2" name="Google Shape;2032;p2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3" name="Google Shape;2033;p2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4" name="Google Shape;2034;p2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35"/>
        <p:cNvGrpSpPr/>
        <p:nvPr/>
      </p:nvGrpSpPr>
      <p:grpSpPr>
        <a:xfrm>
          <a:off x="0" y="0"/>
          <a:ext cx="0" cy="0"/>
          <a:chOff x="0" y="0"/>
          <a:chExt cx="0" cy="0"/>
        </a:xfrm>
      </p:grpSpPr>
      <p:sp>
        <p:nvSpPr>
          <p:cNvPr id="2036" name="Google Shape;2036;p25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37" name="Google Shape;2037;p25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8" name="Google Shape;2038;p2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9" name="Google Shape;2039;p2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0" name="Google Shape;2040;p2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7"/>
        <p:cNvGrpSpPr/>
        <p:nvPr/>
      </p:nvGrpSpPr>
      <p:grpSpPr>
        <a:xfrm>
          <a:off x="0" y="0"/>
          <a:ext cx="0" cy="0"/>
          <a:chOff x="0" y="0"/>
          <a:chExt cx="0" cy="0"/>
        </a:xfrm>
      </p:grpSpPr>
      <p:sp>
        <p:nvSpPr>
          <p:cNvPr id="2048" name="Google Shape;2048;p255"/>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9" name="Google Shape;2049;p255"/>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0" name="Google Shape;2050;p255"/>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51"/>
        <p:cNvGrpSpPr/>
        <p:nvPr/>
      </p:nvGrpSpPr>
      <p:grpSpPr>
        <a:xfrm>
          <a:off x="0" y="0"/>
          <a:ext cx="0" cy="0"/>
          <a:chOff x="0" y="0"/>
          <a:chExt cx="0" cy="0"/>
        </a:xfrm>
      </p:grpSpPr>
      <p:sp>
        <p:nvSpPr>
          <p:cNvPr id="2052" name="Google Shape;2052;p256"/>
          <p:cNvSpPr txBox="1">
            <a:spLocks noGrp="1"/>
          </p:cNvSpPr>
          <p:nvPr>
            <p:ph type="ctrTitle"/>
          </p:nvPr>
        </p:nvSpPr>
        <p:spPr>
          <a:xfrm>
            <a:off x="685800" y="2130426"/>
            <a:ext cx="7772400" cy="1470025"/>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3" name="Google Shape;2053;p256"/>
          <p:cNvSpPr txBox="1">
            <a:spLocks noGrp="1"/>
          </p:cNvSpPr>
          <p:nvPr>
            <p:ph type="subTitle" idx="1"/>
          </p:nvPr>
        </p:nvSpPr>
        <p:spPr>
          <a:xfrm>
            <a:off x="1371600" y="3886200"/>
            <a:ext cx="6400800" cy="1752600"/>
          </a:xfrm>
          <a:prstGeom prst="rect">
            <a:avLst/>
          </a:prstGeom>
          <a:noFill/>
          <a:ln>
            <a:noFill/>
          </a:ln>
        </p:spPr>
        <p:txBody>
          <a:bodyPr spcFirstLastPara="1" wrap="square" lIns="91375" tIns="45675" rIns="91375" bIns="4567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54" name="Google Shape;2054;p256"/>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5" name="Google Shape;2055;p256"/>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6" name="Google Shape;2056;p256"/>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57"/>
        <p:cNvGrpSpPr/>
        <p:nvPr/>
      </p:nvGrpSpPr>
      <p:grpSpPr>
        <a:xfrm>
          <a:off x="0" y="0"/>
          <a:ext cx="0" cy="0"/>
          <a:chOff x="0" y="0"/>
          <a:chExt cx="0" cy="0"/>
        </a:xfrm>
      </p:grpSpPr>
      <p:sp>
        <p:nvSpPr>
          <p:cNvPr id="2058" name="Google Shape;2058;p257"/>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9" name="Google Shape;2059;p257"/>
          <p:cNvSpPr txBox="1">
            <a:spLocks noGrp="1"/>
          </p:cNvSpPr>
          <p:nvPr>
            <p:ph type="body" idx="1"/>
          </p:nvPr>
        </p:nvSpPr>
        <p:spPr>
          <a:xfrm>
            <a:off x="685800" y="1981200"/>
            <a:ext cx="7772400" cy="41148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60" name="Google Shape;2060;p257"/>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1" name="Google Shape;2061;p257"/>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2" name="Google Shape;2062;p257"/>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63"/>
        <p:cNvGrpSpPr/>
        <p:nvPr/>
      </p:nvGrpSpPr>
      <p:grpSpPr>
        <a:xfrm>
          <a:off x="0" y="0"/>
          <a:ext cx="0" cy="0"/>
          <a:chOff x="0" y="0"/>
          <a:chExt cx="0" cy="0"/>
        </a:xfrm>
      </p:grpSpPr>
      <p:sp>
        <p:nvSpPr>
          <p:cNvPr id="2064" name="Google Shape;2064;p258"/>
          <p:cNvSpPr txBox="1">
            <a:spLocks noGrp="1"/>
          </p:cNvSpPr>
          <p:nvPr>
            <p:ph type="title"/>
          </p:nvPr>
        </p:nvSpPr>
        <p:spPr>
          <a:xfrm>
            <a:off x="722313" y="4406913"/>
            <a:ext cx="7772400" cy="1362075"/>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65" name="Google Shape;2065;p258"/>
          <p:cNvSpPr txBox="1">
            <a:spLocks noGrp="1"/>
          </p:cNvSpPr>
          <p:nvPr>
            <p:ph type="body" idx="1"/>
          </p:nvPr>
        </p:nvSpPr>
        <p:spPr>
          <a:xfrm>
            <a:off x="722313" y="2906726"/>
            <a:ext cx="7772400" cy="1500187"/>
          </a:xfrm>
          <a:prstGeom prst="rect">
            <a:avLst/>
          </a:prstGeom>
          <a:noFill/>
          <a:ln>
            <a:noFill/>
          </a:ln>
        </p:spPr>
        <p:txBody>
          <a:bodyPr spcFirstLastPara="1" wrap="square" lIns="91375" tIns="45675" rIns="91375" bIns="4567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066" name="Google Shape;2066;p258"/>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7" name="Google Shape;2067;p258"/>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8" name="Google Shape;2068;p258"/>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9"/>
        <p:cNvGrpSpPr/>
        <p:nvPr/>
      </p:nvGrpSpPr>
      <p:grpSpPr>
        <a:xfrm>
          <a:off x="0" y="0"/>
          <a:ext cx="0" cy="0"/>
          <a:chOff x="0" y="0"/>
          <a:chExt cx="0" cy="0"/>
        </a:xfrm>
      </p:grpSpPr>
      <p:sp>
        <p:nvSpPr>
          <p:cNvPr id="2070" name="Google Shape;2070;p259"/>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71" name="Google Shape;2071;p259"/>
          <p:cNvSpPr txBox="1">
            <a:spLocks noGrp="1"/>
          </p:cNvSpPr>
          <p:nvPr>
            <p:ph type="body" idx="1"/>
          </p:nvPr>
        </p:nvSpPr>
        <p:spPr>
          <a:xfrm>
            <a:off x="685800" y="1981200"/>
            <a:ext cx="3810000" cy="4114800"/>
          </a:xfrm>
          <a:prstGeom prst="rect">
            <a:avLst/>
          </a:prstGeom>
          <a:noFill/>
          <a:ln>
            <a:noFill/>
          </a:ln>
        </p:spPr>
        <p:txBody>
          <a:bodyPr spcFirstLastPara="1" wrap="square" lIns="91375" tIns="45675" rIns="91375" bIns="4567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2" name="Google Shape;2072;p259"/>
          <p:cNvSpPr txBox="1">
            <a:spLocks noGrp="1"/>
          </p:cNvSpPr>
          <p:nvPr>
            <p:ph type="body" idx="2"/>
          </p:nvPr>
        </p:nvSpPr>
        <p:spPr>
          <a:xfrm>
            <a:off x="4648200" y="1981200"/>
            <a:ext cx="3810000" cy="4114800"/>
          </a:xfrm>
          <a:prstGeom prst="rect">
            <a:avLst/>
          </a:prstGeom>
          <a:noFill/>
          <a:ln>
            <a:noFill/>
          </a:ln>
        </p:spPr>
        <p:txBody>
          <a:bodyPr spcFirstLastPara="1" wrap="square" lIns="91375" tIns="45675" rIns="91375" bIns="4567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3" name="Google Shape;2073;p259"/>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4" name="Google Shape;2074;p259"/>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5" name="Google Shape;2075;p259"/>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76"/>
        <p:cNvGrpSpPr/>
        <p:nvPr/>
      </p:nvGrpSpPr>
      <p:grpSpPr>
        <a:xfrm>
          <a:off x="0" y="0"/>
          <a:ext cx="0" cy="0"/>
          <a:chOff x="0" y="0"/>
          <a:chExt cx="0" cy="0"/>
        </a:xfrm>
      </p:grpSpPr>
      <p:sp>
        <p:nvSpPr>
          <p:cNvPr id="2077" name="Google Shape;2077;p260"/>
          <p:cNvSpPr txBox="1">
            <a:spLocks noGrp="1"/>
          </p:cNvSpPr>
          <p:nvPr>
            <p:ph type="title"/>
          </p:nvPr>
        </p:nvSpPr>
        <p:spPr>
          <a:xfrm>
            <a:off x="457200" y="274638"/>
            <a:ext cx="82296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78" name="Google Shape;2078;p260"/>
          <p:cNvSpPr txBox="1">
            <a:spLocks noGrp="1"/>
          </p:cNvSpPr>
          <p:nvPr>
            <p:ph type="body" idx="1"/>
          </p:nvPr>
        </p:nvSpPr>
        <p:spPr>
          <a:xfrm>
            <a:off x="457200" y="1535113"/>
            <a:ext cx="4040188" cy="639762"/>
          </a:xfrm>
          <a:prstGeom prst="rect">
            <a:avLst/>
          </a:prstGeom>
          <a:noFill/>
          <a:ln>
            <a:noFill/>
          </a:ln>
        </p:spPr>
        <p:txBody>
          <a:bodyPr spcFirstLastPara="1" wrap="square" lIns="91375" tIns="45675" rIns="91375" bIns="4567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79" name="Google Shape;2079;p260"/>
          <p:cNvSpPr txBox="1">
            <a:spLocks noGrp="1"/>
          </p:cNvSpPr>
          <p:nvPr>
            <p:ph type="body" idx="2"/>
          </p:nvPr>
        </p:nvSpPr>
        <p:spPr>
          <a:xfrm>
            <a:off x="457200" y="2174875"/>
            <a:ext cx="4040188" cy="3951288"/>
          </a:xfrm>
          <a:prstGeom prst="rect">
            <a:avLst/>
          </a:prstGeom>
          <a:noFill/>
          <a:ln>
            <a:noFill/>
          </a:ln>
        </p:spPr>
        <p:txBody>
          <a:bodyPr spcFirstLastPara="1" wrap="square" lIns="91375" tIns="45675" rIns="91375" bIns="4567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80" name="Google Shape;2080;p260"/>
          <p:cNvSpPr txBox="1">
            <a:spLocks noGrp="1"/>
          </p:cNvSpPr>
          <p:nvPr>
            <p:ph type="body" idx="3"/>
          </p:nvPr>
        </p:nvSpPr>
        <p:spPr>
          <a:xfrm>
            <a:off x="4645026" y="1535113"/>
            <a:ext cx="4041775" cy="639762"/>
          </a:xfrm>
          <a:prstGeom prst="rect">
            <a:avLst/>
          </a:prstGeom>
          <a:noFill/>
          <a:ln>
            <a:noFill/>
          </a:ln>
        </p:spPr>
        <p:txBody>
          <a:bodyPr spcFirstLastPara="1" wrap="square" lIns="91375" tIns="45675" rIns="91375" bIns="4567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81" name="Google Shape;2081;p260"/>
          <p:cNvSpPr txBox="1">
            <a:spLocks noGrp="1"/>
          </p:cNvSpPr>
          <p:nvPr>
            <p:ph type="body" idx="4"/>
          </p:nvPr>
        </p:nvSpPr>
        <p:spPr>
          <a:xfrm>
            <a:off x="4645026" y="2174875"/>
            <a:ext cx="4041775" cy="3951288"/>
          </a:xfrm>
          <a:prstGeom prst="rect">
            <a:avLst/>
          </a:prstGeom>
          <a:noFill/>
          <a:ln>
            <a:noFill/>
          </a:ln>
        </p:spPr>
        <p:txBody>
          <a:bodyPr spcFirstLastPara="1" wrap="square" lIns="91375" tIns="45675" rIns="91375" bIns="4567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82" name="Google Shape;2082;p260"/>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3" name="Google Shape;2083;p260"/>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4" name="Google Shape;2084;p260"/>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5"/>
        <p:cNvGrpSpPr/>
        <p:nvPr/>
      </p:nvGrpSpPr>
      <p:grpSpPr>
        <a:xfrm>
          <a:off x="0" y="0"/>
          <a:ext cx="0" cy="0"/>
          <a:chOff x="0" y="0"/>
          <a:chExt cx="0" cy="0"/>
        </a:xfrm>
      </p:grpSpPr>
      <p:sp>
        <p:nvSpPr>
          <p:cNvPr id="2086" name="Google Shape;2086;p261"/>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87" name="Google Shape;2087;p261"/>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8" name="Google Shape;2088;p261"/>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9" name="Google Shape;2089;p261"/>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 name="Google Shape;171;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2" name="Google Shape;172;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 name="Google Shape;173;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 name="Google Shape;174;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0"/>
        <p:cNvGrpSpPr/>
        <p:nvPr/>
      </p:nvGrpSpPr>
      <p:grpSpPr>
        <a:xfrm>
          <a:off x="0" y="0"/>
          <a:ext cx="0" cy="0"/>
          <a:chOff x="0" y="0"/>
          <a:chExt cx="0" cy="0"/>
        </a:xfrm>
      </p:grpSpPr>
      <p:sp>
        <p:nvSpPr>
          <p:cNvPr id="2091" name="Google Shape;2091;p262"/>
          <p:cNvSpPr txBox="1">
            <a:spLocks noGrp="1"/>
          </p:cNvSpPr>
          <p:nvPr>
            <p:ph type="title"/>
          </p:nvPr>
        </p:nvSpPr>
        <p:spPr>
          <a:xfrm>
            <a:off x="457202" y="273050"/>
            <a:ext cx="3008313" cy="1162050"/>
          </a:xfrm>
          <a:prstGeom prst="rect">
            <a:avLst/>
          </a:prstGeom>
          <a:noFill/>
          <a:ln>
            <a:noFill/>
          </a:ln>
        </p:spPr>
        <p:txBody>
          <a:bodyPr spcFirstLastPara="1" wrap="square" lIns="91375" tIns="45675" rIns="91375" bIns="4567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92" name="Google Shape;2092;p262"/>
          <p:cNvSpPr txBox="1">
            <a:spLocks noGrp="1"/>
          </p:cNvSpPr>
          <p:nvPr>
            <p:ph type="body" idx="1"/>
          </p:nvPr>
        </p:nvSpPr>
        <p:spPr>
          <a:xfrm>
            <a:off x="3575050" y="273063"/>
            <a:ext cx="5111750" cy="5853113"/>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3" name="Google Shape;2093;p262"/>
          <p:cNvSpPr txBox="1">
            <a:spLocks noGrp="1"/>
          </p:cNvSpPr>
          <p:nvPr>
            <p:ph type="body" idx="2"/>
          </p:nvPr>
        </p:nvSpPr>
        <p:spPr>
          <a:xfrm>
            <a:off x="457202" y="1435101"/>
            <a:ext cx="3008313" cy="4691063"/>
          </a:xfrm>
          <a:prstGeom prst="rect">
            <a:avLst/>
          </a:prstGeom>
          <a:noFill/>
          <a:ln>
            <a:noFill/>
          </a:ln>
        </p:spPr>
        <p:txBody>
          <a:bodyPr spcFirstLastPara="1" wrap="square" lIns="91375" tIns="45675" rIns="91375" bIns="4567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94" name="Google Shape;2094;p262"/>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5" name="Google Shape;2095;p262"/>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6" name="Google Shape;2096;p262"/>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7"/>
        <p:cNvGrpSpPr/>
        <p:nvPr/>
      </p:nvGrpSpPr>
      <p:grpSpPr>
        <a:xfrm>
          <a:off x="0" y="0"/>
          <a:ext cx="0" cy="0"/>
          <a:chOff x="0" y="0"/>
          <a:chExt cx="0" cy="0"/>
        </a:xfrm>
      </p:grpSpPr>
      <p:sp>
        <p:nvSpPr>
          <p:cNvPr id="2098" name="Google Shape;2098;p263"/>
          <p:cNvSpPr txBox="1">
            <a:spLocks noGrp="1"/>
          </p:cNvSpPr>
          <p:nvPr>
            <p:ph type="title"/>
          </p:nvPr>
        </p:nvSpPr>
        <p:spPr>
          <a:xfrm>
            <a:off x="1792288" y="4800600"/>
            <a:ext cx="5486400" cy="566738"/>
          </a:xfrm>
          <a:prstGeom prst="rect">
            <a:avLst/>
          </a:prstGeom>
          <a:noFill/>
          <a:ln>
            <a:noFill/>
          </a:ln>
        </p:spPr>
        <p:txBody>
          <a:bodyPr spcFirstLastPara="1" wrap="square" lIns="91375" tIns="45675" rIns="91375" bIns="4567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99" name="Google Shape;2099;p263"/>
          <p:cNvSpPr>
            <a:spLocks noGrp="1"/>
          </p:cNvSpPr>
          <p:nvPr>
            <p:ph type="pic" idx="2"/>
          </p:nvPr>
        </p:nvSpPr>
        <p:spPr>
          <a:xfrm>
            <a:off x="1792288" y="612775"/>
            <a:ext cx="5486400" cy="4114800"/>
          </a:xfrm>
          <a:prstGeom prst="rect">
            <a:avLst/>
          </a:prstGeom>
          <a:noFill/>
          <a:ln>
            <a:noFill/>
          </a:ln>
        </p:spPr>
        <p:txBody>
          <a:bodyPr spcFirstLastPara="1" wrap="square" lIns="91375" tIns="45675" rIns="91375" bIns="4567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00" name="Google Shape;2100;p263"/>
          <p:cNvSpPr txBox="1">
            <a:spLocks noGrp="1"/>
          </p:cNvSpPr>
          <p:nvPr>
            <p:ph type="body" idx="1"/>
          </p:nvPr>
        </p:nvSpPr>
        <p:spPr>
          <a:xfrm>
            <a:off x="1792288" y="5367338"/>
            <a:ext cx="5486400" cy="804862"/>
          </a:xfrm>
          <a:prstGeom prst="rect">
            <a:avLst/>
          </a:prstGeom>
          <a:noFill/>
          <a:ln>
            <a:noFill/>
          </a:ln>
        </p:spPr>
        <p:txBody>
          <a:bodyPr spcFirstLastPara="1" wrap="square" lIns="91375" tIns="45675" rIns="91375" bIns="4567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01" name="Google Shape;2101;p263"/>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2" name="Google Shape;2102;p263"/>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3" name="Google Shape;2103;p263"/>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04"/>
        <p:cNvGrpSpPr/>
        <p:nvPr/>
      </p:nvGrpSpPr>
      <p:grpSpPr>
        <a:xfrm>
          <a:off x="0" y="0"/>
          <a:ext cx="0" cy="0"/>
          <a:chOff x="0" y="0"/>
          <a:chExt cx="0" cy="0"/>
        </a:xfrm>
      </p:grpSpPr>
      <p:sp>
        <p:nvSpPr>
          <p:cNvPr id="2105" name="Google Shape;2105;p264"/>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6" name="Google Shape;2106;p264"/>
          <p:cNvSpPr txBox="1">
            <a:spLocks noGrp="1"/>
          </p:cNvSpPr>
          <p:nvPr>
            <p:ph type="body" idx="1"/>
          </p:nvPr>
        </p:nvSpPr>
        <p:spPr>
          <a:xfrm rot="5400000">
            <a:off x="2514600" y="152400"/>
            <a:ext cx="4114800" cy="77724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7" name="Google Shape;2107;p264"/>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8" name="Google Shape;2108;p264"/>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9" name="Google Shape;2109;p264"/>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10"/>
        <p:cNvGrpSpPr/>
        <p:nvPr/>
      </p:nvGrpSpPr>
      <p:grpSpPr>
        <a:xfrm>
          <a:off x="0" y="0"/>
          <a:ext cx="0" cy="0"/>
          <a:chOff x="0" y="0"/>
          <a:chExt cx="0" cy="0"/>
        </a:xfrm>
      </p:grpSpPr>
      <p:sp>
        <p:nvSpPr>
          <p:cNvPr id="2111" name="Google Shape;2111;p265"/>
          <p:cNvSpPr txBox="1">
            <a:spLocks noGrp="1"/>
          </p:cNvSpPr>
          <p:nvPr>
            <p:ph type="title"/>
          </p:nvPr>
        </p:nvSpPr>
        <p:spPr>
          <a:xfrm rot="5400000">
            <a:off x="4743450" y="2381250"/>
            <a:ext cx="5486400" cy="19431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12" name="Google Shape;2112;p265"/>
          <p:cNvSpPr txBox="1">
            <a:spLocks noGrp="1"/>
          </p:cNvSpPr>
          <p:nvPr>
            <p:ph type="body" idx="1"/>
          </p:nvPr>
        </p:nvSpPr>
        <p:spPr>
          <a:xfrm rot="5400000">
            <a:off x="781050" y="514350"/>
            <a:ext cx="5486400" cy="56769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3" name="Google Shape;2113;p265"/>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4" name="Google Shape;2114;p265"/>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5" name="Google Shape;2115;p265"/>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0"/>
        <p:cNvGrpSpPr/>
        <p:nvPr/>
      </p:nvGrpSpPr>
      <p:grpSpPr>
        <a:xfrm>
          <a:off x="0" y="0"/>
          <a:ext cx="0" cy="0"/>
          <a:chOff x="0" y="0"/>
          <a:chExt cx="0" cy="0"/>
        </a:xfrm>
      </p:grpSpPr>
      <p:sp>
        <p:nvSpPr>
          <p:cNvPr id="2131" name="Google Shape;2131;p2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32" name="Google Shape;2132;p2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ctr"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ctr"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ctr"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2133" name="Google Shape;2133;p26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34" name="Google Shape;2134;p2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35" name="Google Shape;2135;p26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6"/>
        <p:cNvGrpSpPr/>
        <p:nvPr/>
      </p:nvGrpSpPr>
      <p:grpSpPr>
        <a:xfrm>
          <a:off x="0" y="0"/>
          <a:ext cx="0" cy="0"/>
          <a:chOff x="0" y="0"/>
          <a:chExt cx="0" cy="0"/>
        </a:xfrm>
      </p:grpSpPr>
      <p:sp>
        <p:nvSpPr>
          <p:cNvPr id="2137" name="Google Shape;2137;p268"/>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38" name="Google Shape;2138;p26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39" name="Google Shape;2139;p2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40" name="Google Shape;2140;p26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1"/>
        <p:cNvGrpSpPr/>
        <p:nvPr/>
      </p:nvGrpSpPr>
      <p:grpSpPr>
        <a:xfrm>
          <a:off x="0" y="0"/>
          <a:ext cx="0" cy="0"/>
          <a:chOff x="0" y="0"/>
          <a:chExt cx="0" cy="0"/>
        </a:xfrm>
      </p:grpSpPr>
      <p:sp>
        <p:nvSpPr>
          <p:cNvPr id="2142" name="Google Shape;2142;p26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43" name="Google Shape;2143;p26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44" name="Google Shape;2144;p26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45" name="Google Shape;2145;p2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46" name="Google Shape;2146;p26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47"/>
        <p:cNvGrpSpPr/>
        <p:nvPr/>
      </p:nvGrpSpPr>
      <p:grpSpPr>
        <a:xfrm>
          <a:off x="0" y="0"/>
          <a:ext cx="0" cy="0"/>
          <a:chOff x="0" y="0"/>
          <a:chExt cx="0" cy="0"/>
        </a:xfrm>
      </p:grpSpPr>
      <p:sp>
        <p:nvSpPr>
          <p:cNvPr id="2148" name="Google Shape;2148;p2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49" name="Google Shape;2149;p2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hlink"/>
              </a:buClr>
              <a:buSzPts val="1500"/>
              <a:buFont typeface="Noto Sans Symbols"/>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lt2"/>
              </a:buClr>
              <a:buSzPts val="1350"/>
              <a:buFont typeface="Noto Sans Symbols"/>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accent2"/>
              </a:buClr>
              <a:buSzPts val="1200"/>
              <a:buFont typeface="Noto Sans Symbols"/>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folHlink"/>
              </a:buClr>
              <a:buSzPts val="1050"/>
              <a:buFont typeface="Noto Sans Symbols"/>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9pPr>
          </a:lstStyle>
          <a:p>
            <a:endParaRPr/>
          </a:p>
        </p:txBody>
      </p:sp>
      <p:sp>
        <p:nvSpPr>
          <p:cNvPr id="2150" name="Google Shape;2150;p27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1" name="Google Shape;2151;p2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2" name="Google Shape;2152;p27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53"/>
        <p:cNvGrpSpPr/>
        <p:nvPr/>
      </p:nvGrpSpPr>
      <p:grpSpPr>
        <a:xfrm>
          <a:off x="0" y="0"/>
          <a:ext cx="0" cy="0"/>
          <a:chOff x="0" y="0"/>
          <a:chExt cx="0" cy="0"/>
        </a:xfrm>
      </p:grpSpPr>
      <p:sp>
        <p:nvSpPr>
          <p:cNvPr id="2154" name="Google Shape;2154;p27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55" name="Google Shape;2155;p271"/>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hlink"/>
              </a:buClr>
              <a:buSzPts val="2100"/>
              <a:buFont typeface="Noto Sans Symbols"/>
              <a:buChar char="●"/>
              <a:defRPr sz="2800" b="0" i="0" u="none" strike="noStrike" cap="none">
                <a:solidFill>
                  <a:schemeClr val="lt1"/>
                </a:solidFill>
                <a:latin typeface="Arial"/>
                <a:ea typeface="Arial"/>
                <a:cs typeface="Arial"/>
                <a:sym typeface="Arial"/>
              </a:defRPr>
            </a:lvl1pPr>
            <a:lvl2pPr marL="914400" marR="0" lvl="1" indent="-342900" algn="l" rtl="0">
              <a:spcBef>
                <a:spcPts val="480"/>
              </a:spcBef>
              <a:spcAft>
                <a:spcPts val="0"/>
              </a:spcAft>
              <a:buClr>
                <a:schemeClr val="lt2"/>
              </a:buClr>
              <a:buSzPts val="1800"/>
              <a:buFont typeface="Noto Sans Symbols"/>
              <a:buChar char="●"/>
              <a:defRPr sz="2400" b="0" i="0" u="none" strike="noStrike" cap="none">
                <a:solidFill>
                  <a:schemeClr val="lt1"/>
                </a:solidFill>
                <a:latin typeface="Arial"/>
                <a:ea typeface="Arial"/>
                <a:cs typeface="Arial"/>
                <a:sym typeface="Arial"/>
              </a:defRPr>
            </a:lvl2pPr>
            <a:lvl3pPr marL="1371600" marR="0" lvl="2" indent="-323850" algn="l" rtl="0">
              <a:spcBef>
                <a:spcPts val="400"/>
              </a:spcBef>
              <a:spcAft>
                <a:spcPts val="0"/>
              </a:spcAft>
              <a:buClr>
                <a:schemeClr val="accent2"/>
              </a:buClr>
              <a:buSzPts val="1500"/>
              <a:buFont typeface="Noto Sans Symbols"/>
              <a:buChar char="●"/>
              <a:defRPr sz="2000" b="0" i="0" u="none" strike="noStrike" cap="none">
                <a:solidFill>
                  <a:schemeClr val="lt1"/>
                </a:solidFill>
                <a:latin typeface="Arial"/>
                <a:ea typeface="Arial"/>
                <a:cs typeface="Arial"/>
                <a:sym typeface="Arial"/>
              </a:defRPr>
            </a:lvl3pPr>
            <a:lvl4pPr marL="1828800" marR="0" lvl="3" indent="-314325" algn="l" rtl="0">
              <a:spcBef>
                <a:spcPts val="360"/>
              </a:spcBef>
              <a:spcAft>
                <a:spcPts val="0"/>
              </a:spcAft>
              <a:buClr>
                <a:schemeClr val="folHlink"/>
              </a:buClr>
              <a:buSzPts val="1350"/>
              <a:buFont typeface="Noto Sans Symbols"/>
              <a:buChar char="●"/>
              <a:defRPr sz="1800" b="0" i="0" u="none" strike="noStrike" cap="none">
                <a:solidFill>
                  <a:schemeClr val="lt1"/>
                </a:solidFill>
                <a:latin typeface="Arial"/>
                <a:ea typeface="Arial"/>
                <a:cs typeface="Arial"/>
                <a:sym typeface="Arial"/>
              </a:defRPr>
            </a:lvl4pPr>
            <a:lvl5pPr marL="2286000" marR="0" lvl="4"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5pPr>
            <a:lvl6pPr marL="2743200" marR="0" lvl="5"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6pPr>
            <a:lvl7pPr marL="3200400" marR="0" lvl="6"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7pPr>
            <a:lvl8pPr marL="3657600" marR="0" lvl="7"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8pPr>
            <a:lvl9pPr marL="4114800" marR="0" lvl="8"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2156" name="Google Shape;2156;p271"/>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hlink"/>
              </a:buClr>
              <a:buSzPts val="2100"/>
              <a:buFont typeface="Noto Sans Symbols"/>
              <a:buChar char="●"/>
              <a:defRPr sz="2800" b="0" i="0" u="none" strike="noStrike" cap="none">
                <a:solidFill>
                  <a:schemeClr val="lt1"/>
                </a:solidFill>
                <a:latin typeface="Arial"/>
                <a:ea typeface="Arial"/>
                <a:cs typeface="Arial"/>
                <a:sym typeface="Arial"/>
              </a:defRPr>
            </a:lvl1pPr>
            <a:lvl2pPr marL="914400" marR="0" lvl="1" indent="-342900" algn="l" rtl="0">
              <a:spcBef>
                <a:spcPts val="480"/>
              </a:spcBef>
              <a:spcAft>
                <a:spcPts val="0"/>
              </a:spcAft>
              <a:buClr>
                <a:schemeClr val="lt2"/>
              </a:buClr>
              <a:buSzPts val="1800"/>
              <a:buFont typeface="Noto Sans Symbols"/>
              <a:buChar char="●"/>
              <a:defRPr sz="2400" b="0" i="0" u="none" strike="noStrike" cap="none">
                <a:solidFill>
                  <a:schemeClr val="lt1"/>
                </a:solidFill>
                <a:latin typeface="Arial"/>
                <a:ea typeface="Arial"/>
                <a:cs typeface="Arial"/>
                <a:sym typeface="Arial"/>
              </a:defRPr>
            </a:lvl2pPr>
            <a:lvl3pPr marL="1371600" marR="0" lvl="2" indent="-323850" algn="l" rtl="0">
              <a:spcBef>
                <a:spcPts val="400"/>
              </a:spcBef>
              <a:spcAft>
                <a:spcPts val="0"/>
              </a:spcAft>
              <a:buClr>
                <a:schemeClr val="accent2"/>
              </a:buClr>
              <a:buSzPts val="1500"/>
              <a:buFont typeface="Noto Sans Symbols"/>
              <a:buChar char="●"/>
              <a:defRPr sz="2000" b="0" i="0" u="none" strike="noStrike" cap="none">
                <a:solidFill>
                  <a:schemeClr val="lt1"/>
                </a:solidFill>
                <a:latin typeface="Arial"/>
                <a:ea typeface="Arial"/>
                <a:cs typeface="Arial"/>
                <a:sym typeface="Arial"/>
              </a:defRPr>
            </a:lvl3pPr>
            <a:lvl4pPr marL="1828800" marR="0" lvl="3" indent="-314325" algn="l" rtl="0">
              <a:spcBef>
                <a:spcPts val="360"/>
              </a:spcBef>
              <a:spcAft>
                <a:spcPts val="0"/>
              </a:spcAft>
              <a:buClr>
                <a:schemeClr val="folHlink"/>
              </a:buClr>
              <a:buSzPts val="1350"/>
              <a:buFont typeface="Noto Sans Symbols"/>
              <a:buChar char="●"/>
              <a:defRPr sz="1800" b="0" i="0" u="none" strike="noStrike" cap="none">
                <a:solidFill>
                  <a:schemeClr val="lt1"/>
                </a:solidFill>
                <a:latin typeface="Arial"/>
                <a:ea typeface="Arial"/>
                <a:cs typeface="Arial"/>
                <a:sym typeface="Arial"/>
              </a:defRPr>
            </a:lvl4pPr>
            <a:lvl5pPr marL="2286000" marR="0" lvl="4"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5pPr>
            <a:lvl6pPr marL="2743200" marR="0" lvl="5"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6pPr>
            <a:lvl7pPr marL="3200400" marR="0" lvl="6"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7pPr>
            <a:lvl8pPr marL="3657600" marR="0" lvl="7"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8pPr>
            <a:lvl9pPr marL="4114800" marR="0" lvl="8"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2157" name="Google Shape;2157;p27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8" name="Google Shape;2158;p2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9" name="Google Shape;2159;p2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60"/>
        <p:cNvGrpSpPr/>
        <p:nvPr/>
      </p:nvGrpSpPr>
      <p:grpSpPr>
        <a:xfrm>
          <a:off x="0" y="0"/>
          <a:ext cx="0" cy="0"/>
          <a:chOff x="0" y="0"/>
          <a:chExt cx="0" cy="0"/>
        </a:xfrm>
      </p:grpSpPr>
      <p:sp>
        <p:nvSpPr>
          <p:cNvPr id="2161" name="Google Shape;2161;p2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62" name="Google Shape;2162;p2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80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2"/>
              </a:buClr>
              <a:buSzPts val="1500"/>
              <a:buFont typeface="Noto Sans Symbols"/>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accent2"/>
              </a:buClr>
              <a:buSzPts val="135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folHlink"/>
              </a:buClr>
              <a:buSzPts val="1200"/>
              <a:buFont typeface="Noto Sans Symbols"/>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2163" name="Google Shape;2163;p2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hlink"/>
              </a:buClr>
              <a:buSzPts val="1800"/>
              <a:buFont typeface="Noto Sans Symbols"/>
              <a:buChar char="●"/>
              <a:defRPr sz="2400" b="0" i="0" u="none" strike="noStrike" cap="none">
                <a:solidFill>
                  <a:schemeClr val="lt1"/>
                </a:solidFill>
                <a:latin typeface="Arial"/>
                <a:ea typeface="Arial"/>
                <a:cs typeface="Arial"/>
                <a:sym typeface="Arial"/>
              </a:defRPr>
            </a:lvl1pPr>
            <a:lvl2pPr marL="914400" marR="0" lvl="1"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Arial"/>
                <a:ea typeface="Arial"/>
                <a:cs typeface="Arial"/>
                <a:sym typeface="Arial"/>
              </a:defRPr>
            </a:lvl2pPr>
            <a:lvl3pPr marL="1371600" marR="0" lvl="2" indent="-314325" algn="l" rtl="0">
              <a:spcBef>
                <a:spcPts val="360"/>
              </a:spcBef>
              <a:spcAft>
                <a:spcPts val="0"/>
              </a:spcAft>
              <a:buClr>
                <a:schemeClr val="accent2"/>
              </a:buClr>
              <a:buSzPts val="1350"/>
              <a:buFont typeface="Noto Sans Symbols"/>
              <a:buChar char="●"/>
              <a:defRPr sz="1800" b="0" i="0" u="none" strike="noStrike" cap="none">
                <a:solidFill>
                  <a:schemeClr val="lt1"/>
                </a:solidFill>
                <a:latin typeface="Arial"/>
                <a:ea typeface="Arial"/>
                <a:cs typeface="Arial"/>
                <a:sym typeface="Arial"/>
              </a:defRPr>
            </a:lvl3pPr>
            <a:lvl4pPr marL="1828800" marR="0" lvl="3" indent="-304800" algn="l" rtl="0">
              <a:spcBef>
                <a:spcPts val="320"/>
              </a:spcBef>
              <a:spcAft>
                <a:spcPts val="0"/>
              </a:spcAft>
              <a:buClr>
                <a:schemeClr val="folHlink"/>
              </a:buClr>
              <a:buSzPts val="1200"/>
              <a:buFont typeface="Noto Sans Symbols"/>
              <a:buChar char="●"/>
              <a:defRPr sz="1600" b="0" i="0" u="none" strike="noStrike" cap="none">
                <a:solidFill>
                  <a:schemeClr val="lt1"/>
                </a:solidFill>
                <a:latin typeface="Arial"/>
                <a:ea typeface="Arial"/>
                <a:cs typeface="Arial"/>
                <a:sym typeface="Arial"/>
              </a:defRPr>
            </a:lvl4pPr>
            <a:lvl5pPr marL="2286000" marR="0" lvl="4"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5pPr>
            <a:lvl6pPr marL="2743200" marR="0" lvl="5"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6pPr>
            <a:lvl7pPr marL="3200400" marR="0" lvl="6"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7pPr>
            <a:lvl8pPr marL="3657600" marR="0" lvl="7"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8pPr>
            <a:lvl9pPr marL="4114800" marR="0" lvl="8"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2164" name="Google Shape;2164;p2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80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2"/>
              </a:buClr>
              <a:buSzPts val="1500"/>
              <a:buFont typeface="Noto Sans Symbols"/>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accent2"/>
              </a:buClr>
              <a:buSzPts val="135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folHlink"/>
              </a:buClr>
              <a:buSzPts val="1200"/>
              <a:buFont typeface="Noto Sans Symbols"/>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2165" name="Google Shape;2165;p2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hlink"/>
              </a:buClr>
              <a:buSzPts val="1800"/>
              <a:buFont typeface="Noto Sans Symbols"/>
              <a:buChar char="●"/>
              <a:defRPr sz="2400" b="0" i="0" u="none" strike="noStrike" cap="none">
                <a:solidFill>
                  <a:schemeClr val="lt1"/>
                </a:solidFill>
                <a:latin typeface="Arial"/>
                <a:ea typeface="Arial"/>
                <a:cs typeface="Arial"/>
                <a:sym typeface="Arial"/>
              </a:defRPr>
            </a:lvl1pPr>
            <a:lvl2pPr marL="914400" marR="0" lvl="1"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Arial"/>
                <a:ea typeface="Arial"/>
                <a:cs typeface="Arial"/>
                <a:sym typeface="Arial"/>
              </a:defRPr>
            </a:lvl2pPr>
            <a:lvl3pPr marL="1371600" marR="0" lvl="2" indent="-314325" algn="l" rtl="0">
              <a:spcBef>
                <a:spcPts val="360"/>
              </a:spcBef>
              <a:spcAft>
                <a:spcPts val="0"/>
              </a:spcAft>
              <a:buClr>
                <a:schemeClr val="accent2"/>
              </a:buClr>
              <a:buSzPts val="1350"/>
              <a:buFont typeface="Noto Sans Symbols"/>
              <a:buChar char="●"/>
              <a:defRPr sz="1800" b="0" i="0" u="none" strike="noStrike" cap="none">
                <a:solidFill>
                  <a:schemeClr val="lt1"/>
                </a:solidFill>
                <a:latin typeface="Arial"/>
                <a:ea typeface="Arial"/>
                <a:cs typeface="Arial"/>
                <a:sym typeface="Arial"/>
              </a:defRPr>
            </a:lvl3pPr>
            <a:lvl4pPr marL="1828800" marR="0" lvl="3" indent="-304800" algn="l" rtl="0">
              <a:spcBef>
                <a:spcPts val="320"/>
              </a:spcBef>
              <a:spcAft>
                <a:spcPts val="0"/>
              </a:spcAft>
              <a:buClr>
                <a:schemeClr val="folHlink"/>
              </a:buClr>
              <a:buSzPts val="1200"/>
              <a:buFont typeface="Noto Sans Symbols"/>
              <a:buChar char="●"/>
              <a:defRPr sz="1600" b="0" i="0" u="none" strike="noStrike" cap="none">
                <a:solidFill>
                  <a:schemeClr val="lt1"/>
                </a:solidFill>
                <a:latin typeface="Arial"/>
                <a:ea typeface="Arial"/>
                <a:cs typeface="Arial"/>
                <a:sym typeface="Arial"/>
              </a:defRPr>
            </a:lvl4pPr>
            <a:lvl5pPr marL="2286000" marR="0" lvl="4"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5pPr>
            <a:lvl6pPr marL="2743200" marR="0" lvl="5"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6pPr>
            <a:lvl7pPr marL="3200400" marR="0" lvl="6"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7pPr>
            <a:lvl8pPr marL="3657600" marR="0" lvl="7"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8pPr>
            <a:lvl9pPr marL="4114800" marR="0" lvl="8"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2166" name="Google Shape;2166;p27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67" name="Google Shape;2167;p2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68" name="Google Shape;2168;p27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 name="Google Shape;17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 name="Google Shape;178;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 name="Google Shape;179;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9"/>
        <p:cNvGrpSpPr/>
        <p:nvPr/>
      </p:nvGrpSpPr>
      <p:grpSpPr>
        <a:xfrm>
          <a:off x="0" y="0"/>
          <a:ext cx="0" cy="0"/>
          <a:chOff x="0" y="0"/>
          <a:chExt cx="0" cy="0"/>
        </a:xfrm>
      </p:grpSpPr>
      <p:sp>
        <p:nvSpPr>
          <p:cNvPr id="2170" name="Google Shape;2170;p27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1" name="Google Shape;2171;p2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2" name="Google Shape;2172;p27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3"/>
        <p:cNvGrpSpPr/>
        <p:nvPr/>
      </p:nvGrpSpPr>
      <p:grpSpPr>
        <a:xfrm>
          <a:off x="0" y="0"/>
          <a:ext cx="0" cy="0"/>
          <a:chOff x="0" y="0"/>
          <a:chExt cx="0" cy="0"/>
        </a:xfrm>
      </p:grpSpPr>
      <p:sp>
        <p:nvSpPr>
          <p:cNvPr id="2174" name="Google Shape;2174;p2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75" name="Google Shape;2175;p2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76" name="Google Shape;2176;p2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05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2"/>
              </a:buClr>
              <a:buSzPts val="900"/>
              <a:buFont typeface="Noto Sans Symbols"/>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accent2"/>
              </a:buClr>
              <a:buSzPts val="7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folHlink"/>
              </a:buClr>
              <a:buSzPts val="675"/>
              <a:buFont typeface="Noto Sans Symbols"/>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2177" name="Google Shape;2177;p27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8" name="Google Shape;2178;p2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9" name="Google Shape;2179;p27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80"/>
        <p:cNvGrpSpPr/>
        <p:nvPr/>
      </p:nvGrpSpPr>
      <p:grpSpPr>
        <a:xfrm>
          <a:off x="0" y="0"/>
          <a:ext cx="0" cy="0"/>
          <a:chOff x="0" y="0"/>
          <a:chExt cx="0" cy="0"/>
        </a:xfrm>
      </p:grpSpPr>
      <p:sp>
        <p:nvSpPr>
          <p:cNvPr id="2181" name="Google Shape;2181;p2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82" name="Google Shape;2182;p27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2183" name="Google Shape;2183;p2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05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2"/>
              </a:buClr>
              <a:buSzPts val="900"/>
              <a:buFont typeface="Noto Sans Symbols"/>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accent2"/>
              </a:buClr>
              <a:buSzPts val="7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folHlink"/>
              </a:buClr>
              <a:buSzPts val="675"/>
              <a:buFont typeface="Noto Sans Symbols"/>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2184" name="Google Shape;2184;p27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85" name="Google Shape;2185;p2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86" name="Google Shape;2186;p27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7"/>
        <p:cNvGrpSpPr/>
        <p:nvPr/>
      </p:nvGrpSpPr>
      <p:grpSpPr>
        <a:xfrm>
          <a:off x="0" y="0"/>
          <a:ext cx="0" cy="0"/>
          <a:chOff x="0" y="0"/>
          <a:chExt cx="0" cy="0"/>
        </a:xfrm>
      </p:grpSpPr>
      <p:sp>
        <p:nvSpPr>
          <p:cNvPr id="2188" name="Google Shape;2188;p27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89" name="Google Shape;2189;p276"/>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90" name="Google Shape;2190;p27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1" name="Google Shape;2191;p2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2" name="Google Shape;2192;p27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93"/>
        <p:cNvGrpSpPr/>
        <p:nvPr/>
      </p:nvGrpSpPr>
      <p:grpSpPr>
        <a:xfrm>
          <a:off x="0" y="0"/>
          <a:ext cx="0" cy="0"/>
          <a:chOff x="0" y="0"/>
          <a:chExt cx="0" cy="0"/>
        </a:xfrm>
      </p:grpSpPr>
      <p:sp>
        <p:nvSpPr>
          <p:cNvPr id="2194" name="Google Shape;2194;p277"/>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95" name="Google Shape;2195;p277"/>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96" name="Google Shape;2196;p27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7" name="Google Shape;2197;p2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8" name="Google Shape;2198;p27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 name="Google Shape;183;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 name="Google Shape;184;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 name="Google Shape;185;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 name="Google Shape;18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9" name="Google Shape;189;p3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 name="Google Shape;190;p3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Google Shape;191;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 name="Google Shape;192;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 name="Google Shape;193;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 name="Google Shape;196;p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7" name="Google Shape;197;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8" name="Google Shape;198;p3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9" name="Google Shape;199;p3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 name="Google Shape;200;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 name="Google Shape;201;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 name="Google Shape;202;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 name="Google Shape;205;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 name="Google Shape;206;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 name="Google Shape;210;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Google Shape;211;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2" name="Google Shape;212;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 name="Google Shape;213;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4" name="Google Shape;214;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7" name="Google Shape;217;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Google Shape;218;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9" name="Google Shape;219;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 name="Google Shape;220;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 name="Google Shape;221;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4" name="Google Shape;224;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Google Shape;225;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6" name="Google Shape;226;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7" name="Google Shape;227;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0" name="Google Shape;230;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1" name="Google Shape;231;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 name="Google Shape;232;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 name="Google Shape;233;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2" name="Google Shape;242;p3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43" name="Google Shape;243;p3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 name="Google Shape;244;p3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5" name="Google Shape;245;p3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8" name="Google Shape;248;p39"/>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9" name="Google Shape;249;p39"/>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39"/>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1" name="Google Shape;251;p39"/>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4" name="Google Shape;254;p4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55" name="Google Shape;255;p40"/>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6" name="Google Shape;256;p40"/>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7" name="Google Shape;257;p40"/>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0" name="Google Shape;260;p41"/>
          <p:cNvSpPr txBox="1">
            <a:spLocks noGrp="1"/>
          </p:cNvSpPr>
          <p:nvPr>
            <p:ph type="body" idx="1"/>
          </p:nvPr>
        </p:nvSpPr>
        <p:spPr>
          <a:xfrm>
            <a:off x="6858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1" name="Google Shape;261;p41"/>
          <p:cNvSpPr txBox="1">
            <a:spLocks noGrp="1"/>
          </p:cNvSpPr>
          <p:nvPr>
            <p:ph type="body" idx="2"/>
          </p:nvPr>
        </p:nvSpPr>
        <p:spPr>
          <a:xfrm>
            <a:off x="46482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2" name="Google Shape;262;p41"/>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3" name="Google Shape;263;p41"/>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4" name="Google Shape;264;p41"/>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457200" y="274638"/>
            <a:ext cx="82296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4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68" name="Google Shape;268;p4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9" name="Google Shape;269;p4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70" name="Google Shape;270;p4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1" name="Google Shape;271;p42"/>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42"/>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3" name="Google Shape;273;p42"/>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6" name="Google Shape;276;p43"/>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7" name="Google Shape;277;p43"/>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8" name="Google Shape;278;p43"/>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44"/>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44"/>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44"/>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5" name="Google Shape;285;p45"/>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6" name="Google Shape;286;p45"/>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87" name="Google Shape;287;p45"/>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45"/>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9" name="Google Shape;289;p45"/>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 name="Google Shape;292;p46"/>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93" name="Google Shape;293;p46"/>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94" name="Google Shape;294;p46"/>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5" name="Google Shape;295;p46"/>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6" name="Google Shape;296;p46"/>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9" name="Google Shape;299;p47"/>
          <p:cNvSpPr txBox="1">
            <a:spLocks noGrp="1"/>
          </p:cNvSpPr>
          <p:nvPr>
            <p:ph type="body" idx="1"/>
          </p:nvPr>
        </p:nvSpPr>
        <p:spPr>
          <a:xfrm rot="5400000">
            <a:off x="2514600" y="152400"/>
            <a:ext cx="4114800" cy="77724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0" name="Google Shape;300;p4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1" name="Google Shape;301;p4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2" name="Google Shape;302;p4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rot="5400000">
            <a:off x="4743450" y="2381250"/>
            <a:ext cx="5486400" cy="19431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5" name="Google Shape;305;p48"/>
          <p:cNvSpPr txBox="1">
            <a:spLocks noGrp="1"/>
          </p:cNvSpPr>
          <p:nvPr>
            <p:ph type="body" idx="1"/>
          </p:nvPr>
        </p:nvSpPr>
        <p:spPr>
          <a:xfrm rot="5400000">
            <a:off x="781050" y="514350"/>
            <a:ext cx="5486400" cy="56769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6" name="Google Shape;306;p4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7" name="Google Shape;307;p4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8" name="Google Shape;308;p4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5"/>
        <p:cNvGrpSpPr/>
        <p:nvPr/>
      </p:nvGrpSpPr>
      <p:grpSpPr>
        <a:xfrm>
          <a:off x="0" y="0"/>
          <a:ext cx="0" cy="0"/>
          <a:chOff x="0" y="0"/>
          <a:chExt cx="0" cy="0"/>
        </a:xfrm>
      </p:grpSpPr>
      <p:sp>
        <p:nvSpPr>
          <p:cNvPr id="316" name="Google Shape;316;p5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7" name="Google Shape;317;p5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8" name="Google Shape;318;p5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51"/>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1" name="Google Shape;321;p51"/>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2" name="Google Shape;322;p5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3" name="Google Shape;323;p5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p5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5"/>
        <p:cNvGrpSpPr/>
        <p:nvPr/>
      </p:nvGrpSpPr>
      <p:grpSpPr>
        <a:xfrm>
          <a:off x="0" y="0"/>
          <a:ext cx="0" cy="0"/>
          <a:chOff x="0" y="0"/>
          <a:chExt cx="0" cy="0"/>
        </a:xfrm>
      </p:grpSpPr>
      <p:sp>
        <p:nvSpPr>
          <p:cNvPr id="326" name="Google Shape;326;p5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7" name="Google Shape;327;p52"/>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8" name="Google Shape;328;p5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9" name="Google Shape;329;p5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0" name="Google Shape;330;p5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3" name="Google Shape;333;p53"/>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34" name="Google Shape;334;p5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5" name="Google Shape;335;p5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6" name="Google Shape;336;p5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9" name="Google Shape;339;p54"/>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0" name="Google Shape;340;p54"/>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Google Shape;341;p5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2" name="Google Shape;342;p5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5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9" name="Google Shape;39;p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6" name="Google Shape;346;p55"/>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7" name="Google Shape;347;p55"/>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8" name="Google Shape;348;p55"/>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9" name="Google Shape;349;p55"/>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0" name="Google Shape;350;p5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1" name="Google Shape;351;p5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2" name="Google Shape;352;p5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5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5" name="Google Shape;355;p5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6" name="Google Shape;356;p5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7" name="Google Shape;357;p5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0" name="Google Shape;360;p57"/>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1" name="Google Shape;361;p57"/>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2" name="Google Shape;362;p5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3" name="Google Shape;363;p5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4" name="Google Shape;364;p5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7" name="Google Shape;367;p58"/>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8" name="Google Shape;368;p58"/>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9" name="Google Shape;369;p5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0" name="Google Shape;370;p5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1" name="Google Shape;371;p5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74" name="Google Shape;374;p59"/>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5" name="Google Shape;375;p5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6" name="Google Shape;376;p5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7" name="Google Shape;377;p5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0" name="Google Shape;380;p60"/>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1" name="Google Shape;381;p6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6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3" name="Google Shape;383;p6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65"/>
        <p:cNvGrpSpPr/>
        <p:nvPr/>
      </p:nvGrpSpPr>
      <p:grpSpPr>
        <a:xfrm>
          <a:off x="0" y="0"/>
          <a:ext cx="0" cy="0"/>
          <a:chOff x="0" y="0"/>
          <a:chExt cx="0" cy="0"/>
        </a:xfrm>
      </p:grpSpPr>
      <p:grpSp>
        <p:nvGrpSpPr>
          <p:cNvPr id="466" name="Google Shape;466;p62"/>
          <p:cNvGrpSpPr/>
          <p:nvPr/>
        </p:nvGrpSpPr>
        <p:grpSpPr>
          <a:xfrm>
            <a:off x="152400" y="1981200"/>
            <a:ext cx="1676400" cy="4876800"/>
            <a:chOff x="96" y="1248"/>
            <a:chExt cx="1056" cy="3072"/>
          </a:xfrm>
        </p:grpSpPr>
        <p:sp>
          <p:nvSpPr>
            <p:cNvPr id="467" name="Google Shape;467;p62"/>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8" name="Google Shape;468;p62"/>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9" name="Google Shape;469;p62"/>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0" name="Google Shape;470;p62"/>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1" name="Google Shape;471;p62"/>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2" name="Google Shape;472;p62"/>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3" name="Google Shape;473;p62"/>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4" name="Google Shape;474;p62"/>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5" name="Google Shape;475;p62"/>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6" name="Google Shape;476;p62"/>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7" name="Google Shape;477;p62"/>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8" name="Google Shape;478;p62"/>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9" name="Google Shape;479;p62"/>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0" name="Google Shape;480;p62"/>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1" name="Google Shape;481;p62"/>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2" name="Google Shape;482;p62"/>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3" name="Google Shape;483;p62"/>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4" name="Google Shape;484;p62"/>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5" name="Google Shape;485;p62"/>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6" name="Google Shape;486;p62"/>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7" name="Google Shape;487;p62"/>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8" name="Google Shape;488;p62"/>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9" name="Google Shape;489;p62"/>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0" name="Google Shape;490;p62"/>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1" name="Google Shape;491;p62"/>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2" name="Google Shape;492;p62"/>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3" name="Google Shape;493;p62"/>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4" name="Google Shape;494;p62"/>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5" name="Google Shape;495;p62"/>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6" name="Google Shape;496;p62"/>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7" name="Google Shape;497;p62"/>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8" name="Google Shape;498;p62"/>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9" name="Google Shape;499;p62"/>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0" name="Google Shape;500;p62"/>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1" name="Google Shape;501;p62"/>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2" name="Google Shape;502;p62"/>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3" name="Google Shape;503;p62"/>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4" name="Google Shape;504;p62"/>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5" name="Google Shape;505;p62"/>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6" name="Google Shape;506;p62"/>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7" name="Google Shape;507;p62"/>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8" name="Google Shape;508;p62"/>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9" name="Google Shape;509;p62"/>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0" name="Google Shape;510;p62"/>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1" name="Google Shape;511;p62"/>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2" name="Google Shape;512;p62"/>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513" name="Google Shape;513;p62"/>
          <p:cNvSpPr/>
          <p:nvPr/>
        </p:nvSpPr>
        <p:spPr>
          <a:xfrm>
            <a:off x="1905000" y="1982788"/>
            <a:ext cx="7010400" cy="4875212"/>
          </a:xfrm>
          <a:prstGeom prst="rect">
            <a:avLst/>
          </a:prstGeom>
          <a:solidFill>
            <a:schemeClr val="accent1"/>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14" name="Google Shape;514;p62"/>
          <p:cNvSpPr/>
          <p:nvPr/>
        </p:nvSpPr>
        <p:spPr>
          <a:xfrm>
            <a:off x="152400" y="1295401"/>
            <a:ext cx="87630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15" name="Google Shape;515;p62"/>
          <p:cNvSpPr/>
          <p:nvPr/>
        </p:nvSpPr>
        <p:spPr>
          <a:xfrm>
            <a:off x="457200" y="457200"/>
            <a:ext cx="1066800" cy="1219200"/>
          </a:xfrm>
          <a:prstGeom prst="rect">
            <a:avLst/>
          </a:prstGeom>
          <a:solidFill>
            <a:schemeClr val="accent1"/>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nvGrpSpPr>
          <p:cNvPr id="516" name="Google Shape;516;p62"/>
          <p:cNvGrpSpPr/>
          <p:nvPr/>
        </p:nvGrpSpPr>
        <p:grpSpPr>
          <a:xfrm>
            <a:off x="150813" y="230188"/>
            <a:ext cx="1600200" cy="1598612"/>
            <a:chOff x="95" y="145"/>
            <a:chExt cx="1008" cy="1007"/>
          </a:xfrm>
        </p:grpSpPr>
        <p:sp>
          <p:nvSpPr>
            <p:cNvPr id="517" name="Google Shape;517;p62"/>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8" name="Google Shape;518;p62"/>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9" name="Google Shape;519;p62"/>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0" name="Google Shape;520;p62"/>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1" name="Google Shape;521;p62"/>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2" name="Google Shape;522;p62"/>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3" name="Google Shape;523;p62"/>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4" name="Google Shape;524;p62"/>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5" name="Google Shape;525;p62"/>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6" name="Google Shape;526;p62"/>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7" name="Google Shape;527;p62"/>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8" name="Google Shape;528;p62"/>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9" name="Google Shape;529;p62"/>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0" name="Google Shape;530;p62"/>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1" name="Google Shape;531;p62"/>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2" name="Google Shape;532;p62"/>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3" name="Google Shape;533;p62"/>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534" name="Google Shape;534;p62"/>
          <p:cNvSpPr/>
          <p:nvPr/>
        </p:nvSpPr>
        <p:spPr>
          <a:xfrm>
            <a:off x="304800" y="152400"/>
            <a:ext cx="1295400" cy="3048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5" name="Google Shape;535;p62"/>
          <p:cNvSpPr/>
          <p:nvPr/>
        </p:nvSpPr>
        <p:spPr>
          <a:xfrm>
            <a:off x="76200" y="371476"/>
            <a:ext cx="381000" cy="64865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6" name="Google Shape;536;p62"/>
          <p:cNvSpPr/>
          <p:nvPr/>
        </p:nvSpPr>
        <p:spPr>
          <a:xfrm>
            <a:off x="152400" y="1295401"/>
            <a:ext cx="304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7" name="Google Shape;537;p62"/>
          <p:cNvSpPr/>
          <p:nvPr/>
        </p:nvSpPr>
        <p:spPr>
          <a:xfrm>
            <a:off x="304800" y="16764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8" name="Google Shape;538;p62"/>
          <p:cNvSpPr/>
          <p:nvPr/>
        </p:nvSpPr>
        <p:spPr>
          <a:xfrm>
            <a:off x="1524001" y="304801"/>
            <a:ext cx="381000" cy="65754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9" name="Google Shape;539;p62"/>
          <p:cNvSpPr/>
          <p:nvPr/>
        </p:nvSpPr>
        <p:spPr>
          <a:xfrm>
            <a:off x="1524000" y="1295401"/>
            <a:ext cx="685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40" name="Google Shape;540;p62"/>
          <p:cNvSpPr txBox="1">
            <a:spLocks noGrp="1"/>
          </p:cNvSpPr>
          <p:nvPr>
            <p:ph type="ctrTitle"/>
          </p:nvPr>
        </p:nvSpPr>
        <p:spPr>
          <a:xfrm>
            <a:off x="1066800" y="381000"/>
            <a:ext cx="7772400" cy="1143000"/>
          </a:xfrm>
          <a:prstGeom prst="rect">
            <a:avLst/>
          </a:prstGeom>
          <a:noFill/>
          <a:ln>
            <a:noFill/>
          </a:ln>
        </p:spPr>
        <p:txBody>
          <a:bodyPr spcFirstLastPara="1" wrap="square" lIns="91900" tIns="45950" rIns="91900" bIns="459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41" name="Google Shape;541;p62"/>
          <p:cNvSpPr txBox="1">
            <a:spLocks noGrp="1"/>
          </p:cNvSpPr>
          <p:nvPr>
            <p:ph type="subTitle" idx="1"/>
          </p:nvPr>
        </p:nvSpPr>
        <p:spPr>
          <a:xfrm>
            <a:off x="2562255" y="2286000"/>
            <a:ext cx="5819775" cy="1752600"/>
          </a:xfrm>
          <a:prstGeom prst="rect">
            <a:avLst/>
          </a:prstGeom>
          <a:noFill/>
          <a:ln>
            <a:noFill/>
          </a:ln>
        </p:spPr>
        <p:txBody>
          <a:bodyPr spcFirstLastPara="1" wrap="square" lIns="91900" tIns="45950" rIns="91900" bIns="45950" anchor="t" anchorCtr="0"/>
          <a:lstStyle>
            <a:lvl1pPr marR="0" lvl="0" algn="l" rtl="0">
              <a:spcBef>
                <a:spcPts val="640"/>
              </a:spcBef>
              <a:spcAft>
                <a:spcPts val="0"/>
              </a:spcAft>
              <a:buClr>
                <a:srgbClr val="00FFCC"/>
              </a:buClr>
              <a:buSzPts val="224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42" name="Google Shape;542;p62"/>
          <p:cNvSpPr/>
          <p:nvPr/>
        </p:nvSpPr>
        <p:spPr>
          <a:xfrm>
            <a:off x="2286000" y="6029325"/>
            <a:ext cx="222250" cy="827088"/>
          </a:xfrm>
          <a:prstGeom prst="rect">
            <a:avLst/>
          </a:prstGeom>
          <a:solidFill>
            <a:srgbClr val="B2B2B2">
              <a:alpha val="49803"/>
            </a:srgbClr>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43" name="Google Shape;543;p62"/>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4" name="Google Shape;544;p62"/>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5" name="Google Shape;545;p62"/>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6"/>
        <p:cNvGrpSpPr/>
        <p:nvPr/>
      </p:nvGrpSpPr>
      <p:grpSpPr>
        <a:xfrm>
          <a:off x="0" y="0"/>
          <a:ext cx="0" cy="0"/>
          <a:chOff x="0" y="0"/>
          <a:chExt cx="0" cy="0"/>
        </a:xfrm>
      </p:grpSpPr>
      <p:sp>
        <p:nvSpPr>
          <p:cNvPr id="547" name="Google Shape;547;p63"/>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48" name="Google Shape;548;p63"/>
          <p:cNvSpPr txBox="1">
            <a:spLocks noGrp="1"/>
          </p:cNvSpPr>
          <p:nvPr>
            <p:ph type="body" idx="1"/>
          </p:nvPr>
        </p:nvSpPr>
        <p:spPr>
          <a:xfrm>
            <a:off x="1860586" y="2286000"/>
            <a:ext cx="6866920" cy="38862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49" name="Google Shape;549;p63"/>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0" name="Google Shape;550;p63"/>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1" name="Google Shape;551;p63"/>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2"/>
        <p:cNvGrpSpPr/>
        <p:nvPr/>
      </p:nvGrpSpPr>
      <p:grpSpPr>
        <a:xfrm>
          <a:off x="0" y="0"/>
          <a:ext cx="0" cy="0"/>
          <a:chOff x="0" y="0"/>
          <a:chExt cx="0" cy="0"/>
        </a:xfrm>
      </p:grpSpPr>
      <p:sp>
        <p:nvSpPr>
          <p:cNvPr id="553" name="Google Shape;553;p64"/>
          <p:cNvSpPr txBox="1">
            <a:spLocks noGrp="1"/>
          </p:cNvSpPr>
          <p:nvPr>
            <p:ph type="title"/>
          </p:nvPr>
        </p:nvSpPr>
        <p:spPr>
          <a:xfrm>
            <a:off x="722313" y="4406936"/>
            <a:ext cx="7772400" cy="1362075"/>
          </a:xfrm>
          <a:prstGeom prst="rect">
            <a:avLst/>
          </a:prstGeom>
          <a:noFill/>
          <a:ln>
            <a:noFill/>
          </a:ln>
        </p:spPr>
        <p:txBody>
          <a:bodyPr spcFirstLastPara="1" wrap="square" lIns="91900" tIns="45950" rIns="91900" bIns="45950"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54" name="Google Shape;554;p64"/>
          <p:cNvSpPr txBox="1">
            <a:spLocks noGrp="1"/>
          </p:cNvSpPr>
          <p:nvPr>
            <p:ph type="body" idx="1"/>
          </p:nvPr>
        </p:nvSpPr>
        <p:spPr>
          <a:xfrm>
            <a:off x="722313" y="2906749"/>
            <a:ext cx="7772400" cy="1500187"/>
          </a:xfrm>
          <a:prstGeom prst="rect">
            <a:avLst/>
          </a:prstGeom>
          <a:noFill/>
          <a:ln>
            <a:noFill/>
          </a:ln>
        </p:spPr>
        <p:txBody>
          <a:bodyPr spcFirstLastPara="1" wrap="square" lIns="91900" tIns="45950" rIns="91900" bIns="45950" anchor="b" anchorCtr="0"/>
          <a:lstStyle>
            <a:lvl1pPr marL="457200" marR="0" lvl="0" indent="-228600" algn="l" rtl="0">
              <a:spcBef>
                <a:spcPts val="400"/>
              </a:spcBef>
              <a:spcAft>
                <a:spcPts val="0"/>
              </a:spcAft>
              <a:buClr>
                <a:srgbClr val="00FFCC"/>
              </a:buClr>
              <a:buSzPts val="1400"/>
              <a:buFont typeface="Noto Sans Symbols"/>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555" name="Google Shape;555;p64"/>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6" name="Google Shape;556;p64"/>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7" name="Google Shape;557;p64"/>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8"/>
        <p:cNvGrpSpPr/>
        <p:nvPr/>
      </p:nvGrpSpPr>
      <p:grpSpPr>
        <a:xfrm>
          <a:off x="0" y="0"/>
          <a:ext cx="0" cy="0"/>
          <a:chOff x="0" y="0"/>
          <a:chExt cx="0" cy="0"/>
        </a:xfrm>
      </p:grpSpPr>
      <p:sp>
        <p:nvSpPr>
          <p:cNvPr id="559" name="Google Shape;559;p65"/>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60" name="Google Shape;560;p65"/>
          <p:cNvSpPr txBox="1">
            <a:spLocks noGrp="1"/>
          </p:cNvSpPr>
          <p:nvPr>
            <p:ph type="body" idx="1"/>
          </p:nvPr>
        </p:nvSpPr>
        <p:spPr>
          <a:xfrm>
            <a:off x="2208214" y="2286000"/>
            <a:ext cx="3162300" cy="3886200"/>
          </a:xfrm>
          <a:prstGeom prst="rect">
            <a:avLst/>
          </a:prstGeom>
          <a:noFill/>
          <a:ln>
            <a:noFill/>
          </a:ln>
        </p:spPr>
        <p:txBody>
          <a:bodyPr spcFirstLastPara="1" wrap="square" lIns="91900" tIns="45950" rIns="91900" bIns="45950" anchor="t" anchorCtr="0"/>
          <a:lstStyle>
            <a:lvl1pPr marL="457200" marR="0" lvl="0" indent="-353060" algn="l" rtl="0">
              <a:spcBef>
                <a:spcPts val="560"/>
              </a:spcBef>
              <a:spcAft>
                <a:spcPts val="0"/>
              </a:spcAft>
              <a:buClr>
                <a:srgbClr val="00FFCC"/>
              </a:buClr>
              <a:buSzPts val="196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561" name="Google Shape;561;p65"/>
          <p:cNvSpPr txBox="1">
            <a:spLocks noGrp="1"/>
          </p:cNvSpPr>
          <p:nvPr>
            <p:ph type="body" idx="2"/>
          </p:nvPr>
        </p:nvSpPr>
        <p:spPr>
          <a:xfrm>
            <a:off x="5522915" y="2286000"/>
            <a:ext cx="3163887" cy="3886200"/>
          </a:xfrm>
          <a:prstGeom prst="rect">
            <a:avLst/>
          </a:prstGeom>
          <a:noFill/>
          <a:ln>
            <a:noFill/>
          </a:ln>
        </p:spPr>
        <p:txBody>
          <a:bodyPr spcFirstLastPara="1" wrap="square" lIns="91900" tIns="45950" rIns="91900" bIns="45950" anchor="t" anchorCtr="0"/>
          <a:lstStyle>
            <a:lvl1pPr marL="457200" marR="0" lvl="0" indent="-353060" algn="l" rtl="0">
              <a:spcBef>
                <a:spcPts val="560"/>
              </a:spcBef>
              <a:spcAft>
                <a:spcPts val="0"/>
              </a:spcAft>
              <a:buClr>
                <a:srgbClr val="00FFCC"/>
              </a:buClr>
              <a:buSzPts val="196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562" name="Google Shape;562;p65"/>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63" name="Google Shape;563;p65"/>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64" name="Google Shape;564;p65"/>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5"/>
        <p:cNvGrpSpPr/>
        <p:nvPr/>
      </p:nvGrpSpPr>
      <p:grpSpPr>
        <a:xfrm>
          <a:off x="0" y="0"/>
          <a:ext cx="0" cy="0"/>
          <a:chOff x="0" y="0"/>
          <a:chExt cx="0" cy="0"/>
        </a:xfrm>
      </p:grpSpPr>
      <p:sp>
        <p:nvSpPr>
          <p:cNvPr id="566" name="Google Shape;566;p66"/>
          <p:cNvSpPr txBox="1">
            <a:spLocks noGrp="1"/>
          </p:cNvSpPr>
          <p:nvPr>
            <p:ph type="title"/>
          </p:nvPr>
        </p:nvSpPr>
        <p:spPr>
          <a:xfrm>
            <a:off x="457200" y="274638"/>
            <a:ext cx="8229600"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67" name="Google Shape;567;p66"/>
          <p:cNvSpPr txBox="1">
            <a:spLocks noGrp="1"/>
          </p:cNvSpPr>
          <p:nvPr>
            <p:ph type="body" idx="1"/>
          </p:nvPr>
        </p:nvSpPr>
        <p:spPr>
          <a:xfrm>
            <a:off x="457200" y="1535113"/>
            <a:ext cx="4040188" cy="639762"/>
          </a:xfrm>
          <a:prstGeom prst="rect">
            <a:avLst/>
          </a:prstGeom>
          <a:noFill/>
          <a:ln>
            <a:noFill/>
          </a:ln>
        </p:spPr>
        <p:txBody>
          <a:bodyPr spcFirstLastPara="1" wrap="square" lIns="91900" tIns="45950" rIns="91900" bIns="45950"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568" name="Google Shape;568;p66"/>
          <p:cNvSpPr txBox="1">
            <a:spLocks noGrp="1"/>
          </p:cNvSpPr>
          <p:nvPr>
            <p:ph type="body" idx="2"/>
          </p:nvPr>
        </p:nvSpPr>
        <p:spPr>
          <a:xfrm>
            <a:off x="457200" y="2174875"/>
            <a:ext cx="4040188" cy="3951288"/>
          </a:xfrm>
          <a:prstGeom prst="rect">
            <a:avLst/>
          </a:prstGeom>
          <a:noFill/>
          <a:ln>
            <a:noFill/>
          </a:ln>
        </p:spPr>
        <p:txBody>
          <a:bodyPr spcFirstLastPara="1" wrap="square" lIns="91900" tIns="45950" rIns="91900" bIns="45950" anchor="t" anchorCtr="0"/>
          <a:lstStyle>
            <a:lvl1pPr marL="457200" marR="0" lvl="0" indent="-335280" algn="l" rtl="0">
              <a:spcBef>
                <a:spcPts val="480"/>
              </a:spcBef>
              <a:spcAft>
                <a:spcPts val="0"/>
              </a:spcAft>
              <a:buClr>
                <a:srgbClr val="00FFCC"/>
              </a:buClr>
              <a:buSzPts val="1680"/>
              <a:buFont typeface="Noto Sans Symbols"/>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569" name="Google Shape;569;p66"/>
          <p:cNvSpPr txBox="1">
            <a:spLocks noGrp="1"/>
          </p:cNvSpPr>
          <p:nvPr>
            <p:ph type="body" idx="3"/>
          </p:nvPr>
        </p:nvSpPr>
        <p:spPr>
          <a:xfrm>
            <a:off x="4645026" y="1535113"/>
            <a:ext cx="4041775" cy="639762"/>
          </a:xfrm>
          <a:prstGeom prst="rect">
            <a:avLst/>
          </a:prstGeom>
          <a:noFill/>
          <a:ln>
            <a:noFill/>
          </a:ln>
        </p:spPr>
        <p:txBody>
          <a:bodyPr spcFirstLastPara="1" wrap="square" lIns="91900" tIns="45950" rIns="91900" bIns="45950"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570" name="Google Shape;570;p66"/>
          <p:cNvSpPr txBox="1">
            <a:spLocks noGrp="1"/>
          </p:cNvSpPr>
          <p:nvPr>
            <p:ph type="body" idx="4"/>
          </p:nvPr>
        </p:nvSpPr>
        <p:spPr>
          <a:xfrm>
            <a:off x="4645026" y="2174875"/>
            <a:ext cx="4041775" cy="3951288"/>
          </a:xfrm>
          <a:prstGeom prst="rect">
            <a:avLst/>
          </a:prstGeom>
          <a:noFill/>
          <a:ln>
            <a:noFill/>
          </a:ln>
        </p:spPr>
        <p:txBody>
          <a:bodyPr spcFirstLastPara="1" wrap="square" lIns="91900" tIns="45950" rIns="91900" bIns="45950" anchor="t" anchorCtr="0"/>
          <a:lstStyle>
            <a:lvl1pPr marL="457200" marR="0" lvl="0" indent="-335280" algn="l" rtl="0">
              <a:spcBef>
                <a:spcPts val="480"/>
              </a:spcBef>
              <a:spcAft>
                <a:spcPts val="0"/>
              </a:spcAft>
              <a:buClr>
                <a:srgbClr val="00FFCC"/>
              </a:buClr>
              <a:buSzPts val="1680"/>
              <a:buFont typeface="Noto Sans Symbols"/>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571" name="Google Shape;571;p66"/>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2" name="Google Shape;572;p66"/>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3" name="Google Shape;573;p66"/>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4"/>
        <p:cNvGrpSpPr/>
        <p:nvPr/>
      </p:nvGrpSpPr>
      <p:grpSpPr>
        <a:xfrm>
          <a:off x="0" y="0"/>
          <a:ext cx="0" cy="0"/>
          <a:chOff x="0" y="0"/>
          <a:chExt cx="0" cy="0"/>
        </a:xfrm>
      </p:grpSpPr>
      <p:sp>
        <p:nvSpPr>
          <p:cNvPr id="575" name="Google Shape;575;p67"/>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76" name="Google Shape;576;p67"/>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7" name="Google Shape;577;p67"/>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8" name="Google Shape;578;p67"/>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9"/>
        <p:cNvGrpSpPr/>
        <p:nvPr/>
      </p:nvGrpSpPr>
      <p:grpSpPr>
        <a:xfrm>
          <a:off x="0" y="0"/>
          <a:ext cx="0" cy="0"/>
          <a:chOff x="0" y="0"/>
          <a:chExt cx="0" cy="0"/>
        </a:xfrm>
      </p:grpSpPr>
      <p:sp>
        <p:nvSpPr>
          <p:cNvPr id="580" name="Google Shape;580;p68"/>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1" name="Google Shape;581;p68"/>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2" name="Google Shape;582;p68"/>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3"/>
        <p:cNvGrpSpPr/>
        <p:nvPr/>
      </p:nvGrpSpPr>
      <p:grpSpPr>
        <a:xfrm>
          <a:off x="0" y="0"/>
          <a:ext cx="0" cy="0"/>
          <a:chOff x="0" y="0"/>
          <a:chExt cx="0" cy="0"/>
        </a:xfrm>
      </p:grpSpPr>
      <p:sp>
        <p:nvSpPr>
          <p:cNvPr id="584" name="Google Shape;584;p69"/>
          <p:cNvSpPr txBox="1">
            <a:spLocks noGrp="1"/>
          </p:cNvSpPr>
          <p:nvPr>
            <p:ph type="title"/>
          </p:nvPr>
        </p:nvSpPr>
        <p:spPr>
          <a:xfrm>
            <a:off x="457202" y="273050"/>
            <a:ext cx="3008313" cy="1162050"/>
          </a:xfrm>
          <a:prstGeom prst="rect">
            <a:avLst/>
          </a:prstGeom>
          <a:noFill/>
          <a:ln>
            <a:noFill/>
          </a:ln>
        </p:spPr>
        <p:txBody>
          <a:bodyPr spcFirstLastPara="1" wrap="square" lIns="91900" tIns="45950" rIns="91900" bIns="45950"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85" name="Google Shape;585;p69"/>
          <p:cNvSpPr txBox="1">
            <a:spLocks noGrp="1"/>
          </p:cNvSpPr>
          <p:nvPr>
            <p:ph type="body" idx="1"/>
          </p:nvPr>
        </p:nvSpPr>
        <p:spPr>
          <a:xfrm>
            <a:off x="3575050" y="273086"/>
            <a:ext cx="5111750" cy="5853113"/>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86" name="Google Shape;586;p69"/>
          <p:cNvSpPr txBox="1">
            <a:spLocks noGrp="1"/>
          </p:cNvSpPr>
          <p:nvPr>
            <p:ph type="body" idx="2"/>
          </p:nvPr>
        </p:nvSpPr>
        <p:spPr>
          <a:xfrm>
            <a:off x="457202" y="1435101"/>
            <a:ext cx="3008313" cy="4691063"/>
          </a:xfrm>
          <a:prstGeom prst="rect">
            <a:avLst/>
          </a:prstGeom>
          <a:noFill/>
          <a:ln>
            <a:noFill/>
          </a:ln>
        </p:spPr>
        <p:txBody>
          <a:bodyPr spcFirstLastPara="1" wrap="square" lIns="91900" tIns="45950" rIns="91900" bIns="45950" anchor="t" anchorCtr="0"/>
          <a:lstStyle>
            <a:lvl1pPr marL="457200" marR="0" lvl="0" indent="-228600" algn="l" rtl="0">
              <a:spcBef>
                <a:spcPts val="280"/>
              </a:spcBef>
              <a:spcAft>
                <a:spcPts val="0"/>
              </a:spcAft>
              <a:buClr>
                <a:srgbClr val="00FFCC"/>
              </a:buClr>
              <a:buSzPts val="98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587" name="Google Shape;587;p69"/>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8" name="Google Shape;588;p69"/>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9" name="Google Shape;589;p69"/>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0"/>
        <p:cNvGrpSpPr/>
        <p:nvPr/>
      </p:nvGrpSpPr>
      <p:grpSpPr>
        <a:xfrm>
          <a:off x="0" y="0"/>
          <a:ext cx="0" cy="0"/>
          <a:chOff x="0" y="0"/>
          <a:chExt cx="0" cy="0"/>
        </a:xfrm>
      </p:grpSpPr>
      <p:sp>
        <p:nvSpPr>
          <p:cNvPr id="591" name="Google Shape;591;p70"/>
          <p:cNvSpPr txBox="1">
            <a:spLocks noGrp="1"/>
          </p:cNvSpPr>
          <p:nvPr>
            <p:ph type="title"/>
          </p:nvPr>
        </p:nvSpPr>
        <p:spPr>
          <a:xfrm>
            <a:off x="1792288" y="4800600"/>
            <a:ext cx="5486400" cy="566738"/>
          </a:xfrm>
          <a:prstGeom prst="rect">
            <a:avLst/>
          </a:prstGeom>
          <a:noFill/>
          <a:ln>
            <a:noFill/>
          </a:ln>
        </p:spPr>
        <p:txBody>
          <a:bodyPr spcFirstLastPara="1" wrap="square" lIns="91900" tIns="45950" rIns="91900" bIns="45950"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92" name="Google Shape;592;p70"/>
          <p:cNvSpPr>
            <a:spLocks noGrp="1"/>
          </p:cNvSpPr>
          <p:nvPr>
            <p:ph type="pic" idx="2"/>
          </p:nvPr>
        </p:nvSpPr>
        <p:spPr>
          <a:xfrm>
            <a:off x="1792288" y="612775"/>
            <a:ext cx="5486400" cy="4114800"/>
          </a:xfrm>
          <a:prstGeom prst="rect">
            <a:avLst/>
          </a:prstGeom>
          <a:noFill/>
          <a:ln>
            <a:noFill/>
          </a:ln>
        </p:spPr>
        <p:txBody>
          <a:bodyPr spcFirstLastPara="1" wrap="square" lIns="91900" tIns="45950" rIns="91900" bIns="45950" anchor="t" anchorCtr="0"/>
          <a:lstStyle>
            <a:lvl1pPr marR="0" lvl="0" algn="l" rtl="0">
              <a:spcBef>
                <a:spcPts val="640"/>
              </a:spcBef>
              <a:spcAft>
                <a:spcPts val="0"/>
              </a:spcAft>
              <a:buClr>
                <a:srgbClr val="00FFCC"/>
              </a:buClr>
              <a:buSzPts val="224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93" name="Google Shape;593;p70"/>
          <p:cNvSpPr txBox="1">
            <a:spLocks noGrp="1"/>
          </p:cNvSpPr>
          <p:nvPr>
            <p:ph type="body" idx="1"/>
          </p:nvPr>
        </p:nvSpPr>
        <p:spPr>
          <a:xfrm>
            <a:off x="1792288" y="5367338"/>
            <a:ext cx="5486400" cy="804862"/>
          </a:xfrm>
          <a:prstGeom prst="rect">
            <a:avLst/>
          </a:prstGeom>
          <a:noFill/>
          <a:ln>
            <a:noFill/>
          </a:ln>
        </p:spPr>
        <p:txBody>
          <a:bodyPr spcFirstLastPara="1" wrap="square" lIns="91900" tIns="45950" rIns="91900" bIns="45950" anchor="t" anchorCtr="0"/>
          <a:lstStyle>
            <a:lvl1pPr marL="457200" marR="0" lvl="0" indent="-228600" algn="l" rtl="0">
              <a:spcBef>
                <a:spcPts val="280"/>
              </a:spcBef>
              <a:spcAft>
                <a:spcPts val="0"/>
              </a:spcAft>
              <a:buClr>
                <a:srgbClr val="00FFCC"/>
              </a:buClr>
              <a:buSzPts val="98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594" name="Google Shape;594;p70"/>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5" name="Google Shape;595;p70"/>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6" name="Google Shape;596;p70"/>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7"/>
        <p:cNvGrpSpPr/>
        <p:nvPr/>
      </p:nvGrpSpPr>
      <p:grpSpPr>
        <a:xfrm>
          <a:off x="0" y="0"/>
          <a:ext cx="0" cy="0"/>
          <a:chOff x="0" y="0"/>
          <a:chExt cx="0" cy="0"/>
        </a:xfrm>
      </p:grpSpPr>
      <p:sp>
        <p:nvSpPr>
          <p:cNvPr id="598" name="Google Shape;598;p71"/>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99" name="Google Shape;599;p71"/>
          <p:cNvSpPr txBox="1">
            <a:spLocks noGrp="1"/>
          </p:cNvSpPr>
          <p:nvPr>
            <p:ph type="body" idx="1"/>
          </p:nvPr>
        </p:nvSpPr>
        <p:spPr>
          <a:xfrm rot="5400000">
            <a:off x="3350946" y="795640"/>
            <a:ext cx="3886200" cy="686692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00" name="Google Shape;600;p71"/>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1" name="Google Shape;601;p71"/>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2" name="Google Shape;602;p71"/>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3"/>
        <p:cNvGrpSpPr/>
        <p:nvPr/>
      </p:nvGrpSpPr>
      <p:grpSpPr>
        <a:xfrm>
          <a:off x="0" y="0"/>
          <a:ext cx="0" cy="0"/>
          <a:chOff x="0" y="0"/>
          <a:chExt cx="0" cy="0"/>
        </a:xfrm>
      </p:grpSpPr>
      <p:sp>
        <p:nvSpPr>
          <p:cNvPr id="604" name="Google Shape;604;p72"/>
          <p:cNvSpPr txBox="1">
            <a:spLocks noGrp="1"/>
          </p:cNvSpPr>
          <p:nvPr>
            <p:ph type="title"/>
          </p:nvPr>
        </p:nvSpPr>
        <p:spPr>
          <a:xfrm rot="5400000">
            <a:off x="5276851" y="2381250"/>
            <a:ext cx="5791200" cy="17907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605" name="Google Shape;605;p72"/>
          <p:cNvSpPr txBox="1">
            <a:spLocks noGrp="1"/>
          </p:cNvSpPr>
          <p:nvPr>
            <p:ph type="body" idx="1"/>
          </p:nvPr>
        </p:nvSpPr>
        <p:spPr>
          <a:xfrm rot="5400000">
            <a:off x="1619251" y="666750"/>
            <a:ext cx="5791200" cy="52197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06" name="Google Shape;606;p72"/>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7" name="Google Shape;607;p72"/>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8" name="Google Shape;608;p72"/>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90"/>
        <p:cNvGrpSpPr/>
        <p:nvPr/>
      </p:nvGrpSpPr>
      <p:grpSpPr>
        <a:xfrm>
          <a:off x="0" y="0"/>
          <a:ext cx="0" cy="0"/>
          <a:chOff x="0" y="0"/>
          <a:chExt cx="0" cy="0"/>
        </a:xfrm>
      </p:grpSpPr>
      <p:grpSp>
        <p:nvGrpSpPr>
          <p:cNvPr id="691" name="Google Shape;691;p74"/>
          <p:cNvGrpSpPr/>
          <p:nvPr/>
        </p:nvGrpSpPr>
        <p:grpSpPr>
          <a:xfrm>
            <a:off x="152400" y="1981200"/>
            <a:ext cx="1676400" cy="4876800"/>
            <a:chOff x="96" y="1248"/>
            <a:chExt cx="1056" cy="3072"/>
          </a:xfrm>
        </p:grpSpPr>
        <p:sp>
          <p:nvSpPr>
            <p:cNvPr id="692" name="Google Shape;692;p74"/>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3" name="Google Shape;693;p74"/>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4" name="Google Shape;694;p74"/>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5" name="Google Shape;695;p74"/>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6" name="Google Shape;696;p74"/>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7" name="Google Shape;697;p74"/>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8" name="Google Shape;698;p74"/>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9" name="Google Shape;699;p74"/>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0" name="Google Shape;700;p74"/>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1" name="Google Shape;701;p74"/>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2" name="Google Shape;702;p74"/>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3" name="Google Shape;703;p74"/>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4" name="Google Shape;704;p74"/>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5" name="Google Shape;705;p74"/>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6" name="Google Shape;706;p74"/>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7" name="Google Shape;707;p74"/>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8" name="Google Shape;708;p74"/>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9" name="Google Shape;709;p74"/>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0" name="Google Shape;710;p74"/>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1" name="Google Shape;711;p74"/>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2" name="Google Shape;712;p74"/>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3" name="Google Shape;713;p74"/>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4" name="Google Shape;714;p74"/>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5" name="Google Shape;715;p74"/>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6" name="Google Shape;716;p74"/>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7" name="Google Shape;717;p74"/>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8" name="Google Shape;718;p74"/>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9" name="Google Shape;719;p74"/>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0" name="Google Shape;720;p74"/>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1" name="Google Shape;721;p74"/>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2" name="Google Shape;722;p74"/>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3" name="Google Shape;723;p74"/>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4" name="Google Shape;724;p74"/>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5" name="Google Shape;725;p74"/>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6" name="Google Shape;726;p74"/>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7" name="Google Shape;727;p74"/>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8" name="Google Shape;728;p74"/>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9" name="Google Shape;729;p74"/>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0" name="Google Shape;730;p74"/>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1" name="Google Shape;731;p74"/>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2" name="Google Shape;732;p74"/>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3" name="Google Shape;733;p74"/>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4" name="Google Shape;734;p74"/>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5" name="Google Shape;735;p74"/>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6" name="Google Shape;736;p74"/>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7" name="Google Shape;737;p74"/>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738" name="Google Shape;738;p74"/>
          <p:cNvSpPr/>
          <p:nvPr/>
        </p:nvSpPr>
        <p:spPr>
          <a:xfrm>
            <a:off x="1905000" y="1982788"/>
            <a:ext cx="7010400" cy="4875212"/>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39" name="Google Shape;739;p74"/>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40" name="Google Shape;740;p74"/>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nvGrpSpPr>
          <p:cNvPr id="741" name="Google Shape;741;p74"/>
          <p:cNvGrpSpPr/>
          <p:nvPr/>
        </p:nvGrpSpPr>
        <p:grpSpPr>
          <a:xfrm>
            <a:off x="150813" y="230188"/>
            <a:ext cx="1600200" cy="1598612"/>
            <a:chOff x="95" y="145"/>
            <a:chExt cx="1008" cy="1007"/>
          </a:xfrm>
        </p:grpSpPr>
        <p:sp>
          <p:nvSpPr>
            <p:cNvPr id="742" name="Google Shape;742;p74"/>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3" name="Google Shape;743;p74"/>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4" name="Google Shape;744;p74"/>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5" name="Google Shape;745;p74"/>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6" name="Google Shape;746;p74"/>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7" name="Google Shape;747;p74"/>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8" name="Google Shape;748;p74"/>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9" name="Google Shape;749;p74"/>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0" name="Google Shape;750;p74"/>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1" name="Google Shape;751;p74"/>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2" name="Google Shape;752;p74"/>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3" name="Google Shape;753;p74"/>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4" name="Google Shape;754;p74"/>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5" name="Google Shape;755;p74"/>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6" name="Google Shape;756;p74"/>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7" name="Google Shape;757;p74"/>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8" name="Google Shape;758;p74"/>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759" name="Google Shape;759;p74"/>
          <p:cNvSpPr/>
          <p:nvPr/>
        </p:nvSpPr>
        <p:spPr>
          <a:xfrm>
            <a:off x="304800" y="152400"/>
            <a:ext cx="1295400" cy="3048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0" name="Google Shape;760;p74"/>
          <p:cNvSpPr/>
          <p:nvPr/>
        </p:nvSpPr>
        <p:spPr>
          <a:xfrm>
            <a:off x="76200" y="371475"/>
            <a:ext cx="381000" cy="64865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1" name="Google Shape;761;p74"/>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2" name="Google Shape;762;p74"/>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3" name="Google Shape;763;p74"/>
          <p:cNvSpPr/>
          <p:nvPr/>
        </p:nvSpPr>
        <p:spPr>
          <a:xfrm>
            <a:off x="1524000" y="304800"/>
            <a:ext cx="381000" cy="65754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4" name="Google Shape;764;p74"/>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5" name="Google Shape;765;p74"/>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66" name="Google Shape;766;p74"/>
          <p:cNvSpPr txBox="1">
            <a:spLocks noGrp="1"/>
          </p:cNvSpPr>
          <p:nvPr>
            <p:ph type="ctrTitle"/>
          </p:nvPr>
        </p:nvSpPr>
        <p:spPr>
          <a:xfrm>
            <a:off x="1480120" y="381000"/>
            <a:ext cx="7663880" cy="11430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67" name="Google Shape;767;p74"/>
          <p:cNvSpPr txBox="1">
            <a:spLocks noGrp="1"/>
          </p:cNvSpPr>
          <p:nvPr>
            <p:ph type="subTitle" idx="1"/>
          </p:nvPr>
        </p:nvSpPr>
        <p:spPr>
          <a:xfrm>
            <a:off x="2123728" y="2286000"/>
            <a:ext cx="6696743" cy="17526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768" name="Google Shape;768;p7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9" name="Google Shape;769;p7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0" name="Google Shape;770;p7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1"/>
        <p:cNvGrpSpPr/>
        <p:nvPr/>
      </p:nvGrpSpPr>
      <p:grpSpPr>
        <a:xfrm>
          <a:off x="0" y="0"/>
          <a:ext cx="0" cy="0"/>
          <a:chOff x="0" y="0"/>
          <a:chExt cx="0" cy="0"/>
        </a:xfrm>
      </p:grpSpPr>
      <p:sp>
        <p:nvSpPr>
          <p:cNvPr id="772" name="Google Shape;772;p7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73" name="Google Shape;773;p75"/>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774" name="Google Shape;774;p7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5" name="Google Shape;775;p7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6" name="Google Shape;776;p7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7"/>
        <p:cNvGrpSpPr/>
        <p:nvPr/>
      </p:nvGrpSpPr>
      <p:grpSpPr>
        <a:xfrm>
          <a:off x="0" y="0"/>
          <a:ext cx="0" cy="0"/>
          <a:chOff x="0" y="0"/>
          <a:chExt cx="0" cy="0"/>
        </a:xfrm>
      </p:grpSpPr>
      <p:sp>
        <p:nvSpPr>
          <p:cNvPr id="778" name="Google Shape;778;p7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79" name="Google Shape;779;p76"/>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lstStyle>
            <a:lvl1pPr marL="457200" marR="0" lvl="0" indent="-228600" algn="l" rtl="0">
              <a:spcBef>
                <a:spcPts val="400"/>
              </a:spcBef>
              <a:spcAft>
                <a:spcPts val="0"/>
              </a:spcAft>
              <a:buClr>
                <a:srgbClr val="00FFCC"/>
              </a:buClr>
              <a:buSzPts val="1400"/>
              <a:buFont typeface="Noto Sans Symbols"/>
              <a:buNone/>
              <a:defRPr sz="2000" b="1"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1" i="0" u="none" strike="noStrike" cap="none">
                <a:solidFill>
                  <a:srgbClr val="000000"/>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1" i="0" u="none" strike="noStrike" cap="none">
                <a:solidFill>
                  <a:srgbClr val="000000"/>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780" name="Google Shape;780;p7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1" name="Google Shape;781;p7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2" name="Google Shape;782;p7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3"/>
        <p:cNvGrpSpPr/>
        <p:nvPr/>
      </p:nvGrpSpPr>
      <p:grpSpPr>
        <a:xfrm>
          <a:off x="0" y="0"/>
          <a:ext cx="0" cy="0"/>
          <a:chOff x="0" y="0"/>
          <a:chExt cx="0" cy="0"/>
        </a:xfrm>
      </p:grpSpPr>
      <p:sp>
        <p:nvSpPr>
          <p:cNvPr id="784" name="Google Shape;784;p77"/>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85" name="Google Shape;785;p77"/>
          <p:cNvSpPr txBox="1">
            <a:spLocks noGrp="1"/>
          </p:cNvSpPr>
          <p:nvPr>
            <p:ph type="body" idx="1"/>
          </p:nvPr>
        </p:nvSpPr>
        <p:spPr>
          <a:xfrm>
            <a:off x="2208213" y="2286000"/>
            <a:ext cx="3162300"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786" name="Google Shape;786;p77"/>
          <p:cNvSpPr txBox="1">
            <a:spLocks noGrp="1"/>
          </p:cNvSpPr>
          <p:nvPr>
            <p:ph type="body" idx="2"/>
          </p:nvPr>
        </p:nvSpPr>
        <p:spPr>
          <a:xfrm>
            <a:off x="5522913" y="2286000"/>
            <a:ext cx="3163887"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787" name="Google Shape;787;p77"/>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8" name="Google Shape;788;p77"/>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9" name="Google Shape;789;p77"/>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0"/>
        <p:cNvGrpSpPr/>
        <p:nvPr/>
      </p:nvGrpSpPr>
      <p:grpSpPr>
        <a:xfrm>
          <a:off x="0" y="0"/>
          <a:ext cx="0" cy="0"/>
          <a:chOff x="0" y="0"/>
          <a:chExt cx="0" cy="0"/>
        </a:xfrm>
      </p:grpSpPr>
      <p:sp>
        <p:nvSpPr>
          <p:cNvPr id="791" name="Google Shape;791;p78"/>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92" name="Google Shape;792;p78"/>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793" name="Google Shape;793;p78"/>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794" name="Google Shape;794;p78"/>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795" name="Google Shape;795;p78"/>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796" name="Google Shape;796;p78"/>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7" name="Google Shape;797;p78"/>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8" name="Google Shape;798;p78"/>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9"/>
        <p:cNvGrpSpPr/>
        <p:nvPr/>
      </p:nvGrpSpPr>
      <p:grpSpPr>
        <a:xfrm>
          <a:off x="0" y="0"/>
          <a:ext cx="0" cy="0"/>
          <a:chOff x="0" y="0"/>
          <a:chExt cx="0" cy="0"/>
        </a:xfrm>
      </p:grpSpPr>
      <p:sp>
        <p:nvSpPr>
          <p:cNvPr id="800" name="Google Shape;800;p79"/>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01" name="Google Shape;801;p79"/>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2" name="Google Shape;802;p79"/>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3" name="Google Shape;803;p79"/>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4"/>
        <p:cNvGrpSpPr/>
        <p:nvPr/>
      </p:nvGrpSpPr>
      <p:grpSpPr>
        <a:xfrm>
          <a:off x="0" y="0"/>
          <a:ext cx="0" cy="0"/>
          <a:chOff x="0" y="0"/>
          <a:chExt cx="0" cy="0"/>
        </a:xfrm>
      </p:grpSpPr>
      <p:sp>
        <p:nvSpPr>
          <p:cNvPr id="805" name="Google Shape;805;p80"/>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6" name="Google Shape;806;p80"/>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7" name="Google Shape;807;p80"/>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8"/>
        <p:cNvGrpSpPr/>
        <p:nvPr/>
      </p:nvGrpSpPr>
      <p:grpSpPr>
        <a:xfrm>
          <a:off x="0" y="0"/>
          <a:ext cx="0" cy="0"/>
          <a:chOff x="0" y="0"/>
          <a:chExt cx="0" cy="0"/>
        </a:xfrm>
      </p:grpSpPr>
      <p:sp>
        <p:nvSpPr>
          <p:cNvPr id="809" name="Google Shape;809;p81"/>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10" name="Google Shape;810;p81"/>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11" name="Google Shape;811;p81"/>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812" name="Google Shape;812;p81"/>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3" name="Google Shape;813;p81"/>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4" name="Google Shape;814;p81"/>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5"/>
        <p:cNvGrpSpPr/>
        <p:nvPr/>
      </p:nvGrpSpPr>
      <p:grpSpPr>
        <a:xfrm>
          <a:off x="0" y="0"/>
          <a:ext cx="0" cy="0"/>
          <a:chOff x="0" y="0"/>
          <a:chExt cx="0" cy="0"/>
        </a:xfrm>
      </p:grpSpPr>
      <p:sp>
        <p:nvSpPr>
          <p:cNvPr id="816" name="Google Shape;816;p82"/>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17" name="Google Shape;817;p82"/>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18" name="Google Shape;818;p82"/>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819" name="Google Shape;819;p82"/>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0" name="Google Shape;820;p82"/>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1" name="Google Shape;821;p82"/>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2"/>
        <p:cNvGrpSpPr/>
        <p:nvPr/>
      </p:nvGrpSpPr>
      <p:grpSpPr>
        <a:xfrm>
          <a:off x="0" y="0"/>
          <a:ext cx="0" cy="0"/>
          <a:chOff x="0" y="0"/>
          <a:chExt cx="0" cy="0"/>
        </a:xfrm>
      </p:grpSpPr>
      <p:sp>
        <p:nvSpPr>
          <p:cNvPr id="823" name="Google Shape;823;p83"/>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24" name="Google Shape;824;p83"/>
          <p:cNvSpPr txBox="1">
            <a:spLocks noGrp="1"/>
          </p:cNvSpPr>
          <p:nvPr>
            <p:ph type="body" idx="1"/>
          </p:nvPr>
        </p:nvSpPr>
        <p:spPr>
          <a:xfrm rot="5400000">
            <a:off x="3407569" y="892969"/>
            <a:ext cx="3886200" cy="6672262"/>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25" name="Google Shape;825;p8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6" name="Google Shape;826;p8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7" name="Google Shape;827;p8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8"/>
        <p:cNvGrpSpPr/>
        <p:nvPr/>
      </p:nvGrpSpPr>
      <p:grpSpPr>
        <a:xfrm>
          <a:off x="0" y="0"/>
          <a:ext cx="0" cy="0"/>
          <a:chOff x="0" y="0"/>
          <a:chExt cx="0" cy="0"/>
        </a:xfrm>
      </p:grpSpPr>
      <p:sp>
        <p:nvSpPr>
          <p:cNvPr id="829" name="Google Shape;829;p84"/>
          <p:cNvSpPr txBox="1">
            <a:spLocks noGrp="1"/>
          </p:cNvSpPr>
          <p:nvPr>
            <p:ph type="title"/>
          </p:nvPr>
        </p:nvSpPr>
        <p:spPr>
          <a:xfrm rot="5400000">
            <a:off x="5276850" y="2381250"/>
            <a:ext cx="5791200" cy="17907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30" name="Google Shape;830;p84"/>
          <p:cNvSpPr txBox="1">
            <a:spLocks noGrp="1"/>
          </p:cNvSpPr>
          <p:nvPr>
            <p:ph type="body" idx="1"/>
          </p:nvPr>
        </p:nvSpPr>
        <p:spPr>
          <a:xfrm rot="5400000">
            <a:off x="1619250" y="666750"/>
            <a:ext cx="5791200" cy="52197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31" name="Google Shape;831;p8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2" name="Google Shape;832;p8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3" name="Google Shape;833;p8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15"/>
        <p:cNvGrpSpPr/>
        <p:nvPr/>
      </p:nvGrpSpPr>
      <p:grpSpPr>
        <a:xfrm>
          <a:off x="0" y="0"/>
          <a:ext cx="0" cy="0"/>
          <a:chOff x="0" y="0"/>
          <a:chExt cx="0" cy="0"/>
        </a:xfrm>
      </p:grpSpPr>
      <p:grpSp>
        <p:nvGrpSpPr>
          <p:cNvPr id="916" name="Google Shape;916;p86"/>
          <p:cNvGrpSpPr/>
          <p:nvPr/>
        </p:nvGrpSpPr>
        <p:grpSpPr>
          <a:xfrm>
            <a:off x="152400" y="1981200"/>
            <a:ext cx="1676400" cy="4876800"/>
            <a:chOff x="96" y="1248"/>
            <a:chExt cx="1056" cy="3072"/>
          </a:xfrm>
        </p:grpSpPr>
        <p:sp>
          <p:nvSpPr>
            <p:cNvPr id="917" name="Google Shape;917;p86"/>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86"/>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p86"/>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p86"/>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86"/>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p86"/>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86"/>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p86"/>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5" name="Google Shape;925;p86"/>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6" name="Google Shape;926;p86"/>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7" name="Google Shape;927;p86"/>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8" name="Google Shape;928;p86"/>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9" name="Google Shape;929;p86"/>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0" name="Google Shape;930;p86"/>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1" name="Google Shape;931;p86"/>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2" name="Google Shape;932;p86"/>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3" name="Google Shape;933;p86"/>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4" name="Google Shape;934;p86"/>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5" name="Google Shape;935;p86"/>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6" name="Google Shape;936;p86"/>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7" name="Google Shape;937;p86"/>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8" name="Google Shape;938;p86"/>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9" name="Google Shape;939;p86"/>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0" name="Google Shape;940;p86"/>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1" name="Google Shape;941;p86"/>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2" name="Google Shape;942;p86"/>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3" name="Google Shape;943;p86"/>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4" name="Google Shape;944;p86"/>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5" name="Google Shape;945;p86"/>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6" name="Google Shape;946;p86"/>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7" name="Google Shape;947;p86"/>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8" name="Google Shape;948;p86"/>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9" name="Google Shape;949;p86"/>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0" name="Google Shape;950;p86"/>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1" name="Google Shape;951;p86"/>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2" name="Google Shape;952;p86"/>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3" name="Google Shape;953;p86"/>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4" name="Google Shape;954;p86"/>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5" name="Google Shape;955;p86"/>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6" name="Google Shape;956;p86"/>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7" name="Google Shape;957;p86"/>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86"/>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9" name="Google Shape;959;p86"/>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0" name="Google Shape;960;p86"/>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1" name="Google Shape;961;p86"/>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2" name="Google Shape;962;p86"/>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63" name="Google Shape;963;p86"/>
          <p:cNvSpPr/>
          <p:nvPr/>
        </p:nvSpPr>
        <p:spPr>
          <a:xfrm>
            <a:off x="1905000" y="1982788"/>
            <a:ext cx="7010400" cy="4875212"/>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4" name="Google Shape;964;p86"/>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5" name="Google Shape;965;p86"/>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966" name="Google Shape;966;p86"/>
          <p:cNvGrpSpPr/>
          <p:nvPr/>
        </p:nvGrpSpPr>
        <p:grpSpPr>
          <a:xfrm>
            <a:off x="150813" y="230188"/>
            <a:ext cx="1600200" cy="1598612"/>
            <a:chOff x="95" y="145"/>
            <a:chExt cx="1008" cy="1007"/>
          </a:xfrm>
        </p:grpSpPr>
        <p:sp>
          <p:nvSpPr>
            <p:cNvPr id="967" name="Google Shape;967;p86"/>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8" name="Google Shape;968;p86"/>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9" name="Google Shape;969;p86"/>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86"/>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1" name="Google Shape;971;p86"/>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2" name="Google Shape;972;p86"/>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3" name="Google Shape;973;p86"/>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4" name="Google Shape;974;p86"/>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5" name="Google Shape;975;p86"/>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6" name="Google Shape;976;p86"/>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7" name="Google Shape;977;p86"/>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8" name="Google Shape;978;p86"/>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9" name="Google Shape;979;p86"/>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0" name="Google Shape;980;p86"/>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1" name="Google Shape;981;p86"/>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2" name="Google Shape;982;p86"/>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3" name="Google Shape;983;p86"/>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84" name="Google Shape;984;p86"/>
          <p:cNvSpPr/>
          <p:nvPr/>
        </p:nvSpPr>
        <p:spPr>
          <a:xfrm>
            <a:off x="304800" y="152400"/>
            <a:ext cx="1295400" cy="3048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5" name="Google Shape;985;p86"/>
          <p:cNvSpPr/>
          <p:nvPr/>
        </p:nvSpPr>
        <p:spPr>
          <a:xfrm>
            <a:off x="76200" y="371475"/>
            <a:ext cx="381000" cy="64865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6" name="Google Shape;986;p86"/>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7" name="Google Shape;987;p86"/>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8" name="Google Shape;988;p86"/>
          <p:cNvSpPr/>
          <p:nvPr/>
        </p:nvSpPr>
        <p:spPr>
          <a:xfrm>
            <a:off x="1524000" y="304800"/>
            <a:ext cx="381000" cy="65754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9" name="Google Shape;989;p86"/>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90" name="Google Shape;990;p86"/>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91" name="Google Shape;991;p86"/>
          <p:cNvSpPr txBox="1">
            <a:spLocks noGrp="1"/>
          </p:cNvSpPr>
          <p:nvPr>
            <p:ph type="ctrTitle"/>
          </p:nvPr>
        </p:nvSpPr>
        <p:spPr>
          <a:xfrm>
            <a:off x="1480120" y="381000"/>
            <a:ext cx="7663880" cy="11430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992" name="Google Shape;992;p86"/>
          <p:cNvSpPr txBox="1">
            <a:spLocks noGrp="1"/>
          </p:cNvSpPr>
          <p:nvPr>
            <p:ph type="subTitle" idx="1"/>
          </p:nvPr>
        </p:nvSpPr>
        <p:spPr>
          <a:xfrm>
            <a:off x="2123728" y="2286000"/>
            <a:ext cx="6696743" cy="17526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93" name="Google Shape;993;p8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94" name="Google Shape;994;p8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95" name="Google Shape;995;p8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6"/>
        <p:cNvGrpSpPr/>
        <p:nvPr/>
      </p:nvGrpSpPr>
      <p:grpSpPr>
        <a:xfrm>
          <a:off x="0" y="0"/>
          <a:ext cx="0" cy="0"/>
          <a:chOff x="0" y="0"/>
          <a:chExt cx="0" cy="0"/>
        </a:xfrm>
      </p:grpSpPr>
      <p:sp>
        <p:nvSpPr>
          <p:cNvPr id="997" name="Google Shape;997;p87"/>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998" name="Google Shape;998;p87"/>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99" name="Google Shape;999;p87"/>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0" name="Google Shape;1000;p87"/>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1" name="Google Shape;1001;p87"/>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2"/>
        <p:cNvGrpSpPr/>
        <p:nvPr/>
      </p:nvGrpSpPr>
      <p:grpSpPr>
        <a:xfrm>
          <a:off x="0" y="0"/>
          <a:ext cx="0" cy="0"/>
          <a:chOff x="0" y="0"/>
          <a:chExt cx="0" cy="0"/>
        </a:xfrm>
      </p:grpSpPr>
      <p:sp>
        <p:nvSpPr>
          <p:cNvPr id="1003" name="Google Shape;1003;p88"/>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04" name="Google Shape;1004;p88"/>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lstStyle>
            <a:lvl1pPr marL="457200" marR="0" lvl="0" indent="-228600" algn="l" rtl="0">
              <a:spcBef>
                <a:spcPts val="400"/>
              </a:spcBef>
              <a:spcAft>
                <a:spcPts val="0"/>
              </a:spcAft>
              <a:buClr>
                <a:srgbClr val="00FFCC"/>
              </a:buClr>
              <a:buSzPts val="1400"/>
              <a:buFont typeface="Noto Sans Symbols"/>
              <a:buNone/>
              <a:defRPr sz="2000" b="1"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1" i="0" u="none" strike="noStrike" cap="none">
                <a:solidFill>
                  <a:srgbClr val="000000"/>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1" i="0" u="none" strike="noStrike" cap="none">
                <a:solidFill>
                  <a:srgbClr val="000000"/>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1005" name="Google Shape;1005;p88"/>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6" name="Google Shape;1006;p88"/>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7" name="Google Shape;1007;p88"/>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8"/>
        <p:cNvGrpSpPr/>
        <p:nvPr/>
      </p:nvGrpSpPr>
      <p:grpSpPr>
        <a:xfrm>
          <a:off x="0" y="0"/>
          <a:ext cx="0" cy="0"/>
          <a:chOff x="0" y="0"/>
          <a:chExt cx="0" cy="0"/>
        </a:xfrm>
      </p:grpSpPr>
      <p:sp>
        <p:nvSpPr>
          <p:cNvPr id="1009" name="Google Shape;1009;p89"/>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10" name="Google Shape;1010;p89"/>
          <p:cNvSpPr txBox="1">
            <a:spLocks noGrp="1"/>
          </p:cNvSpPr>
          <p:nvPr>
            <p:ph type="body" idx="1"/>
          </p:nvPr>
        </p:nvSpPr>
        <p:spPr>
          <a:xfrm>
            <a:off x="2208213" y="2286000"/>
            <a:ext cx="3162300"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011" name="Google Shape;1011;p89"/>
          <p:cNvSpPr txBox="1">
            <a:spLocks noGrp="1"/>
          </p:cNvSpPr>
          <p:nvPr>
            <p:ph type="body" idx="2"/>
          </p:nvPr>
        </p:nvSpPr>
        <p:spPr>
          <a:xfrm>
            <a:off x="5522913" y="2286000"/>
            <a:ext cx="3163887"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012" name="Google Shape;1012;p89"/>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3" name="Google Shape;1013;p89"/>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4" name="Google Shape;1014;p89"/>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5"/>
        <p:cNvGrpSpPr/>
        <p:nvPr/>
      </p:nvGrpSpPr>
      <p:grpSpPr>
        <a:xfrm>
          <a:off x="0" y="0"/>
          <a:ext cx="0" cy="0"/>
          <a:chOff x="0" y="0"/>
          <a:chExt cx="0" cy="0"/>
        </a:xfrm>
      </p:grpSpPr>
      <p:sp>
        <p:nvSpPr>
          <p:cNvPr id="1016" name="Google Shape;1016;p90"/>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17" name="Google Shape;1017;p90"/>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1018" name="Google Shape;1018;p90"/>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1019" name="Google Shape;1019;p90"/>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1020" name="Google Shape;1020;p90"/>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1021" name="Google Shape;1021;p90"/>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2" name="Google Shape;1022;p90"/>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3" name="Google Shape;1023;p90"/>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4"/>
        <p:cNvGrpSpPr/>
        <p:nvPr/>
      </p:nvGrpSpPr>
      <p:grpSpPr>
        <a:xfrm>
          <a:off x="0" y="0"/>
          <a:ext cx="0" cy="0"/>
          <a:chOff x="0" y="0"/>
          <a:chExt cx="0" cy="0"/>
        </a:xfrm>
      </p:grpSpPr>
      <p:sp>
        <p:nvSpPr>
          <p:cNvPr id="1025" name="Google Shape;1025;p91"/>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26" name="Google Shape;1026;p91"/>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7" name="Google Shape;1027;p91"/>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8" name="Google Shape;1028;p91"/>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
        <p:nvSpPr>
          <p:cNvPr id="1030" name="Google Shape;1030;p92"/>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1" name="Google Shape;1031;p92"/>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2" name="Google Shape;1032;p92"/>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3"/>
        <p:cNvGrpSpPr/>
        <p:nvPr/>
      </p:nvGrpSpPr>
      <p:grpSpPr>
        <a:xfrm>
          <a:off x="0" y="0"/>
          <a:ext cx="0" cy="0"/>
          <a:chOff x="0" y="0"/>
          <a:chExt cx="0" cy="0"/>
        </a:xfrm>
      </p:grpSpPr>
      <p:sp>
        <p:nvSpPr>
          <p:cNvPr id="1034" name="Google Shape;1034;p93"/>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35" name="Google Shape;1035;p93"/>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36" name="Google Shape;1036;p93"/>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1037" name="Google Shape;1037;p9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8" name="Google Shape;1038;p9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9" name="Google Shape;1039;p9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40"/>
        <p:cNvGrpSpPr/>
        <p:nvPr/>
      </p:nvGrpSpPr>
      <p:grpSpPr>
        <a:xfrm>
          <a:off x="0" y="0"/>
          <a:ext cx="0" cy="0"/>
          <a:chOff x="0" y="0"/>
          <a:chExt cx="0" cy="0"/>
        </a:xfrm>
      </p:grpSpPr>
      <p:sp>
        <p:nvSpPr>
          <p:cNvPr id="1041" name="Google Shape;1041;p94"/>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42" name="Google Shape;1042;p94"/>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43" name="Google Shape;1043;p94"/>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1044" name="Google Shape;1044;p9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45" name="Google Shape;1045;p9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46" name="Google Shape;1046;p9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7"/>
        <p:cNvGrpSpPr/>
        <p:nvPr/>
      </p:nvGrpSpPr>
      <p:grpSpPr>
        <a:xfrm>
          <a:off x="0" y="0"/>
          <a:ext cx="0" cy="0"/>
          <a:chOff x="0" y="0"/>
          <a:chExt cx="0" cy="0"/>
        </a:xfrm>
      </p:grpSpPr>
      <p:sp>
        <p:nvSpPr>
          <p:cNvPr id="1048" name="Google Shape;1048;p9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49" name="Google Shape;1049;p95"/>
          <p:cNvSpPr txBox="1">
            <a:spLocks noGrp="1"/>
          </p:cNvSpPr>
          <p:nvPr>
            <p:ph type="body" idx="1"/>
          </p:nvPr>
        </p:nvSpPr>
        <p:spPr>
          <a:xfrm rot="5400000">
            <a:off x="3407569" y="892969"/>
            <a:ext cx="3886200" cy="6672262"/>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50" name="Google Shape;1050;p9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1" name="Google Shape;1051;p9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2" name="Google Shape;1052;p9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3"/>
        <p:cNvGrpSpPr/>
        <p:nvPr/>
      </p:nvGrpSpPr>
      <p:grpSpPr>
        <a:xfrm>
          <a:off x="0" y="0"/>
          <a:ext cx="0" cy="0"/>
          <a:chOff x="0" y="0"/>
          <a:chExt cx="0" cy="0"/>
        </a:xfrm>
      </p:grpSpPr>
      <p:sp>
        <p:nvSpPr>
          <p:cNvPr id="1054" name="Google Shape;1054;p96"/>
          <p:cNvSpPr txBox="1">
            <a:spLocks noGrp="1"/>
          </p:cNvSpPr>
          <p:nvPr>
            <p:ph type="title"/>
          </p:nvPr>
        </p:nvSpPr>
        <p:spPr>
          <a:xfrm rot="5400000">
            <a:off x="5276850" y="2381250"/>
            <a:ext cx="5791200" cy="17907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55" name="Google Shape;1055;p96"/>
          <p:cNvSpPr txBox="1">
            <a:spLocks noGrp="1"/>
          </p:cNvSpPr>
          <p:nvPr>
            <p:ph type="body" idx="1"/>
          </p:nvPr>
        </p:nvSpPr>
        <p:spPr>
          <a:xfrm rot="5400000">
            <a:off x="1619250" y="666750"/>
            <a:ext cx="5791200" cy="52197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56" name="Google Shape;1056;p9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7" name="Google Shape;1057;p9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8" name="Google Shape;1058;p9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5"/>
        <p:cNvGrpSpPr/>
        <p:nvPr/>
      </p:nvGrpSpPr>
      <p:grpSpPr>
        <a:xfrm>
          <a:off x="0" y="0"/>
          <a:ext cx="0" cy="0"/>
          <a:chOff x="0" y="0"/>
          <a:chExt cx="0" cy="0"/>
        </a:xfrm>
      </p:grpSpPr>
      <p:sp>
        <p:nvSpPr>
          <p:cNvPr id="1066" name="Google Shape;1066;p9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7" name="Google Shape;1067;p9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8" name="Google Shape;1068;p9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9"/>
        <p:cNvGrpSpPr/>
        <p:nvPr/>
      </p:nvGrpSpPr>
      <p:grpSpPr>
        <a:xfrm>
          <a:off x="0" y="0"/>
          <a:ext cx="0" cy="0"/>
          <a:chOff x="0" y="0"/>
          <a:chExt cx="0" cy="0"/>
        </a:xfrm>
      </p:grpSpPr>
      <p:sp>
        <p:nvSpPr>
          <p:cNvPr id="1070" name="Google Shape;1070;p99"/>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1" name="Google Shape;1071;p99"/>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72" name="Google Shape;1072;p99"/>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3" name="Google Shape;1073;p99"/>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4" name="Google Shape;1074;p99"/>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5"/>
        <p:cNvGrpSpPr/>
        <p:nvPr/>
      </p:nvGrpSpPr>
      <p:grpSpPr>
        <a:xfrm>
          <a:off x="0" y="0"/>
          <a:ext cx="0" cy="0"/>
          <a:chOff x="0" y="0"/>
          <a:chExt cx="0" cy="0"/>
        </a:xfrm>
      </p:grpSpPr>
      <p:sp>
        <p:nvSpPr>
          <p:cNvPr id="1076" name="Google Shape;1076;p100"/>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7" name="Google Shape;1077;p100"/>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8" name="Google Shape;1078;p100"/>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9" name="Google Shape;1079;p100"/>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0" name="Google Shape;1080;p100"/>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1"/>
        <p:cNvGrpSpPr/>
        <p:nvPr/>
      </p:nvGrpSpPr>
      <p:grpSpPr>
        <a:xfrm>
          <a:off x="0" y="0"/>
          <a:ext cx="0" cy="0"/>
          <a:chOff x="0" y="0"/>
          <a:chExt cx="0" cy="0"/>
        </a:xfrm>
      </p:grpSpPr>
      <p:sp>
        <p:nvSpPr>
          <p:cNvPr id="1082" name="Google Shape;1082;p101"/>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3" name="Google Shape;1083;p101"/>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84" name="Google Shape;1084;p101"/>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5" name="Google Shape;1085;p101"/>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6" name="Google Shape;1086;p101"/>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7"/>
        <p:cNvGrpSpPr/>
        <p:nvPr/>
      </p:nvGrpSpPr>
      <p:grpSpPr>
        <a:xfrm>
          <a:off x="0" y="0"/>
          <a:ext cx="0" cy="0"/>
          <a:chOff x="0" y="0"/>
          <a:chExt cx="0" cy="0"/>
        </a:xfrm>
      </p:grpSpPr>
      <p:sp>
        <p:nvSpPr>
          <p:cNvPr id="1088" name="Google Shape;1088;p102"/>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9" name="Google Shape;1089;p102"/>
          <p:cNvSpPr txBox="1">
            <a:spLocks noGrp="1"/>
          </p:cNvSpPr>
          <p:nvPr>
            <p:ph type="body" idx="1"/>
          </p:nvPr>
        </p:nvSpPr>
        <p:spPr>
          <a:xfrm>
            <a:off x="6858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0" name="Google Shape;1090;p102"/>
          <p:cNvSpPr txBox="1">
            <a:spLocks noGrp="1"/>
          </p:cNvSpPr>
          <p:nvPr>
            <p:ph type="body" idx="2"/>
          </p:nvPr>
        </p:nvSpPr>
        <p:spPr>
          <a:xfrm>
            <a:off x="46482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1" name="Google Shape;1091;p102"/>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2" name="Google Shape;1092;p102"/>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3" name="Google Shape;1093;p102"/>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4"/>
        <p:cNvGrpSpPr/>
        <p:nvPr/>
      </p:nvGrpSpPr>
      <p:grpSpPr>
        <a:xfrm>
          <a:off x="0" y="0"/>
          <a:ext cx="0" cy="0"/>
          <a:chOff x="0" y="0"/>
          <a:chExt cx="0" cy="0"/>
        </a:xfrm>
      </p:grpSpPr>
      <p:sp>
        <p:nvSpPr>
          <p:cNvPr id="1095" name="Google Shape;1095;p103"/>
          <p:cNvSpPr txBox="1">
            <a:spLocks noGrp="1"/>
          </p:cNvSpPr>
          <p:nvPr>
            <p:ph type="title"/>
          </p:nvPr>
        </p:nvSpPr>
        <p:spPr>
          <a:xfrm>
            <a:off x="457200" y="274638"/>
            <a:ext cx="82296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6" name="Google Shape;1096;p103"/>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97" name="Google Shape;1097;p103"/>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98" name="Google Shape;1098;p103"/>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99" name="Google Shape;1099;p103"/>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00" name="Google Shape;1100;p103"/>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1" name="Google Shape;1101;p103"/>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2" name="Google Shape;1102;p103"/>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3"/>
        <p:cNvGrpSpPr/>
        <p:nvPr/>
      </p:nvGrpSpPr>
      <p:grpSpPr>
        <a:xfrm>
          <a:off x="0" y="0"/>
          <a:ext cx="0" cy="0"/>
          <a:chOff x="0" y="0"/>
          <a:chExt cx="0" cy="0"/>
        </a:xfrm>
      </p:grpSpPr>
      <p:sp>
        <p:nvSpPr>
          <p:cNvPr id="1104" name="Google Shape;1104;p104"/>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05" name="Google Shape;1105;p104"/>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6" name="Google Shape;1106;p104"/>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7" name="Google Shape;1107;p104"/>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08"/>
        <p:cNvGrpSpPr/>
        <p:nvPr/>
      </p:nvGrpSpPr>
      <p:grpSpPr>
        <a:xfrm>
          <a:off x="0" y="0"/>
          <a:ext cx="0" cy="0"/>
          <a:chOff x="0" y="0"/>
          <a:chExt cx="0" cy="0"/>
        </a:xfrm>
      </p:grpSpPr>
      <p:sp>
        <p:nvSpPr>
          <p:cNvPr id="1109" name="Google Shape;1109;p105"/>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0" name="Google Shape;1110;p105"/>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1" name="Google Shape;1111;p105"/>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12" name="Google Shape;1112;p105"/>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3" name="Google Shape;1113;p105"/>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4" name="Google Shape;1114;p105"/>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15"/>
        <p:cNvGrpSpPr/>
        <p:nvPr/>
      </p:nvGrpSpPr>
      <p:grpSpPr>
        <a:xfrm>
          <a:off x="0" y="0"/>
          <a:ext cx="0" cy="0"/>
          <a:chOff x="0" y="0"/>
          <a:chExt cx="0" cy="0"/>
        </a:xfrm>
      </p:grpSpPr>
      <p:sp>
        <p:nvSpPr>
          <p:cNvPr id="1116" name="Google Shape;1116;p106"/>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7" name="Google Shape;1117;p106"/>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18" name="Google Shape;1118;p106"/>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19" name="Google Shape;1119;p106"/>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0" name="Google Shape;1120;p106"/>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1" name="Google Shape;1121;p106"/>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2"/>
        <p:cNvGrpSpPr/>
        <p:nvPr/>
      </p:nvGrpSpPr>
      <p:grpSpPr>
        <a:xfrm>
          <a:off x="0" y="0"/>
          <a:ext cx="0" cy="0"/>
          <a:chOff x="0" y="0"/>
          <a:chExt cx="0" cy="0"/>
        </a:xfrm>
      </p:grpSpPr>
      <p:sp>
        <p:nvSpPr>
          <p:cNvPr id="1123" name="Google Shape;1123;p10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24" name="Google Shape;1124;p107"/>
          <p:cNvSpPr txBox="1">
            <a:spLocks noGrp="1"/>
          </p:cNvSpPr>
          <p:nvPr>
            <p:ph type="body" idx="1"/>
          </p:nvPr>
        </p:nvSpPr>
        <p:spPr>
          <a:xfrm rot="5400000">
            <a:off x="2514600" y="152400"/>
            <a:ext cx="4114800" cy="77724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5" name="Google Shape;1125;p10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6" name="Google Shape;1126;p10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7" name="Google Shape;1127;p10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8"/>
        <p:cNvGrpSpPr/>
        <p:nvPr/>
      </p:nvGrpSpPr>
      <p:grpSpPr>
        <a:xfrm>
          <a:off x="0" y="0"/>
          <a:ext cx="0" cy="0"/>
          <a:chOff x="0" y="0"/>
          <a:chExt cx="0" cy="0"/>
        </a:xfrm>
      </p:grpSpPr>
      <p:sp>
        <p:nvSpPr>
          <p:cNvPr id="1129" name="Google Shape;1129;p108"/>
          <p:cNvSpPr txBox="1">
            <a:spLocks noGrp="1"/>
          </p:cNvSpPr>
          <p:nvPr>
            <p:ph type="title"/>
          </p:nvPr>
        </p:nvSpPr>
        <p:spPr>
          <a:xfrm rot="5400000">
            <a:off x="4743450" y="2381250"/>
            <a:ext cx="5486400" cy="19431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0" name="Google Shape;1130;p108"/>
          <p:cNvSpPr txBox="1">
            <a:spLocks noGrp="1"/>
          </p:cNvSpPr>
          <p:nvPr>
            <p:ph type="body" idx="1"/>
          </p:nvPr>
        </p:nvSpPr>
        <p:spPr>
          <a:xfrm rot="5400000">
            <a:off x="781050" y="514350"/>
            <a:ext cx="5486400" cy="56769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1" name="Google Shape;1131;p10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2" name="Google Shape;1132;p10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3" name="Google Shape;1133;p10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4"/>
        <p:cNvGrpSpPr/>
        <p:nvPr/>
      </p:nvGrpSpPr>
      <p:grpSpPr>
        <a:xfrm>
          <a:off x="0" y="0"/>
          <a:ext cx="0" cy="0"/>
          <a:chOff x="0" y="0"/>
          <a:chExt cx="0" cy="0"/>
        </a:xfrm>
      </p:grpSpPr>
      <p:sp>
        <p:nvSpPr>
          <p:cNvPr id="1135" name="Google Shape;1135;p1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6" name="Google Shape;1136;p10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7" name="Google Shape;1137;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8" name="Google Shape;1138;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9" name="Google Shape;1139;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9"/>
        <p:cNvGrpSpPr/>
        <p:nvPr/>
      </p:nvGrpSpPr>
      <p:grpSpPr>
        <a:xfrm>
          <a:off x="0" y="0"/>
          <a:ext cx="0" cy="0"/>
          <a:chOff x="0" y="0"/>
          <a:chExt cx="0" cy="0"/>
        </a:xfrm>
      </p:grpSpPr>
      <p:sp>
        <p:nvSpPr>
          <p:cNvPr id="1210" name="Google Shape;1210;p1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1" name="Google Shape;1211;p12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2" name="Google Shape;1212;p1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3" name="Google Shape;1213;p1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4" name="Google Shape;1214;p1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1284"/>
        <p:cNvGrpSpPr/>
        <p:nvPr/>
      </p:nvGrpSpPr>
      <p:grpSpPr>
        <a:xfrm>
          <a:off x="0" y="0"/>
          <a:ext cx="0" cy="0"/>
          <a:chOff x="0" y="0"/>
          <a:chExt cx="0" cy="0"/>
        </a:xfrm>
      </p:grpSpPr>
      <p:sp>
        <p:nvSpPr>
          <p:cNvPr id="1285" name="Google Shape;1285;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6" name="Google Shape;1286;p1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7" name="Google Shape;1287;p1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8" name="Google Shape;1288;p1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9" name="Google Shape;1289;p1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366"/>
        <p:cNvGrpSpPr/>
        <p:nvPr/>
      </p:nvGrpSpPr>
      <p:grpSpPr>
        <a:xfrm>
          <a:off x="0" y="0"/>
          <a:ext cx="0" cy="0"/>
          <a:chOff x="0" y="0"/>
          <a:chExt cx="0" cy="0"/>
        </a:xfrm>
      </p:grpSpPr>
      <p:sp>
        <p:nvSpPr>
          <p:cNvPr id="1367" name="Google Shape;1367;p14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8" name="Google Shape;1368;p146"/>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9" name="Google Shape;1369;p14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0" name="Google Shape;1370;p14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1" name="Google Shape;1371;p14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441"/>
        <p:cNvGrpSpPr/>
        <p:nvPr/>
      </p:nvGrpSpPr>
      <p:grpSpPr>
        <a:xfrm>
          <a:off x="0" y="0"/>
          <a:ext cx="0" cy="0"/>
          <a:chOff x="0" y="0"/>
          <a:chExt cx="0" cy="0"/>
        </a:xfrm>
      </p:grpSpPr>
      <p:sp>
        <p:nvSpPr>
          <p:cNvPr id="1442" name="Google Shape;1442;p15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43" name="Google Shape;1443;p158"/>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4" name="Google Shape;1444;p15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5" name="Google Shape;1445;p15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6" name="Google Shape;1446;p15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516"/>
        <p:cNvGrpSpPr/>
        <p:nvPr/>
      </p:nvGrpSpPr>
      <p:grpSpPr>
        <a:xfrm>
          <a:off x="0" y="0"/>
          <a:ext cx="0" cy="0"/>
          <a:chOff x="0" y="0"/>
          <a:chExt cx="0" cy="0"/>
        </a:xfrm>
      </p:grpSpPr>
      <p:sp>
        <p:nvSpPr>
          <p:cNvPr id="1517" name="Google Shape;1517;p17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8" name="Google Shape;1518;p170"/>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9" name="Google Shape;1519;p17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0" name="Google Shape;1520;p17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1" name="Google Shape;1521;p17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591"/>
        <p:cNvGrpSpPr/>
        <p:nvPr/>
      </p:nvGrpSpPr>
      <p:grpSpPr>
        <a:xfrm>
          <a:off x="0" y="0"/>
          <a:ext cx="0" cy="0"/>
          <a:chOff x="0" y="0"/>
          <a:chExt cx="0" cy="0"/>
        </a:xfrm>
      </p:grpSpPr>
      <p:sp>
        <p:nvSpPr>
          <p:cNvPr id="1592" name="Google Shape;1592;p18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93" name="Google Shape;1593;p182"/>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4" name="Google Shape;1594;p18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5" name="Google Shape;1595;p18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6" name="Google Shape;1596;p18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666"/>
        <p:cNvGrpSpPr/>
        <p:nvPr/>
      </p:nvGrpSpPr>
      <p:grpSpPr>
        <a:xfrm>
          <a:off x="0" y="0"/>
          <a:ext cx="0" cy="0"/>
          <a:chOff x="0" y="0"/>
          <a:chExt cx="0" cy="0"/>
        </a:xfrm>
      </p:grpSpPr>
      <p:sp>
        <p:nvSpPr>
          <p:cNvPr id="1667" name="Google Shape;1667;p19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8" name="Google Shape;1668;p194"/>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9" name="Google Shape;1669;p19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0" name="Google Shape;1670;p19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1" name="Google Shape;1671;p19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741"/>
        <p:cNvGrpSpPr/>
        <p:nvPr/>
      </p:nvGrpSpPr>
      <p:grpSpPr>
        <a:xfrm>
          <a:off x="0" y="0"/>
          <a:ext cx="0" cy="0"/>
          <a:chOff x="0" y="0"/>
          <a:chExt cx="0" cy="0"/>
        </a:xfrm>
      </p:grpSpPr>
      <p:sp>
        <p:nvSpPr>
          <p:cNvPr id="1742" name="Google Shape;1742;p20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43" name="Google Shape;1743;p206"/>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44" name="Google Shape;1744;p20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5" name="Google Shape;1745;p20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6" name="Google Shape;1746;p20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16"/>
        <p:cNvGrpSpPr/>
        <p:nvPr/>
      </p:nvGrpSpPr>
      <p:grpSpPr>
        <a:xfrm>
          <a:off x="0" y="0"/>
          <a:ext cx="0" cy="0"/>
          <a:chOff x="0" y="0"/>
          <a:chExt cx="0" cy="0"/>
        </a:xfrm>
      </p:grpSpPr>
      <p:sp>
        <p:nvSpPr>
          <p:cNvPr id="1817" name="Google Shape;1817;p2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8" name="Google Shape;1818;p2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9" name="Google Shape;1819;p2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0" name="Google Shape;1820;p2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1" name="Google Shape;1821;p2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91"/>
        <p:cNvGrpSpPr/>
        <p:nvPr/>
      </p:nvGrpSpPr>
      <p:grpSpPr>
        <a:xfrm>
          <a:off x="0" y="0"/>
          <a:ext cx="0" cy="0"/>
          <a:chOff x="0" y="0"/>
          <a:chExt cx="0" cy="0"/>
        </a:xfrm>
      </p:grpSpPr>
      <p:sp>
        <p:nvSpPr>
          <p:cNvPr id="1892" name="Google Shape;1892;p23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93" name="Google Shape;1893;p230"/>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4" name="Google Shape;1894;p23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5" name="Google Shape;1895;p23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6" name="Google Shape;1896;p23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6"/>
        <p:cNvGrpSpPr/>
        <p:nvPr/>
      </p:nvGrpSpPr>
      <p:grpSpPr>
        <a:xfrm>
          <a:off x="0" y="0"/>
          <a:ext cx="0" cy="0"/>
          <a:chOff x="0" y="0"/>
          <a:chExt cx="0" cy="0"/>
        </a:xfrm>
      </p:grpSpPr>
      <p:sp>
        <p:nvSpPr>
          <p:cNvPr id="1967" name="Google Shape;1967;p24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8" name="Google Shape;1968;p24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9" name="Google Shape;1969;p2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0" name="Google Shape;1970;p2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1" name="Google Shape;1971;p2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1"/>
        <p:cNvGrpSpPr/>
        <p:nvPr/>
      </p:nvGrpSpPr>
      <p:grpSpPr>
        <a:xfrm>
          <a:off x="0" y="0"/>
          <a:ext cx="0" cy="0"/>
          <a:chOff x="0" y="0"/>
          <a:chExt cx="0" cy="0"/>
        </a:xfrm>
      </p:grpSpPr>
      <p:sp>
        <p:nvSpPr>
          <p:cNvPr id="2042" name="Google Shape;2042;p254"/>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43" name="Google Shape;2043;p254"/>
          <p:cNvSpPr txBox="1">
            <a:spLocks noGrp="1"/>
          </p:cNvSpPr>
          <p:nvPr>
            <p:ph type="body" idx="1"/>
          </p:nvPr>
        </p:nvSpPr>
        <p:spPr>
          <a:xfrm>
            <a:off x="685800" y="1981200"/>
            <a:ext cx="7772400" cy="41148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44" name="Google Shape;2044;p254"/>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5" name="Google Shape;2045;p254"/>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6" name="Google Shape;2046;p254"/>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16"/>
        <p:cNvGrpSpPr/>
        <p:nvPr/>
      </p:nvGrpSpPr>
      <p:grpSpPr>
        <a:xfrm>
          <a:off x="0" y="0"/>
          <a:ext cx="0" cy="0"/>
          <a:chOff x="0" y="0"/>
          <a:chExt cx="0" cy="0"/>
        </a:xfrm>
      </p:grpSpPr>
      <p:grpSp>
        <p:nvGrpSpPr>
          <p:cNvPr id="2117" name="Google Shape;2117;p266"/>
          <p:cNvGrpSpPr/>
          <p:nvPr/>
        </p:nvGrpSpPr>
        <p:grpSpPr>
          <a:xfrm>
            <a:off x="0" y="3902075"/>
            <a:ext cx="3400425" cy="2949575"/>
            <a:chOff x="0" y="2458"/>
            <a:chExt cx="2142" cy="1858"/>
          </a:xfrm>
        </p:grpSpPr>
        <p:sp>
          <p:nvSpPr>
            <p:cNvPr id="2118" name="Google Shape;2118;p266"/>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19" name="Google Shape;2119;p266"/>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0" name="Google Shape;2120;p266"/>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1" name="Google Shape;2121;p266"/>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2" name="Google Shape;2122;p266"/>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3" name="Google Shape;2123;p266"/>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4" name="Google Shape;2124;p266"/>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grpSp>
      <p:sp>
        <p:nvSpPr>
          <p:cNvPr id="2125" name="Google Shape;2125;p26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26" name="Google Shape;2126;p26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27" name="Google Shape;2127;p26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28" name="Google Shape;2128;p2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29" name="Google Shape;2129;p26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Google Shape;162;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6" name="Google Shape;236;p37"/>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 name="Google Shape;237;p3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8" name="Google Shape;238;p3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9" name="Google Shape;239;p3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4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2" name="Google Shape;312;p4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3" name="Google Shape;313;p4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4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4"/>
        <p:cNvGrpSpPr/>
        <p:nvPr/>
      </p:nvGrpSpPr>
      <p:grpSpPr>
        <a:xfrm>
          <a:off x="0" y="0"/>
          <a:ext cx="0" cy="0"/>
          <a:chOff x="0" y="0"/>
          <a:chExt cx="0" cy="0"/>
        </a:xfrm>
      </p:grpSpPr>
      <p:grpSp>
        <p:nvGrpSpPr>
          <p:cNvPr id="385" name="Google Shape;385;p61"/>
          <p:cNvGrpSpPr/>
          <p:nvPr/>
        </p:nvGrpSpPr>
        <p:grpSpPr>
          <a:xfrm>
            <a:off x="152400" y="1981200"/>
            <a:ext cx="1676400" cy="4876800"/>
            <a:chOff x="96" y="1248"/>
            <a:chExt cx="1056" cy="3072"/>
          </a:xfrm>
        </p:grpSpPr>
        <p:sp>
          <p:nvSpPr>
            <p:cNvPr id="386" name="Google Shape;386;p61"/>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7" name="Google Shape;387;p61"/>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8" name="Google Shape;388;p61"/>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9" name="Google Shape;389;p61"/>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0" name="Google Shape;390;p61"/>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1" name="Google Shape;391;p61"/>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2" name="Google Shape;392;p61"/>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3" name="Google Shape;393;p61"/>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4" name="Google Shape;394;p61"/>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5" name="Google Shape;395;p61"/>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6" name="Google Shape;396;p61"/>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7" name="Google Shape;397;p61"/>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8" name="Google Shape;398;p61"/>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9" name="Google Shape;399;p61"/>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0" name="Google Shape;400;p61"/>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1" name="Google Shape;401;p61"/>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2" name="Google Shape;402;p61"/>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3" name="Google Shape;403;p61"/>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4" name="Google Shape;404;p61"/>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5" name="Google Shape;405;p61"/>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6" name="Google Shape;406;p61"/>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7" name="Google Shape;407;p61"/>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8" name="Google Shape;408;p61"/>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9" name="Google Shape;409;p61"/>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0" name="Google Shape;410;p61"/>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1" name="Google Shape;411;p61"/>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2" name="Google Shape;412;p61"/>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3" name="Google Shape;413;p61"/>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4" name="Google Shape;414;p61"/>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5" name="Google Shape;415;p61"/>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6" name="Google Shape;416;p61"/>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7" name="Google Shape;417;p61"/>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8" name="Google Shape;418;p61"/>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9" name="Google Shape;419;p61"/>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0" name="Google Shape;420;p61"/>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1" name="Google Shape;421;p61"/>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2" name="Google Shape;422;p61"/>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3" name="Google Shape;423;p61"/>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4" name="Google Shape;424;p61"/>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5" name="Google Shape;425;p61"/>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6" name="Google Shape;426;p61"/>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7" name="Google Shape;427;p61"/>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8" name="Google Shape;428;p61"/>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9" name="Google Shape;429;p61"/>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0" name="Google Shape;430;p61"/>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1" name="Google Shape;431;p61"/>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432" name="Google Shape;432;p61"/>
          <p:cNvSpPr/>
          <p:nvPr/>
        </p:nvSpPr>
        <p:spPr>
          <a:xfrm>
            <a:off x="1905000" y="1982788"/>
            <a:ext cx="7010400" cy="4875212"/>
          </a:xfrm>
          <a:prstGeom prst="rect">
            <a:avLst/>
          </a:prstGeom>
          <a:solidFill>
            <a:schemeClr val="accent1"/>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433" name="Google Shape;433;p61"/>
          <p:cNvSpPr/>
          <p:nvPr/>
        </p:nvSpPr>
        <p:spPr>
          <a:xfrm>
            <a:off x="152400" y="1295401"/>
            <a:ext cx="87630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434" name="Google Shape;434;p61"/>
          <p:cNvSpPr txBox="1">
            <a:spLocks noGrp="1"/>
          </p:cNvSpPr>
          <p:nvPr>
            <p:ph type="body" idx="1"/>
          </p:nvPr>
        </p:nvSpPr>
        <p:spPr>
          <a:xfrm>
            <a:off x="1860586" y="2286000"/>
            <a:ext cx="6866920" cy="38862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435" name="Google Shape;435;p61"/>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436" name="Google Shape;436;p61"/>
          <p:cNvSpPr/>
          <p:nvPr/>
        </p:nvSpPr>
        <p:spPr>
          <a:xfrm>
            <a:off x="457200" y="457200"/>
            <a:ext cx="1066800" cy="1219200"/>
          </a:xfrm>
          <a:prstGeom prst="rect">
            <a:avLst/>
          </a:prstGeom>
          <a:solidFill>
            <a:schemeClr val="accent1"/>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nvGrpSpPr>
          <p:cNvPr id="437" name="Google Shape;437;p61"/>
          <p:cNvGrpSpPr/>
          <p:nvPr/>
        </p:nvGrpSpPr>
        <p:grpSpPr>
          <a:xfrm>
            <a:off x="150813" y="230188"/>
            <a:ext cx="1600200" cy="1598612"/>
            <a:chOff x="95" y="145"/>
            <a:chExt cx="1008" cy="1007"/>
          </a:xfrm>
        </p:grpSpPr>
        <p:sp>
          <p:nvSpPr>
            <p:cNvPr id="438" name="Google Shape;438;p61"/>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9" name="Google Shape;439;p61"/>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0" name="Google Shape;440;p61"/>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1" name="Google Shape;441;p61"/>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2" name="Google Shape;442;p61"/>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3" name="Google Shape;443;p61"/>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4" name="Google Shape;444;p61"/>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5" name="Google Shape;445;p61"/>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6" name="Google Shape;446;p61"/>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7" name="Google Shape;447;p61"/>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8" name="Google Shape;448;p61"/>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9" name="Google Shape;449;p61"/>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0" name="Google Shape;450;p61"/>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1" name="Google Shape;451;p61"/>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2" name="Google Shape;452;p61"/>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3" name="Google Shape;453;p61"/>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4" name="Google Shape;454;p61"/>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455" name="Google Shape;455;p61"/>
          <p:cNvSpPr/>
          <p:nvPr/>
        </p:nvSpPr>
        <p:spPr>
          <a:xfrm>
            <a:off x="304800" y="1651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6" name="Google Shape;456;p61"/>
          <p:cNvSpPr/>
          <p:nvPr/>
        </p:nvSpPr>
        <p:spPr>
          <a:xfrm>
            <a:off x="76200" y="381000"/>
            <a:ext cx="381000" cy="64992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7" name="Google Shape;457;p61"/>
          <p:cNvSpPr/>
          <p:nvPr/>
        </p:nvSpPr>
        <p:spPr>
          <a:xfrm>
            <a:off x="152400" y="1295401"/>
            <a:ext cx="304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8" name="Google Shape;458;p61"/>
          <p:cNvSpPr/>
          <p:nvPr/>
        </p:nvSpPr>
        <p:spPr>
          <a:xfrm>
            <a:off x="304800" y="16764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9" name="Google Shape;459;p61"/>
          <p:cNvSpPr/>
          <p:nvPr/>
        </p:nvSpPr>
        <p:spPr>
          <a:xfrm>
            <a:off x="1524001" y="304800"/>
            <a:ext cx="381000" cy="6586538"/>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0" name="Google Shape;460;p61"/>
          <p:cNvSpPr/>
          <p:nvPr/>
        </p:nvSpPr>
        <p:spPr>
          <a:xfrm>
            <a:off x="1524000" y="1295401"/>
            <a:ext cx="685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1" name="Google Shape;461;p61"/>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2" name="Google Shape;462;p61"/>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3" name="Google Shape;463;p61"/>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464" name="Google Shape;464;p61"/>
          <p:cNvSpPr/>
          <p:nvPr/>
        </p:nvSpPr>
        <p:spPr>
          <a:xfrm>
            <a:off x="2286000" y="6029325"/>
            <a:ext cx="222250" cy="827088"/>
          </a:xfrm>
          <a:prstGeom prst="rect">
            <a:avLst/>
          </a:prstGeom>
          <a:solidFill>
            <a:srgbClr val="B2B2B2">
              <a:alpha val="49803"/>
            </a:srgbClr>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09"/>
        <p:cNvGrpSpPr/>
        <p:nvPr/>
      </p:nvGrpSpPr>
      <p:grpSpPr>
        <a:xfrm>
          <a:off x="0" y="0"/>
          <a:ext cx="0" cy="0"/>
          <a:chOff x="0" y="0"/>
          <a:chExt cx="0" cy="0"/>
        </a:xfrm>
      </p:grpSpPr>
      <p:grpSp>
        <p:nvGrpSpPr>
          <p:cNvPr id="610" name="Google Shape;610;p73"/>
          <p:cNvGrpSpPr/>
          <p:nvPr/>
        </p:nvGrpSpPr>
        <p:grpSpPr>
          <a:xfrm>
            <a:off x="152400" y="1981200"/>
            <a:ext cx="1676400" cy="4876800"/>
            <a:chOff x="96" y="1248"/>
            <a:chExt cx="1056" cy="3072"/>
          </a:xfrm>
        </p:grpSpPr>
        <p:sp>
          <p:nvSpPr>
            <p:cNvPr id="611" name="Google Shape;611;p73"/>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2" name="Google Shape;612;p73"/>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3" name="Google Shape;613;p73"/>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4" name="Google Shape;614;p73"/>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5" name="Google Shape;615;p73"/>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6" name="Google Shape;616;p73"/>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7" name="Google Shape;617;p73"/>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8" name="Google Shape;618;p73"/>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9" name="Google Shape;619;p73"/>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0" name="Google Shape;620;p73"/>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1" name="Google Shape;621;p73"/>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2" name="Google Shape;622;p73"/>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3" name="Google Shape;623;p73"/>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4" name="Google Shape;624;p73"/>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5" name="Google Shape;625;p73"/>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6" name="Google Shape;626;p73"/>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7" name="Google Shape;627;p73"/>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8" name="Google Shape;628;p73"/>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9" name="Google Shape;629;p73"/>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0" name="Google Shape;630;p73"/>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1" name="Google Shape;631;p73"/>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2" name="Google Shape;632;p73"/>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3" name="Google Shape;633;p73"/>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4" name="Google Shape;634;p73"/>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5" name="Google Shape;635;p73"/>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6" name="Google Shape;636;p73"/>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7" name="Google Shape;637;p73"/>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8" name="Google Shape;638;p73"/>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9" name="Google Shape;639;p73"/>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0" name="Google Shape;640;p73"/>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1" name="Google Shape;641;p73"/>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2" name="Google Shape;642;p73"/>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3" name="Google Shape;643;p73"/>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4" name="Google Shape;644;p73"/>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5" name="Google Shape;645;p73"/>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6" name="Google Shape;646;p73"/>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7" name="Google Shape;647;p73"/>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8" name="Google Shape;648;p73"/>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9" name="Google Shape;649;p73"/>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0" name="Google Shape;650;p73"/>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1" name="Google Shape;651;p73"/>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2" name="Google Shape;652;p73"/>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3" name="Google Shape;653;p73"/>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4" name="Google Shape;654;p73"/>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5" name="Google Shape;655;p73"/>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6" name="Google Shape;656;p73"/>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657" name="Google Shape;657;p73"/>
          <p:cNvSpPr/>
          <p:nvPr/>
        </p:nvSpPr>
        <p:spPr>
          <a:xfrm>
            <a:off x="1905000" y="1982788"/>
            <a:ext cx="7010400" cy="4875212"/>
          </a:xfrm>
          <a:prstGeom prst="rect">
            <a:avLst/>
          </a:prstGeom>
          <a:solidFill>
            <a:srgbClr val="70FF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58" name="Google Shape;658;p73"/>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59" name="Google Shape;659;p73"/>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nvGrpSpPr>
          <p:cNvPr id="660" name="Google Shape;660;p73"/>
          <p:cNvGrpSpPr/>
          <p:nvPr/>
        </p:nvGrpSpPr>
        <p:grpSpPr>
          <a:xfrm>
            <a:off x="150813" y="230188"/>
            <a:ext cx="1600200" cy="1598612"/>
            <a:chOff x="95" y="145"/>
            <a:chExt cx="1008" cy="1007"/>
          </a:xfrm>
        </p:grpSpPr>
        <p:sp>
          <p:nvSpPr>
            <p:cNvPr id="661" name="Google Shape;661;p73"/>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2" name="Google Shape;662;p73"/>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3" name="Google Shape;663;p73"/>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4" name="Google Shape;664;p73"/>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5" name="Google Shape;665;p73"/>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6" name="Google Shape;666;p73"/>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7" name="Google Shape;667;p73"/>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8" name="Google Shape;668;p73"/>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9" name="Google Shape;669;p73"/>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0" name="Google Shape;670;p73"/>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1" name="Google Shape;671;p73"/>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2" name="Google Shape;672;p73"/>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3" name="Google Shape;673;p73"/>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4" name="Google Shape;674;p73"/>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5" name="Google Shape;675;p73"/>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6" name="Google Shape;676;p73"/>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7" name="Google Shape;677;p73"/>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678" name="Google Shape;678;p73"/>
          <p:cNvSpPr/>
          <p:nvPr/>
        </p:nvSpPr>
        <p:spPr>
          <a:xfrm>
            <a:off x="304800" y="1651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9" name="Google Shape;679;p73"/>
          <p:cNvSpPr/>
          <p:nvPr/>
        </p:nvSpPr>
        <p:spPr>
          <a:xfrm>
            <a:off x="76200" y="381000"/>
            <a:ext cx="381000" cy="64992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0" name="Google Shape;680;p73"/>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1" name="Google Shape;681;p73"/>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2" name="Google Shape;682;p73"/>
          <p:cNvSpPr/>
          <p:nvPr/>
        </p:nvSpPr>
        <p:spPr>
          <a:xfrm>
            <a:off x="1524000" y="304800"/>
            <a:ext cx="381000" cy="658653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3" name="Google Shape;683;p73"/>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4" name="Google Shape;684;p7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5" name="Google Shape;685;p7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6" name="Google Shape;686;p7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687" name="Google Shape;687;p73"/>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88" name="Google Shape;688;p73"/>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89" name="Google Shape;689;p73"/>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4"/>
        <p:cNvGrpSpPr/>
        <p:nvPr/>
      </p:nvGrpSpPr>
      <p:grpSpPr>
        <a:xfrm>
          <a:off x="0" y="0"/>
          <a:ext cx="0" cy="0"/>
          <a:chOff x="0" y="0"/>
          <a:chExt cx="0" cy="0"/>
        </a:xfrm>
      </p:grpSpPr>
      <p:grpSp>
        <p:nvGrpSpPr>
          <p:cNvPr id="835" name="Google Shape;835;p85"/>
          <p:cNvGrpSpPr/>
          <p:nvPr/>
        </p:nvGrpSpPr>
        <p:grpSpPr>
          <a:xfrm>
            <a:off x="152400" y="1981200"/>
            <a:ext cx="1676400" cy="4876800"/>
            <a:chOff x="96" y="1248"/>
            <a:chExt cx="1056" cy="3072"/>
          </a:xfrm>
        </p:grpSpPr>
        <p:sp>
          <p:nvSpPr>
            <p:cNvPr id="836" name="Google Shape;836;p85"/>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7" name="Google Shape;837;p85"/>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8" name="Google Shape;838;p85"/>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9" name="Google Shape;839;p85"/>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0" name="Google Shape;840;p85"/>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85"/>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2" name="Google Shape;842;p85"/>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3" name="Google Shape;843;p85"/>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4" name="Google Shape;844;p85"/>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5" name="Google Shape;845;p85"/>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85"/>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7" name="Google Shape;847;p85"/>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85"/>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85"/>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0" name="Google Shape;850;p85"/>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1" name="Google Shape;851;p85"/>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2" name="Google Shape;852;p85"/>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3" name="Google Shape;853;p85"/>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4" name="Google Shape;854;p85"/>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5" name="Google Shape;855;p85"/>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6" name="Google Shape;856;p85"/>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7" name="Google Shape;857;p85"/>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8" name="Google Shape;858;p85"/>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9" name="Google Shape;859;p85"/>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85"/>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1" name="Google Shape;861;p85"/>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2" name="Google Shape;862;p85"/>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3" name="Google Shape;863;p85"/>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85"/>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85"/>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85"/>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7" name="Google Shape;867;p85"/>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8" name="Google Shape;868;p85"/>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9" name="Google Shape;869;p85"/>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0" name="Google Shape;870;p85"/>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1" name="Google Shape;871;p85"/>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2" name="Google Shape;872;p85"/>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3" name="Google Shape;873;p85"/>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4" name="Google Shape;874;p85"/>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5" name="Google Shape;875;p85"/>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6" name="Google Shape;876;p85"/>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7" name="Google Shape;877;p85"/>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8" name="Google Shape;878;p85"/>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9" name="Google Shape;879;p85"/>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0" name="Google Shape;880;p85"/>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1" name="Google Shape;881;p85"/>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882" name="Google Shape;882;p85"/>
          <p:cNvSpPr/>
          <p:nvPr/>
        </p:nvSpPr>
        <p:spPr>
          <a:xfrm>
            <a:off x="1905000" y="1982788"/>
            <a:ext cx="7010400" cy="4875212"/>
          </a:xfrm>
          <a:prstGeom prst="rect">
            <a:avLst/>
          </a:prstGeom>
          <a:solidFill>
            <a:srgbClr val="70FF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3" name="Google Shape;883;p85"/>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4" name="Google Shape;884;p85"/>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885" name="Google Shape;885;p85"/>
          <p:cNvGrpSpPr/>
          <p:nvPr/>
        </p:nvGrpSpPr>
        <p:grpSpPr>
          <a:xfrm>
            <a:off x="150813" y="230188"/>
            <a:ext cx="1600200" cy="1598612"/>
            <a:chOff x="95" y="145"/>
            <a:chExt cx="1008" cy="1007"/>
          </a:xfrm>
        </p:grpSpPr>
        <p:sp>
          <p:nvSpPr>
            <p:cNvPr id="886" name="Google Shape;886;p85"/>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7" name="Google Shape;887;p85"/>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85"/>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9" name="Google Shape;889;p85"/>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0" name="Google Shape;890;p85"/>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1" name="Google Shape;891;p85"/>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2" name="Google Shape;892;p85"/>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3" name="Google Shape;893;p85"/>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4" name="Google Shape;894;p85"/>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5" name="Google Shape;895;p85"/>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6" name="Google Shape;896;p85"/>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7" name="Google Shape;897;p85"/>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8" name="Google Shape;898;p85"/>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9" name="Google Shape;899;p85"/>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85"/>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1" name="Google Shape;901;p85"/>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2" name="Google Shape;902;p85"/>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03" name="Google Shape;903;p85"/>
          <p:cNvSpPr/>
          <p:nvPr/>
        </p:nvSpPr>
        <p:spPr>
          <a:xfrm>
            <a:off x="304800" y="1651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4" name="Google Shape;904;p85"/>
          <p:cNvSpPr/>
          <p:nvPr/>
        </p:nvSpPr>
        <p:spPr>
          <a:xfrm>
            <a:off x="76200" y="381000"/>
            <a:ext cx="381000" cy="64992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5" name="Google Shape;905;p85"/>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6" name="Google Shape;906;p85"/>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7" name="Google Shape;907;p85"/>
          <p:cNvSpPr/>
          <p:nvPr/>
        </p:nvSpPr>
        <p:spPr>
          <a:xfrm>
            <a:off x="1524000" y="304800"/>
            <a:ext cx="381000" cy="658653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85"/>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9" name="Google Shape;909;p8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10" name="Google Shape;910;p8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11" name="Google Shape;911;p8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912" name="Google Shape;912;p85"/>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13" name="Google Shape;913;p85"/>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14" name="Google Shape;914;p8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9"/>
        <p:cNvGrpSpPr/>
        <p:nvPr/>
      </p:nvGrpSpPr>
      <p:grpSpPr>
        <a:xfrm>
          <a:off x="0" y="0"/>
          <a:ext cx="0" cy="0"/>
          <a:chOff x="0" y="0"/>
          <a:chExt cx="0" cy="0"/>
        </a:xfrm>
      </p:grpSpPr>
      <p:sp>
        <p:nvSpPr>
          <p:cNvPr id="1060" name="Google Shape;1060;p9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1" name="Google Shape;1061;p97"/>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2" name="Google Shape;1062;p9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3" name="Google Shape;1063;p9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4" name="Google Shape;1064;p9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0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9.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00.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11.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11.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0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01.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01.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0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01.xml"/><Relationship Id="rId4" Type="http://schemas.openxmlformats.org/officeDocument/2006/relationships/hyperlink" Target="https://holybible.com.cn/cuvmps/colossians/3.htm#footno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0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2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22.xml"/><Relationship Id="rId4" Type="http://schemas.openxmlformats.org/officeDocument/2006/relationships/image" Target="../media/image38.jpg"/></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233.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5.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44.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3"/>
        <p:cNvGrpSpPr/>
        <p:nvPr/>
      </p:nvGrpSpPr>
      <p:grpSpPr>
        <a:xfrm>
          <a:off x="0" y="0"/>
          <a:ext cx="0" cy="0"/>
          <a:chOff x="0" y="0"/>
          <a:chExt cx="0" cy="0"/>
        </a:xfrm>
      </p:grpSpPr>
      <p:pic>
        <p:nvPicPr>
          <p:cNvPr id="2204" name="Google Shape;2204;p278"/>
          <p:cNvPicPr preferRelativeResize="0"/>
          <p:nvPr/>
        </p:nvPicPr>
        <p:blipFill rotWithShape="1">
          <a:blip r:embed="rId4">
            <a:alphaModFix/>
          </a:blip>
          <a:srcRect/>
          <a:stretch/>
        </p:blipFill>
        <p:spPr>
          <a:xfrm>
            <a:off x="-14288" y="0"/>
            <a:ext cx="9204326" cy="6891338"/>
          </a:xfrm>
          <a:prstGeom prst="rect">
            <a:avLst/>
          </a:prstGeom>
          <a:noFill/>
          <a:ln>
            <a:noFill/>
          </a:ln>
        </p:spPr>
      </p:pic>
      <p:sp>
        <p:nvSpPr>
          <p:cNvPr id="2205" name="Google Shape;2205;p278"/>
          <p:cNvSpPr txBox="1">
            <a:spLocks noGrp="1"/>
          </p:cNvSpPr>
          <p:nvPr>
            <p:ph type="ctrTitle"/>
          </p:nvPr>
        </p:nvSpPr>
        <p:spPr>
          <a:xfrm>
            <a:off x="342900" y="2895600"/>
            <a:ext cx="8534400" cy="1089025"/>
          </a:xfrm>
          <a:prstGeom prst="rect">
            <a:avLst/>
          </a:prstGeom>
          <a:noFill/>
          <a:ln>
            <a:noFill/>
          </a:ln>
          <a:effectLst>
            <a:outerShdw blurRad="63500" dist="107763"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9600" b="1">
                <a:solidFill>
                  <a:schemeClr val="lt1"/>
                </a:solidFill>
              </a:rPr>
              <a:t>属灵</a:t>
            </a:r>
            <a:r>
              <a:rPr lang="en-US" sz="9600" b="1" i="0" u="none" strike="noStrike" cap="none">
                <a:solidFill>
                  <a:schemeClr val="lt1"/>
                </a:solidFill>
                <a:latin typeface="Arial"/>
                <a:ea typeface="Arial"/>
                <a:cs typeface="Arial"/>
                <a:sym typeface="Arial"/>
              </a:rPr>
              <a:t>恩赐介</a:t>
            </a:r>
            <a:r>
              <a:rPr lang="en-US" sz="9600" b="1">
                <a:solidFill>
                  <a:schemeClr val="lt1"/>
                </a:solidFill>
              </a:rPr>
              <a:t>绍 （单元一）</a:t>
            </a:r>
            <a:endParaRPr sz="7200" b="1" i="0" u="none" strike="noStrike" cap="none">
              <a:solidFill>
                <a:schemeClr val="dk2"/>
              </a:solidFill>
              <a:latin typeface="Arial"/>
              <a:ea typeface="Arial"/>
              <a:cs typeface="Arial"/>
              <a:sym typeface="Arial"/>
            </a:endParaRPr>
          </a:p>
        </p:txBody>
      </p:sp>
      <p:sp>
        <p:nvSpPr>
          <p:cNvPr id="2206" name="Google Shape;2206;p278"/>
          <p:cNvSpPr txBox="1"/>
          <p:nvPr/>
        </p:nvSpPr>
        <p:spPr>
          <a:xfrm>
            <a:off x="0" y="5970984"/>
            <a:ext cx="9180512" cy="914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FFFF"/>
                </a:solidFill>
                <a:latin typeface="Arial"/>
                <a:ea typeface="Arial"/>
                <a:cs typeface="Arial"/>
                <a:sym typeface="Arial"/>
              </a:rPr>
              <a:t>Dr. Rick Griffith, 新加坡神学院</a:t>
            </a:r>
            <a:endParaRPr sz="2800" b="1" i="0" u="none" strike="noStrike" cap="none">
              <a:solidFill>
                <a:srgbClr val="FFFFFF"/>
              </a:solidFill>
              <a:latin typeface="Arial"/>
              <a:ea typeface="Arial"/>
              <a:cs typeface="Arial"/>
              <a:sym typeface="Arial"/>
            </a:endParaRPr>
          </a:p>
          <a:p>
            <a:pPr marL="0" marR="0" lvl="0" indent="0" algn="ctr" rtl="0">
              <a:spcBef>
                <a:spcPts val="0"/>
              </a:spcBef>
              <a:spcAft>
                <a:spcPts val="0"/>
              </a:spcAft>
              <a:buNone/>
            </a:pPr>
            <a:r>
              <a:rPr lang="en-US" sz="2800" b="1" i="0" u="none" strike="noStrike" cap="none">
                <a:solidFill>
                  <a:srgbClr val="FFFFFF"/>
                </a:solidFill>
                <a:latin typeface="Arial"/>
                <a:ea typeface="Arial"/>
                <a:cs typeface="Arial"/>
                <a:sym typeface="Arial"/>
              </a:rPr>
              <a:t>BibleStudyDownloads.org</a:t>
            </a:r>
            <a:endParaRPr sz="2800" b="1"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287"/>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2"/>
                </a:solidFill>
                <a:latin typeface="Arial"/>
                <a:ea typeface="Arial"/>
                <a:cs typeface="Arial"/>
                <a:sym typeface="Arial"/>
              </a:rPr>
              <a:t>The Wayward Local Church</a:t>
            </a:r>
            <a:endParaRPr/>
          </a:p>
        </p:txBody>
      </p:sp>
      <p:sp>
        <p:nvSpPr>
          <p:cNvPr id="2281" name="Google Shape;2281;p287"/>
          <p:cNvSpPr/>
          <p:nvPr/>
        </p:nvSpPr>
        <p:spPr>
          <a:xfrm>
            <a:off x="0" y="0"/>
            <a:ext cx="9144000" cy="6858000"/>
          </a:xfrm>
          <a:prstGeom prst="rect">
            <a:avLst/>
          </a:prstGeom>
          <a:gradFill>
            <a:gsLst>
              <a:gs pos="0">
                <a:srgbClr val="000066"/>
              </a:gs>
              <a:gs pos="50000">
                <a:schemeClr val="dk1"/>
              </a:gs>
              <a:gs pos="100000">
                <a:srgbClr val="000066"/>
              </a:gs>
            </a:gsLst>
            <a:lin ang="27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2282" name="Google Shape;2282;p287"/>
          <p:cNvSpPr txBox="1"/>
          <p:nvPr/>
        </p:nvSpPr>
        <p:spPr>
          <a:xfrm>
            <a:off x="0" y="5581650"/>
            <a:ext cx="8748713" cy="54451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b="1">
                <a:solidFill>
                  <a:srgbClr val="FFFFFF"/>
                </a:solidFill>
              </a:rPr>
              <a:t>应用神学来解决教会的问题</a:t>
            </a:r>
            <a:endParaRPr/>
          </a:p>
        </p:txBody>
      </p:sp>
      <p:cxnSp>
        <p:nvCxnSpPr>
          <p:cNvPr id="2283" name="Google Shape;2283;p287"/>
          <p:cNvCxnSpPr/>
          <p:nvPr/>
        </p:nvCxnSpPr>
        <p:spPr>
          <a:xfrm>
            <a:off x="781050" y="914400"/>
            <a:ext cx="798195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cxnSp>
        <p:nvCxnSpPr>
          <p:cNvPr id="2284" name="Google Shape;2284;p287"/>
          <p:cNvCxnSpPr/>
          <p:nvPr/>
        </p:nvCxnSpPr>
        <p:spPr>
          <a:xfrm flipH="1">
            <a:off x="304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285" name="Google Shape;2285;p287"/>
          <p:cNvCxnSpPr/>
          <p:nvPr/>
        </p:nvCxnSpPr>
        <p:spPr>
          <a:xfrm>
            <a:off x="4343400" y="914400"/>
            <a:ext cx="25400" cy="2133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286" name="Google Shape;2286;p287"/>
          <p:cNvSpPr txBox="1"/>
          <p:nvPr/>
        </p:nvSpPr>
        <p:spPr>
          <a:xfrm>
            <a:off x="4686300" y="914400"/>
            <a:ext cx="3886200" cy="5238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3200" b="1">
                <a:solidFill>
                  <a:srgbClr val="FFFFFF"/>
                </a:solidFill>
              </a:rPr>
              <a:t> 问题</a:t>
            </a:r>
            <a:endParaRPr/>
          </a:p>
        </p:txBody>
      </p:sp>
      <p:sp>
        <p:nvSpPr>
          <p:cNvPr id="2287" name="Google Shape;2287;p287"/>
          <p:cNvSpPr txBox="1"/>
          <p:nvPr/>
        </p:nvSpPr>
        <p:spPr>
          <a:xfrm rot="-4784211">
            <a:off x="4972356" y="3806868"/>
            <a:ext cx="2470122" cy="876199"/>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敬拜</a:t>
            </a:r>
            <a:endParaRPr/>
          </a:p>
          <a:p>
            <a:pPr marL="0" marR="0" lvl="0" indent="0" algn="ctr" rtl="0">
              <a:lnSpc>
                <a:spcPct val="90000"/>
              </a:lnSpc>
              <a:spcBef>
                <a:spcPts val="0"/>
              </a:spcBef>
              <a:spcAft>
                <a:spcPts val="0"/>
              </a:spcAft>
              <a:buNone/>
            </a:pPr>
            <a:r>
              <a:rPr lang="en-US" sz="2800" b="1" i="0" u="none" strike="noStrike" cap="none">
                <a:solidFill>
                  <a:srgbClr val="FFFFFF"/>
                </a:solidFill>
                <a:latin typeface="Arial"/>
                <a:ea typeface="Arial"/>
                <a:cs typeface="Arial"/>
                <a:sym typeface="Arial"/>
              </a:rPr>
              <a:t>11–14</a:t>
            </a:r>
            <a:endParaRPr/>
          </a:p>
        </p:txBody>
      </p:sp>
      <p:sp>
        <p:nvSpPr>
          <p:cNvPr id="2288" name="Google Shape;2288;p287"/>
          <p:cNvSpPr txBox="1"/>
          <p:nvPr/>
        </p:nvSpPr>
        <p:spPr>
          <a:xfrm>
            <a:off x="5335588" y="2133600"/>
            <a:ext cx="2589300" cy="8748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训词</a:t>
            </a:r>
            <a:endParaRPr/>
          </a:p>
          <a:p>
            <a:pPr marL="0" marR="0" lvl="0" indent="0" algn="ctr" rtl="0">
              <a:lnSpc>
                <a:spcPct val="90000"/>
              </a:lnSpc>
              <a:spcBef>
                <a:spcPts val="0"/>
              </a:spcBef>
              <a:spcAft>
                <a:spcPts val="0"/>
              </a:spcAft>
              <a:buNone/>
            </a:pPr>
            <a:r>
              <a:rPr lang="en-US" sz="2800" b="1" i="0" u="none" strike="noStrike" cap="none">
                <a:solidFill>
                  <a:srgbClr val="FFFFFF"/>
                </a:solidFill>
                <a:latin typeface="Arial"/>
                <a:ea typeface="Arial"/>
                <a:cs typeface="Arial"/>
                <a:sym typeface="Arial"/>
              </a:rPr>
              <a:t>7–16 </a:t>
            </a:r>
            <a:endParaRPr/>
          </a:p>
        </p:txBody>
      </p:sp>
      <p:cxnSp>
        <p:nvCxnSpPr>
          <p:cNvPr id="2289" name="Google Shape;2289;p287"/>
          <p:cNvCxnSpPr/>
          <p:nvPr/>
        </p:nvCxnSpPr>
        <p:spPr>
          <a:xfrm>
            <a:off x="2514600" y="1524000"/>
            <a:ext cx="0" cy="152400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290" name="Google Shape;2290;p287"/>
          <p:cNvSpPr txBox="1"/>
          <p:nvPr/>
        </p:nvSpPr>
        <p:spPr>
          <a:xfrm rot="-4769185">
            <a:off x="6793415" y="4042626"/>
            <a:ext cx="2717726" cy="48726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捐献给圣徒</a:t>
            </a:r>
            <a:r>
              <a:rPr lang="en-US" sz="2800" b="1" i="0" u="none" strike="noStrike" cap="none">
                <a:solidFill>
                  <a:srgbClr val="FFFFFF"/>
                </a:solidFill>
                <a:latin typeface="Arial"/>
                <a:ea typeface="Arial"/>
                <a:cs typeface="Arial"/>
                <a:sym typeface="Arial"/>
              </a:rPr>
              <a:t> 16</a:t>
            </a:r>
            <a:endParaRPr/>
          </a:p>
        </p:txBody>
      </p:sp>
      <p:sp>
        <p:nvSpPr>
          <p:cNvPr id="2291" name="Google Shape;2291;p287"/>
          <p:cNvSpPr txBox="1"/>
          <p:nvPr/>
        </p:nvSpPr>
        <p:spPr>
          <a:xfrm>
            <a:off x="533400" y="2133600"/>
            <a:ext cx="2286000" cy="835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关注</a:t>
            </a:r>
            <a:r>
              <a:rPr lang="en-US" sz="2800" b="1" i="0" u="none" strike="noStrike" cap="none">
                <a:solidFill>
                  <a:srgbClr val="FFFFFF"/>
                </a:solidFill>
                <a:latin typeface="Arial"/>
                <a:ea typeface="Arial"/>
                <a:cs typeface="Arial"/>
                <a:sym typeface="Arial"/>
              </a:rPr>
              <a:t> </a:t>
            </a:r>
            <a:endParaRPr/>
          </a:p>
          <a:p>
            <a:pPr marL="0" marR="0" lvl="0" indent="0" algn="ctr" rtl="0">
              <a:lnSpc>
                <a:spcPct val="85000"/>
              </a:lnSpc>
              <a:spcBef>
                <a:spcPts val="0"/>
              </a:spcBef>
              <a:spcAft>
                <a:spcPts val="0"/>
              </a:spcAft>
              <a:buNone/>
            </a:pPr>
            <a:r>
              <a:rPr lang="en-US" sz="2800" b="1" i="0" u="none" strike="noStrike" cap="none">
                <a:solidFill>
                  <a:srgbClr val="FFFFFF"/>
                </a:solidFill>
                <a:latin typeface="Arial"/>
                <a:ea typeface="Arial"/>
                <a:cs typeface="Arial"/>
                <a:sym typeface="Arial"/>
              </a:rPr>
              <a:t>1–4</a:t>
            </a:r>
            <a:endParaRPr/>
          </a:p>
        </p:txBody>
      </p:sp>
      <p:sp>
        <p:nvSpPr>
          <p:cNvPr id="2292" name="Google Shape;2292;p287"/>
          <p:cNvSpPr txBox="1"/>
          <p:nvPr/>
        </p:nvSpPr>
        <p:spPr>
          <a:xfrm rot="-4800917">
            <a:off x="5854790" y="3919473"/>
            <a:ext cx="2867024" cy="87634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复活</a:t>
            </a:r>
            <a:r>
              <a:rPr lang="en-US" sz="2800" b="1" i="0" u="none" strike="noStrike" cap="none">
                <a:solidFill>
                  <a:srgbClr val="FFFFFF"/>
                </a:solidFill>
                <a:latin typeface="Arial"/>
                <a:ea typeface="Arial"/>
                <a:cs typeface="Arial"/>
                <a:sym typeface="Arial"/>
              </a:rPr>
              <a:t> </a:t>
            </a:r>
            <a:br>
              <a:rPr lang="en-US" sz="2800" b="1" i="0" u="none" strike="noStrike" cap="none">
                <a:solidFill>
                  <a:srgbClr val="FFFFFF"/>
                </a:solidFill>
                <a:latin typeface="Arial"/>
                <a:ea typeface="Arial"/>
                <a:cs typeface="Arial"/>
                <a:sym typeface="Arial"/>
              </a:rPr>
            </a:br>
            <a:r>
              <a:rPr lang="en-US" sz="2800" b="1" i="0" u="none" strike="noStrike" cap="none">
                <a:solidFill>
                  <a:srgbClr val="FFFFFF"/>
                </a:solidFill>
                <a:latin typeface="Arial"/>
                <a:ea typeface="Arial"/>
                <a:cs typeface="Arial"/>
                <a:sym typeface="Arial"/>
              </a:rPr>
              <a:t>15</a:t>
            </a:r>
            <a:endParaRPr/>
          </a:p>
        </p:txBody>
      </p:sp>
      <p:cxnSp>
        <p:nvCxnSpPr>
          <p:cNvPr id="2293" name="Google Shape;2293;p287"/>
          <p:cNvCxnSpPr/>
          <p:nvPr/>
        </p:nvCxnSpPr>
        <p:spPr>
          <a:xfrm>
            <a:off x="762000" y="1524000"/>
            <a:ext cx="800100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294" name="Google Shape;2294;p287"/>
          <p:cNvSpPr/>
          <p:nvPr/>
        </p:nvSpPr>
        <p:spPr>
          <a:xfrm>
            <a:off x="762000" y="211120"/>
            <a:ext cx="8001000" cy="2771700"/>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rgbClr val="FFFFFF"/>
              </a:solidFill>
              <a:latin typeface="Arial"/>
              <a:ea typeface="Arial"/>
              <a:cs typeface="Arial"/>
              <a:sym typeface="Arial"/>
            </a:endParaRPr>
          </a:p>
        </p:txBody>
      </p:sp>
      <p:sp>
        <p:nvSpPr>
          <p:cNvPr id="2295" name="Google Shape;2295;p287"/>
          <p:cNvSpPr txBox="1"/>
          <p:nvPr/>
        </p:nvSpPr>
        <p:spPr>
          <a:xfrm>
            <a:off x="762000" y="1600200"/>
            <a:ext cx="17526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分裂</a:t>
            </a:r>
            <a:endParaRPr/>
          </a:p>
        </p:txBody>
      </p:sp>
      <p:sp>
        <p:nvSpPr>
          <p:cNvPr id="2296" name="Google Shape;2296;p287"/>
          <p:cNvSpPr txBox="1"/>
          <p:nvPr/>
        </p:nvSpPr>
        <p:spPr>
          <a:xfrm>
            <a:off x="2171700" y="1600200"/>
            <a:ext cx="25527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紊乱</a:t>
            </a:r>
            <a:endParaRPr/>
          </a:p>
        </p:txBody>
      </p:sp>
      <p:sp>
        <p:nvSpPr>
          <p:cNvPr id="2297" name="Google Shape;2297;p287"/>
          <p:cNvSpPr txBox="1"/>
          <p:nvPr/>
        </p:nvSpPr>
        <p:spPr>
          <a:xfrm>
            <a:off x="4648200" y="1600200"/>
            <a:ext cx="39624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困难</a:t>
            </a:r>
            <a:endParaRPr/>
          </a:p>
        </p:txBody>
      </p:sp>
      <p:sp>
        <p:nvSpPr>
          <p:cNvPr id="2298" name="Google Shape;2298;p287"/>
          <p:cNvSpPr txBox="1"/>
          <p:nvPr/>
        </p:nvSpPr>
        <p:spPr>
          <a:xfrm>
            <a:off x="2286000" y="2133600"/>
            <a:ext cx="2286000" cy="835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纪律</a:t>
            </a:r>
            <a:endParaRPr/>
          </a:p>
          <a:p>
            <a:pPr marL="0" marR="0" lvl="0" indent="0" algn="ctr" rtl="0">
              <a:lnSpc>
                <a:spcPct val="85000"/>
              </a:lnSpc>
              <a:spcBef>
                <a:spcPts val="0"/>
              </a:spcBef>
              <a:spcAft>
                <a:spcPts val="0"/>
              </a:spcAft>
              <a:buNone/>
            </a:pPr>
            <a:r>
              <a:rPr lang="en-US" sz="2800" b="1" i="0" u="none" strike="noStrike" cap="none">
                <a:solidFill>
                  <a:srgbClr val="FFFFFF"/>
                </a:solidFill>
                <a:latin typeface="Arial"/>
                <a:ea typeface="Arial"/>
                <a:cs typeface="Arial"/>
                <a:sym typeface="Arial"/>
              </a:rPr>
              <a:t>5–6</a:t>
            </a:r>
            <a:endParaRPr/>
          </a:p>
        </p:txBody>
      </p:sp>
      <p:sp>
        <p:nvSpPr>
          <p:cNvPr id="2299" name="Google Shape;2299;p287"/>
          <p:cNvSpPr txBox="1"/>
          <p:nvPr/>
        </p:nvSpPr>
        <p:spPr>
          <a:xfrm rot="-4789336">
            <a:off x="3983038" y="400843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偶像</a:t>
            </a:r>
            <a:r>
              <a:rPr lang="en-US" sz="2800" b="1" i="0" u="none" strike="noStrike" cap="none">
                <a:solidFill>
                  <a:srgbClr val="FFFFFF"/>
                </a:solidFill>
                <a:latin typeface="Arial"/>
                <a:ea typeface="Arial"/>
                <a:cs typeface="Arial"/>
                <a:sym typeface="Arial"/>
              </a:rPr>
              <a:t> 8–10</a:t>
            </a:r>
            <a:endParaRPr/>
          </a:p>
        </p:txBody>
      </p:sp>
      <p:sp>
        <p:nvSpPr>
          <p:cNvPr id="2300" name="Google Shape;2300;p287"/>
          <p:cNvSpPr txBox="1"/>
          <p:nvPr/>
        </p:nvSpPr>
        <p:spPr>
          <a:xfrm rot="-4808628">
            <a:off x="3221038" y="3832225"/>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婚姻</a:t>
            </a:r>
            <a:r>
              <a:rPr lang="en-US" sz="2800" b="1" i="0" u="none" strike="noStrike" cap="none">
                <a:solidFill>
                  <a:srgbClr val="FFFFFF"/>
                </a:solidFill>
                <a:latin typeface="Arial"/>
                <a:ea typeface="Arial"/>
                <a:cs typeface="Arial"/>
                <a:sym typeface="Arial"/>
              </a:rPr>
              <a:t> 7</a:t>
            </a:r>
            <a:endParaRPr/>
          </a:p>
        </p:txBody>
      </p:sp>
      <p:cxnSp>
        <p:nvCxnSpPr>
          <p:cNvPr id="2301" name="Google Shape;2301;p287"/>
          <p:cNvCxnSpPr/>
          <p:nvPr/>
        </p:nvCxnSpPr>
        <p:spPr>
          <a:xfrm flipH="1">
            <a:off x="12192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2" name="Google Shape;2302;p287"/>
          <p:cNvCxnSpPr/>
          <p:nvPr/>
        </p:nvCxnSpPr>
        <p:spPr>
          <a:xfrm flipH="1">
            <a:off x="2057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3" name="Google Shape;2303;p287"/>
          <p:cNvCxnSpPr/>
          <p:nvPr/>
        </p:nvCxnSpPr>
        <p:spPr>
          <a:xfrm flipH="1">
            <a:off x="26670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4" name="Google Shape;2304;p287"/>
          <p:cNvCxnSpPr/>
          <p:nvPr/>
        </p:nvCxnSpPr>
        <p:spPr>
          <a:xfrm flipH="1">
            <a:off x="390525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5" name="Google Shape;2305;p287"/>
          <p:cNvCxnSpPr/>
          <p:nvPr/>
        </p:nvCxnSpPr>
        <p:spPr>
          <a:xfrm flipH="1">
            <a:off x="4495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6" name="Google Shape;2306;p287"/>
          <p:cNvCxnSpPr/>
          <p:nvPr/>
        </p:nvCxnSpPr>
        <p:spPr>
          <a:xfrm flipH="1">
            <a:off x="5486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7" name="Google Shape;2307;p287"/>
          <p:cNvCxnSpPr/>
          <p:nvPr/>
        </p:nvCxnSpPr>
        <p:spPr>
          <a:xfrm flipH="1">
            <a:off x="6629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8" name="Google Shape;2308;p287"/>
          <p:cNvCxnSpPr/>
          <p:nvPr/>
        </p:nvCxnSpPr>
        <p:spPr>
          <a:xfrm flipH="1">
            <a:off x="7543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9" name="Google Shape;2309;p287"/>
          <p:cNvCxnSpPr/>
          <p:nvPr/>
        </p:nvCxnSpPr>
        <p:spPr>
          <a:xfrm flipH="1">
            <a:off x="8305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310" name="Google Shape;2310;p287"/>
          <p:cNvSpPr/>
          <p:nvPr/>
        </p:nvSpPr>
        <p:spPr>
          <a:xfrm>
            <a:off x="304800" y="5536018"/>
            <a:ext cx="8001000" cy="692100"/>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000" b="0" i="0" u="none" strike="noStrike" cap="none">
              <a:solidFill>
                <a:srgbClr val="000000"/>
              </a:solidFill>
              <a:latin typeface="Arial"/>
              <a:ea typeface="Arial"/>
              <a:cs typeface="Arial"/>
              <a:sym typeface="Arial"/>
            </a:endParaRPr>
          </a:p>
        </p:txBody>
      </p:sp>
      <p:cxnSp>
        <p:nvCxnSpPr>
          <p:cNvPr id="2311" name="Google Shape;2311;p287"/>
          <p:cNvCxnSpPr/>
          <p:nvPr/>
        </p:nvCxnSpPr>
        <p:spPr>
          <a:xfrm>
            <a:off x="762000" y="2133600"/>
            <a:ext cx="800100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312" name="Google Shape;2312;p287"/>
          <p:cNvSpPr txBox="1"/>
          <p:nvPr/>
        </p:nvSpPr>
        <p:spPr>
          <a:xfrm rot="-4808628">
            <a:off x="1392238" y="396398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乱伦</a:t>
            </a:r>
            <a:r>
              <a:rPr lang="en-US" sz="2800" b="1" i="0" u="none" strike="noStrike" cap="none">
                <a:solidFill>
                  <a:srgbClr val="FFFFFF"/>
                </a:solidFill>
                <a:latin typeface="Arial"/>
                <a:ea typeface="Arial"/>
                <a:cs typeface="Arial"/>
                <a:sym typeface="Arial"/>
              </a:rPr>
              <a:t> 5</a:t>
            </a:r>
            <a:endParaRPr/>
          </a:p>
        </p:txBody>
      </p:sp>
      <p:sp>
        <p:nvSpPr>
          <p:cNvPr id="2313" name="Google Shape;2313;p287"/>
          <p:cNvSpPr txBox="1"/>
          <p:nvPr/>
        </p:nvSpPr>
        <p:spPr>
          <a:xfrm rot="-4808628">
            <a:off x="2001838" y="404018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诉讼与官司</a:t>
            </a:r>
            <a:r>
              <a:rPr lang="en-US" sz="2800" b="1" i="0" u="none" strike="noStrike" cap="none">
                <a:solidFill>
                  <a:srgbClr val="FFFFFF"/>
                </a:solidFill>
                <a:latin typeface="Arial"/>
                <a:ea typeface="Arial"/>
                <a:cs typeface="Arial"/>
                <a:sym typeface="Arial"/>
              </a:rPr>
              <a:t> 6</a:t>
            </a:r>
            <a:endParaRPr/>
          </a:p>
        </p:txBody>
      </p:sp>
      <p:sp>
        <p:nvSpPr>
          <p:cNvPr id="2314" name="Google Shape;2314;p287"/>
          <p:cNvSpPr txBox="1"/>
          <p:nvPr/>
        </p:nvSpPr>
        <p:spPr>
          <a:xfrm rot="-4808628">
            <a:off x="2611438" y="4038600"/>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放荡</a:t>
            </a:r>
            <a:endParaRPr/>
          </a:p>
        </p:txBody>
      </p:sp>
      <p:cxnSp>
        <p:nvCxnSpPr>
          <p:cNvPr id="2315" name="Google Shape;2315;p287"/>
          <p:cNvCxnSpPr/>
          <p:nvPr/>
        </p:nvCxnSpPr>
        <p:spPr>
          <a:xfrm flipH="1">
            <a:off x="3352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316" name="Google Shape;2316;p287"/>
          <p:cNvSpPr txBox="1"/>
          <p:nvPr/>
        </p:nvSpPr>
        <p:spPr>
          <a:xfrm rot="-4808628">
            <a:off x="-228600" y="3995738"/>
            <a:ext cx="2511425"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派别 </a:t>
            </a:r>
            <a:r>
              <a:rPr lang="en-US" sz="2800" b="1" i="0" u="none" strike="noStrike" cap="none">
                <a:solidFill>
                  <a:srgbClr val="FFFFFF"/>
                </a:solidFill>
                <a:latin typeface="Arial"/>
                <a:ea typeface="Arial"/>
                <a:cs typeface="Arial"/>
                <a:sym typeface="Arial"/>
              </a:rPr>
              <a:t>1–2</a:t>
            </a:r>
            <a:endParaRPr/>
          </a:p>
        </p:txBody>
      </p:sp>
      <p:sp>
        <p:nvSpPr>
          <p:cNvPr id="2317" name="Google Shape;2317;p287"/>
          <p:cNvSpPr txBox="1"/>
          <p:nvPr/>
        </p:nvSpPr>
        <p:spPr>
          <a:xfrm>
            <a:off x="1241925" y="313557"/>
            <a:ext cx="7060200" cy="4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FFFFFF"/>
                </a:solidFill>
              </a:rPr>
              <a:t>任性的地方教会 (哥林多前书)</a:t>
            </a:r>
            <a:endParaRPr sz="3000" b="1">
              <a:solidFill>
                <a:srgbClr val="FFFFFF"/>
              </a:solidFill>
            </a:endParaRPr>
          </a:p>
        </p:txBody>
      </p:sp>
      <p:sp>
        <p:nvSpPr>
          <p:cNvPr id="2318" name="Google Shape;2318;p287"/>
          <p:cNvSpPr txBox="1"/>
          <p:nvPr/>
        </p:nvSpPr>
        <p:spPr>
          <a:xfrm rot="-4808628">
            <a:off x="696913" y="3806825"/>
            <a:ext cx="2470150" cy="8763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肉欲</a:t>
            </a:r>
            <a:r>
              <a:rPr lang="en-US" sz="2800" b="1" i="0" u="none" strike="noStrike" cap="none">
                <a:solidFill>
                  <a:srgbClr val="FFFFFF"/>
                </a:solidFill>
                <a:latin typeface="Arial"/>
                <a:ea typeface="Arial"/>
                <a:cs typeface="Arial"/>
                <a:sym typeface="Arial"/>
              </a:rPr>
              <a:t> </a:t>
            </a:r>
            <a:endParaRPr/>
          </a:p>
          <a:p>
            <a:pPr marL="0" marR="0" lvl="0" indent="0" algn="ctr" rtl="0">
              <a:lnSpc>
                <a:spcPct val="90000"/>
              </a:lnSpc>
              <a:spcBef>
                <a:spcPts val="0"/>
              </a:spcBef>
              <a:spcAft>
                <a:spcPts val="0"/>
              </a:spcAft>
              <a:buNone/>
            </a:pPr>
            <a:r>
              <a:rPr lang="en-US" sz="2800" b="1" i="0" u="none" strike="noStrike" cap="none">
                <a:solidFill>
                  <a:srgbClr val="FFFFFF"/>
                </a:solidFill>
                <a:latin typeface="Arial"/>
                <a:ea typeface="Arial"/>
                <a:cs typeface="Arial"/>
                <a:sym typeface="Arial"/>
              </a:rPr>
              <a:t>3–4</a:t>
            </a:r>
            <a:endParaRPr/>
          </a:p>
        </p:txBody>
      </p:sp>
      <p:sp>
        <p:nvSpPr>
          <p:cNvPr id="2319" name="Google Shape;2319;p287"/>
          <p:cNvSpPr/>
          <p:nvPr/>
        </p:nvSpPr>
        <p:spPr>
          <a:xfrm rot="689131">
            <a:off x="5732463" y="3074988"/>
            <a:ext cx="1014412" cy="2362200"/>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2320" name="Google Shape;2320;p287"/>
          <p:cNvSpPr txBox="1"/>
          <p:nvPr/>
        </p:nvSpPr>
        <p:spPr>
          <a:xfrm>
            <a:off x="830350" y="999475"/>
            <a:ext cx="3466800" cy="4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FFFFFF"/>
                </a:solidFill>
              </a:rPr>
              <a:t>报导</a:t>
            </a:r>
            <a:endParaRPr sz="2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9"/>
                                        </p:tgtEl>
                                        <p:attrNameLst>
                                          <p:attrName>style.visibility</p:attrName>
                                        </p:attrNameLst>
                                      </p:cBhvr>
                                      <p:to>
                                        <p:strVal val="visible"/>
                                      </p:to>
                                    </p:set>
                                    <p:animEffect transition="in" filter="fade">
                                      <p:cBhvr>
                                        <p:cTn id="7" dur="500"/>
                                        <p:tgtEl>
                                          <p:spTgt spid="2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5"/>
        <p:cNvGrpSpPr/>
        <p:nvPr/>
      </p:nvGrpSpPr>
      <p:grpSpPr>
        <a:xfrm>
          <a:off x="0" y="0"/>
          <a:ext cx="0" cy="0"/>
          <a:chOff x="0" y="0"/>
          <a:chExt cx="0" cy="0"/>
        </a:xfrm>
      </p:grpSpPr>
      <p:sp>
        <p:nvSpPr>
          <p:cNvPr id="2326" name="Google Shape;2326;p288"/>
          <p:cNvSpPr txBox="1">
            <a:spLocks noGrp="1"/>
          </p:cNvSpPr>
          <p:nvPr>
            <p:ph type="title"/>
          </p:nvPr>
        </p:nvSpPr>
        <p:spPr>
          <a:xfrm>
            <a:off x="1042988" y="609600"/>
            <a:ext cx="7415212"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t>今天我们会探讨的课题</a:t>
            </a:r>
            <a:r>
              <a:rPr lang="en-US" sz="4400" b="1" i="0" u="none" strike="noStrike" cap="none">
                <a:solidFill>
                  <a:schemeClr val="dk2"/>
                </a:solidFill>
                <a:latin typeface="Arial"/>
                <a:ea typeface="Arial"/>
                <a:cs typeface="Arial"/>
                <a:sym typeface="Arial"/>
              </a:rPr>
              <a:t>…</a:t>
            </a:r>
            <a:endParaRPr/>
          </a:p>
        </p:txBody>
      </p:sp>
      <p:sp>
        <p:nvSpPr>
          <p:cNvPr id="2327" name="Google Shape;2327;p288"/>
          <p:cNvSpPr/>
          <p:nvPr/>
        </p:nvSpPr>
        <p:spPr>
          <a:xfrm>
            <a:off x="685800" y="2133600"/>
            <a:ext cx="7772400" cy="411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3600"/>
              <a:buFont typeface="Arial"/>
              <a:buChar char="•"/>
            </a:pPr>
            <a:r>
              <a:rPr lang="en-US" sz="3600" b="1" dirty="0" err="1">
                <a:solidFill>
                  <a:schemeClr val="dk2"/>
                </a:solidFill>
              </a:rPr>
              <a:t>哥林多前书十二章的</a:t>
            </a:r>
            <a:r>
              <a:rPr lang="en-US" sz="3600" b="1" u="sng" dirty="0" err="1">
                <a:solidFill>
                  <a:schemeClr val="dk2"/>
                </a:solidFill>
              </a:rPr>
              <a:t>基本议题</a:t>
            </a:r>
            <a:endParaRPr u="sng" dirty="0"/>
          </a:p>
          <a:p>
            <a:pPr marL="342900" marR="0" lvl="0" indent="-342900" algn="l" rtl="0">
              <a:spcBef>
                <a:spcPts val="720"/>
              </a:spcBef>
              <a:spcAft>
                <a:spcPts val="0"/>
              </a:spcAft>
              <a:buClr>
                <a:schemeClr val="dk2"/>
              </a:buClr>
              <a:buSzPts val="3600"/>
              <a:buFont typeface="Arial"/>
              <a:buChar char="•"/>
            </a:pPr>
            <a:r>
              <a:rPr lang="en-US" sz="3600" b="1" u="sng" dirty="0" err="1">
                <a:solidFill>
                  <a:schemeClr val="dk2"/>
                </a:solidFill>
              </a:rPr>
              <a:t>天赋</a:t>
            </a:r>
            <a:r>
              <a:rPr lang="en-US" sz="3600" b="1" u="sng" dirty="0">
                <a:solidFill>
                  <a:schemeClr val="dk2"/>
                </a:solidFill>
              </a:rPr>
              <a:t>/</a:t>
            </a:r>
            <a:r>
              <a:rPr lang="en-US" sz="3600" b="1" u="sng" dirty="0" err="1">
                <a:solidFill>
                  <a:schemeClr val="dk2"/>
                </a:solidFill>
              </a:rPr>
              <a:t>才能</a:t>
            </a:r>
            <a:r>
              <a:rPr lang="en-US" sz="3600" b="1" i="0" u="none" strike="noStrike" cap="none" dirty="0">
                <a:solidFill>
                  <a:schemeClr val="dk2"/>
                </a:solidFill>
                <a:latin typeface="Arial"/>
                <a:ea typeface="Arial"/>
                <a:cs typeface="Arial"/>
                <a:sym typeface="Arial"/>
              </a:rPr>
              <a:t> </a:t>
            </a:r>
            <a:r>
              <a:rPr lang="en-US" sz="3600" b="1" dirty="0">
                <a:solidFill>
                  <a:schemeClr val="dk2"/>
                </a:solidFill>
              </a:rPr>
              <a:t>与 </a:t>
            </a:r>
            <a:r>
              <a:rPr lang="en-US" sz="3600" b="1" dirty="0" err="1">
                <a:solidFill>
                  <a:schemeClr val="dk2"/>
                </a:solidFill>
              </a:rPr>
              <a:t>恩赐</a:t>
            </a:r>
            <a:endParaRPr dirty="0"/>
          </a:p>
          <a:p>
            <a:pPr marL="342900" marR="0" lvl="0" indent="-342900" algn="l" rtl="0">
              <a:spcBef>
                <a:spcPts val="720"/>
              </a:spcBef>
              <a:spcAft>
                <a:spcPts val="0"/>
              </a:spcAft>
              <a:buClr>
                <a:schemeClr val="dk2"/>
              </a:buClr>
              <a:buSzPts val="3600"/>
              <a:buFont typeface="Arial"/>
              <a:buChar char="•"/>
            </a:pPr>
            <a:r>
              <a:rPr lang="en-US" sz="3600" b="1" u="sng" dirty="0" err="1">
                <a:solidFill>
                  <a:schemeClr val="dk2"/>
                </a:solidFill>
              </a:rPr>
              <a:t>为何要考察</a:t>
            </a:r>
            <a:r>
              <a:rPr lang="en-US" sz="3600" b="1" dirty="0" err="1">
                <a:solidFill>
                  <a:schemeClr val="dk2"/>
                </a:solidFill>
              </a:rPr>
              <a:t>并认知我们的恩赐</a:t>
            </a:r>
            <a:r>
              <a:rPr lang="en-US" sz="3600" b="1" dirty="0">
                <a:solidFill>
                  <a:schemeClr val="dk2"/>
                </a:solidFill>
              </a:rPr>
              <a:t>？</a:t>
            </a:r>
            <a:endParaRPr dirty="0"/>
          </a:p>
          <a:p>
            <a:pPr marL="342900" marR="0" lvl="0" indent="-342900" algn="l" rtl="0">
              <a:spcBef>
                <a:spcPts val="720"/>
              </a:spcBef>
              <a:spcAft>
                <a:spcPts val="0"/>
              </a:spcAft>
              <a:buClr>
                <a:schemeClr val="dk2"/>
              </a:buClr>
              <a:buSzPts val="3600"/>
              <a:buFont typeface="Arial"/>
              <a:buChar char="•"/>
            </a:pPr>
            <a:r>
              <a:rPr lang="en-US" sz="3600" b="1" dirty="0" err="1">
                <a:solidFill>
                  <a:schemeClr val="dk2"/>
                </a:solidFill>
              </a:rPr>
              <a:t>关于属灵恩赐的</a:t>
            </a:r>
            <a:r>
              <a:rPr lang="en-US" sz="3600" b="1" u="sng" dirty="0" err="1">
                <a:solidFill>
                  <a:schemeClr val="dk2"/>
                </a:solidFill>
              </a:rPr>
              <a:t>戒命</a:t>
            </a:r>
            <a:endParaRPr sz="3600" b="1" i="0" u="sng" strike="noStrike" cap="none" dirty="0">
              <a:solidFill>
                <a:schemeClr val="dk2"/>
              </a:solidFill>
              <a:latin typeface="Arial"/>
              <a:ea typeface="Arial"/>
              <a:cs typeface="Arial"/>
              <a:sym typeface="Arial"/>
            </a:endParaRPr>
          </a:p>
          <a:p>
            <a:pPr marL="342900" marR="0" lvl="0" indent="-342900" algn="l" rtl="0">
              <a:spcBef>
                <a:spcPts val="720"/>
              </a:spcBef>
              <a:spcAft>
                <a:spcPts val="0"/>
              </a:spcAft>
              <a:buClr>
                <a:schemeClr val="dk2"/>
              </a:buClr>
              <a:buSzPts val="3600"/>
              <a:buFont typeface="Arial"/>
              <a:buChar char="•"/>
            </a:pPr>
            <a:r>
              <a:rPr lang="en-US" sz="3600" b="1" u="sng" dirty="0" err="1">
                <a:solidFill>
                  <a:schemeClr val="dk2"/>
                </a:solidFill>
              </a:rPr>
              <a:t>在新约里所列举的属灵恩赐</a:t>
            </a:r>
            <a:endParaRPr u="sng"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pic>
        <p:nvPicPr>
          <p:cNvPr id="2333" name="Google Shape;2333;p289" descr="Holiday 00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34" name="Google Shape;2334;p289"/>
          <p:cNvSpPr txBox="1">
            <a:spLocks noGrp="1"/>
          </p:cNvSpPr>
          <p:nvPr>
            <p:ph type="ctrTitle"/>
          </p:nvPr>
        </p:nvSpPr>
        <p:spPr>
          <a:xfrm>
            <a:off x="685800" y="228600"/>
            <a:ext cx="7772400" cy="1143000"/>
          </a:xfrm>
          <a:prstGeom prst="rect">
            <a:avLst/>
          </a:prstGeom>
          <a:noFill/>
          <a:ln>
            <a:noFill/>
          </a:ln>
          <a:effectLst>
            <a:outerShdw blurRad="63500" dist="107763" dir="18900000" algn="ctr" rotWithShape="0">
              <a:srgbClr val="000000">
                <a:alpha val="74901"/>
              </a:srgb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6000" b="1" i="0" u="none" strike="noStrike" cap="none">
                <a:solidFill>
                  <a:schemeClr val="lt1"/>
                </a:solidFill>
                <a:latin typeface="Arial"/>
                <a:ea typeface="Arial"/>
                <a:cs typeface="Arial"/>
                <a:sym typeface="Arial"/>
              </a:rPr>
              <a:t>属灵的恩赐</a:t>
            </a:r>
            <a:endParaRPr sz="6000" b="1" i="0" u="none" strike="noStrike" cap="none">
              <a:solidFill>
                <a:schemeClr val="lt1"/>
              </a:solidFill>
              <a:latin typeface="Arial"/>
              <a:ea typeface="Arial"/>
              <a:cs typeface="Arial"/>
              <a:sym typeface="Arial"/>
            </a:endParaRPr>
          </a:p>
        </p:txBody>
      </p:sp>
      <p:sp>
        <p:nvSpPr>
          <p:cNvPr id="2335" name="Google Shape;2335;p289"/>
          <p:cNvSpPr txBox="1">
            <a:spLocks noGrp="1"/>
          </p:cNvSpPr>
          <p:nvPr>
            <p:ph type="subTitle" idx="1"/>
          </p:nvPr>
        </p:nvSpPr>
        <p:spPr>
          <a:xfrm>
            <a:off x="533401" y="5105400"/>
            <a:ext cx="8077200" cy="1524000"/>
          </a:xfrm>
          <a:prstGeom prst="rect">
            <a:avLst/>
          </a:prstGeom>
          <a:noFill/>
          <a:ln>
            <a:noFill/>
          </a:ln>
          <a:effectLst>
            <a:outerShdw blurRad="63500" dist="107763" dir="18900000" algn="ctr" rotWithShape="0">
              <a:srgbClr val="000000">
                <a:alpha val="74901"/>
              </a:srgbClr>
            </a:outerShdw>
          </a:effectLst>
        </p:spPr>
        <p:txBody>
          <a:bodyPr spcFirstLastPara="1" wrap="square" lIns="91250" tIns="45625" rIns="91250" bIns="45625" anchor="t" anchorCtr="0">
            <a:noAutofit/>
          </a:bodyPr>
          <a:lstStyle/>
          <a:p>
            <a:pPr marL="0" marR="0" lvl="0" indent="0" algn="ctr" rtl="0">
              <a:spcBef>
                <a:spcPts val="0"/>
              </a:spcBef>
              <a:spcAft>
                <a:spcPts val="0"/>
              </a:spcAft>
              <a:buClr>
                <a:schemeClr val="lt1"/>
              </a:buClr>
              <a:buSzPts val="4800"/>
              <a:buFont typeface="Arial"/>
              <a:buNone/>
            </a:pPr>
            <a:r>
              <a:rPr lang="en-US" sz="4800" b="1" i="1" u="none" strike="noStrike" cap="none">
                <a:solidFill>
                  <a:schemeClr val="lt1"/>
                </a:solidFill>
                <a:latin typeface="Arial"/>
                <a:ea typeface="Arial"/>
                <a:cs typeface="Arial"/>
                <a:sym typeface="Arial"/>
              </a:rPr>
              <a:t>我们应该从哪里</a:t>
            </a:r>
            <a:r>
              <a:rPr lang="en-US" sz="4800" b="1" i="1" u="none" strike="noStrike" cap="none">
                <a:solidFill>
                  <a:srgbClr val="FFFF00"/>
                </a:solidFill>
                <a:latin typeface="Arial"/>
                <a:ea typeface="Arial"/>
                <a:cs typeface="Arial"/>
                <a:sym typeface="Arial"/>
              </a:rPr>
              <a:t>开始</a:t>
            </a:r>
            <a:r>
              <a:rPr lang="en-US" sz="4800" b="1" i="1" u="none" strike="noStrike" cap="none">
                <a:solidFill>
                  <a:schemeClr val="lt1"/>
                </a:solidFill>
                <a:latin typeface="Arial"/>
                <a:ea typeface="Arial"/>
                <a:cs typeface="Arial"/>
                <a:sym typeface="Arial"/>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0"/>
        <p:cNvGrpSpPr/>
        <p:nvPr/>
      </p:nvGrpSpPr>
      <p:grpSpPr>
        <a:xfrm>
          <a:off x="0" y="0"/>
          <a:ext cx="0" cy="0"/>
          <a:chOff x="0" y="0"/>
          <a:chExt cx="0" cy="0"/>
        </a:xfrm>
      </p:grpSpPr>
      <p:grpSp>
        <p:nvGrpSpPr>
          <p:cNvPr id="2341" name="Google Shape;2341;p290"/>
          <p:cNvGrpSpPr/>
          <p:nvPr/>
        </p:nvGrpSpPr>
        <p:grpSpPr>
          <a:xfrm>
            <a:off x="-53939" y="0"/>
            <a:ext cx="9350375" cy="7031038"/>
            <a:chOff x="-34" y="0"/>
            <a:chExt cx="5890" cy="4429"/>
          </a:xfrm>
        </p:grpSpPr>
        <p:sp>
          <p:nvSpPr>
            <p:cNvPr id="2342" name="Google Shape;2342;p290"/>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2343" name="Google Shape;2343;p290"/>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grpSp>
      <p:grpSp>
        <p:nvGrpSpPr>
          <p:cNvPr id="2344" name="Google Shape;2344;p290"/>
          <p:cNvGrpSpPr/>
          <p:nvPr/>
        </p:nvGrpSpPr>
        <p:grpSpPr>
          <a:xfrm>
            <a:off x="1905001" y="1181100"/>
            <a:ext cx="5219700" cy="5219700"/>
            <a:chOff x="1200" y="696"/>
            <a:chExt cx="3288" cy="3288"/>
          </a:xfrm>
        </p:grpSpPr>
        <p:sp>
          <p:nvSpPr>
            <p:cNvPr id="2345" name="Google Shape;2345;p290"/>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2346" name="Google Shape;2346;p290"/>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grpSp>
      <p:sp>
        <p:nvSpPr>
          <p:cNvPr id="2347" name="Google Shape;2347;p290"/>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2348" name="Google Shape;2348;p290"/>
          <p:cNvSpPr/>
          <p:nvPr/>
        </p:nvSpPr>
        <p:spPr>
          <a:xfrm>
            <a:off x="1733551" y="609601"/>
            <a:ext cx="5791200" cy="4773613"/>
          </a:xfrm>
          <a:prstGeom prst="triangle">
            <a:avLst>
              <a:gd name="adj" fmla="val 50000"/>
            </a:avLst>
          </a:prstGeom>
          <a:gradFill>
            <a:gsLst>
              <a:gs pos="0">
                <a:srgbClr val="8F0000"/>
              </a:gs>
              <a:gs pos="100000">
                <a:srgbClr val="CC0000"/>
              </a:gs>
            </a:gsLst>
            <a:path path="circle">
              <a:fillToRect l="50000" t="50000" r="50000" b="50000"/>
            </a:path>
            <a:tileRect/>
          </a:gradFill>
          <a:ln>
            <a:noFill/>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2349" name="Google Shape;2349;p290"/>
          <p:cNvSpPr txBox="1"/>
          <p:nvPr/>
        </p:nvSpPr>
        <p:spPr>
          <a:xfrm>
            <a:off x="4114800" y="20415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u="none" strike="noStrike" cap="none">
                <a:solidFill>
                  <a:srgbClr val="FFFFFF"/>
                </a:solidFill>
                <a:latin typeface="Times New Roman"/>
                <a:ea typeface="Times New Roman"/>
                <a:cs typeface="Times New Roman"/>
                <a:sym typeface="Times New Roman"/>
              </a:rPr>
              <a:t>是</a:t>
            </a:r>
            <a:endParaRPr sz="4000" b="1" i="1" u="none" strike="noStrike" cap="none">
              <a:solidFill>
                <a:srgbClr val="FFFFFF"/>
              </a:solidFill>
              <a:latin typeface="Times New Roman"/>
              <a:ea typeface="Times New Roman"/>
              <a:cs typeface="Times New Roman"/>
              <a:sym typeface="Times New Roman"/>
            </a:endParaRPr>
          </a:p>
        </p:txBody>
      </p:sp>
      <p:sp>
        <p:nvSpPr>
          <p:cNvPr id="2350" name="Google Shape;2350;p290"/>
          <p:cNvSpPr txBox="1"/>
          <p:nvPr/>
        </p:nvSpPr>
        <p:spPr>
          <a:xfrm>
            <a:off x="5608638" y="4251360"/>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u="none" strike="noStrike" cap="none">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351" name="Google Shape;2351;p290"/>
          <p:cNvSpPr txBox="1"/>
          <p:nvPr/>
        </p:nvSpPr>
        <p:spPr>
          <a:xfrm>
            <a:off x="2438401" y="4251360"/>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352" name="Google Shape;2352;p290"/>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儿子</a:t>
            </a:r>
            <a:endParaRPr sz="4000" b="1" i="1">
              <a:solidFill>
                <a:srgbClr val="FFFFFF"/>
              </a:solidFill>
              <a:latin typeface="Times New Roman"/>
              <a:ea typeface="Times New Roman"/>
              <a:cs typeface="Times New Roman"/>
              <a:sym typeface="Times New Roman"/>
            </a:endParaRPr>
          </a:p>
        </p:txBody>
      </p:sp>
      <p:grpSp>
        <p:nvGrpSpPr>
          <p:cNvPr id="2353" name="Google Shape;2353;p290"/>
          <p:cNvGrpSpPr/>
          <p:nvPr/>
        </p:nvGrpSpPr>
        <p:grpSpPr>
          <a:xfrm>
            <a:off x="3629025" y="2862263"/>
            <a:ext cx="1981200" cy="1752600"/>
            <a:chOff x="2286" y="1803"/>
            <a:chExt cx="1248" cy="1104"/>
          </a:xfrm>
        </p:grpSpPr>
        <p:sp>
          <p:nvSpPr>
            <p:cNvPr id="2354" name="Google Shape;2354;p290"/>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神</a:t>
              </a:r>
              <a:endParaRPr sz="4000" b="1" i="1">
                <a:solidFill>
                  <a:srgbClr val="FFFFFF"/>
                </a:solidFill>
                <a:latin typeface="Times New Roman"/>
                <a:ea typeface="Times New Roman"/>
                <a:cs typeface="Times New Roman"/>
                <a:sym typeface="Times New Roman"/>
              </a:endParaRPr>
            </a:p>
          </p:txBody>
        </p:sp>
        <p:sp>
          <p:nvSpPr>
            <p:cNvPr id="2355" name="Google Shape;2355;p290"/>
            <p:cNvSpPr/>
            <p:nvPr/>
          </p:nvSpPr>
          <p:spPr>
            <a:xfrm>
              <a:off x="2286" y="1803"/>
              <a:ext cx="1248" cy="1104"/>
            </a:xfrm>
            <a:prstGeom prst="irregularSeal1">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356" name="Google Shape;2356;p290"/>
          <p:cNvSpPr txBox="1"/>
          <p:nvPr/>
        </p:nvSpPr>
        <p:spPr>
          <a:xfrm>
            <a:off x="3714750" y="1431961"/>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父</a:t>
            </a:r>
            <a:endParaRPr sz="4000" b="1" i="1">
              <a:solidFill>
                <a:srgbClr val="FFFFFF"/>
              </a:solidFill>
              <a:latin typeface="Times New Roman"/>
              <a:ea typeface="Times New Roman"/>
              <a:cs typeface="Times New Roman"/>
              <a:sym typeface="Times New Roman"/>
            </a:endParaRPr>
          </a:p>
        </p:txBody>
      </p:sp>
      <p:sp>
        <p:nvSpPr>
          <p:cNvPr id="2357" name="Google Shape;2357;p290"/>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圣灵</a:t>
            </a:r>
            <a:endParaRPr sz="4000" b="1" i="1">
              <a:solidFill>
                <a:srgbClr val="FFFFFF"/>
              </a:solidFill>
              <a:latin typeface="Times New Roman"/>
              <a:ea typeface="Times New Roman"/>
              <a:cs typeface="Times New Roman"/>
              <a:sym typeface="Times New Roman"/>
            </a:endParaRPr>
          </a:p>
        </p:txBody>
      </p:sp>
      <p:sp>
        <p:nvSpPr>
          <p:cNvPr id="2358" name="Google Shape;2358;p290"/>
          <p:cNvSpPr/>
          <p:nvPr/>
        </p:nvSpPr>
        <p:spPr>
          <a:xfrm rot="-3731304">
            <a:off x="1997077"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359" name="Google Shape;2359;p290"/>
          <p:cNvSpPr/>
          <p:nvPr/>
        </p:nvSpPr>
        <p:spPr>
          <a:xfrm rot="3668274">
            <a:off x="5957889"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360" name="Google Shape;2360;p290"/>
          <p:cNvSpPr/>
          <p:nvPr/>
        </p:nvSpPr>
        <p:spPr>
          <a:xfrm>
            <a:off x="4038600" y="5972175"/>
            <a:ext cx="1119188"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361" name="Google Shape;2361;p290"/>
          <p:cNvSpPr txBox="1">
            <a:spLocks noGrp="1"/>
          </p:cNvSpPr>
          <p:nvPr>
            <p:ph type="title" idx="4294967295"/>
          </p:nvPr>
        </p:nvSpPr>
        <p:spPr>
          <a:xfrm>
            <a:off x="0" y="228600"/>
            <a:ext cx="91440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000" b="1" i="1" u="none" strike="noStrike" cap="none">
                <a:solidFill>
                  <a:schemeClr val="lt1"/>
                </a:solidFill>
                <a:latin typeface="Arial"/>
                <a:ea typeface="Arial"/>
                <a:cs typeface="Arial"/>
                <a:sym typeface="Arial"/>
              </a:rPr>
              <a:t>I. 理解属灵恩赐应当从尊基督为</a:t>
            </a:r>
            <a:r>
              <a:rPr lang="en-US" sz="4000" b="1" i="1" u="none" strike="noStrike" cap="none">
                <a:solidFill>
                  <a:srgbClr val="FFFF00"/>
                </a:solidFill>
                <a:latin typeface="Arial"/>
                <a:ea typeface="Arial"/>
                <a:cs typeface="Arial"/>
                <a:sym typeface="Arial"/>
              </a:rPr>
              <a:t>主</a:t>
            </a:r>
            <a:r>
              <a:rPr lang="en-US" sz="4000" b="1" i="1" u="none" strike="noStrike" cap="none">
                <a:solidFill>
                  <a:schemeClr val="lt1"/>
                </a:solidFill>
                <a:latin typeface="Arial"/>
                <a:ea typeface="Arial"/>
                <a:cs typeface="Arial"/>
                <a:sym typeface="Arial"/>
              </a:rPr>
              <a:t>开始(12:1-3).</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3"/>
                                        </p:tgtEl>
                                        <p:attrNameLst>
                                          <p:attrName>style.visibility</p:attrName>
                                        </p:attrNameLst>
                                      </p:cBhvr>
                                      <p:to>
                                        <p:strVal val="visible"/>
                                      </p:to>
                                    </p:set>
                                    <p:animEffect transition="in" filter="fade">
                                      <p:cBhvr>
                                        <p:cTn id="7" dur="2000"/>
                                        <p:tgtEl>
                                          <p:spTgt spid="2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6"/>
                                        </p:tgtEl>
                                        <p:attrNameLst>
                                          <p:attrName>style.visibility</p:attrName>
                                        </p:attrNameLst>
                                      </p:cBhvr>
                                      <p:to>
                                        <p:strVal val="visible"/>
                                      </p:to>
                                    </p:set>
                                    <p:animEffect transition="in" filter="fade">
                                      <p:cBhvr>
                                        <p:cTn id="12" dur="2000"/>
                                        <p:tgtEl>
                                          <p:spTgt spid="2356"/>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349"/>
                                        </p:tgtEl>
                                        <p:attrNameLst>
                                          <p:attrName>style.visibility</p:attrName>
                                        </p:attrNameLst>
                                      </p:cBhvr>
                                      <p:to>
                                        <p:strVal val="visible"/>
                                      </p:to>
                                    </p:set>
                                    <p:animEffect transition="in" filter="fade">
                                      <p:cBhvr>
                                        <p:cTn id="16" dur="2000"/>
                                        <p:tgtEl>
                                          <p:spTgt spid="23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52"/>
                                        </p:tgtEl>
                                        <p:attrNameLst>
                                          <p:attrName>style.visibility</p:attrName>
                                        </p:attrNameLst>
                                      </p:cBhvr>
                                      <p:to>
                                        <p:strVal val="visible"/>
                                      </p:to>
                                    </p:set>
                                    <p:animEffect transition="in" filter="fade">
                                      <p:cBhvr>
                                        <p:cTn id="21" dur="2000"/>
                                        <p:tgtEl>
                                          <p:spTgt spid="2352"/>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351"/>
                                        </p:tgtEl>
                                        <p:attrNameLst>
                                          <p:attrName>style.visibility</p:attrName>
                                        </p:attrNameLst>
                                      </p:cBhvr>
                                      <p:to>
                                        <p:strVal val="visible"/>
                                      </p:to>
                                    </p:set>
                                    <p:animEffect transition="in" filter="fade">
                                      <p:cBhvr>
                                        <p:cTn id="25" dur="2000"/>
                                        <p:tgtEl>
                                          <p:spTgt spid="23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7"/>
                                        </p:tgtEl>
                                        <p:attrNameLst>
                                          <p:attrName>style.visibility</p:attrName>
                                        </p:attrNameLst>
                                      </p:cBhvr>
                                      <p:to>
                                        <p:strVal val="visible"/>
                                      </p:to>
                                    </p:set>
                                    <p:animEffect transition="in" filter="fade">
                                      <p:cBhvr>
                                        <p:cTn id="30" dur="2000"/>
                                        <p:tgtEl>
                                          <p:spTgt spid="23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350"/>
                                        </p:tgtEl>
                                        <p:attrNameLst>
                                          <p:attrName>style.visibility</p:attrName>
                                        </p:attrNameLst>
                                      </p:cBhvr>
                                      <p:to>
                                        <p:strVal val="visible"/>
                                      </p:to>
                                    </p:set>
                                    <p:animEffect transition="in" filter="fade">
                                      <p:cBhvr>
                                        <p:cTn id="34" dur="2000"/>
                                        <p:tgtEl>
                                          <p:spTgt spid="23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58"/>
                                        </p:tgtEl>
                                        <p:attrNameLst>
                                          <p:attrName>style.visibility</p:attrName>
                                        </p:attrNameLst>
                                      </p:cBhvr>
                                      <p:to>
                                        <p:strVal val="visible"/>
                                      </p:to>
                                    </p:set>
                                    <p:animEffect transition="in" filter="fade">
                                      <p:cBhvr>
                                        <p:cTn id="39" dur="2000"/>
                                        <p:tgtEl>
                                          <p:spTgt spid="23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60"/>
                                        </p:tgtEl>
                                        <p:attrNameLst>
                                          <p:attrName>style.visibility</p:attrName>
                                        </p:attrNameLst>
                                      </p:cBhvr>
                                      <p:to>
                                        <p:strVal val="visible"/>
                                      </p:to>
                                    </p:set>
                                    <p:animEffect transition="in" filter="fade">
                                      <p:cBhvr>
                                        <p:cTn id="44" dur="2000"/>
                                        <p:tgtEl>
                                          <p:spTgt spid="23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59"/>
                                        </p:tgtEl>
                                        <p:attrNameLst>
                                          <p:attrName>style.visibility</p:attrName>
                                        </p:attrNameLst>
                                      </p:cBhvr>
                                      <p:to>
                                        <p:strVal val="visible"/>
                                      </p:to>
                                    </p:set>
                                    <p:animEffect transition="in" filter="fade">
                                      <p:cBhvr>
                                        <p:cTn id="49" dur="2000"/>
                                        <p:tgtEl>
                                          <p:spTgt spid="2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291"/>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368" name="Google Shape;2368;p291"/>
          <p:cNvGrpSpPr/>
          <p:nvPr/>
        </p:nvGrpSpPr>
        <p:grpSpPr>
          <a:xfrm>
            <a:off x="-53939" y="0"/>
            <a:ext cx="9350375" cy="7031038"/>
            <a:chOff x="-34" y="0"/>
            <a:chExt cx="5890" cy="4429"/>
          </a:xfrm>
        </p:grpSpPr>
        <p:sp>
          <p:nvSpPr>
            <p:cNvPr id="2369" name="Google Shape;2369;p291"/>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370" name="Google Shape;2370;p291"/>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371" name="Google Shape;2371;p291"/>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372" name="Google Shape;2372;p291"/>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Times New Roman"/>
              <a:ea typeface="Times New Roman"/>
              <a:cs typeface="Times New Roman"/>
              <a:sym typeface="Times New Roman"/>
            </a:endParaRPr>
          </a:p>
        </p:txBody>
      </p:sp>
      <p:sp>
        <p:nvSpPr>
          <p:cNvPr id="2373" name="Google Shape;2373;p291"/>
          <p:cNvSpPr txBox="1"/>
          <p:nvPr/>
        </p:nvSpPr>
        <p:spPr>
          <a:xfrm>
            <a:off x="228600" y="381009"/>
            <a:ext cx="8915400" cy="452414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1</a:t>
            </a:r>
            <a:r>
              <a:rPr lang="en-US" sz="3600" b="1" i="1">
                <a:solidFill>
                  <a:srgbClr val="FFFFFF"/>
                </a:solidFill>
                <a:latin typeface="Arial"/>
                <a:ea typeface="Arial"/>
                <a:cs typeface="Arial"/>
                <a:sym typeface="Arial"/>
              </a:rPr>
              <a:t>弟兄们，论到属灵的恩赐，</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我不愿意你们不明白.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2</a:t>
            </a:r>
            <a:r>
              <a:rPr lang="en-US" sz="3600" b="1" i="1">
                <a:solidFill>
                  <a:srgbClr val="FFFFFF"/>
                </a:solidFill>
                <a:latin typeface="Arial"/>
                <a:ea typeface="Arial"/>
                <a:cs typeface="Arial"/>
                <a:sym typeface="Arial"/>
              </a:rPr>
              <a:t>你们作为外邦（异教）人的时候，随事被牵引，受迷惑，</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去服侍那哑的偶像.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3</a:t>
            </a:r>
            <a:r>
              <a:rPr lang="en-US" sz="3600" b="1" i="1">
                <a:solidFill>
                  <a:srgbClr val="FFFFFF"/>
                </a:solidFill>
                <a:latin typeface="Arial"/>
                <a:ea typeface="Arial"/>
                <a:cs typeface="Arial"/>
                <a:sym typeface="Arial"/>
              </a:rPr>
              <a:t>因此我告诉你们， 没有人会被神的灵所感动而说, “基督是主,” 除非被圣灵所感动.</a:t>
            </a:r>
            <a:endParaRPr/>
          </a:p>
        </p:txBody>
      </p:sp>
      <p:sp>
        <p:nvSpPr>
          <p:cNvPr id="2374" name="Google Shape;2374;p291"/>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12:1-3 (CNV)</a:t>
            </a:r>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292"/>
          <p:cNvSpPr txBox="1">
            <a:spLocks noGrp="1"/>
          </p:cNvSpPr>
          <p:nvPr>
            <p:ph type="ctrTitle"/>
          </p:nvPr>
        </p:nvSpPr>
        <p:spPr>
          <a:xfrm>
            <a:off x="1691680" y="368424"/>
            <a:ext cx="7452320" cy="900336"/>
          </a:xfrm>
          <a:prstGeom prst="rect">
            <a:avLst/>
          </a:prstGeom>
          <a:noFill/>
          <a:ln>
            <a:noFill/>
          </a:ln>
        </p:spPr>
        <p:txBody>
          <a:bodyPr spcFirstLastPara="1" wrap="square" lIns="91900" tIns="45950" rIns="91900" bIns="45950" anchor="ctr" anchorCtr="0">
            <a:noAutofit/>
          </a:bodyPr>
          <a:lstStyle/>
          <a:p>
            <a:pPr marL="0" marR="0" lvl="0" indent="0" algn="l" rtl="0">
              <a:spcBef>
                <a:spcPts val="0"/>
              </a:spcBef>
              <a:spcAft>
                <a:spcPts val="0"/>
              </a:spcAft>
              <a:buNone/>
            </a:pPr>
            <a:r>
              <a:rPr lang="en-US" sz="4800" b="1" i="0" u="none" strike="noStrike" cap="none">
                <a:solidFill>
                  <a:srgbClr val="FFFFFF"/>
                </a:solidFill>
                <a:latin typeface="Arial"/>
                <a:ea typeface="Arial"/>
                <a:cs typeface="Arial"/>
                <a:sym typeface="Arial"/>
              </a:rPr>
              <a:t>哥林多前12 的基本议题</a:t>
            </a:r>
            <a:endParaRPr sz="5400" b="0" i="0" u="none" strike="noStrike" cap="none">
              <a:solidFill>
                <a:schemeClr val="dk2"/>
              </a:solidFill>
              <a:latin typeface="Arial"/>
              <a:ea typeface="Arial"/>
              <a:cs typeface="Arial"/>
              <a:sym typeface="Arial"/>
            </a:endParaRPr>
          </a:p>
        </p:txBody>
      </p:sp>
      <p:sp>
        <p:nvSpPr>
          <p:cNvPr id="2381" name="Google Shape;2381;p292"/>
          <p:cNvSpPr txBox="1"/>
          <p:nvPr/>
        </p:nvSpPr>
        <p:spPr>
          <a:xfrm>
            <a:off x="1768316" y="1988850"/>
            <a:ext cx="8380200" cy="47088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None/>
            </a:pPr>
            <a:r>
              <a:rPr lang="en-US" sz="4800" b="1">
                <a:solidFill>
                  <a:srgbClr val="FFFF00"/>
                </a:solidFill>
                <a:latin typeface="Arial"/>
                <a:ea typeface="Arial"/>
                <a:cs typeface="Arial"/>
                <a:sym typeface="Arial"/>
              </a:rPr>
              <a:t>什么</a:t>
            </a:r>
            <a:r>
              <a:rPr lang="en-US" sz="4800" b="1">
                <a:solidFill>
                  <a:srgbClr val="FFFF00"/>
                </a:solidFill>
              </a:rPr>
              <a:t>是属灵恩赐？</a:t>
            </a:r>
            <a:endParaRPr sz="4800"/>
          </a:p>
          <a:p>
            <a:pPr marL="0" marR="0" lvl="0" indent="0" algn="l" rtl="0">
              <a:spcBef>
                <a:spcPts val="0"/>
              </a:spcBef>
              <a:spcAft>
                <a:spcPts val="0"/>
              </a:spcAft>
              <a:buNone/>
            </a:pPr>
            <a:r>
              <a:rPr lang="en-US" sz="4800" b="1">
                <a:solidFill>
                  <a:srgbClr val="FFFF00"/>
                </a:solidFill>
              </a:rPr>
              <a:t>谁会得到属灵恩赐？</a:t>
            </a:r>
            <a:endParaRPr sz="4800"/>
          </a:p>
          <a:p>
            <a:pPr marL="0" marR="0" lvl="0" indent="0" algn="l" rtl="0">
              <a:spcBef>
                <a:spcPts val="0"/>
              </a:spcBef>
              <a:spcAft>
                <a:spcPts val="0"/>
              </a:spcAft>
              <a:buNone/>
            </a:pPr>
            <a:r>
              <a:rPr lang="en-US" sz="4800" b="1">
                <a:solidFill>
                  <a:srgbClr val="FFFF00"/>
                </a:solidFill>
              </a:rPr>
              <a:t>属灵恩赐用在</a:t>
            </a:r>
            <a:r>
              <a:rPr lang="en-US" sz="4800" b="1">
                <a:solidFill>
                  <a:srgbClr val="FFFF00"/>
                </a:solidFill>
                <a:latin typeface="Arial"/>
                <a:ea typeface="Arial"/>
                <a:cs typeface="Arial"/>
                <a:sym typeface="Arial"/>
              </a:rPr>
              <a:t>哪里</a:t>
            </a:r>
            <a:r>
              <a:rPr lang="en-US" sz="4800" b="1">
                <a:solidFill>
                  <a:srgbClr val="FFFF00"/>
                </a:solidFill>
              </a:rPr>
              <a:t>？</a:t>
            </a:r>
            <a:endParaRPr sz="4800"/>
          </a:p>
          <a:p>
            <a:pPr marL="0" marR="0" lvl="0" indent="0" algn="l" rtl="0">
              <a:spcBef>
                <a:spcPts val="0"/>
              </a:spcBef>
              <a:spcAft>
                <a:spcPts val="0"/>
              </a:spcAft>
              <a:buNone/>
            </a:pPr>
            <a:r>
              <a:rPr lang="en-US" sz="4800" b="1">
                <a:solidFill>
                  <a:srgbClr val="FFFF00"/>
                </a:solidFill>
                <a:latin typeface="Arial"/>
                <a:ea typeface="Arial"/>
                <a:cs typeface="Arial"/>
                <a:sym typeface="Arial"/>
              </a:rPr>
              <a:t>何时</a:t>
            </a:r>
            <a:r>
              <a:rPr lang="en-US" sz="4800" b="1">
                <a:solidFill>
                  <a:srgbClr val="FFFF00"/>
                </a:solidFill>
              </a:rPr>
              <a:t>得到恩赐？</a:t>
            </a:r>
            <a:endParaRPr sz="4800"/>
          </a:p>
          <a:p>
            <a:pPr marL="0" marR="0" lvl="0" indent="0" algn="l" rtl="0">
              <a:spcBef>
                <a:spcPts val="0"/>
              </a:spcBef>
              <a:spcAft>
                <a:spcPts val="0"/>
              </a:spcAft>
              <a:buNone/>
            </a:pPr>
            <a:r>
              <a:rPr lang="en-US" sz="4800" b="1">
                <a:solidFill>
                  <a:srgbClr val="FFFF00"/>
                </a:solidFill>
                <a:latin typeface="Arial"/>
                <a:ea typeface="Arial"/>
                <a:cs typeface="Arial"/>
                <a:sym typeface="Arial"/>
              </a:rPr>
              <a:t>为何</a:t>
            </a:r>
            <a:r>
              <a:rPr lang="en-US" sz="4800" b="1">
                <a:solidFill>
                  <a:srgbClr val="FFFF00"/>
                </a:solidFill>
              </a:rPr>
              <a:t>给予恩赐？</a:t>
            </a:r>
            <a:endParaRPr sz="4800"/>
          </a:p>
        </p:txBody>
      </p:sp>
      <p:sp>
        <p:nvSpPr>
          <p:cNvPr id="2382" name="Google Shape;2382;p292"/>
          <p:cNvSpPr txBox="1"/>
          <p:nvPr/>
        </p:nvSpPr>
        <p:spPr>
          <a:xfrm>
            <a:off x="8382000" y="76203"/>
            <a:ext cx="685800" cy="461493"/>
          </a:xfrm>
          <a:prstGeom prst="rect">
            <a:avLst/>
          </a:prstGeom>
          <a:noFill/>
          <a:ln>
            <a:noFill/>
          </a:ln>
          <a:effectLst>
            <a:outerShdw blurRad="63500" dist="38099" dir="2700000" algn="ctr" rotWithShape="0">
              <a:schemeClr val="dk2">
                <a:alpha val="74901"/>
              </a:schemeClr>
            </a:outerShdw>
          </a:effectLst>
        </p:spPr>
        <p:txBody>
          <a:bodyPr spcFirstLastPara="1" wrap="square" lIns="91250" tIns="45625" rIns="91250" bIns="45625"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293"/>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什么是属灵恩赐</a:t>
            </a:r>
            <a:r>
              <a:rPr lang="en-US" sz="4800" b="1" i="0" u="none" strike="noStrike" cap="none">
                <a:solidFill>
                  <a:srgbClr val="FFFFFF"/>
                </a:solidFill>
                <a:latin typeface="Arial"/>
                <a:ea typeface="Arial"/>
                <a:cs typeface="Arial"/>
                <a:sym typeface="Arial"/>
              </a:rPr>
              <a:t>?</a:t>
            </a:r>
            <a:endParaRPr sz="5400" b="0" i="0" u="none" strike="noStrike" cap="none">
              <a:solidFill>
                <a:schemeClr val="dk2"/>
              </a:solidFill>
              <a:latin typeface="Arial"/>
              <a:ea typeface="Arial"/>
              <a:cs typeface="Arial"/>
              <a:sym typeface="Arial"/>
            </a:endParaRPr>
          </a:p>
        </p:txBody>
      </p:sp>
      <p:sp>
        <p:nvSpPr>
          <p:cNvPr id="2389" name="Google Shape;2389;p293"/>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Arial"/>
              <a:ea typeface="Arial"/>
              <a:cs typeface="Arial"/>
              <a:sym typeface="Arial"/>
            </a:endParaRPr>
          </a:p>
        </p:txBody>
      </p:sp>
      <p:sp>
        <p:nvSpPr>
          <p:cNvPr id="2390" name="Google Shape;2390;p293"/>
          <p:cNvSpPr txBox="1"/>
          <p:nvPr/>
        </p:nvSpPr>
        <p:spPr>
          <a:xfrm>
            <a:off x="1979613" y="2125663"/>
            <a:ext cx="6913562" cy="3570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t>“属灵恩赐乃是一种被圣灵所赐予或添加，并在</a:t>
            </a:r>
            <a:r>
              <a:rPr lang="en-US" sz="3600" b="1">
                <a:solidFill>
                  <a:srgbClr val="FF0000"/>
                </a:solidFill>
              </a:rPr>
              <a:t>教会事奉中</a:t>
            </a:r>
            <a:r>
              <a:rPr lang="en-US" sz="3600" b="1"/>
              <a:t>被使用的</a:t>
            </a:r>
            <a:r>
              <a:rPr lang="en-US" sz="3600" b="1">
                <a:solidFill>
                  <a:srgbClr val="FF0000"/>
                </a:solidFill>
              </a:rPr>
              <a:t>能力</a:t>
            </a:r>
            <a:r>
              <a:rPr lang="en-US" sz="3600" b="1"/>
              <a:t>。”</a:t>
            </a:r>
            <a:endParaRPr sz="1800" b="1">
              <a:solidFill>
                <a:srgbClr val="000000"/>
              </a:solidFill>
              <a:latin typeface="Arial"/>
              <a:ea typeface="Arial"/>
              <a:cs typeface="Arial"/>
              <a:sym typeface="Arial"/>
            </a:endParaRPr>
          </a:p>
          <a:p>
            <a:pPr marL="0" marR="0" lvl="0" indent="0" algn="l" rtl="0">
              <a:spcBef>
                <a:spcPts val="0"/>
              </a:spcBef>
              <a:spcAft>
                <a:spcPts val="0"/>
              </a:spcAft>
              <a:buNone/>
            </a:pPr>
            <a:endParaRPr sz="1800" b="1">
              <a:solidFill>
                <a:srgbClr val="000000"/>
              </a:solidFill>
              <a:latin typeface="Arial"/>
              <a:ea typeface="Arial"/>
              <a:cs typeface="Arial"/>
              <a:sym typeface="Arial"/>
            </a:endParaRPr>
          </a:p>
          <a:p>
            <a:pPr marL="0" marR="0" lvl="0" indent="0" algn="r" rtl="0">
              <a:spcBef>
                <a:spcPts val="0"/>
              </a:spcBef>
              <a:spcAft>
                <a:spcPts val="0"/>
              </a:spcAft>
              <a:buNone/>
            </a:pPr>
            <a:r>
              <a:rPr lang="en-US" sz="3200" b="1"/>
              <a:t>韦恩。格鲁登</a:t>
            </a:r>
            <a:r>
              <a:rPr lang="en-US" sz="3200" b="1">
                <a:solidFill>
                  <a:srgbClr val="000000"/>
                </a:solidFill>
                <a:latin typeface="Arial"/>
                <a:ea typeface="Arial"/>
                <a:cs typeface="Arial"/>
                <a:sym typeface="Arial"/>
              </a:rPr>
              <a:t>, </a:t>
            </a:r>
            <a:br>
              <a:rPr lang="en-US" sz="3200" b="1">
                <a:solidFill>
                  <a:srgbClr val="000000"/>
                </a:solidFill>
                <a:latin typeface="Arial"/>
                <a:ea typeface="Arial"/>
                <a:cs typeface="Arial"/>
                <a:sym typeface="Arial"/>
              </a:rPr>
            </a:br>
            <a:r>
              <a:rPr lang="en-US" sz="3200" b="1"/>
              <a:t>系统神学</a:t>
            </a:r>
            <a:r>
              <a:rPr lang="en-US" sz="3200" b="1">
                <a:solidFill>
                  <a:srgbClr val="000000"/>
                </a:solidFill>
                <a:latin typeface="Arial"/>
                <a:ea typeface="Arial"/>
                <a:cs typeface="Arial"/>
                <a:sym typeface="Arial"/>
              </a:rPr>
              <a:t>, 1016</a:t>
            </a:r>
            <a:endParaRPr sz="4400" b="1">
              <a:solidFill>
                <a:srgbClr val="000000"/>
              </a:solidFill>
              <a:latin typeface="Arial"/>
              <a:ea typeface="Arial"/>
              <a:cs typeface="Arial"/>
              <a:sym typeface="Arial"/>
            </a:endParaRPr>
          </a:p>
        </p:txBody>
      </p:sp>
      <p:pic>
        <p:nvPicPr>
          <p:cNvPr id="2391" name="Google Shape;2391;p293"/>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294"/>
          <p:cNvSpPr txBox="1">
            <a:spLocks noGrp="1"/>
          </p:cNvSpPr>
          <p:nvPr>
            <p:ph type="ctrTitle"/>
          </p:nvPr>
        </p:nvSpPr>
        <p:spPr>
          <a:xfrm>
            <a:off x="1371600" y="381000"/>
            <a:ext cx="7772400" cy="1143000"/>
          </a:xfrm>
          <a:prstGeom prst="rect">
            <a:avLst/>
          </a:prstGeom>
          <a:noFill/>
          <a:ln>
            <a:noFill/>
          </a:ln>
        </p:spPr>
        <p:txBody>
          <a:bodyPr spcFirstLastPara="1" wrap="square" lIns="91900" tIns="45950" rIns="91900" bIns="45950" anchor="ctr" anchorCtr="0">
            <a:noAutofit/>
          </a:bodyPr>
          <a:lstStyle/>
          <a:p>
            <a:pPr marL="0" marR="0" lvl="0" indent="0" algn="ctr" rtl="0">
              <a:spcBef>
                <a:spcPts val="0"/>
              </a:spcBef>
              <a:spcAft>
                <a:spcPts val="0"/>
              </a:spcAft>
              <a:buNone/>
            </a:pPr>
            <a:r>
              <a:rPr lang="en-US" sz="4800" b="1" i="0" u="none" strike="noStrike" cap="none">
                <a:solidFill>
                  <a:schemeClr val="lt2"/>
                </a:solidFill>
                <a:latin typeface="Arial"/>
                <a:ea typeface="Arial"/>
                <a:cs typeface="Arial"/>
                <a:sym typeface="Arial"/>
              </a:rPr>
              <a:t>什么是属灵的恩赐?</a:t>
            </a:r>
            <a:endParaRPr sz="4400" b="0" i="0" u="none" strike="noStrike" cap="none">
              <a:solidFill>
                <a:schemeClr val="lt2"/>
              </a:solidFill>
              <a:latin typeface="Arial"/>
              <a:ea typeface="Arial"/>
              <a:cs typeface="Arial"/>
              <a:sym typeface="Arial"/>
            </a:endParaRPr>
          </a:p>
        </p:txBody>
      </p:sp>
      <p:sp>
        <p:nvSpPr>
          <p:cNvPr id="2397" name="Google Shape;2397;p294"/>
          <p:cNvSpPr/>
          <p:nvPr/>
        </p:nvSpPr>
        <p:spPr>
          <a:xfrm>
            <a:off x="2123729" y="2514601"/>
            <a:ext cx="6768752" cy="2123602"/>
          </a:xfrm>
          <a:prstGeom prst="rect">
            <a:avLst/>
          </a:prstGeom>
          <a:noFill/>
          <a:ln>
            <a:noFill/>
          </a:ln>
        </p:spPr>
        <p:txBody>
          <a:bodyPr spcFirstLastPara="1" wrap="square" lIns="91250" tIns="45625" rIns="91250" bIns="45625" anchor="t" anchorCtr="0">
            <a:noAutofit/>
          </a:bodyPr>
          <a:lstStyle/>
          <a:p>
            <a:pPr marL="684610" marR="0" lvl="0" indent="-684610" algn="l" rtl="0">
              <a:spcBef>
                <a:spcPts val="0"/>
              </a:spcBef>
              <a:spcAft>
                <a:spcPts val="0"/>
              </a:spcAft>
              <a:buClr>
                <a:srgbClr val="FFFF00"/>
              </a:buClr>
              <a:buSzPts val="4400"/>
              <a:buFont typeface="Arial"/>
              <a:buChar char="•"/>
            </a:pPr>
            <a:r>
              <a:rPr lang="en-US" sz="4400" b="1">
                <a:solidFill>
                  <a:srgbClr val="FFFF00"/>
                </a:solidFill>
                <a:latin typeface="Arial"/>
                <a:ea typeface="Arial"/>
                <a:cs typeface="Arial"/>
                <a:sym typeface="Arial"/>
              </a:rPr>
              <a:t>“神赐的服事的能力” (莱瑞)</a:t>
            </a:r>
            <a:endParaRPr/>
          </a:p>
          <a:p>
            <a:pPr marL="684610" marR="0" lvl="0" indent="-684610" algn="l" rtl="0">
              <a:spcBef>
                <a:spcPts val="0"/>
              </a:spcBef>
              <a:spcAft>
                <a:spcPts val="0"/>
              </a:spcAft>
              <a:buClr>
                <a:srgbClr val="FFFF00"/>
              </a:buClr>
              <a:buSzPts val="4400"/>
              <a:buFont typeface="Arial"/>
              <a:buChar char="•"/>
            </a:pPr>
            <a:r>
              <a:rPr lang="en-US" sz="4400" b="1">
                <a:solidFill>
                  <a:srgbClr val="FFFF00"/>
                </a:solidFill>
                <a:latin typeface="Arial"/>
                <a:ea typeface="Arial"/>
                <a:cs typeface="Arial"/>
                <a:sym typeface="Arial"/>
              </a:rPr>
              <a:t>“灵里增长的能力”</a:t>
            </a:r>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295"/>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Clr>
                <a:schemeClr val="dk2"/>
              </a:buClr>
              <a:buFont typeface="Arial"/>
              <a:buNone/>
            </a:pPr>
            <a:r>
              <a:rPr lang="en-US" sz="4800" b="1">
                <a:solidFill>
                  <a:srgbClr val="FFFFFF"/>
                </a:solidFill>
              </a:rPr>
              <a:t>什么是属灵恩赐?</a:t>
            </a:r>
            <a:endParaRPr sz="5400">
              <a:solidFill>
                <a:schemeClr val="dk2"/>
              </a:solidFill>
            </a:endParaRPr>
          </a:p>
          <a:p>
            <a:pPr marL="0" marR="0" lvl="0" indent="0" algn="l" rtl="0">
              <a:spcBef>
                <a:spcPts val="0"/>
              </a:spcBef>
              <a:spcAft>
                <a:spcPts val="0"/>
              </a:spcAft>
              <a:buNone/>
            </a:pPr>
            <a:endParaRPr sz="4800" b="1">
              <a:solidFill>
                <a:srgbClr val="FFFFFF"/>
              </a:solidFill>
            </a:endParaRPr>
          </a:p>
        </p:txBody>
      </p:sp>
      <p:sp>
        <p:nvSpPr>
          <p:cNvPr id="2404" name="Google Shape;2404;p295"/>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Arial"/>
              <a:ea typeface="Arial"/>
              <a:cs typeface="Arial"/>
              <a:sym typeface="Arial"/>
            </a:endParaRPr>
          </a:p>
        </p:txBody>
      </p:sp>
      <p:sp>
        <p:nvSpPr>
          <p:cNvPr id="2405" name="Google Shape;2405;p295"/>
          <p:cNvSpPr txBox="1"/>
          <p:nvPr/>
        </p:nvSpPr>
        <p:spPr>
          <a:xfrm>
            <a:off x="1993900" y="2125663"/>
            <a:ext cx="6538913" cy="646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t>属灵恩赐</a:t>
            </a:r>
            <a:r>
              <a:rPr lang="en-US" sz="3600" b="1">
                <a:solidFill>
                  <a:srgbClr val="FF0000"/>
                </a:solidFill>
              </a:rPr>
              <a:t>不能被理解为</a:t>
            </a:r>
            <a:r>
              <a:rPr lang="en-US" sz="3600" b="1">
                <a:solidFill>
                  <a:srgbClr val="000000"/>
                </a:solidFill>
                <a:latin typeface="Arial"/>
                <a:ea typeface="Arial"/>
                <a:cs typeface="Arial"/>
                <a:sym typeface="Arial"/>
              </a:rPr>
              <a:t>:</a:t>
            </a:r>
            <a:endParaRPr/>
          </a:p>
        </p:txBody>
      </p:sp>
      <p:sp>
        <p:nvSpPr>
          <p:cNvPr id="2406" name="Google Shape;2406;p295"/>
          <p:cNvSpPr txBox="1"/>
          <p:nvPr/>
        </p:nvSpPr>
        <p:spPr>
          <a:xfrm>
            <a:off x="1979613" y="3068638"/>
            <a:ext cx="6985000" cy="2678112"/>
          </a:xfrm>
          <a:prstGeom prst="rect">
            <a:avLst/>
          </a:prstGeom>
          <a:noFill/>
          <a:ln>
            <a:noFill/>
          </a:ln>
        </p:spPr>
        <p:txBody>
          <a:bodyPr spcFirstLastPara="1" wrap="square" lIns="91425" tIns="45700" rIns="91425" bIns="45700" anchor="t" anchorCtr="0">
            <a:noAutofit/>
          </a:bodyPr>
          <a:lstStyle/>
          <a:p>
            <a:pPr marL="538162" marR="0" lvl="0" indent="-538162" algn="l" rtl="0">
              <a:spcBef>
                <a:spcPts val="0"/>
              </a:spcBef>
              <a:spcAft>
                <a:spcPts val="0"/>
              </a:spcAft>
              <a:buClr>
                <a:srgbClr val="FF0000"/>
              </a:buClr>
              <a:buSzPts val="2800"/>
              <a:buFont typeface="Times New Roman"/>
              <a:buAutoNum type="alphaLcParenR"/>
            </a:pPr>
            <a:r>
              <a:rPr lang="en-US" sz="2800" b="1">
                <a:solidFill>
                  <a:srgbClr val="FF0000"/>
                </a:solidFill>
              </a:rPr>
              <a:t>事奉的地方</a:t>
            </a:r>
            <a:r>
              <a:rPr lang="en-US" sz="2800" b="1">
                <a:solidFill>
                  <a:srgbClr val="000000"/>
                </a:solidFill>
                <a:latin typeface="Arial"/>
                <a:ea typeface="Arial"/>
                <a:cs typeface="Arial"/>
                <a:sym typeface="Arial"/>
              </a:rPr>
              <a:t>: </a:t>
            </a:r>
            <a:r>
              <a:rPr lang="en-US" sz="2800" b="1"/>
              <a:t>恩赐是能力， 不是指能力被应用在的地方</a:t>
            </a:r>
            <a:r>
              <a:rPr lang="en-US" sz="2800" b="1" i="1"/>
              <a:t>。</a:t>
            </a:r>
            <a:endParaRPr sz="2800" b="1" i="1"/>
          </a:p>
          <a:p>
            <a:pPr marL="538162" marR="0" lvl="0" indent="-538162" algn="l" rtl="0">
              <a:spcBef>
                <a:spcPts val="0"/>
              </a:spcBef>
              <a:spcAft>
                <a:spcPts val="0"/>
              </a:spcAft>
              <a:buClr>
                <a:srgbClr val="FF0000"/>
              </a:buClr>
              <a:buSzPts val="2800"/>
              <a:buFont typeface="Times New Roman"/>
              <a:buAutoNum type="alphaLcParenR"/>
            </a:pPr>
            <a:r>
              <a:rPr lang="en-US" sz="2800" b="1">
                <a:solidFill>
                  <a:srgbClr val="FF0000"/>
                </a:solidFill>
                <a:latin typeface="Arial"/>
                <a:ea typeface="Arial"/>
                <a:cs typeface="Arial"/>
                <a:sym typeface="Arial"/>
              </a:rPr>
              <a:t>Age Group Ministry</a:t>
            </a:r>
            <a:r>
              <a:rPr lang="en-US" sz="2800" b="1">
                <a:solidFill>
                  <a:srgbClr val="000000"/>
                </a:solidFill>
                <a:latin typeface="Arial"/>
                <a:ea typeface="Arial"/>
                <a:cs typeface="Arial"/>
                <a:sym typeface="Arial"/>
              </a:rPr>
              <a:t>: </a:t>
            </a:r>
            <a:r>
              <a:rPr lang="en-US" sz="2800" b="1" i="1"/>
              <a:t>恩赐是能力</a:t>
            </a:r>
            <a:r>
              <a:rPr lang="en-US" sz="2800" b="1" i="1">
                <a:solidFill>
                  <a:srgbClr val="000000"/>
                </a:solidFill>
                <a:latin typeface="Arial"/>
                <a:ea typeface="Arial"/>
                <a:cs typeface="Arial"/>
                <a:sym typeface="Arial"/>
              </a:rPr>
              <a:t>, </a:t>
            </a:r>
            <a:r>
              <a:rPr lang="en-US" sz="2800" b="1" i="1"/>
              <a:t>不是指谁能从能力中得益处。</a:t>
            </a:r>
            <a:endParaRPr sz="2800" b="1" i="1"/>
          </a:p>
          <a:p>
            <a:pPr marL="538163" marR="0" lvl="0" indent="-538163" algn="l" rtl="0">
              <a:spcBef>
                <a:spcPts val="0"/>
              </a:spcBef>
              <a:spcAft>
                <a:spcPts val="0"/>
              </a:spcAft>
              <a:buClr>
                <a:srgbClr val="FF0000"/>
              </a:buClr>
              <a:buSzPts val="2800"/>
              <a:buFont typeface="Times New Roman"/>
              <a:buAutoNum type="alphaLcParenR"/>
            </a:pPr>
            <a:r>
              <a:rPr lang="en-US" sz="2800" b="1">
                <a:solidFill>
                  <a:srgbClr val="FF0000"/>
                </a:solidFill>
              </a:rPr>
              <a:t>天生的才能</a:t>
            </a:r>
            <a:r>
              <a:rPr lang="en-US" sz="2800" b="1">
                <a:solidFill>
                  <a:srgbClr val="000000"/>
                </a:solidFill>
                <a:latin typeface="Arial"/>
                <a:ea typeface="Arial"/>
                <a:cs typeface="Arial"/>
                <a:sym typeface="Arial"/>
              </a:rPr>
              <a:t>: </a:t>
            </a:r>
            <a:r>
              <a:rPr lang="en-US" sz="2800" b="1"/>
              <a:t>恩赐是能力，不限于是否是天生的才能。</a:t>
            </a:r>
            <a:endParaRPr/>
          </a:p>
        </p:txBody>
      </p:sp>
      <p:sp>
        <p:nvSpPr>
          <p:cNvPr id="2407" name="Google Shape;2407;p295"/>
          <p:cNvSpPr txBox="1"/>
          <p:nvPr/>
        </p:nvSpPr>
        <p:spPr>
          <a:xfrm>
            <a:off x="1843258" y="6100414"/>
            <a:ext cx="74115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000090"/>
                </a:solidFill>
              </a:rPr>
              <a:t>只有那些被列在圣经中的恩赐才是属灵恩赐</a:t>
            </a:r>
            <a:endParaRPr sz="2800" b="1" i="1">
              <a:solidFill>
                <a:srgbClr val="000090"/>
              </a:solidFill>
              <a:latin typeface="Arial"/>
              <a:ea typeface="Arial"/>
              <a:cs typeface="Arial"/>
              <a:sym typeface="Arial"/>
            </a:endParaRPr>
          </a:p>
        </p:txBody>
      </p:sp>
      <p:pic>
        <p:nvPicPr>
          <p:cNvPr id="2408" name="Google Shape;2408;p295"/>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6">
                                            <p:txEl>
                                              <p:pRg st="0" end="0"/>
                                            </p:txEl>
                                          </p:spTgt>
                                        </p:tgtEl>
                                        <p:attrNameLst>
                                          <p:attrName>style.visibility</p:attrName>
                                        </p:attrNameLst>
                                      </p:cBhvr>
                                      <p:to>
                                        <p:strVal val="visible"/>
                                      </p:to>
                                    </p:set>
                                    <p:animEffect transition="in" filter="fade">
                                      <p:cBhvr>
                                        <p:cTn id="7" dur="500"/>
                                        <p:tgtEl>
                                          <p:spTgt spid="2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6">
                                            <p:txEl>
                                              <p:pRg st="1" end="1"/>
                                            </p:txEl>
                                          </p:spTgt>
                                        </p:tgtEl>
                                        <p:attrNameLst>
                                          <p:attrName>style.visibility</p:attrName>
                                        </p:attrNameLst>
                                      </p:cBhvr>
                                      <p:to>
                                        <p:strVal val="visible"/>
                                      </p:to>
                                    </p:set>
                                    <p:animEffect transition="in" filter="fade">
                                      <p:cBhvr>
                                        <p:cTn id="12" dur="500"/>
                                        <p:tgtEl>
                                          <p:spTgt spid="24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6">
                                            <p:txEl>
                                              <p:pRg st="2" end="2"/>
                                            </p:txEl>
                                          </p:spTgt>
                                        </p:tgtEl>
                                        <p:attrNameLst>
                                          <p:attrName>style.visibility</p:attrName>
                                        </p:attrNameLst>
                                      </p:cBhvr>
                                      <p:to>
                                        <p:strVal val="visible"/>
                                      </p:to>
                                    </p:set>
                                    <p:animEffect transition="in" filter="fade">
                                      <p:cBhvr>
                                        <p:cTn id="17" dur="500"/>
                                        <p:tgtEl>
                                          <p:spTgt spid="24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7"/>
                                        </p:tgtEl>
                                        <p:attrNameLst>
                                          <p:attrName>style.visibility</p:attrName>
                                        </p:attrNameLst>
                                      </p:cBhvr>
                                      <p:to>
                                        <p:strVal val="visible"/>
                                      </p:to>
                                    </p:set>
                                    <p:animEffect transition="in" filter="fade">
                                      <p:cBhvr>
                                        <p:cTn id="22" dur="500"/>
                                        <p:tgtEl>
                                          <p:spTgt spid="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sp>
        <p:nvSpPr>
          <p:cNvPr id="2414" name="Google Shape;2414;p296"/>
          <p:cNvSpPr txBox="1">
            <a:spLocks noGrp="1"/>
          </p:cNvSpPr>
          <p:nvPr>
            <p:ph type="ctrTitle"/>
          </p:nvPr>
        </p:nvSpPr>
        <p:spPr>
          <a:xfrm>
            <a:off x="2324964" y="76200"/>
            <a:ext cx="7772400" cy="1447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Clr>
                <a:schemeClr val="dk2"/>
              </a:buClr>
              <a:buFont typeface="Arial"/>
              <a:buNone/>
            </a:pPr>
            <a:r>
              <a:rPr lang="en-US" sz="4800" b="1">
                <a:solidFill>
                  <a:srgbClr val="FFFFFF"/>
                </a:solidFill>
              </a:rPr>
              <a:t>谁会得到属灵恩赐？</a:t>
            </a:r>
            <a:endParaRPr sz="4800" b="0" i="0" u="none" strike="noStrike" cap="none">
              <a:solidFill>
                <a:srgbClr val="FFFFFF"/>
              </a:solidFill>
              <a:latin typeface="Arial"/>
              <a:ea typeface="Arial"/>
              <a:cs typeface="Arial"/>
              <a:sym typeface="Arial"/>
            </a:endParaRPr>
          </a:p>
        </p:txBody>
      </p:sp>
      <p:sp>
        <p:nvSpPr>
          <p:cNvPr id="2415" name="Google Shape;2415;p296"/>
          <p:cNvSpPr txBox="1"/>
          <p:nvPr/>
        </p:nvSpPr>
        <p:spPr>
          <a:xfrm>
            <a:off x="84582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Arial"/>
              <a:ea typeface="Arial"/>
              <a:cs typeface="Arial"/>
              <a:sym typeface="Arial"/>
            </a:endParaRPr>
          </a:p>
        </p:txBody>
      </p:sp>
      <p:sp>
        <p:nvSpPr>
          <p:cNvPr id="2416" name="Google Shape;2416;p296"/>
          <p:cNvSpPr/>
          <p:nvPr/>
        </p:nvSpPr>
        <p:spPr>
          <a:xfrm>
            <a:off x="1908175" y="1989138"/>
            <a:ext cx="7056438" cy="41544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2"/>
                </a:solidFill>
              </a:rPr>
              <a:t>谁拥有属灵恩赐？谁给予属灵恩赐？属灵恩赐的性质和分配是由谁来决定？</a:t>
            </a:r>
            <a:endParaRPr sz="2400" b="1">
              <a:solidFill>
                <a:srgbClr val="660066"/>
              </a:solidFill>
            </a:endParaRPr>
          </a:p>
          <a:p>
            <a:pPr marL="0" marR="0" lvl="0" indent="0"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rgbClr val="0033CC"/>
              </a:buClr>
              <a:buSzPts val="2400"/>
              <a:buFont typeface="Arial"/>
              <a:buChar char="•"/>
            </a:pPr>
            <a:r>
              <a:rPr lang="en-US" sz="2400" b="1">
                <a:solidFill>
                  <a:srgbClr val="0033CC"/>
                </a:solidFill>
              </a:rPr>
              <a:t>每一位信徒都拥有属灵恩赐 </a:t>
            </a:r>
            <a:r>
              <a:rPr lang="en-US" sz="2400" b="1">
                <a:solidFill>
                  <a:schemeClr val="dk2"/>
                </a:solidFill>
                <a:latin typeface="Arial"/>
                <a:ea typeface="Arial"/>
                <a:cs typeface="Arial"/>
                <a:sym typeface="Arial"/>
              </a:rPr>
              <a:t>(vv. 7, 11, 18).</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圣灵给予属灵恩赐</a:t>
            </a:r>
            <a:r>
              <a:rPr lang="en-US" sz="2400" b="1">
                <a:solidFill>
                  <a:schemeClr val="dk2"/>
                </a:solidFill>
                <a:latin typeface="Arial"/>
                <a:ea typeface="Arial"/>
                <a:cs typeface="Arial"/>
                <a:sym typeface="Arial"/>
              </a:rPr>
              <a:t> (vv. 4, 7-9, 11, 18).</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圣灵决定和分配各信徒的属灵恩赐 </a:t>
            </a:r>
            <a:r>
              <a:rPr lang="en-US" sz="2400" b="1">
                <a:solidFill>
                  <a:schemeClr val="dk2"/>
                </a:solidFill>
                <a:latin typeface="Arial"/>
                <a:ea typeface="Arial"/>
                <a:cs typeface="Arial"/>
                <a:sym typeface="Arial"/>
              </a:rPr>
              <a:t>(vv. 7, 8, 10, 11).</a:t>
            </a:r>
            <a:endParaRPr/>
          </a:p>
        </p:txBody>
      </p:sp>
      <p:pic>
        <p:nvPicPr>
          <p:cNvPr id="2417" name="Google Shape;2417;p296"/>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pic>
        <p:nvPicPr>
          <p:cNvPr id="2212" name="Google Shape;2212;p279"/>
          <p:cNvPicPr preferRelativeResize="0"/>
          <p:nvPr/>
        </p:nvPicPr>
        <p:blipFill rotWithShape="1">
          <a:blip r:embed="rId3">
            <a:alphaModFix/>
          </a:blip>
          <a:srcRect/>
          <a:stretch/>
        </p:blipFill>
        <p:spPr>
          <a:xfrm>
            <a:off x="-36513" y="836613"/>
            <a:ext cx="9240838" cy="6026150"/>
          </a:xfrm>
          <a:prstGeom prst="rect">
            <a:avLst/>
          </a:prstGeom>
          <a:noFill/>
          <a:ln>
            <a:noFill/>
          </a:ln>
        </p:spPr>
      </p:pic>
      <p:sp>
        <p:nvSpPr>
          <p:cNvPr id="2213" name="Google Shape;2213;p279"/>
          <p:cNvSpPr txBox="1">
            <a:spLocks noGrp="1"/>
          </p:cNvSpPr>
          <p:nvPr>
            <p:ph type="title" idx="4294967295"/>
          </p:nvPr>
        </p:nvSpPr>
        <p:spPr>
          <a:xfrm>
            <a:off x="0" y="0"/>
            <a:ext cx="9144000" cy="838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chemeClr val="lt1"/>
                </a:solidFill>
              </a:rPr>
              <a:t>发掘您的恩赐</a:t>
            </a:r>
            <a:endParaRPr/>
          </a:p>
        </p:txBody>
      </p:sp>
      <p:sp>
        <p:nvSpPr>
          <p:cNvPr id="2214" name="Google Shape;2214;p279"/>
          <p:cNvSpPr txBox="1"/>
          <p:nvPr/>
        </p:nvSpPr>
        <p:spPr>
          <a:xfrm>
            <a:off x="250949" y="692696"/>
            <a:ext cx="8569523" cy="8778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Arial"/>
              <a:buNone/>
            </a:pPr>
            <a:r>
              <a:rPr lang="en-US" sz="3600" b="1">
                <a:solidFill>
                  <a:srgbClr val="FFFFFF"/>
                </a:solidFill>
              </a:rPr>
              <a:t>哥前</a:t>
            </a:r>
            <a:r>
              <a:rPr lang="en-US" sz="3600" b="1" i="0" u="none" strike="noStrike" cap="none">
                <a:solidFill>
                  <a:srgbClr val="FFFFFF"/>
                </a:solidFill>
                <a:latin typeface="Arial"/>
                <a:ea typeface="Arial"/>
                <a:cs typeface="Arial"/>
                <a:sym typeface="Arial"/>
              </a:rPr>
              <a:t> 12:1-6</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2"/>
        <p:cNvGrpSpPr/>
        <p:nvPr/>
      </p:nvGrpSpPr>
      <p:grpSpPr>
        <a:xfrm>
          <a:off x="0" y="0"/>
          <a:ext cx="0" cy="0"/>
          <a:chOff x="0" y="0"/>
          <a:chExt cx="0" cy="0"/>
        </a:xfrm>
      </p:grpSpPr>
      <p:pic>
        <p:nvPicPr>
          <p:cNvPr id="2423" name="Google Shape;2423;p297" descr="image014"/>
          <p:cNvPicPr preferRelativeResize="0"/>
          <p:nvPr/>
        </p:nvPicPr>
        <p:blipFill rotWithShape="1">
          <a:blip r:embed="rId3">
            <a:alphaModFix/>
          </a:blip>
          <a:srcRect/>
          <a:stretch/>
        </p:blipFill>
        <p:spPr>
          <a:xfrm>
            <a:off x="2555776" y="8077"/>
            <a:ext cx="4536504" cy="6839923"/>
          </a:xfrm>
          <a:prstGeom prst="rect">
            <a:avLst/>
          </a:prstGeom>
          <a:noFill/>
          <a:ln>
            <a:noFill/>
          </a:ln>
        </p:spPr>
      </p:pic>
      <p:sp>
        <p:nvSpPr>
          <p:cNvPr id="2424" name="Google Shape;2424;p297"/>
          <p:cNvSpPr txBox="1">
            <a:spLocks noGrp="1"/>
          </p:cNvSpPr>
          <p:nvPr>
            <p:ph type="title" idx="4294967295"/>
          </p:nvPr>
        </p:nvSpPr>
        <p:spPr>
          <a:xfrm>
            <a:off x="323528" y="457200"/>
            <a:ext cx="8820472" cy="990600"/>
          </a:xfrm>
          <a:prstGeom prst="rect">
            <a:avLst/>
          </a:prstGeom>
          <a:noFill/>
          <a:ln>
            <a:noFill/>
          </a:ln>
          <a:effectLst>
            <a:outerShdw blurRad="63500" dist="35921" dir="2700000" algn="ctr" rotWithShape="0">
              <a:schemeClr val="dk2">
                <a:alpha val="74901"/>
              </a:schemeClr>
            </a:outerShdw>
          </a:effectLst>
        </p:spPr>
        <p:txBody>
          <a:bodyPr spcFirstLastPara="1" wrap="square" lIns="91250" tIns="45625" rIns="91250" bIns="45625" anchor="ctr" anchorCtr="0">
            <a:noAutofit/>
          </a:bodyPr>
          <a:lstStyle/>
          <a:p>
            <a:pPr marL="0" marR="0" lvl="0" indent="0" algn="l" rtl="0">
              <a:spcBef>
                <a:spcPts val="0"/>
              </a:spcBef>
              <a:spcAft>
                <a:spcPts val="0"/>
              </a:spcAft>
              <a:buNone/>
            </a:pPr>
            <a:r>
              <a:rPr lang="en-US" sz="4400" b="1" i="0" u="none" strike="noStrike" cap="none">
                <a:solidFill>
                  <a:schemeClr val="lt1"/>
                </a:solidFill>
                <a:latin typeface="Arial"/>
                <a:ea typeface="Arial"/>
                <a:cs typeface="Arial"/>
                <a:sym typeface="Arial"/>
              </a:rPr>
              <a:t>我?  天才?</a:t>
            </a:r>
            <a:endParaRPr sz="1800" b="1" i="0" u="none" strike="noStrike" cap="none">
              <a:solidFill>
                <a:schemeClr val="lt1"/>
              </a:solidFill>
              <a:latin typeface="Arial"/>
              <a:ea typeface="Arial"/>
              <a:cs typeface="Arial"/>
              <a:sym typeface="Arial"/>
            </a:endParaRPr>
          </a:p>
        </p:txBody>
      </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9"/>
        <p:cNvGrpSpPr/>
        <p:nvPr/>
      </p:nvGrpSpPr>
      <p:grpSpPr>
        <a:xfrm>
          <a:off x="0" y="0"/>
          <a:ext cx="0" cy="0"/>
          <a:chOff x="0" y="0"/>
          <a:chExt cx="0" cy="0"/>
        </a:xfrm>
      </p:grpSpPr>
      <p:pic>
        <p:nvPicPr>
          <p:cNvPr id="2430" name="Google Shape;2430;p298"/>
          <p:cNvPicPr preferRelativeResize="0"/>
          <p:nvPr/>
        </p:nvPicPr>
        <p:blipFill rotWithShape="1">
          <a:blip r:embed="rId3">
            <a:alphaModFix/>
          </a:blip>
          <a:srcRect/>
          <a:stretch/>
        </p:blipFill>
        <p:spPr>
          <a:xfrm>
            <a:off x="0" y="765175"/>
            <a:ext cx="9158288" cy="6092825"/>
          </a:xfrm>
          <a:prstGeom prst="rect">
            <a:avLst/>
          </a:prstGeom>
          <a:noFill/>
          <a:ln>
            <a:noFill/>
          </a:ln>
        </p:spPr>
      </p:pic>
      <p:sp>
        <p:nvSpPr>
          <p:cNvPr id="2431" name="Google Shape;2431;p298"/>
          <p:cNvSpPr txBox="1">
            <a:spLocks noGrp="1"/>
          </p:cNvSpPr>
          <p:nvPr>
            <p:ph type="title" idx="4294967295"/>
          </p:nvPr>
        </p:nvSpPr>
        <p:spPr>
          <a:xfrm>
            <a:off x="0" y="-26988"/>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每一位信徒都有恩赐</a:t>
            </a:r>
            <a:endParaRPr sz="1800" b="1" i="0" u="none" strike="noStrike" cap="none">
              <a:solidFill>
                <a:schemeClr val="lt1"/>
              </a:solidFill>
              <a:latin typeface="Arial"/>
              <a:ea typeface="Arial"/>
              <a:cs typeface="Arial"/>
              <a:sym typeface="Arial"/>
            </a:endParaRPr>
          </a:p>
        </p:txBody>
      </p:sp>
      <p:sp>
        <p:nvSpPr>
          <p:cNvPr id="2432" name="Google Shape;2432;p298"/>
          <p:cNvSpPr/>
          <p:nvPr/>
        </p:nvSpPr>
        <p:spPr>
          <a:xfrm>
            <a:off x="107950" y="836613"/>
            <a:ext cx="3887788" cy="2554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圣灵显在</a:t>
            </a:r>
            <a:r>
              <a:rPr lang="en-US" sz="2800" b="1">
                <a:solidFill>
                  <a:srgbClr val="0000FF"/>
                </a:solidFill>
                <a:highlight>
                  <a:srgbClr val="FDFEFF"/>
                </a:highlight>
              </a:rPr>
              <a:t>各人</a:t>
            </a:r>
            <a:r>
              <a:rPr lang="en-US" sz="2800" b="1">
                <a:solidFill>
                  <a:srgbClr val="001320"/>
                </a:solidFill>
                <a:highlight>
                  <a:srgbClr val="FDFEFF"/>
                </a:highlight>
              </a:rPr>
              <a:t>身上，是叫人得益处。</a:t>
            </a:r>
            <a:r>
              <a:rPr lang="en-US" sz="3200" b="1"/>
              <a:t> ”</a:t>
            </a:r>
            <a:endParaRPr sz="3200" b="1"/>
          </a:p>
          <a:p>
            <a:pPr marL="0" marR="0" lvl="0" indent="0" algn="l" rtl="0">
              <a:spcBef>
                <a:spcPts val="0"/>
              </a:spcBef>
              <a:spcAft>
                <a:spcPts val="0"/>
              </a:spcAft>
              <a:buNone/>
            </a:pPr>
            <a:r>
              <a:rPr lang="en-US" sz="3200" b="1"/>
              <a:t>（</a:t>
            </a:r>
            <a:r>
              <a:rPr lang="en-US" sz="2800" b="1"/>
              <a:t>12：7</a:t>
            </a:r>
            <a:r>
              <a:rPr lang="en-US" sz="2800" b="1">
                <a:solidFill>
                  <a:srgbClr val="000000"/>
                </a:solidFill>
                <a:latin typeface="Arial"/>
                <a:ea typeface="Arial"/>
                <a:cs typeface="Arial"/>
                <a:sym typeface="Arial"/>
              </a:rPr>
              <a:t> </a:t>
            </a:r>
            <a:r>
              <a:rPr lang="en-US" sz="2800" b="1"/>
              <a:t>合和本</a:t>
            </a:r>
            <a:r>
              <a:rPr lang="en-US" sz="3200" b="1"/>
              <a:t>）</a:t>
            </a:r>
            <a:endParaRPr/>
          </a:p>
        </p:txBody>
      </p:sp>
      <p:sp>
        <p:nvSpPr>
          <p:cNvPr id="2433" name="Google Shape;2433;p298"/>
          <p:cNvSpPr/>
          <p:nvPr/>
        </p:nvSpPr>
        <p:spPr>
          <a:xfrm>
            <a:off x="4782850" y="722400"/>
            <a:ext cx="4454100" cy="255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t>“</a:t>
            </a:r>
            <a:r>
              <a:rPr lang="en-US" sz="2800" b="1">
                <a:solidFill>
                  <a:srgbClr val="001320"/>
                </a:solidFill>
                <a:highlight>
                  <a:srgbClr val="FDFEFF"/>
                </a:highlight>
              </a:rPr>
              <a:t>这一切都是这位圣灵所运行，随己意分给各人的。”</a:t>
            </a:r>
            <a:r>
              <a:rPr lang="en-US" sz="3200" b="1"/>
              <a:t>（</a:t>
            </a:r>
            <a:r>
              <a:rPr lang="en-US" sz="2800" b="1"/>
              <a:t>12：11合和本</a:t>
            </a:r>
            <a:r>
              <a:rPr lang="en-US" sz="3200" b="1"/>
              <a:t>）</a:t>
            </a:r>
            <a:endParaRPr/>
          </a:p>
        </p:txBody>
      </p:sp>
      <p:sp>
        <p:nvSpPr>
          <p:cNvPr id="2434" name="Google Shape;2434;p298"/>
          <p:cNvSpPr/>
          <p:nvPr/>
        </p:nvSpPr>
        <p:spPr>
          <a:xfrm>
            <a:off x="2555876" y="3118950"/>
            <a:ext cx="5178600" cy="25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但如今，神随自己的意思把肢体</a:t>
            </a:r>
            <a:r>
              <a:rPr lang="en-US" sz="2800" b="1">
                <a:solidFill>
                  <a:srgbClr val="4A86E8"/>
                </a:solidFill>
                <a:highlight>
                  <a:srgbClr val="FDFEFF"/>
                </a:highlight>
              </a:rPr>
              <a:t>俱各</a:t>
            </a:r>
            <a:r>
              <a:rPr lang="en-US" sz="2800" b="1">
                <a:solidFill>
                  <a:srgbClr val="001320"/>
                </a:solidFill>
                <a:highlight>
                  <a:srgbClr val="FDFEFF"/>
                </a:highlight>
              </a:rPr>
              <a:t>安排在身上了</a:t>
            </a:r>
            <a:r>
              <a:rPr lang="en-US" sz="3200" b="1"/>
              <a:t>”</a:t>
            </a:r>
            <a:r>
              <a:rPr lang="en-US" sz="3200" b="1">
                <a:solidFill>
                  <a:srgbClr val="000000"/>
                </a:solidFill>
                <a:latin typeface="Arial"/>
                <a:ea typeface="Arial"/>
                <a:cs typeface="Arial"/>
                <a:sym typeface="Arial"/>
              </a:rPr>
              <a:t> </a:t>
            </a:r>
            <a:endParaRPr sz="3200" b="1">
              <a:solidFill>
                <a:srgbClr val="000000"/>
              </a:solidFill>
              <a:latin typeface="Arial"/>
              <a:ea typeface="Arial"/>
              <a:cs typeface="Arial"/>
              <a:sym typeface="Arial"/>
            </a:endParaRPr>
          </a:p>
          <a:p>
            <a:pPr marL="0" marR="0" lvl="0" indent="0" algn="l" rtl="0">
              <a:spcBef>
                <a:spcPts val="0"/>
              </a:spcBef>
              <a:spcAft>
                <a:spcPts val="0"/>
              </a:spcAft>
              <a:buNone/>
            </a:pPr>
            <a:r>
              <a:rPr lang="en-US" sz="3200" b="1"/>
              <a:t>（</a:t>
            </a:r>
            <a:r>
              <a:rPr lang="en-US" sz="2800" b="1"/>
              <a:t>12：18 合和本</a:t>
            </a:r>
            <a:r>
              <a:rPr lang="en-US" sz="3200" b="1"/>
              <a:t>）</a:t>
            </a:r>
            <a:br>
              <a:rPr lang="en-US" sz="3200" b="1">
                <a:solidFill>
                  <a:srgbClr val="000000"/>
                </a:solidFill>
                <a:latin typeface="Arial"/>
                <a:ea typeface="Arial"/>
                <a:cs typeface="Arial"/>
                <a:sym typeface="Arial"/>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9"/>
        <p:cNvGrpSpPr/>
        <p:nvPr/>
      </p:nvGrpSpPr>
      <p:grpSpPr>
        <a:xfrm>
          <a:off x="0" y="0"/>
          <a:ext cx="0" cy="0"/>
          <a:chOff x="0" y="0"/>
          <a:chExt cx="0" cy="0"/>
        </a:xfrm>
      </p:grpSpPr>
      <p:sp>
        <p:nvSpPr>
          <p:cNvPr id="2440" name="Google Shape;2440;p299"/>
          <p:cNvSpPr/>
          <p:nvPr/>
        </p:nvSpPr>
        <p:spPr>
          <a:xfrm>
            <a:off x="-36513" y="-26988"/>
            <a:ext cx="9251951" cy="6956426"/>
          </a:xfrm>
          <a:prstGeom prst="rect">
            <a:avLst/>
          </a:prstGeom>
          <a:solidFill>
            <a:schemeClr val="lt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441" name="Google Shape;2441;p299"/>
          <p:cNvPicPr preferRelativeResize="0"/>
          <p:nvPr/>
        </p:nvPicPr>
        <p:blipFill rotWithShape="1">
          <a:blip r:embed="rId4">
            <a:alphaModFix/>
          </a:blip>
          <a:srcRect/>
          <a:stretch/>
        </p:blipFill>
        <p:spPr>
          <a:xfrm>
            <a:off x="-46038" y="906463"/>
            <a:ext cx="9297988" cy="6051550"/>
          </a:xfrm>
          <a:prstGeom prst="rect">
            <a:avLst/>
          </a:prstGeom>
          <a:noFill/>
          <a:ln>
            <a:noFill/>
          </a:ln>
        </p:spPr>
      </p:pic>
      <p:sp>
        <p:nvSpPr>
          <p:cNvPr id="2442" name="Google Shape;2442;p299"/>
          <p:cNvSpPr txBox="1">
            <a:spLocks noGrp="1"/>
          </p:cNvSpPr>
          <p:nvPr>
            <p:ph type="title"/>
          </p:nvPr>
        </p:nvSpPr>
        <p:spPr>
          <a:xfrm>
            <a:off x="-154850" y="0"/>
            <a:ext cx="9559200" cy="1800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008000"/>
                </a:solidFill>
              </a:rPr>
              <a:t>你是否发掘你的恩赐了？</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300"/>
          <p:cNvSpPr txBox="1">
            <a:spLocks noGrp="1"/>
          </p:cNvSpPr>
          <p:nvPr>
            <p:ph type="ctrTitle"/>
          </p:nvPr>
        </p:nvSpPr>
        <p:spPr>
          <a:xfrm>
            <a:off x="1691680" y="368424"/>
            <a:ext cx="7452300" cy="900300"/>
          </a:xfrm>
          <a:prstGeom prst="rect">
            <a:avLst/>
          </a:prstGeom>
          <a:noFill/>
          <a:ln>
            <a:noFill/>
          </a:ln>
        </p:spPr>
        <p:txBody>
          <a:bodyPr spcFirstLastPara="1" wrap="square" lIns="91900" tIns="45950" rIns="91900" bIns="45950" anchor="ctr" anchorCtr="0">
            <a:noAutofit/>
          </a:bodyPr>
          <a:lstStyle/>
          <a:p>
            <a:pPr marL="0" marR="0" lvl="0" indent="0" algn="l" rtl="0">
              <a:spcBef>
                <a:spcPts val="0"/>
              </a:spcBef>
              <a:spcAft>
                <a:spcPts val="0"/>
              </a:spcAft>
              <a:buNone/>
            </a:pPr>
            <a:r>
              <a:rPr lang="en-US" sz="4800" b="1" i="0" u="none" strike="noStrike" cap="none">
                <a:solidFill>
                  <a:srgbClr val="FFFFFF"/>
                </a:solidFill>
                <a:latin typeface="Arial"/>
                <a:ea typeface="Arial"/>
                <a:cs typeface="Arial"/>
                <a:sym typeface="Arial"/>
              </a:rPr>
              <a:t>哥林多前12 的基本议题</a:t>
            </a:r>
            <a:endParaRPr sz="5400" b="0" i="0" u="none" strike="noStrike" cap="none">
              <a:solidFill>
                <a:schemeClr val="dk2"/>
              </a:solidFill>
              <a:latin typeface="Arial"/>
              <a:ea typeface="Arial"/>
              <a:cs typeface="Arial"/>
              <a:sym typeface="Arial"/>
            </a:endParaRPr>
          </a:p>
        </p:txBody>
      </p:sp>
      <p:sp>
        <p:nvSpPr>
          <p:cNvPr id="2449" name="Google Shape;2449;p300"/>
          <p:cNvSpPr txBox="1"/>
          <p:nvPr/>
        </p:nvSpPr>
        <p:spPr>
          <a:xfrm>
            <a:off x="1894326" y="1988850"/>
            <a:ext cx="7047000" cy="4708800"/>
          </a:xfrm>
          <a:prstGeom prst="rect">
            <a:avLst/>
          </a:prstGeom>
          <a:noFill/>
          <a:ln>
            <a:noFill/>
          </a:ln>
        </p:spPr>
        <p:txBody>
          <a:bodyPr spcFirstLastPara="1" wrap="square" lIns="91250" tIns="45625" rIns="91250" bIns="45625" anchor="t" anchorCtr="0">
            <a:noAutofit/>
          </a:bodyPr>
          <a:lstStyle/>
          <a:p>
            <a:pPr marL="0" lvl="0" indent="0" algn="l" rtl="0">
              <a:spcBef>
                <a:spcPts val="0"/>
              </a:spcBef>
              <a:spcAft>
                <a:spcPts val="0"/>
              </a:spcAft>
              <a:buClr>
                <a:schemeClr val="dk2"/>
              </a:buClr>
              <a:buFont typeface="Arial"/>
              <a:buNone/>
            </a:pPr>
            <a:r>
              <a:rPr lang="en-US" sz="4800" b="1">
                <a:solidFill>
                  <a:srgbClr val="FFFF00"/>
                </a:solidFill>
              </a:rPr>
              <a:t>什么是属灵恩赐？</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谁会得到属灵恩赐？</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属灵恩赐用在哪里？</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何时得到恩赐？</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为何给予恩赐？</a:t>
            </a:r>
            <a:endParaRPr/>
          </a:p>
        </p:txBody>
      </p:sp>
      <p:sp>
        <p:nvSpPr>
          <p:cNvPr id="2450" name="Google Shape;2450;p300"/>
          <p:cNvSpPr txBox="1"/>
          <p:nvPr/>
        </p:nvSpPr>
        <p:spPr>
          <a:xfrm>
            <a:off x="8382000" y="76203"/>
            <a:ext cx="685800" cy="461400"/>
          </a:xfrm>
          <a:prstGeom prst="rect">
            <a:avLst/>
          </a:prstGeom>
          <a:noFill/>
          <a:ln>
            <a:noFill/>
          </a:ln>
          <a:effectLst>
            <a:outerShdw blurRad="63500" dist="38099" dir="2700000" algn="ctr" rotWithShape="0">
              <a:schemeClr val="dk2">
                <a:alpha val="74900"/>
              </a:schemeClr>
            </a:outerShdw>
          </a:effectLst>
        </p:spPr>
        <p:txBody>
          <a:bodyPr spcFirstLastPara="1" wrap="square" lIns="91250" tIns="45625" rIns="91250" bIns="45625"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Times New Roman"/>
              <a:ea typeface="Times New Roman"/>
              <a:cs typeface="Times New Roman"/>
              <a:sym typeface="Times New Roman"/>
            </a:endParaRPr>
          </a:p>
        </p:txBody>
      </p:sp>
      <p:sp>
        <p:nvSpPr>
          <p:cNvPr id="2451" name="Google Shape;2451;p300"/>
          <p:cNvSpPr/>
          <p:nvPr/>
        </p:nvSpPr>
        <p:spPr>
          <a:xfrm>
            <a:off x="1376267" y="4125470"/>
            <a:ext cx="5094300" cy="1082700"/>
          </a:xfrm>
          <a:prstGeom prst="ellipse">
            <a:avLst/>
          </a:prstGeom>
          <a:noFill/>
          <a:ln w="76200" cap="flat" cmpd="sng">
            <a:solidFill>
              <a:srgbClr val="FF0000"/>
            </a:solidFill>
            <a:prstDash val="solid"/>
            <a:round/>
            <a:headEnd type="none" w="sm" len="sm"/>
            <a:tailEnd type="none" w="sm" len="sm"/>
          </a:ln>
        </p:spPr>
        <p:txBody>
          <a:bodyPr spcFirstLastPara="1" wrap="square" lIns="129150" tIns="64575" rIns="129150" bIns="64575" anchor="ctr" anchorCtr="0">
            <a:noAutofit/>
          </a:bodyPr>
          <a:lstStyle/>
          <a:p>
            <a:pPr marL="0" marR="0" lvl="0" indent="0" algn="ctr" rtl="0">
              <a:spcBef>
                <a:spcPts val="0"/>
              </a:spcBef>
              <a:spcAft>
                <a:spcPts val="0"/>
              </a:spcAft>
              <a:buNone/>
            </a:pPr>
            <a:endParaRPr sz="2300" b="1">
              <a:solidFill>
                <a:srgbClr val="FFCC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6"/>
        <p:cNvGrpSpPr/>
        <p:nvPr/>
      </p:nvGrpSpPr>
      <p:grpSpPr>
        <a:xfrm>
          <a:off x="0" y="0"/>
          <a:ext cx="0" cy="0"/>
          <a:chOff x="0" y="0"/>
          <a:chExt cx="0" cy="0"/>
        </a:xfrm>
      </p:grpSpPr>
      <p:pic>
        <p:nvPicPr>
          <p:cNvPr id="2457" name="Google Shape;2457;p301"/>
          <p:cNvPicPr preferRelativeResize="0"/>
          <p:nvPr/>
        </p:nvPicPr>
        <p:blipFill rotWithShape="1">
          <a:blip r:embed="rId3">
            <a:alphaModFix/>
          </a:blip>
          <a:srcRect/>
          <a:stretch/>
        </p:blipFill>
        <p:spPr>
          <a:xfrm>
            <a:off x="0" y="765175"/>
            <a:ext cx="9158288" cy="6092825"/>
          </a:xfrm>
          <a:prstGeom prst="rect">
            <a:avLst/>
          </a:prstGeom>
          <a:noFill/>
          <a:ln>
            <a:noFill/>
          </a:ln>
        </p:spPr>
      </p:pic>
      <p:sp>
        <p:nvSpPr>
          <p:cNvPr id="2458" name="Google Shape;2458;p301"/>
          <p:cNvSpPr txBox="1">
            <a:spLocks noGrp="1"/>
          </p:cNvSpPr>
          <p:nvPr>
            <p:ph type="title" idx="4294967295"/>
          </p:nvPr>
        </p:nvSpPr>
        <p:spPr>
          <a:xfrm>
            <a:off x="0" y="-26988"/>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每位信徒是在</a:t>
            </a:r>
            <a:r>
              <a:rPr lang="en-US" b="1">
                <a:solidFill>
                  <a:srgbClr val="FFFF00"/>
                </a:solidFill>
              </a:rPr>
              <a:t>何时</a:t>
            </a:r>
            <a:r>
              <a:rPr lang="en-US" b="1">
                <a:solidFill>
                  <a:schemeClr val="lt1"/>
                </a:solidFill>
              </a:rPr>
              <a:t>得到恩赐</a:t>
            </a:r>
            <a:r>
              <a:rPr lang="en-US" sz="4400" b="1" i="0" u="none" strike="noStrike" cap="none">
                <a:solidFill>
                  <a:srgbClr val="FFFF00"/>
                </a:solidFill>
                <a:latin typeface="Arial"/>
                <a:ea typeface="Arial"/>
                <a:cs typeface="Arial"/>
                <a:sym typeface="Arial"/>
              </a:rPr>
              <a:t>?</a:t>
            </a:r>
            <a:endParaRPr sz="1800" b="1" i="0" u="none" strike="noStrike" cap="none">
              <a:solidFill>
                <a:srgbClr val="FFFF00"/>
              </a:solidFill>
              <a:latin typeface="Arial"/>
              <a:ea typeface="Arial"/>
              <a:cs typeface="Arial"/>
              <a:sym typeface="Arial"/>
            </a:endParaRPr>
          </a:p>
        </p:txBody>
      </p:sp>
      <p:sp>
        <p:nvSpPr>
          <p:cNvPr id="2459" name="Google Shape;2459;p301"/>
          <p:cNvSpPr/>
          <p:nvPr/>
        </p:nvSpPr>
        <p:spPr>
          <a:xfrm>
            <a:off x="107950" y="836613"/>
            <a:ext cx="3887700" cy="25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圣灵显在</a:t>
            </a:r>
            <a:r>
              <a:rPr lang="en-US" sz="2800" b="1">
                <a:solidFill>
                  <a:srgbClr val="0000FF"/>
                </a:solidFill>
                <a:highlight>
                  <a:srgbClr val="FDFEFF"/>
                </a:highlight>
              </a:rPr>
              <a:t>各人</a:t>
            </a:r>
            <a:r>
              <a:rPr lang="en-US" sz="2800" b="1">
                <a:solidFill>
                  <a:srgbClr val="001320"/>
                </a:solidFill>
                <a:highlight>
                  <a:srgbClr val="FDFEFF"/>
                </a:highlight>
              </a:rPr>
              <a:t>身上，是叫人得益处。</a:t>
            </a:r>
            <a:r>
              <a:rPr lang="en-US" sz="3200" b="1"/>
              <a:t> ”</a:t>
            </a:r>
            <a:endParaRPr sz="3200" b="1"/>
          </a:p>
          <a:p>
            <a:pPr marL="0" marR="0" lvl="0" indent="0" algn="l" rtl="0">
              <a:spcBef>
                <a:spcPts val="0"/>
              </a:spcBef>
              <a:spcAft>
                <a:spcPts val="0"/>
              </a:spcAft>
              <a:buNone/>
            </a:pPr>
            <a:r>
              <a:rPr lang="en-US" sz="3200" b="1"/>
              <a:t>（</a:t>
            </a:r>
            <a:r>
              <a:rPr lang="en-US" sz="2800" b="1"/>
              <a:t>12：7</a:t>
            </a:r>
            <a:r>
              <a:rPr lang="en-US" sz="2800" b="1">
                <a:solidFill>
                  <a:srgbClr val="000000"/>
                </a:solidFill>
                <a:latin typeface="Arial"/>
                <a:ea typeface="Arial"/>
                <a:cs typeface="Arial"/>
                <a:sym typeface="Arial"/>
              </a:rPr>
              <a:t> </a:t>
            </a:r>
            <a:r>
              <a:rPr lang="en-US" sz="2800" b="1"/>
              <a:t>合和本</a:t>
            </a:r>
            <a:r>
              <a:rPr lang="en-US" sz="3200" b="1"/>
              <a:t>）</a:t>
            </a:r>
            <a:endParaRPr/>
          </a:p>
        </p:txBody>
      </p:sp>
      <p:sp>
        <p:nvSpPr>
          <p:cNvPr id="2460" name="Google Shape;2460;p301"/>
          <p:cNvSpPr/>
          <p:nvPr/>
        </p:nvSpPr>
        <p:spPr>
          <a:xfrm>
            <a:off x="4782850" y="722400"/>
            <a:ext cx="4454100" cy="255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t>“</a:t>
            </a:r>
            <a:r>
              <a:rPr lang="en-US" sz="2800" b="1">
                <a:solidFill>
                  <a:srgbClr val="001320"/>
                </a:solidFill>
                <a:highlight>
                  <a:srgbClr val="FDFEFF"/>
                </a:highlight>
              </a:rPr>
              <a:t>这一切都是这位圣灵所运行，随己意分给各人的。”</a:t>
            </a:r>
            <a:r>
              <a:rPr lang="en-US" sz="3200" b="1"/>
              <a:t>（</a:t>
            </a:r>
            <a:r>
              <a:rPr lang="en-US" sz="2800" b="1"/>
              <a:t>12：11合和本</a:t>
            </a:r>
            <a:r>
              <a:rPr lang="en-US" sz="3200" b="1"/>
              <a:t>）</a:t>
            </a:r>
            <a:endParaRPr/>
          </a:p>
        </p:txBody>
      </p:sp>
      <p:sp>
        <p:nvSpPr>
          <p:cNvPr id="2461" name="Google Shape;2461;p301"/>
          <p:cNvSpPr/>
          <p:nvPr/>
        </p:nvSpPr>
        <p:spPr>
          <a:xfrm>
            <a:off x="2555876" y="3118950"/>
            <a:ext cx="5178600" cy="25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但如今，神随自己的意思把肢体</a:t>
            </a:r>
            <a:r>
              <a:rPr lang="en-US" sz="2800" b="1">
                <a:solidFill>
                  <a:srgbClr val="4A86E8"/>
                </a:solidFill>
                <a:highlight>
                  <a:srgbClr val="FDFEFF"/>
                </a:highlight>
              </a:rPr>
              <a:t>俱各</a:t>
            </a:r>
            <a:r>
              <a:rPr lang="en-US" sz="2800" b="1">
                <a:solidFill>
                  <a:srgbClr val="001320"/>
                </a:solidFill>
                <a:highlight>
                  <a:srgbClr val="FDFEFF"/>
                </a:highlight>
              </a:rPr>
              <a:t>安排在身上了</a:t>
            </a:r>
            <a:r>
              <a:rPr lang="en-US" sz="3200" b="1"/>
              <a:t>”</a:t>
            </a:r>
            <a:r>
              <a:rPr lang="en-US" sz="3200" b="1">
                <a:solidFill>
                  <a:srgbClr val="000000"/>
                </a:solidFill>
                <a:latin typeface="Arial"/>
                <a:ea typeface="Arial"/>
                <a:cs typeface="Arial"/>
                <a:sym typeface="Arial"/>
              </a:rPr>
              <a:t> </a:t>
            </a:r>
            <a:endParaRPr sz="3200" b="1">
              <a:solidFill>
                <a:srgbClr val="000000"/>
              </a:solidFill>
              <a:latin typeface="Arial"/>
              <a:ea typeface="Arial"/>
              <a:cs typeface="Arial"/>
              <a:sym typeface="Arial"/>
            </a:endParaRPr>
          </a:p>
          <a:p>
            <a:pPr marL="0" marR="0" lvl="0" indent="0" algn="l" rtl="0">
              <a:spcBef>
                <a:spcPts val="0"/>
              </a:spcBef>
              <a:spcAft>
                <a:spcPts val="0"/>
              </a:spcAft>
              <a:buNone/>
            </a:pPr>
            <a:r>
              <a:rPr lang="en-US" sz="3200" b="1"/>
              <a:t>（</a:t>
            </a:r>
            <a:r>
              <a:rPr lang="en-US" sz="2800" b="1"/>
              <a:t>12：18 合和本</a:t>
            </a:r>
            <a:r>
              <a:rPr lang="en-US" sz="3200" b="1"/>
              <a:t>）</a:t>
            </a:r>
            <a:br>
              <a:rPr lang="en-US" sz="3200" b="1">
                <a:solidFill>
                  <a:srgbClr val="000000"/>
                </a:solidFill>
                <a:latin typeface="Arial"/>
                <a:ea typeface="Arial"/>
                <a:cs typeface="Arial"/>
                <a:sym typeface="Arial"/>
              </a:rPr>
            </a:br>
            <a:endParaRPr/>
          </a:p>
        </p:txBody>
      </p:sp>
      <p:sp>
        <p:nvSpPr>
          <p:cNvPr id="2462" name="Google Shape;2462;p301"/>
          <p:cNvSpPr/>
          <p:nvPr/>
        </p:nvSpPr>
        <p:spPr>
          <a:xfrm rot="-985544">
            <a:off x="398207" y="2476984"/>
            <a:ext cx="6699736" cy="1323281"/>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u="sng">
                <a:solidFill>
                  <a:srgbClr val="FFFF00"/>
                </a:solidFill>
              </a:rPr>
              <a:t>在得救恩时！</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67"/>
        <p:cNvGrpSpPr/>
        <p:nvPr/>
      </p:nvGrpSpPr>
      <p:grpSpPr>
        <a:xfrm>
          <a:off x="0" y="0"/>
          <a:ext cx="0" cy="0"/>
          <a:chOff x="0" y="0"/>
          <a:chExt cx="0" cy="0"/>
        </a:xfrm>
      </p:grpSpPr>
      <p:sp>
        <p:nvSpPr>
          <p:cNvPr id="2468" name="Google Shape;2468;p302"/>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69" name="Google Shape;2469;p30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4"/>
        <p:cNvGrpSpPr/>
        <p:nvPr/>
      </p:nvGrpSpPr>
      <p:grpSpPr>
        <a:xfrm>
          <a:off x="0" y="0"/>
          <a:ext cx="0" cy="0"/>
          <a:chOff x="0" y="0"/>
          <a:chExt cx="0" cy="0"/>
        </a:xfrm>
      </p:grpSpPr>
      <p:sp>
        <p:nvSpPr>
          <p:cNvPr id="2475" name="Google Shape;2475;p303"/>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76" name="Google Shape;2476;p303"/>
          <p:cNvPicPr preferRelativeResize="0"/>
          <p:nvPr/>
        </p:nvPicPr>
        <p:blipFill rotWithShape="1">
          <a:blip r:embed="rId3">
            <a:alphaModFix/>
          </a:blip>
          <a:srcRect/>
          <a:stretch/>
        </p:blipFill>
        <p:spPr>
          <a:xfrm>
            <a:off x="0" y="850900"/>
            <a:ext cx="9144000" cy="5140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sp>
        <p:nvSpPr>
          <p:cNvPr id="2482" name="Google Shape;2482;p304"/>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483" name="Google Shape;2483;p304"/>
          <p:cNvGrpSpPr/>
          <p:nvPr/>
        </p:nvGrpSpPr>
        <p:grpSpPr>
          <a:xfrm>
            <a:off x="-53939" y="0"/>
            <a:ext cx="9350375" cy="7031038"/>
            <a:chOff x="-34" y="0"/>
            <a:chExt cx="5890" cy="4429"/>
          </a:xfrm>
        </p:grpSpPr>
        <p:sp>
          <p:nvSpPr>
            <p:cNvPr id="2484" name="Google Shape;2484;p304"/>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485" name="Google Shape;2485;p304"/>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486" name="Google Shape;2486;p304"/>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487" name="Google Shape;2487;p304"/>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Times New Roman"/>
              <a:ea typeface="Times New Roman"/>
              <a:cs typeface="Times New Roman"/>
              <a:sym typeface="Times New Roman"/>
            </a:endParaRPr>
          </a:p>
        </p:txBody>
      </p:sp>
      <p:sp>
        <p:nvSpPr>
          <p:cNvPr id="2488" name="Google Shape;2488;p304"/>
          <p:cNvSpPr txBox="1"/>
          <p:nvPr/>
        </p:nvSpPr>
        <p:spPr>
          <a:xfrm>
            <a:off x="1744489" y="0"/>
            <a:ext cx="8915400" cy="452414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1</a:t>
            </a:r>
            <a:r>
              <a:rPr lang="en-US" sz="3600" b="1" i="1">
                <a:solidFill>
                  <a:srgbClr val="FFFFFF"/>
                </a:solidFill>
                <a:latin typeface="Arial"/>
                <a:ea typeface="Arial"/>
                <a:cs typeface="Arial"/>
                <a:sym typeface="Arial"/>
              </a:rPr>
              <a:t>弟兄们，论到属灵的恩赐，</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我不愿意你们不明白.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2</a:t>
            </a:r>
            <a:r>
              <a:rPr lang="en-US" sz="3600" b="1" i="1">
                <a:solidFill>
                  <a:srgbClr val="FFFFFF"/>
                </a:solidFill>
                <a:latin typeface="Arial"/>
                <a:ea typeface="Arial"/>
                <a:cs typeface="Arial"/>
                <a:sym typeface="Arial"/>
              </a:rPr>
              <a:t>你们作为外邦（异教）人的时候，</a:t>
            </a:r>
            <a:endParaRPr sz="3600" b="1" i="1">
              <a:solidFill>
                <a:srgbClr val="FFFFFF"/>
              </a:solidFill>
              <a:latin typeface="Arial"/>
              <a:ea typeface="Arial"/>
              <a:cs typeface="Arial"/>
              <a:sym typeface="Arial"/>
            </a:endParaRPr>
          </a:p>
          <a:p>
            <a:pPr marL="919163" marR="0" lvl="0" indent="-811213" algn="l" rtl="0">
              <a:spcBef>
                <a:spcPts val="0"/>
              </a:spcBef>
              <a:spcAft>
                <a:spcPts val="0"/>
              </a:spcAft>
              <a:buNone/>
            </a:pPr>
            <a:r>
              <a:rPr lang="en-US" sz="3600" b="1" i="1">
                <a:solidFill>
                  <a:srgbClr val="FFFFFF"/>
                </a:solidFill>
                <a:latin typeface="Arial"/>
                <a:ea typeface="Arial"/>
                <a:cs typeface="Arial"/>
                <a:sym typeface="Arial"/>
              </a:rPr>
              <a:t>随事被牵引，受迷惑，</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去服侍那哑的偶像.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3</a:t>
            </a:r>
            <a:r>
              <a:rPr lang="en-US" sz="3600" b="1" i="1">
                <a:solidFill>
                  <a:srgbClr val="FFFFFF"/>
                </a:solidFill>
                <a:latin typeface="Arial"/>
                <a:ea typeface="Arial"/>
                <a:cs typeface="Arial"/>
                <a:sym typeface="Arial"/>
              </a:rPr>
              <a:t>因此我告诉你们， 没有人</a:t>
            </a:r>
            <a:endParaRPr sz="3600" b="1" i="1">
              <a:solidFill>
                <a:srgbClr val="FFFFFF"/>
              </a:solidFill>
              <a:latin typeface="Arial"/>
              <a:ea typeface="Arial"/>
              <a:cs typeface="Arial"/>
              <a:sym typeface="Arial"/>
            </a:endParaRPr>
          </a:p>
          <a:p>
            <a:pPr marL="919163" marR="0" lvl="0" indent="-811213" algn="l" rtl="0">
              <a:spcBef>
                <a:spcPts val="0"/>
              </a:spcBef>
              <a:spcAft>
                <a:spcPts val="0"/>
              </a:spcAft>
              <a:buNone/>
            </a:pPr>
            <a:r>
              <a:rPr lang="en-US" sz="3600" b="1" i="1">
                <a:solidFill>
                  <a:srgbClr val="FFFFFF"/>
                </a:solidFill>
                <a:latin typeface="Arial"/>
                <a:ea typeface="Arial"/>
                <a:cs typeface="Arial"/>
                <a:sym typeface="Arial"/>
              </a:rPr>
              <a:t>会被神的灵所感动而说, </a:t>
            </a:r>
            <a:endParaRPr sz="3600" b="1" i="1">
              <a:solidFill>
                <a:srgbClr val="FFFFFF"/>
              </a:solidFill>
              <a:latin typeface="Arial"/>
              <a:ea typeface="Arial"/>
              <a:cs typeface="Arial"/>
              <a:sym typeface="Arial"/>
            </a:endParaRPr>
          </a:p>
          <a:p>
            <a:pPr marL="919163" marR="0" lvl="0" indent="-811213" algn="l" rtl="0">
              <a:spcBef>
                <a:spcPts val="0"/>
              </a:spcBef>
              <a:spcAft>
                <a:spcPts val="0"/>
              </a:spcAft>
              <a:buNone/>
            </a:pPr>
            <a:r>
              <a:rPr lang="en-US" sz="3600" b="1" i="1">
                <a:solidFill>
                  <a:srgbClr val="FFFFFF"/>
                </a:solidFill>
                <a:latin typeface="Arial"/>
                <a:ea typeface="Arial"/>
                <a:cs typeface="Arial"/>
                <a:sym typeface="Arial"/>
              </a:rPr>
              <a:t>“基督是主,” 除非被圣灵所感动.</a:t>
            </a:r>
            <a:endParaRPr/>
          </a:p>
        </p:txBody>
      </p:sp>
      <p:sp>
        <p:nvSpPr>
          <p:cNvPr id="2489" name="Google Shape;2489;p304"/>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12:1-3 (CNV)</a:t>
            </a:r>
            <a:endParaRPr/>
          </a:p>
        </p:txBody>
      </p:sp>
      <p:pic>
        <p:nvPicPr>
          <p:cNvPr id="2490" name="Google Shape;2490;p304"/>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5"/>
        <p:cNvGrpSpPr/>
        <p:nvPr/>
      </p:nvGrpSpPr>
      <p:grpSpPr>
        <a:xfrm>
          <a:off x="0" y="0"/>
          <a:ext cx="0" cy="0"/>
          <a:chOff x="0" y="0"/>
          <a:chExt cx="0" cy="0"/>
        </a:xfrm>
      </p:grpSpPr>
      <p:sp>
        <p:nvSpPr>
          <p:cNvPr id="2496" name="Google Shape;2496;p305"/>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97" name="Google Shape;2497;p305"/>
          <p:cNvPicPr preferRelativeResize="0"/>
          <p:nvPr/>
        </p:nvPicPr>
        <p:blipFill rotWithShape="1">
          <a:blip r:embed="rId3">
            <a:alphaModFix/>
          </a:blip>
          <a:srcRect/>
          <a:stretch/>
        </p:blipFill>
        <p:spPr>
          <a:xfrm>
            <a:off x="0" y="-26988"/>
            <a:ext cx="9144000" cy="68849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pic>
        <p:nvPicPr>
          <p:cNvPr id="2503" name="Google Shape;2503;p306" descr="king-of-king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04" name="Google Shape;2504;p306"/>
          <p:cNvSpPr txBox="1">
            <a:spLocks noGrp="1"/>
          </p:cNvSpPr>
          <p:nvPr>
            <p:ph type="title"/>
          </p:nvPr>
        </p:nvSpPr>
        <p:spPr>
          <a:xfrm>
            <a:off x="0" y="5334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t>耶稣基督是主</a:t>
            </a:r>
            <a:r>
              <a:rPr lang="en-US" sz="4800" b="1" i="0" u="none" strike="noStrike" cap="none">
                <a:solidFill>
                  <a:schemeClr val="dk2"/>
                </a:solidFill>
                <a:latin typeface="Arial"/>
                <a:ea typeface="Arial"/>
                <a:cs typeface="Arial"/>
                <a:sym typeface="Arial"/>
              </a:rPr>
              <a:t> = </a:t>
            </a:r>
            <a:r>
              <a:rPr lang="en-US" sz="4800" b="1"/>
              <a:t>神</a:t>
            </a:r>
            <a:endParaRPr sz="4800" b="1" i="0" u="none" strike="noStrike" cap="none">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9"/>
        <p:cNvGrpSpPr/>
        <p:nvPr/>
      </p:nvGrpSpPr>
      <p:grpSpPr>
        <a:xfrm>
          <a:off x="0" y="0"/>
          <a:ext cx="0" cy="0"/>
          <a:chOff x="0" y="0"/>
          <a:chExt cx="0" cy="0"/>
        </a:xfrm>
      </p:grpSpPr>
      <p:sp>
        <p:nvSpPr>
          <p:cNvPr id="2220" name="Google Shape;2220;p280"/>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飞机引擎出状况</a:t>
            </a:r>
            <a:endParaRPr sz="1800" b="1" i="0" u="none" strike="noStrike" cap="none">
              <a:solidFill>
                <a:schemeClr val="lt1"/>
              </a:solidFill>
              <a:latin typeface="Arial"/>
              <a:ea typeface="Arial"/>
              <a:cs typeface="Arial"/>
              <a:sym typeface="Arial"/>
            </a:endParaRPr>
          </a:p>
        </p:txBody>
      </p:sp>
      <p:pic>
        <p:nvPicPr>
          <p:cNvPr id="2221" name="Google Shape;2221;p280" descr="CESSNA"/>
          <p:cNvPicPr preferRelativeResize="0"/>
          <p:nvPr/>
        </p:nvPicPr>
        <p:blipFill rotWithShape="1">
          <a:blip r:embed="rId3">
            <a:alphaModFix/>
          </a:blip>
          <a:srcRect/>
          <a:stretch/>
        </p:blipFill>
        <p:spPr>
          <a:xfrm>
            <a:off x="1600200" y="1676400"/>
            <a:ext cx="5410200" cy="3381375"/>
          </a:xfrm>
          <a:prstGeom prst="rect">
            <a:avLst/>
          </a:prstGeom>
          <a:noFill/>
          <a:ln>
            <a:noFill/>
          </a:ln>
        </p:spPr>
      </p:pic>
      <p:sp>
        <p:nvSpPr>
          <p:cNvPr id="2222" name="Google Shape;2222;p280"/>
          <p:cNvSpPr/>
          <p:nvPr/>
        </p:nvSpPr>
        <p:spPr>
          <a:xfrm>
            <a:off x="-152400" y="5410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highlight>
                  <a:srgbClr val="000000"/>
                </a:highlight>
              </a:rPr>
              <a:t>“在灭亡以先，必有骄傲；</a:t>
            </a:r>
            <a:endParaRPr sz="3600" b="1">
              <a:solidFill>
                <a:srgbClr val="FFFFFF"/>
              </a:solidFill>
              <a:highlight>
                <a:srgbClr val="000000"/>
              </a:highlight>
            </a:endParaRPr>
          </a:p>
          <a:p>
            <a:pPr marL="0" marR="0" lvl="0" indent="0" algn="ctr" rtl="0">
              <a:spcBef>
                <a:spcPts val="0"/>
              </a:spcBef>
              <a:spcAft>
                <a:spcPts val="0"/>
              </a:spcAft>
              <a:buNone/>
            </a:pPr>
            <a:r>
              <a:rPr lang="en-US" sz="3600" b="1">
                <a:solidFill>
                  <a:srgbClr val="FFFFFF"/>
                </a:solidFill>
                <a:highlight>
                  <a:srgbClr val="000000"/>
                </a:highlight>
              </a:rPr>
              <a:t>在跌倒以前，心中高傲。” (箴言16:18)</a:t>
            </a:r>
            <a:endParaRPr sz="3600" b="1" i="0" u="none" strike="noStrike" cap="none">
              <a:solidFill>
                <a:srgbClr val="FFFFFF"/>
              </a:solidFill>
              <a:highlight>
                <a:srgbClr val="0000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p307"/>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11" name="Google Shape;2511;p307"/>
          <p:cNvGrpSpPr/>
          <p:nvPr/>
        </p:nvGrpSpPr>
        <p:grpSpPr>
          <a:xfrm>
            <a:off x="-53939" y="0"/>
            <a:ext cx="9350375" cy="7031038"/>
            <a:chOff x="-34" y="0"/>
            <a:chExt cx="5890" cy="4429"/>
          </a:xfrm>
        </p:grpSpPr>
        <p:sp>
          <p:nvSpPr>
            <p:cNvPr id="2512" name="Google Shape;2512;p307"/>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3" name="Google Shape;2513;p307"/>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514" name="Google Shape;2514;p307"/>
          <p:cNvGrpSpPr/>
          <p:nvPr/>
        </p:nvGrpSpPr>
        <p:grpSpPr>
          <a:xfrm>
            <a:off x="2033588" y="1181100"/>
            <a:ext cx="5219700" cy="5219700"/>
            <a:chOff x="1200" y="696"/>
            <a:chExt cx="3288" cy="3288"/>
          </a:xfrm>
        </p:grpSpPr>
        <p:sp>
          <p:nvSpPr>
            <p:cNvPr id="2515" name="Google Shape;2515;p307"/>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6" name="Google Shape;2516;p307"/>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517" name="Google Shape;2517;p307"/>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8" name="Google Shape;2518;p307"/>
          <p:cNvSpPr/>
          <p:nvPr/>
        </p:nvSpPr>
        <p:spPr>
          <a:xfrm rot="1619911">
            <a:off x="4668838" y="4254604"/>
            <a:ext cx="2133600"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9" name="Google Shape;2519;p307"/>
          <p:cNvSpPr/>
          <p:nvPr/>
        </p:nvSpPr>
        <p:spPr>
          <a:xfrm rot="-1572683">
            <a:off x="3679577" y="41133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0" name="Google Shape;2520;p307"/>
          <p:cNvSpPr/>
          <p:nvPr/>
        </p:nvSpPr>
        <p:spPr>
          <a:xfrm rot="5400000">
            <a:off x="4555876" y="23988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1" name="Google Shape;2521;p307"/>
          <p:cNvSpPr/>
          <p:nvPr/>
        </p:nvSpPr>
        <p:spPr>
          <a:xfrm rot="7150481">
            <a:off x="6060283" y="4738437"/>
            <a:ext cx="1695450"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2" name="Google Shape;2522;p307"/>
          <p:cNvSpPr txBox="1"/>
          <p:nvPr/>
        </p:nvSpPr>
        <p:spPr>
          <a:xfrm>
            <a:off x="4114800" y="2117761"/>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23" name="Google Shape;2523;p307"/>
          <p:cNvSpPr/>
          <p:nvPr/>
        </p:nvSpPr>
        <p:spPr>
          <a:xfrm rot="-7147958">
            <a:off x="1507368" y="4721768"/>
            <a:ext cx="1747837"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4" name="Google Shape;2524;p307"/>
          <p:cNvSpPr txBox="1"/>
          <p:nvPr/>
        </p:nvSpPr>
        <p:spPr>
          <a:xfrm>
            <a:off x="5608638"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25" name="Google Shape;2525;p307"/>
          <p:cNvSpPr txBox="1"/>
          <p:nvPr/>
        </p:nvSpPr>
        <p:spPr>
          <a:xfrm>
            <a:off x="2667001"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26" name="Google Shape;2526;p307"/>
          <p:cNvSpPr txBox="1"/>
          <p:nvPr/>
        </p:nvSpPr>
        <p:spPr>
          <a:xfrm>
            <a:off x="19050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儿子</a:t>
            </a:r>
            <a:endParaRPr sz="3600" b="1" i="1">
              <a:solidFill>
                <a:srgbClr val="FFFFFF"/>
              </a:solidFill>
              <a:latin typeface="Arial"/>
              <a:ea typeface="Arial"/>
              <a:cs typeface="Arial"/>
              <a:sym typeface="Arial"/>
            </a:endParaRPr>
          </a:p>
        </p:txBody>
      </p:sp>
      <p:sp>
        <p:nvSpPr>
          <p:cNvPr id="2527" name="Google Shape;2527;p307"/>
          <p:cNvSpPr/>
          <p:nvPr/>
        </p:nvSpPr>
        <p:spPr>
          <a:xfrm>
            <a:off x="3624264" y="1115762"/>
            <a:ext cx="2016125" cy="613277"/>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28" name="Google Shape;2528;p307"/>
          <p:cNvGrpSpPr/>
          <p:nvPr/>
        </p:nvGrpSpPr>
        <p:grpSpPr>
          <a:xfrm>
            <a:off x="3629025" y="2862263"/>
            <a:ext cx="1981200" cy="1752600"/>
            <a:chOff x="2286" y="1803"/>
            <a:chExt cx="1248" cy="1104"/>
          </a:xfrm>
        </p:grpSpPr>
        <p:sp>
          <p:nvSpPr>
            <p:cNvPr id="2529" name="Google Shape;2529;p307"/>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30" name="Google Shape;2530;p307"/>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神</a:t>
              </a:r>
              <a:endParaRPr sz="3600" b="1" i="1">
                <a:solidFill>
                  <a:srgbClr val="FFFFFF"/>
                </a:solidFill>
                <a:latin typeface="Arial"/>
                <a:ea typeface="Arial"/>
                <a:cs typeface="Arial"/>
                <a:sym typeface="Arial"/>
              </a:endParaRPr>
            </a:p>
          </p:txBody>
        </p:sp>
      </p:grpSp>
      <p:sp>
        <p:nvSpPr>
          <p:cNvPr id="2531" name="Google Shape;2531;p307"/>
          <p:cNvSpPr txBox="1"/>
          <p:nvPr/>
        </p:nvSpPr>
        <p:spPr>
          <a:xfrm>
            <a:off x="3714750" y="15081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父</a:t>
            </a:r>
            <a:endParaRPr sz="3600" b="1" i="1">
              <a:solidFill>
                <a:srgbClr val="FFFFFF"/>
              </a:solidFill>
              <a:latin typeface="Arial"/>
              <a:ea typeface="Arial"/>
              <a:cs typeface="Arial"/>
              <a:sym typeface="Arial"/>
            </a:endParaRPr>
          </a:p>
        </p:txBody>
      </p:sp>
      <p:sp>
        <p:nvSpPr>
          <p:cNvPr id="2532" name="Google Shape;2532;p307"/>
          <p:cNvSpPr txBox="1"/>
          <p:nvPr/>
        </p:nvSpPr>
        <p:spPr>
          <a:xfrm>
            <a:off x="54864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533" name="Google Shape;2533;p307"/>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34" name="Google Shape;2534;p307"/>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35" name="Google Shape;2535;p307"/>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36" name="Google Shape;2536;p307"/>
          <p:cNvSpPr txBox="1"/>
          <p:nvPr/>
        </p:nvSpPr>
        <p:spPr>
          <a:xfrm>
            <a:off x="0" y="6553236"/>
            <a:ext cx="5943600" cy="27699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537" name="Google Shape;2537;p307"/>
          <p:cNvSpPr txBox="1">
            <a:spLocks noGrp="1"/>
          </p:cNvSpPr>
          <p:nvPr>
            <p:ph type="title" idx="4294967295"/>
          </p:nvPr>
        </p:nvSpPr>
        <p:spPr>
          <a:xfrm>
            <a:off x="381000" y="228600"/>
            <a:ext cx="82296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3600" b="1" i="1" u="none" strike="noStrike" cap="none">
                <a:solidFill>
                  <a:schemeClr val="lt1"/>
                </a:solidFill>
                <a:latin typeface="Arial"/>
                <a:ea typeface="Arial"/>
                <a:cs typeface="Arial"/>
                <a:sym typeface="Arial"/>
              </a:rPr>
              <a:t>II. 不同的恩赐在</a:t>
            </a:r>
            <a:r>
              <a:rPr lang="en-US" sz="3600" b="1" i="1" u="none" strike="noStrike" cap="none">
                <a:solidFill>
                  <a:srgbClr val="FFFF00"/>
                </a:solidFill>
                <a:latin typeface="Arial"/>
                <a:ea typeface="Arial"/>
                <a:cs typeface="Arial"/>
                <a:sym typeface="Arial"/>
              </a:rPr>
              <a:t>三位一体</a:t>
            </a:r>
            <a:r>
              <a:rPr lang="en-US" sz="3600" b="1" i="1" u="none" strike="noStrike" cap="none">
                <a:solidFill>
                  <a:schemeClr val="lt1"/>
                </a:solidFill>
                <a:latin typeface="Arial"/>
                <a:ea typeface="Arial"/>
                <a:cs typeface="Arial"/>
                <a:sym typeface="Arial"/>
              </a:rPr>
              <a:t>的神中合一  (12:4-6).</a:t>
            </a:r>
            <a:endParaRPr sz="4000" b="0" i="0" u="none" strike="noStrike" cap="none">
              <a:solidFill>
                <a:srgbClr val="FFFFFF"/>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37">
                                            <p:txEl>
                                              <p:pRg st="0" end="0"/>
                                            </p:txEl>
                                          </p:spTgt>
                                        </p:tgtEl>
                                        <p:attrNameLst>
                                          <p:attrName>style.visibility</p:attrName>
                                        </p:attrNameLst>
                                      </p:cBhvr>
                                      <p:to>
                                        <p:strVal val="visible"/>
                                      </p:to>
                                    </p:set>
                                    <p:anim calcmode="lin" valueType="num">
                                      <p:cBhvr additive="base">
                                        <p:cTn id="7" dur="500"/>
                                        <p:tgtEl>
                                          <p:spTgt spid="253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308"/>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44" name="Google Shape;2544;p308"/>
          <p:cNvGrpSpPr/>
          <p:nvPr/>
        </p:nvGrpSpPr>
        <p:grpSpPr>
          <a:xfrm>
            <a:off x="-53939" y="0"/>
            <a:ext cx="9350375" cy="7031038"/>
            <a:chOff x="-34" y="0"/>
            <a:chExt cx="5890" cy="4429"/>
          </a:xfrm>
        </p:grpSpPr>
        <p:sp>
          <p:nvSpPr>
            <p:cNvPr id="2545" name="Google Shape;2545;p308"/>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46" name="Google Shape;2546;p308"/>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547" name="Google Shape;2547;p308"/>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48" name="Google Shape;2548;p308"/>
          <p:cNvSpPr txBox="1"/>
          <p:nvPr/>
        </p:nvSpPr>
        <p:spPr>
          <a:xfrm>
            <a:off x="3581400" y="381034"/>
            <a:ext cx="5562600" cy="400101"/>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000"/>
              <a:buFont typeface="Arial"/>
              <a:buNone/>
            </a:pPr>
            <a:endParaRPr sz="2000">
              <a:solidFill>
                <a:srgbClr val="000000"/>
              </a:solidFill>
              <a:latin typeface="Arial"/>
              <a:ea typeface="Arial"/>
              <a:cs typeface="Arial"/>
              <a:sym typeface="Arial"/>
            </a:endParaRPr>
          </a:p>
        </p:txBody>
      </p:sp>
      <p:sp>
        <p:nvSpPr>
          <p:cNvPr id="2549" name="Google Shape;2549;p308"/>
          <p:cNvSpPr txBox="1"/>
          <p:nvPr/>
        </p:nvSpPr>
        <p:spPr>
          <a:xfrm>
            <a:off x="381001" y="212751"/>
            <a:ext cx="8153400" cy="397026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恩赐有许多种，</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却是同一位</a:t>
            </a:r>
            <a:r>
              <a:rPr lang="en-US" sz="3600" b="1" i="1">
                <a:solidFill>
                  <a:srgbClr val="FFFF00"/>
                </a:solidFill>
                <a:latin typeface="Arial"/>
                <a:ea typeface="Arial"/>
                <a:cs typeface="Arial"/>
                <a:sym typeface="Arial"/>
              </a:rPr>
              <a:t>圣灵</a:t>
            </a:r>
            <a:r>
              <a:rPr lang="en-US" sz="3600" b="1" i="1">
                <a:solidFill>
                  <a:srgbClr val="FFFFFF"/>
                </a:solidFill>
                <a:latin typeface="Arial"/>
                <a:ea typeface="Arial"/>
                <a:cs typeface="Arial"/>
                <a:sym typeface="Arial"/>
              </a:rPr>
              <a:t>所赐的； </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服事的职分有许多种，</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但是同一位</a:t>
            </a:r>
            <a:r>
              <a:rPr lang="en-US" sz="3600" b="1" i="1">
                <a:solidFill>
                  <a:srgbClr val="FFFF00"/>
                </a:solidFill>
                <a:latin typeface="Arial"/>
                <a:ea typeface="Arial"/>
                <a:cs typeface="Arial"/>
                <a:sym typeface="Arial"/>
              </a:rPr>
              <a:t>主</a:t>
            </a:r>
            <a:r>
              <a:rPr lang="en-US" sz="3600" b="1" i="1">
                <a:solidFill>
                  <a:srgbClr val="FFFFFF"/>
                </a:solidFill>
                <a:latin typeface="Arial"/>
                <a:ea typeface="Arial"/>
                <a:cs typeface="Arial"/>
                <a:sym typeface="Arial"/>
              </a:rPr>
              <a:t>； </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工作的方式也有许多种，</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但仍是一位　</a:t>
            </a:r>
            <a:r>
              <a:rPr lang="en-US" sz="3600" b="1" i="1">
                <a:solidFill>
                  <a:srgbClr val="FFFF00"/>
                </a:solidFill>
                <a:latin typeface="Arial"/>
                <a:ea typeface="Arial"/>
                <a:cs typeface="Arial"/>
                <a:sym typeface="Arial"/>
              </a:rPr>
              <a:t>神</a:t>
            </a:r>
            <a:r>
              <a:rPr lang="en-US" sz="3600" b="1" i="1">
                <a:solidFill>
                  <a:srgbClr val="FFFFFF"/>
                </a:solidFill>
                <a:latin typeface="Arial"/>
                <a:ea typeface="Arial"/>
                <a:cs typeface="Arial"/>
                <a:sym typeface="Arial"/>
              </a:rPr>
              <a:t>，</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是他在众人里面作成一切。</a:t>
            </a:r>
            <a:endParaRPr sz="3600" b="1" i="1">
              <a:solidFill>
                <a:srgbClr val="FFFFFF"/>
              </a:solidFill>
              <a:latin typeface="Arial"/>
              <a:ea typeface="Arial"/>
              <a:cs typeface="Arial"/>
              <a:sym typeface="Arial"/>
            </a:endParaRPr>
          </a:p>
        </p:txBody>
      </p:sp>
      <p:sp>
        <p:nvSpPr>
          <p:cNvPr id="2550" name="Google Shape;2550;p308"/>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12:4-6 (CNV)</a:t>
            </a:r>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309"/>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57" name="Google Shape;2557;p309"/>
          <p:cNvGrpSpPr/>
          <p:nvPr/>
        </p:nvGrpSpPr>
        <p:grpSpPr>
          <a:xfrm>
            <a:off x="-53939" y="0"/>
            <a:ext cx="9350375" cy="7031038"/>
            <a:chOff x="-34" y="0"/>
            <a:chExt cx="5890" cy="4429"/>
          </a:xfrm>
        </p:grpSpPr>
        <p:sp>
          <p:nvSpPr>
            <p:cNvPr id="2558" name="Google Shape;2558;p309"/>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59" name="Google Shape;2559;p309"/>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560" name="Google Shape;2560;p309"/>
          <p:cNvGrpSpPr/>
          <p:nvPr/>
        </p:nvGrpSpPr>
        <p:grpSpPr>
          <a:xfrm>
            <a:off x="2033588" y="1181100"/>
            <a:ext cx="5219700" cy="5219700"/>
            <a:chOff x="1200" y="696"/>
            <a:chExt cx="3288" cy="3288"/>
          </a:xfrm>
        </p:grpSpPr>
        <p:sp>
          <p:nvSpPr>
            <p:cNvPr id="2561" name="Google Shape;2561;p309"/>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2" name="Google Shape;2562;p309"/>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563" name="Google Shape;2563;p309"/>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4" name="Google Shape;2564;p309"/>
          <p:cNvSpPr/>
          <p:nvPr/>
        </p:nvSpPr>
        <p:spPr>
          <a:xfrm rot="1619911">
            <a:off x="4668838" y="4254604"/>
            <a:ext cx="2133600"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5" name="Google Shape;2565;p309"/>
          <p:cNvSpPr/>
          <p:nvPr/>
        </p:nvSpPr>
        <p:spPr>
          <a:xfrm rot="-1572683">
            <a:off x="3679577" y="41133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6" name="Google Shape;2566;p309"/>
          <p:cNvSpPr/>
          <p:nvPr/>
        </p:nvSpPr>
        <p:spPr>
          <a:xfrm rot="5400000">
            <a:off x="4555876" y="23988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7" name="Google Shape;2567;p309"/>
          <p:cNvSpPr/>
          <p:nvPr/>
        </p:nvSpPr>
        <p:spPr>
          <a:xfrm rot="7150481">
            <a:off x="6060283" y="4738437"/>
            <a:ext cx="1695450"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8" name="Google Shape;2568;p309"/>
          <p:cNvSpPr txBox="1"/>
          <p:nvPr/>
        </p:nvSpPr>
        <p:spPr>
          <a:xfrm>
            <a:off x="4114800" y="2117761"/>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69" name="Google Shape;2569;p309"/>
          <p:cNvSpPr/>
          <p:nvPr/>
        </p:nvSpPr>
        <p:spPr>
          <a:xfrm rot="-7147958">
            <a:off x="1507368" y="4721768"/>
            <a:ext cx="1747837"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70" name="Google Shape;2570;p309"/>
          <p:cNvSpPr txBox="1"/>
          <p:nvPr/>
        </p:nvSpPr>
        <p:spPr>
          <a:xfrm>
            <a:off x="5608638"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71" name="Google Shape;2571;p309"/>
          <p:cNvSpPr txBox="1"/>
          <p:nvPr/>
        </p:nvSpPr>
        <p:spPr>
          <a:xfrm>
            <a:off x="2667001"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72" name="Google Shape;2572;p309"/>
          <p:cNvSpPr txBox="1"/>
          <p:nvPr/>
        </p:nvSpPr>
        <p:spPr>
          <a:xfrm>
            <a:off x="19050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儿子</a:t>
            </a:r>
            <a:endParaRPr sz="3600" b="1" i="1">
              <a:solidFill>
                <a:srgbClr val="FFFFFF"/>
              </a:solidFill>
              <a:latin typeface="Arial"/>
              <a:ea typeface="Arial"/>
              <a:cs typeface="Arial"/>
              <a:sym typeface="Arial"/>
            </a:endParaRPr>
          </a:p>
        </p:txBody>
      </p:sp>
      <p:sp>
        <p:nvSpPr>
          <p:cNvPr id="2573" name="Google Shape;2573;p309"/>
          <p:cNvSpPr/>
          <p:nvPr/>
        </p:nvSpPr>
        <p:spPr>
          <a:xfrm>
            <a:off x="3624264" y="1115762"/>
            <a:ext cx="2016125" cy="613277"/>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74" name="Google Shape;2574;p309"/>
          <p:cNvGrpSpPr/>
          <p:nvPr/>
        </p:nvGrpSpPr>
        <p:grpSpPr>
          <a:xfrm>
            <a:off x="3629025" y="2862263"/>
            <a:ext cx="1981200" cy="1752600"/>
            <a:chOff x="2286" y="1803"/>
            <a:chExt cx="1248" cy="1104"/>
          </a:xfrm>
        </p:grpSpPr>
        <p:sp>
          <p:nvSpPr>
            <p:cNvPr id="2575" name="Google Shape;2575;p309"/>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76" name="Google Shape;2576;p309"/>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神</a:t>
              </a:r>
              <a:endParaRPr sz="3600" b="1" i="1">
                <a:solidFill>
                  <a:srgbClr val="FFFFFF"/>
                </a:solidFill>
                <a:latin typeface="Arial"/>
                <a:ea typeface="Arial"/>
                <a:cs typeface="Arial"/>
                <a:sym typeface="Arial"/>
              </a:endParaRPr>
            </a:p>
          </p:txBody>
        </p:sp>
      </p:grpSp>
      <p:sp>
        <p:nvSpPr>
          <p:cNvPr id="2577" name="Google Shape;2577;p309"/>
          <p:cNvSpPr txBox="1"/>
          <p:nvPr/>
        </p:nvSpPr>
        <p:spPr>
          <a:xfrm>
            <a:off x="3714750" y="15081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父</a:t>
            </a:r>
            <a:endParaRPr sz="3600" b="1" i="1">
              <a:solidFill>
                <a:srgbClr val="FFFFFF"/>
              </a:solidFill>
              <a:latin typeface="Arial"/>
              <a:ea typeface="Arial"/>
              <a:cs typeface="Arial"/>
              <a:sym typeface="Arial"/>
            </a:endParaRPr>
          </a:p>
        </p:txBody>
      </p:sp>
      <p:sp>
        <p:nvSpPr>
          <p:cNvPr id="2578" name="Google Shape;2578;p309"/>
          <p:cNvSpPr txBox="1"/>
          <p:nvPr/>
        </p:nvSpPr>
        <p:spPr>
          <a:xfrm>
            <a:off x="54864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579" name="Google Shape;2579;p309"/>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80" name="Google Shape;2580;p309"/>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81" name="Google Shape;2581;p309"/>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82" name="Google Shape;2582;p309"/>
          <p:cNvSpPr txBox="1"/>
          <p:nvPr/>
        </p:nvSpPr>
        <p:spPr>
          <a:xfrm>
            <a:off x="0" y="6553236"/>
            <a:ext cx="5943600" cy="27699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583" name="Google Shape;2583;p309"/>
          <p:cNvSpPr txBox="1">
            <a:spLocks noGrp="1"/>
          </p:cNvSpPr>
          <p:nvPr>
            <p:ph type="title" idx="4294967295"/>
          </p:nvPr>
        </p:nvSpPr>
        <p:spPr>
          <a:xfrm>
            <a:off x="5867400" y="5562601"/>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0" i="0" u="none" strike="noStrike" cap="none">
                <a:solidFill>
                  <a:srgbClr val="FFFFFF"/>
                </a:solidFill>
                <a:latin typeface="Arial"/>
                <a:ea typeface="Arial"/>
                <a:cs typeface="Arial"/>
                <a:sym typeface="Arial"/>
              </a:rPr>
              <a:t>给予</a:t>
            </a:r>
            <a:endParaRPr sz="4800" b="0" i="0" u="none" strike="noStrike" cap="none">
              <a:solidFill>
                <a:srgbClr val="FFFFFF"/>
              </a:solidFill>
              <a:latin typeface="Arial"/>
              <a:ea typeface="Arial"/>
              <a:cs typeface="Arial"/>
              <a:sym typeface="Arial"/>
            </a:endParaRPr>
          </a:p>
        </p:txBody>
      </p:sp>
      <p:sp>
        <p:nvSpPr>
          <p:cNvPr id="2584" name="Google Shape;2584;p309"/>
          <p:cNvSpPr/>
          <p:nvPr/>
        </p:nvSpPr>
        <p:spPr>
          <a:xfrm>
            <a:off x="5562600" y="4343400"/>
            <a:ext cx="3581400" cy="25146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85" name="Google Shape;2585;p309"/>
          <p:cNvSpPr txBox="1"/>
          <p:nvPr/>
        </p:nvSpPr>
        <p:spPr>
          <a:xfrm>
            <a:off x="381001" y="212760"/>
            <a:ext cx="8153400" cy="120032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"恩赐原有分别，</a:t>
            </a:r>
            <a:r>
              <a:rPr lang="en-US" sz="3600" b="1" i="1">
                <a:solidFill>
                  <a:srgbClr val="FFFF00"/>
                </a:solidFill>
                <a:latin typeface="Arial"/>
                <a:ea typeface="Arial"/>
                <a:cs typeface="Arial"/>
                <a:sym typeface="Arial"/>
              </a:rPr>
              <a:t>圣灵</a:t>
            </a:r>
            <a:r>
              <a:rPr lang="en-US" sz="3600" b="1" i="1">
                <a:solidFill>
                  <a:srgbClr val="FFFFFF"/>
                </a:solidFill>
                <a:latin typeface="Arial"/>
                <a:ea typeface="Arial"/>
                <a:cs typeface="Arial"/>
                <a:sym typeface="Arial"/>
              </a:rPr>
              <a:t>却是一位。" (12:4).</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4"/>
                                        </p:tgtEl>
                                        <p:attrNameLst>
                                          <p:attrName>style.visibility</p:attrName>
                                        </p:attrNameLst>
                                      </p:cBhvr>
                                      <p:to>
                                        <p:strVal val="visible"/>
                                      </p:to>
                                    </p:set>
                                    <p:animEffect transition="in" filter="fade">
                                      <p:cBhvr>
                                        <p:cTn id="7" dur="500"/>
                                        <p:tgtEl>
                                          <p:spTgt spid="2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2591" name="Google Shape;2591;p310"/>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592" name="Google Shape;2592;p310"/>
          <p:cNvGrpSpPr/>
          <p:nvPr/>
        </p:nvGrpSpPr>
        <p:grpSpPr>
          <a:xfrm>
            <a:off x="-53939" y="0"/>
            <a:ext cx="9350375" cy="7031038"/>
            <a:chOff x="-34" y="0"/>
            <a:chExt cx="5890" cy="4429"/>
          </a:xfrm>
        </p:grpSpPr>
        <p:sp>
          <p:nvSpPr>
            <p:cNvPr id="2593" name="Google Shape;2593;p310"/>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594" name="Google Shape;2594;p310"/>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595" name="Google Shape;2595;p310"/>
          <p:cNvGrpSpPr/>
          <p:nvPr/>
        </p:nvGrpSpPr>
        <p:grpSpPr>
          <a:xfrm>
            <a:off x="2033588" y="1181100"/>
            <a:ext cx="5219700" cy="5219700"/>
            <a:chOff x="1200" y="696"/>
            <a:chExt cx="3288" cy="3288"/>
          </a:xfrm>
        </p:grpSpPr>
        <p:sp>
          <p:nvSpPr>
            <p:cNvPr id="2596" name="Google Shape;2596;p310"/>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597" name="Google Shape;2597;p310"/>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598" name="Google Shape;2598;p310"/>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599" name="Google Shape;2599;p310"/>
          <p:cNvSpPr/>
          <p:nvPr/>
        </p:nvSpPr>
        <p:spPr>
          <a:xfrm rot="1619911">
            <a:off x="4668838" y="4237889"/>
            <a:ext cx="2133600"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0" name="Google Shape;2600;p310"/>
          <p:cNvSpPr/>
          <p:nvPr/>
        </p:nvSpPr>
        <p:spPr>
          <a:xfrm rot="-1572683">
            <a:off x="3679569" y="40966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1" name="Google Shape;2601;p310"/>
          <p:cNvSpPr/>
          <p:nvPr/>
        </p:nvSpPr>
        <p:spPr>
          <a:xfrm rot="5400000">
            <a:off x="4555868" y="23821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2" name="Google Shape;2602;p310"/>
          <p:cNvSpPr/>
          <p:nvPr/>
        </p:nvSpPr>
        <p:spPr>
          <a:xfrm rot="7150481">
            <a:off x="6060283" y="4706187"/>
            <a:ext cx="1695450"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3" name="Google Shape;2603;p310"/>
          <p:cNvSpPr txBox="1"/>
          <p:nvPr/>
        </p:nvSpPr>
        <p:spPr>
          <a:xfrm>
            <a:off x="4114800" y="21177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604" name="Google Shape;2604;p310"/>
          <p:cNvSpPr/>
          <p:nvPr/>
        </p:nvSpPr>
        <p:spPr>
          <a:xfrm rot="-7147958">
            <a:off x="1507368" y="4689519"/>
            <a:ext cx="1747837"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5" name="Google Shape;2605;p310"/>
          <p:cNvSpPr txBox="1"/>
          <p:nvPr/>
        </p:nvSpPr>
        <p:spPr>
          <a:xfrm>
            <a:off x="5608638"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606" name="Google Shape;2606;p310"/>
          <p:cNvSpPr txBox="1"/>
          <p:nvPr/>
        </p:nvSpPr>
        <p:spPr>
          <a:xfrm>
            <a:off x="2667001"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607" name="Google Shape;2607;p310"/>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圣子</a:t>
            </a:r>
            <a:endParaRPr sz="4000" b="1" i="1">
              <a:solidFill>
                <a:srgbClr val="FFFFFF"/>
              </a:solidFill>
              <a:latin typeface="Times New Roman"/>
              <a:ea typeface="Times New Roman"/>
              <a:cs typeface="Times New Roman"/>
              <a:sym typeface="Times New Roman"/>
            </a:endParaRPr>
          </a:p>
        </p:txBody>
      </p:sp>
      <p:sp>
        <p:nvSpPr>
          <p:cNvPr id="2608" name="Google Shape;2608;p310"/>
          <p:cNvSpPr/>
          <p:nvPr/>
        </p:nvSpPr>
        <p:spPr>
          <a:xfrm>
            <a:off x="3624264" y="1083512"/>
            <a:ext cx="2016125" cy="677776"/>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609" name="Google Shape;2609;p310"/>
          <p:cNvGrpSpPr/>
          <p:nvPr/>
        </p:nvGrpSpPr>
        <p:grpSpPr>
          <a:xfrm>
            <a:off x="3629025" y="2862263"/>
            <a:ext cx="1981200" cy="1752600"/>
            <a:chOff x="2286" y="1803"/>
            <a:chExt cx="1248" cy="1104"/>
          </a:xfrm>
        </p:grpSpPr>
        <p:sp>
          <p:nvSpPr>
            <p:cNvPr id="2610" name="Google Shape;2610;p310"/>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11" name="Google Shape;2611;p310"/>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神</a:t>
              </a:r>
              <a:endParaRPr sz="4000" b="1" i="1">
                <a:solidFill>
                  <a:srgbClr val="FFFFFF"/>
                </a:solidFill>
                <a:latin typeface="Times New Roman"/>
                <a:ea typeface="Times New Roman"/>
                <a:cs typeface="Times New Roman"/>
                <a:sym typeface="Times New Roman"/>
              </a:endParaRPr>
            </a:p>
          </p:txBody>
        </p:sp>
      </p:grpSp>
      <p:sp>
        <p:nvSpPr>
          <p:cNvPr id="2612" name="Google Shape;2612;p310"/>
          <p:cNvSpPr txBox="1"/>
          <p:nvPr/>
        </p:nvSpPr>
        <p:spPr>
          <a:xfrm>
            <a:off x="3714750" y="15081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天父</a:t>
            </a:r>
            <a:endParaRPr sz="4000" b="1" i="1">
              <a:solidFill>
                <a:srgbClr val="FFFFFF"/>
              </a:solidFill>
              <a:latin typeface="Times New Roman"/>
              <a:ea typeface="Times New Roman"/>
              <a:cs typeface="Times New Roman"/>
              <a:sym typeface="Times New Roman"/>
            </a:endParaRPr>
          </a:p>
        </p:txBody>
      </p:sp>
      <p:sp>
        <p:nvSpPr>
          <p:cNvPr id="2613" name="Google Shape;2613;p310"/>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圣灵</a:t>
            </a:r>
            <a:endParaRPr sz="4000" b="1" i="1">
              <a:solidFill>
                <a:srgbClr val="FFFFFF"/>
              </a:solidFill>
              <a:latin typeface="Times New Roman"/>
              <a:ea typeface="Times New Roman"/>
              <a:cs typeface="Times New Roman"/>
              <a:sym typeface="Times New Roman"/>
            </a:endParaRPr>
          </a:p>
        </p:txBody>
      </p:sp>
      <p:sp>
        <p:nvSpPr>
          <p:cNvPr id="2614" name="Google Shape;2614;p310"/>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615" name="Google Shape;2615;p310"/>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616" name="Google Shape;2616;p310"/>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617" name="Google Shape;2617;p310"/>
          <p:cNvSpPr txBox="1"/>
          <p:nvPr/>
        </p:nvSpPr>
        <p:spPr>
          <a:xfrm>
            <a:off x="0" y="6553236"/>
            <a:ext cx="5943600" cy="30873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400" b="1">
                <a:solidFill>
                  <a:srgbClr val="FFFFFF"/>
                </a:solidFill>
                <a:latin typeface="Times New Roman"/>
                <a:ea typeface="Times New Roman"/>
                <a:cs typeface="Times New Roman"/>
                <a:sym typeface="Times New Roman"/>
              </a:rPr>
              <a:t>H. Wayne House, </a:t>
            </a:r>
            <a:r>
              <a:rPr lang="en-US" sz="1400" b="1" i="1">
                <a:solidFill>
                  <a:srgbClr val="FFFFFF"/>
                </a:solidFill>
                <a:latin typeface="Times New Roman"/>
                <a:ea typeface="Times New Roman"/>
                <a:cs typeface="Times New Roman"/>
                <a:sym typeface="Times New Roman"/>
              </a:rPr>
              <a:t>Charts of Christian Theology and Doctrine</a:t>
            </a:r>
            <a:r>
              <a:rPr lang="en-US" sz="1400" b="1">
                <a:solidFill>
                  <a:srgbClr val="FFFFFF"/>
                </a:solidFill>
                <a:latin typeface="Times New Roman"/>
                <a:ea typeface="Times New Roman"/>
                <a:cs typeface="Times New Roman"/>
                <a:sym typeface="Times New Roman"/>
              </a:rPr>
              <a:t>, 45</a:t>
            </a:r>
            <a:endParaRPr/>
          </a:p>
        </p:txBody>
      </p:sp>
      <p:sp>
        <p:nvSpPr>
          <p:cNvPr id="2618" name="Google Shape;2618;p310"/>
          <p:cNvSpPr txBox="1">
            <a:spLocks noGrp="1"/>
          </p:cNvSpPr>
          <p:nvPr>
            <p:ph type="title" idx="4294967295"/>
          </p:nvPr>
        </p:nvSpPr>
        <p:spPr>
          <a:xfrm>
            <a:off x="5867400" y="5562601"/>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5400" b="0" i="0" u="none" strike="noStrike" cap="none">
                <a:solidFill>
                  <a:srgbClr val="FFFFFF"/>
                </a:solidFill>
                <a:latin typeface="Arial"/>
                <a:ea typeface="Arial"/>
                <a:cs typeface="Arial"/>
                <a:sym typeface="Arial"/>
              </a:rPr>
              <a:t>给予</a:t>
            </a:r>
            <a:endParaRPr sz="5400" b="0" i="0" u="none" strike="noStrike" cap="none">
              <a:solidFill>
                <a:srgbClr val="FFFFFF"/>
              </a:solidFill>
              <a:latin typeface="Arial"/>
              <a:ea typeface="Arial"/>
              <a:cs typeface="Arial"/>
              <a:sym typeface="Arial"/>
            </a:endParaRPr>
          </a:p>
        </p:txBody>
      </p:sp>
      <p:sp>
        <p:nvSpPr>
          <p:cNvPr id="2619" name="Google Shape;2619;p310"/>
          <p:cNvSpPr/>
          <p:nvPr/>
        </p:nvSpPr>
        <p:spPr>
          <a:xfrm>
            <a:off x="5867400" y="3581400"/>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1" i="1">
                <a:solidFill>
                  <a:srgbClr val="FFFFFF"/>
                </a:solidFill>
                <a:latin typeface="Arial"/>
                <a:ea typeface="Arial"/>
                <a:cs typeface="Arial"/>
                <a:sym typeface="Arial"/>
              </a:rPr>
              <a:t>“属灵"</a:t>
            </a:r>
            <a:endParaRPr sz="5400">
              <a:solidFill>
                <a:srgbClr val="000000"/>
              </a:solidFill>
              <a:latin typeface="Arial"/>
              <a:ea typeface="Arial"/>
              <a:cs typeface="Arial"/>
              <a:sym typeface="Arial"/>
            </a:endParaRPr>
          </a:p>
        </p:txBody>
      </p:sp>
      <p:sp>
        <p:nvSpPr>
          <p:cNvPr id="2620" name="Google Shape;2620;p310"/>
          <p:cNvSpPr/>
          <p:nvPr/>
        </p:nvSpPr>
        <p:spPr>
          <a:xfrm>
            <a:off x="5791200" y="2819400"/>
            <a:ext cx="3581400" cy="40386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9"/>
                                        </p:tgtEl>
                                        <p:attrNameLst>
                                          <p:attrName>style.visibility</p:attrName>
                                        </p:attrNameLst>
                                      </p:cBhvr>
                                      <p:to>
                                        <p:strVal val="visible"/>
                                      </p:to>
                                    </p:set>
                                    <p:animEffect transition="in" filter="fade">
                                      <p:cBhvr>
                                        <p:cTn id="7" dur="500"/>
                                        <p:tgtEl>
                                          <p:spTgt spid="26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20"/>
                                        </p:tgtEl>
                                        <p:attrNameLst>
                                          <p:attrName>style.visibility</p:attrName>
                                        </p:attrNameLst>
                                      </p:cBhvr>
                                      <p:to>
                                        <p:strVal val="visible"/>
                                      </p:to>
                                    </p:set>
                                    <p:animEffect transition="in" filter="fade">
                                      <p:cBhvr>
                                        <p:cTn id="11" dur="500"/>
                                        <p:tgtEl>
                                          <p:spTgt spid="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sp>
        <p:nvSpPr>
          <p:cNvPr id="2626" name="Google Shape;2626;p311"/>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627" name="Google Shape;2627;p311"/>
          <p:cNvGrpSpPr/>
          <p:nvPr/>
        </p:nvGrpSpPr>
        <p:grpSpPr>
          <a:xfrm>
            <a:off x="-53939" y="0"/>
            <a:ext cx="9350375" cy="7031038"/>
            <a:chOff x="-34" y="0"/>
            <a:chExt cx="5890" cy="4429"/>
          </a:xfrm>
        </p:grpSpPr>
        <p:sp>
          <p:nvSpPr>
            <p:cNvPr id="2628" name="Google Shape;2628;p311"/>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29" name="Google Shape;2629;p311"/>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630" name="Google Shape;2630;p311"/>
          <p:cNvGrpSpPr/>
          <p:nvPr/>
        </p:nvGrpSpPr>
        <p:grpSpPr>
          <a:xfrm>
            <a:off x="2033588" y="1181100"/>
            <a:ext cx="5219700" cy="5219700"/>
            <a:chOff x="1200" y="696"/>
            <a:chExt cx="3288" cy="3288"/>
          </a:xfrm>
        </p:grpSpPr>
        <p:sp>
          <p:nvSpPr>
            <p:cNvPr id="2631" name="Google Shape;2631;p311"/>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2" name="Google Shape;2632;p311"/>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633" name="Google Shape;2633;p311"/>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4" name="Google Shape;2634;p311"/>
          <p:cNvSpPr/>
          <p:nvPr/>
        </p:nvSpPr>
        <p:spPr>
          <a:xfrm rot="1619911">
            <a:off x="4668838" y="4254611"/>
            <a:ext cx="2133600"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5" name="Google Shape;2635;p311"/>
          <p:cNvSpPr/>
          <p:nvPr/>
        </p:nvSpPr>
        <p:spPr>
          <a:xfrm rot="-1572683">
            <a:off x="3679592" y="41133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6" name="Google Shape;2636;p311"/>
          <p:cNvSpPr/>
          <p:nvPr/>
        </p:nvSpPr>
        <p:spPr>
          <a:xfrm rot="5400000">
            <a:off x="4555891" y="23988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7" name="Google Shape;2637;p311"/>
          <p:cNvSpPr/>
          <p:nvPr/>
        </p:nvSpPr>
        <p:spPr>
          <a:xfrm rot="7150481">
            <a:off x="6060283" y="4738451"/>
            <a:ext cx="1695450"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8" name="Google Shape;2638;p311"/>
          <p:cNvSpPr txBox="1"/>
          <p:nvPr/>
        </p:nvSpPr>
        <p:spPr>
          <a:xfrm>
            <a:off x="4114800" y="2117761"/>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39" name="Google Shape;2639;p311"/>
          <p:cNvSpPr/>
          <p:nvPr/>
        </p:nvSpPr>
        <p:spPr>
          <a:xfrm rot="-7147958">
            <a:off x="1507368" y="4721782"/>
            <a:ext cx="1747837"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40" name="Google Shape;2640;p311"/>
          <p:cNvSpPr txBox="1"/>
          <p:nvPr/>
        </p:nvSpPr>
        <p:spPr>
          <a:xfrm>
            <a:off x="5608638" y="4030699"/>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41" name="Google Shape;2641;p311"/>
          <p:cNvSpPr txBox="1"/>
          <p:nvPr/>
        </p:nvSpPr>
        <p:spPr>
          <a:xfrm>
            <a:off x="2667001" y="4030699"/>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42" name="Google Shape;2642;p311"/>
          <p:cNvSpPr txBox="1"/>
          <p:nvPr/>
        </p:nvSpPr>
        <p:spPr>
          <a:xfrm>
            <a:off x="19050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圣子</a:t>
            </a:r>
            <a:endParaRPr sz="3600" b="1" i="1">
              <a:solidFill>
                <a:srgbClr val="FFFFFF"/>
              </a:solidFill>
              <a:latin typeface="Arial"/>
              <a:ea typeface="Arial"/>
              <a:cs typeface="Arial"/>
              <a:sym typeface="Arial"/>
            </a:endParaRPr>
          </a:p>
        </p:txBody>
      </p:sp>
      <p:sp>
        <p:nvSpPr>
          <p:cNvPr id="2643" name="Google Shape;2643;p311"/>
          <p:cNvSpPr/>
          <p:nvPr/>
        </p:nvSpPr>
        <p:spPr>
          <a:xfrm>
            <a:off x="3624264" y="1115776"/>
            <a:ext cx="2016125" cy="613249"/>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644" name="Google Shape;2644;p311"/>
          <p:cNvGrpSpPr/>
          <p:nvPr/>
        </p:nvGrpSpPr>
        <p:grpSpPr>
          <a:xfrm>
            <a:off x="3629025" y="2862263"/>
            <a:ext cx="1981200" cy="1752600"/>
            <a:chOff x="2286" y="1803"/>
            <a:chExt cx="1248" cy="1104"/>
          </a:xfrm>
        </p:grpSpPr>
        <p:sp>
          <p:nvSpPr>
            <p:cNvPr id="2645" name="Google Shape;2645;p311"/>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46" name="Google Shape;2646;p311"/>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神</a:t>
              </a:r>
              <a:endParaRPr sz="3600" b="1" i="1">
                <a:solidFill>
                  <a:srgbClr val="FFFFFF"/>
                </a:solidFill>
                <a:latin typeface="Arial"/>
                <a:ea typeface="Arial"/>
                <a:cs typeface="Arial"/>
                <a:sym typeface="Arial"/>
              </a:endParaRPr>
            </a:p>
          </p:txBody>
        </p:sp>
      </p:grpSp>
      <p:sp>
        <p:nvSpPr>
          <p:cNvPr id="2647" name="Google Shape;2647;p311"/>
          <p:cNvSpPr txBox="1"/>
          <p:nvPr/>
        </p:nvSpPr>
        <p:spPr>
          <a:xfrm>
            <a:off x="3714750" y="15081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天父</a:t>
            </a:r>
            <a:endParaRPr sz="3600" b="1" i="1">
              <a:solidFill>
                <a:srgbClr val="FFFFFF"/>
              </a:solidFill>
              <a:latin typeface="Arial"/>
              <a:ea typeface="Arial"/>
              <a:cs typeface="Arial"/>
              <a:sym typeface="Arial"/>
            </a:endParaRPr>
          </a:p>
        </p:txBody>
      </p:sp>
      <p:sp>
        <p:nvSpPr>
          <p:cNvPr id="2648" name="Google Shape;2648;p311"/>
          <p:cNvSpPr txBox="1"/>
          <p:nvPr/>
        </p:nvSpPr>
        <p:spPr>
          <a:xfrm>
            <a:off x="54864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649" name="Google Shape;2649;p311"/>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50" name="Google Shape;2650;p311"/>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51" name="Google Shape;2651;p311"/>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52" name="Google Shape;2652;p311"/>
          <p:cNvSpPr txBox="1"/>
          <p:nvPr/>
        </p:nvSpPr>
        <p:spPr>
          <a:xfrm>
            <a:off x="0" y="6553236"/>
            <a:ext cx="5943600" cy="27697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653" name="Google Shape;2653;p311"/>
          <p:cNvSpPr txBox="1">
            <a:spLocks noGrp="1"/>
          </p:cNvSpPr>
          <p:nvPr>
            <p:ph type="title" idx="4294967295"/>
          </p:nvPr>
        </p:nvSpPr>
        <p:spPr>
          <a:xfrm>
            <a:off x="76201" y="5562601"/>
            <a:ext cx="39624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1" u="none" strike="noStrike" cap="none">
                <a:solidFill>
                  <a:schemeClr val="lt1"/>
                </a:solidFill>
                <a:latin typeface="Arial"/>
                <a:ea typeface="Arial"/>
                <a:cs typeface="Arial"/>
                <a:sym typeface="Arial"/>
              </a:rPr>
              <a:t>委任</a:t>
            </a:r>
            <a:endParaRPr sz="4800" b="0" i="0" u="none" strike="noStrike" cap="none">
              <a:solidFill>
                <a:srgbClr val="FFFFFF"/>
              </a:solidFill>
              <a:latin typeface="Arial"/>
              <a:ea typeface="Arial"/>
              <a:cs typeface="Arial"/>
              <a:sym typeface="Arial"/>
            </a:endParaRPr>
          </a:p>
        </p:txBody>
      </p:sp>
      <p:sp>
        <p:nvSpPr>
          <p:cNvPr id="2654" name="Google Shape;2654;p311"/>
          <p:cNvSpPr/>
          <p:nvPr/>
        </p:nvSpPr>
        <p:spPr>
          <a:xfrm>
            <a:off x="228600" y="4648201"/>
            <a:ext cx="3581400" cy="23622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55" name="Google Shape;2655;p311"/>
          <p:cNvSpPr txBox="1"/>
          <p:nvPr/>
        </p:nvSpPr>
        <p:spPr>
          <a:xfrm>
            <a:off x="381001" y="212727"/>
            <a:ext cx="8153400" cy="64627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"职事也有分别，</a:t>
            </a:r>
            <a:r>
              <a:rPr lang="en-US" sz="3600" b="1" i="1">
                <a:solidFill>
                  <a:srgbClr val="FFFF00"/>
                </a:solidFill>
                <a:latin typeface="Arial"/>
                <a:ea typeface="Arial"/>
                <a:cs typeface="Arial"/>
                <a:sym typeface="Arial"/>
              </a:rPr>
              <a:t>主</a:t>
            </a:r>
            <a:r>
              <a:rPr lang="en-US" sz="3600" b="1" i="1">
                <a:solidFill>
                  <a:srgbClr val="FFFFFF"/>
                </a:solidFill>
                <a:latin typeface="Arial"/>
                <a:ea typeface="Arial"/>
                <a:cs typeface="Arial"/>
                <a:sym typeface="Arial"/>
              </a:rPr>
              <a:t>却是一位。" (12:5).</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4"/>
                                        </p:tgtEl>
                                        <p:attrNameLst>
                                          <p:attrName>style.visibility</p:attrName>
                                        </p:attrNameLst>
                                      </p:cBhvr>
                                      <p:to>
                                        <p:strVal val="visible"/>
                                      </p:to>
                                    </p:set>
                                    <p:animEffect transition="in" filter="fade">
                                      <p:cBhvr>
                                        <p:cTn id="7" dur="500"/>
                                        <p:tgtEl>
                                          <p:spTgt spid="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p312"/>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662" name="Google Shape;2662;p312"/>
          <p:cNvGrpSpPr/>
          <p:nvPr/>
        </p:nvGrpSpPr>
        <p:grpSpPr>
          <a:xfrm>
            <a:off x="-53939" y="0"/>
            <a:ext cx="9350375" cy="7031038"/>
            <a:chOff x="-34" y="0"/>
            <a:chExt cx="5890" cy="4429"/>
          </a:xfrm>
        </p:grpSpPr>
        <p:sp>
          <p:nvSpPr>
            <p:cNvPr id="2663" name="Google Shape;2663;p312"/>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64" name="Google Shape;2664;p312"/>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665" name="Google Shape;2665;p312"/>
          <p:cNvGrpSpPr/>
          <p:nvPr/>
        </p:nvGrpSpPr>
        <p:grpSpPr>
          <a:xfrm>
            <a:off x="2033588" y="1181100"/>
            <a:ext cx="5219700" cy="5219700"/>
            <a:chOff x="1200" y="696"/>
            <a:chExt cx="3288" cy="3288"/>
          </a:xfrm>
        </p:grpSpPr>
        <p:sp>
          <p:nvSpPr>
            <p:cNvPr id="2666" name="Google Shape;2666;p312"/>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67" name="Google Shape;2667;p312"/>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668" name="Google Shape;2668;p312"/>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69" name="Google Shape;2669;p312"/>
          <p:cNvSpPr/>
          <p:nvPr/>
        </p:nvSpPr>
        <p:spPr>
          <a:xfrm rot="1619911">
            <a:off x="4668838" y="4254611"/>
            <a:ext cx="2133600"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0" name="Google Shape;2670;p312"/>
          <p:cNvSpPr/>
          <p:nvPr/>
        </p:nvSpPr>
        <p:spPr>
          <a:xfrm rot="-1572683">
            <a:off x="3679592" y="41133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1" name="Google Shape;2671;p312"/>
          <p:cNvSpPr/>
          <p:nvPr/>
        </p:nvSpPr>
        <p:spPr>
          <a:xfrm rot="5400000">
            <a:off x="4555891" y="23988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2" name="Google Shape;2672;p312"/>
          <p:cNvSpPr/>
          <p:nvPr/>
        </p:nvSpPr>
        <p:spPr>
          <a:xfrm rot="7150481">
            <a:off x="6060283" y="4738451"/>
            <a:ext cx="1695450"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3" name="Google Shape;2673;p312"/>
          <p:cNvSpPr txBox="1"/>
          <p:nvPr/>
        </p:nvSpPr>
        <p:spPr>
          <a:xfrm>
            <a:off x="4114800" y="2117761"/>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74" name="Google Shape;2674;p312"/>
          <p:cNvSpPr/>
          <p:nvPr/>
        </p:nvSpPr>
        <p:spPr>
          <a:xfrm rot="-7147958">
            <a:off x="1507368" y="4721782"/>
            <a:ext cx="1747837"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5" name="Google Shape;2675;p312"/>
          <p:cNvSpPr txBox="1"/>
          <p:nvPr/>
        </p:nvSpPr>
        <p:spPr>
          <a:xfrm>
            <a:off x="5608638" y="4291732"/>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76" name="Google Shape;2676;p312"/>
          <p:cNvSpPr txBox="1"/>
          <p:nvPr/>
        </p:nvSpPr>
        <p:spPr>
          <a:xfrm>
            <a:off x="2667001" y="4291732"/>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77" name="Google Shape;2677;p312"/>
          <p:cNvSpPr txBox="1"/>
          <p:nvPr/>
        </p:nvSpPr>
        <p:spPr>
          <a:xfrm>
            <a:off x="19050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圣子</a:t>
            </a:r>
            <a:endParaRPr sz="3600" b="1" i="1">
              <a:solidFill>
                <a:srgbClr val="FFFFFF"/>
              </a:solidFill>
              <a:latin typeface="Arial"/>
              <a:ea typeface="Arial"/>
              <a:cs typeface="Arial"/>
              <a:sym typeface="Arial"/>
            </a:endParaRPr>
          </a:p>
        </p:txBody>
      </p:sp>
      <p:sp>
        <p:nvSpPr>
          <p:cNvPr id="2678" name="Google Shape;2678;p312"/>
          <p:cNvSpPr/>
          <p:nvPr/>
        </p:nvSpPr>
        <p:spPr>
          <a:xfrm>
            <a:off x="3624264" y="1115776"/>
            <a:ext cx="2016125" cy="613249"/>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9" name="Google Shape;2679;p312"/>
          <p:cNvSpPr/>
          <p:nvPr/>
        </p:nvSpPr>
        <p:spPr>
          <a:xfrm>
            <a:off x="3629025" y="2862263"/>
            <a:ext cx="1981200" cy="1752600"/>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80" name="Google Shape;2680;p312"/>
          <p:cNvSpPr txBox="1"/>
          <p:nvPr/>
        </p:nvSpPr>
        <p:spPr>
          <a:xfrm>
            <a:off x="3714750" y="15081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天父</a:t>
            </a:r>
            <a:endParaRPr sz="3600" b="1" i="1">
              <a:solidFill>
                <a:srgbClr val="FFFFFF"/>
              </a:solidFill>
              <a:latin typeface="Arial"/>
              <a:ea typeface="Arial"/>
              <a:cs typeface="Arial"/>
              <a:sym typeface="Arial"/>
            </a:endParaRPr>
          </a:p>
        </p:txBody>
      </p:sp>
      <p:sp>
        <p:nvSpPr>
          <p:cNvPr id="2681" name="Google Shape;2681;p312"/>
          <p:cNvSpPr txBox="1"/>
          <p:nvPr/>
        </p:nvSpPr>
        <p:spPr>
          <a:xfrm>
            <a:off x="54864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682" name="Google Shape;2682;p312"/>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83" name="Google Shape;2683;p312"/>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84" name="Google Shape;2684;p312"/>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85" name="Google Shape;2685;p312"/>
          <p:cNvSpPr txBox="1"/>
          <p:nvPr/>
        </p:nvSpPr>
        <p:spPr>
          <a:xfrm>
            <a:off x="0" y="6553236"/>
            <a:ext cx="5943600" cy="27697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686" name="Google Shape;2686;p312"/>
          <p:cNvSpPr txBox="1">
            <a:spLocks noGrp="1"/>
          </p:cNvSpPr>
          <p:nvPr>
            <p:ph type="title" idx="4294967295"/>
          </p:nvPr>
        </p:nvSpPr>
        <p:spPr>
          <a:xfrm>
            <a:off x="1905000" y="457200"/>
            <a:ext cx="54864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0" i="0" u="none" strike="noStrike" cap="none">
                <a:solidFill>
                  <a:srgbClr val="FFFFFF"/>
                </a:solidFill>
                <a:latin typeface="Arial"/>
                <a:ea typeface="Arial"/>
                <a:cs typeface="Arial"/>
                <a:sym typeface="Arial"/>
              </a:rPr>
              <a:t>赐能力</a:t>
            </a:r>
            <a:endParaRPr sz="4800" b="0" i="0" u="none" strike="noStrike" cap="none">
              <a:solidFill>
                <a:srgbClr val="FFFFFF"/>
              </a:solidFill>
              <a:latin typeface="Arial"/>
              <a:ea typeface="Arial"/>
              <a:cs typeface="Arial"/>
              <a:sym typeface="Arial"/>
            </a:endParaRPr>
          </a:p>
        </p:txBody>
      </p:sp>
      <p:sp>
        <p:nvSpPr>
          <p:cNvPr id="2687" name="Google Shape;2687;p312"/>
          <p:cNvSpPr/>
          <p:nvPr/>
        </p:nvSpPr>
        <p:spPr>
          <a:xfrm>
            <a:off x="2362200" y="0"/>
            <a:ext cx="4572000" cy="22860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88" name="Google Shape;2688;p312"/>
          <p:cNvSpPr txBox="1"/>
          <p:nvPr/>
        </p:nvSpPr>
        <p:spPr>
          <a:xfrm>
            <a:off x="266700" y="3208216"/>
            <a:ext cx="8763000" cy="120027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"功 用 也 有 分 别 ，</a:t>
            </a:r>
            <a:r>
              <a:rPr lang="en-US" sz="3600" b="1" i="1">
                <a:solidFill>
                  <a:srgbClr val="FFFF00"/>
                </a:solidFill>
                <a:latin typeface="Arial"/>
                <a:ea typeface="Arial"/>
                <a:cs typeface="Arial"/>
                <a:sym typeface="Arial"/>
              </a:rPr>
              <a:t>神</a:t>
            </a:r>
            <a:r>
              <a:rPr lang="en-US" sz="3600" b="1" i="1">
                <a:solidFill>
                  <a:srgbClr val="FFFFFF"/>
                </a:solidFill>
                <a:latin typeface="Arial"/>
                <a:ea typeface="Arial"/>
                <a:cs typeface="Arial"/>
                <a:sym typeface="Arial"/>
              </a:rPr>
              <a:t>      却 是 一 位 ，</a:t>
            </a:r>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在 众 人 里 运 行 一 切 的 事 。（6节）</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7"/>
                                        </p:tgtEl>
                                        <p:attrNameLst>
                                          <p:attrName>style.visibility</p:attrName>
                                        </p:attrNameLst>
                                      </p:cBhvr>
                                      <p:to>
                                        <p:strVal val="visible"/>
                                      </p:to>
                                    </p:set>
                                    <p:animEffect transition="in" filter="fade">
                                      <p:cBhvr>
                                        <p:cTn id="7" dur="500"/>
                                        <p:tgtEl>
                                          <p:spTgt spid="2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p313"/>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695" name="Google Shape;2695;p313"/>
          <p:cNvGrpSpPr/>
          <p:nvPr/>
        </p:nvGrpSpPr>
        <p:grpSpPr>
          <a:xfrm>
            <a:off x="24" y="0"/>
            <a:ext cx="9350375" cy="7031038"/>
            <a:chOff x="-34" y="0"/>
            <a:chExt cx="5890" cy="4429"/>
          </a:xfrm>
        </p:grpSpPr>
        <p:sp>
          <p:nvSpPr>
            <p:cNvPr id="2696" name="Google Shape;2696;p313"/>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97" name="Google Shape;2697;p313"/>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698" name="Google Shape;2698;p313"/>
          <p:cNvGrpSpPr/>
          <p:nvPr/>
        </p:nvGrpSpPr>
        <p:grpSpPr>
          <a:xfrm>
            <a:off x="2033588" y="1181100"/>
            <a:ext cx="5219700" cy="5219700"/>
            <a:chOff x="1200" y="696"/>
            <a:chExt cx="3288" cy="3288"/>
          </a:xfrm>
        </p:grpSpPr>
        <p:sp>
          <p:nvSpPr>
            <p:cNvPr id="2699" name="Google Shape;2699;p313"/>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0" name="Google Shape;2700;p313"/>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701" name="Google Shape;2701;p313"/>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2" name="Google Shape;2702;p313"/>
          <p:cNvSpPr/>
          <p:nvPr/>
        </p:nvSpPr>
        <p:spPr>
          <a:xfrm rot="1619911">
            <a:off x="4668838" y="4237889"/>
            <a:ext cx="2133600"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3" name="Google Shape;2703;p313"/>
          <p:cNvSpPr/>
          <p:nvPr/>
        </p:nvSpPr>
        <p:spPr>
          <a:xfrm rot="-1572683">
            <a:off x="3679569" y="40966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4" name="Google Shape;2704;p313"/>
          <p:cNvSpPr/>
          <p:nvPr/>
        </p:nvSpPr>
        <p:spPr>
          <a:xfrm rot="5400000">
            <a:off x="4555868" y="23821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5" name="Google Shape;2705;p313"/>
          <p:cNvSpPr/>
          <p:nvPr/>
        </p:nvSpPr>
        <p:spPr>
          <a:xfrm rot="7150481">
            <a:off x="6060283" y="4706187"/>
            <a:ext cx="1695450"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6" name="Google Shape;2706;p313"/>
          <p:cNvSpPr txBox="1"/>
          <p:nvPr/>
        </p:nvSpPr>
        <p:spPr>
          <a:xfrm>
            <a:off x="4114800" y="21177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707" name="Google Shape;2707;p313"/>
          <p:cNvSpPr/>
          <p:nvPr/>
        </p:nvSpPr>
        <p:spPr>
          <a:xfrm rot="-7147958">
            <a:off x="1507368" y="4689519"/>
            <a:ext cx="1747837"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8" name="Google Shape;2708;p313"/>
          <p:cNvSpPr txBox="1"/>
          <p:nvPr/>
        </p:nvSpPr>
        <p:spPr>
          <a:xfrm>
            <a:off x="5608638"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709" name="Google Shape;2709;p313"/>
          <p:cNvSpPr txBox="1"/>
          <p:nvPr/>
        </p:nvSpPr>
        <p:spPr>
          <a:xfrm>
            <a:off x="2667001"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710" name="Google Shape;2710;p313"/>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Son</a:t>
            </a:r>
            <a:endParaRPr/>
          </a:p>
        </p:txBody>
      </p:sp>
      <p:sp>
        <p:nvSpPr>
          <p:cNvPr id="2711" name="Google Shape;2711;p313"/>
          <p:cNvSpPr/>
          <p:nvPr/>
        </p:nvSpPr>
        <p:spPr>
          <a:xfrm>
            <a:off x="3624264" y="1083512"/>
            <a:ext cx="2016125" cy="677776"/>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712" name="Google Shape;2712;p313"/>
          <p:cNvGrpSpPr/>
          <p:nvPr/>
        </p:nvGrpSpPr>
        <p:grpSpPr>
          <a:xfrm>
            <a:off x="3629025" y="2862263"/>
            <a:ext cx="1981200" cy="1752600"/>
            <a:chOff x="2286" y="1803"/>
            <a:chExt cx="1248" cy="1104"/>
          </a:xfrm>
        </p:grpSpPr>
        <p:sp>
          <p:nvSpPr>
            <p:cNvPr id="2713" name="Google Shape;2713;p313"/>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14" name="Google Shape;2714;p313"/>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神</a:t>
              </a:r>
              <a:endParaRPr sz="4000" b="1" i="1">
                <a:solidFill>
                  <a:srgbClr val="FFFFFF"/>
                </a:solidFill>
                <a:latin typeface="Times New Roman"/>
                <a:ea typeface="Times New Roman"/>
                <a:cs typeface="Times New Roman"/>
                <a:sym typeface="Times New Roman"/>
              </a:endParaRPr>
            </a:p>
          </p:txBody>
        </p:sp>
      </p:grpSp>
      <p:sp>
        <p:nvSpPr>
          <p:cNvPr id="2715" name="Google Shape;2715;p313"/>
          <p:cNvSpPr txBox="1"/>
          <p:nvPr/>
        </p:nvSpPr>
        <p:spPr>
          <a:xfrm>
            <a:off x="3714750" y="15081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天父</a:t>
            </a:r>
            <a:endParaRPr sz="4000" b="1" i="1">
              <a:solidFill>
                <a:srgbClr val="FFFFFF"/>
              </a:solidFill>
              <a:latin typeface="Times New Roman"/>
              <a:ea typeface="Times New Roman"/>
              <a:cs typeface="Times New Roman"/>
              <a:sym typeface="Times New Roman"/>
            </a:endParaRPr>
          </a:p>
        </p:txBody>
      </p:sp>
      <p:sp>
        <p:nvSpPr>
          <p:cNvPr id="2716" name="Google Shape;2716;p313"/>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Spirit</a:t>
            </a:r>
            <a:endParaRPr/>
          </a:p>
        </p:txBody>
      </p:sp>
      <p:sp>
        <p:nvSpPr>
          <p:cNvPr id="2717" name="Google Shape;2717;p313"/>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718" name="Google Shape;2718;p313"/>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719" name="Google Shape;2719;p313"/>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720" name="Google Shape;2720;p313"/>
          <p:cNvSpPr txBox="1"/>
          <p:nvPr/>
        </p:nvSpPr>
        <p:spPr>
          <a:xfrm>
            <a:off x="0" y="6553236"/>
            <a:ext cx="5943600" cy="30873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400" b="1">
                <a:solidFill>
                  <a:srgbClr val="FFFFFF"/>
                </a:solidFill>
                <a:latin typeface="Times New Roman"/>
                <a:ea typeface="Times New Roman"/>
                <a:cs typeface="Times New Roman"/>
                <a:sym typeface="Times New Roman"/>
              </a:rPr>
              <a:t>H. Wayne House, </a:t>
            </a:r>
            <a:r>
              <a:rPr lang="en-US" sz="1400" b="1" i="1">
                <a:solidFill>
                  <a:srgbClr val="FFFFFF"/>
                </a:solidFill>
                <a:latin typeface="Times New Roman"/>
                <a:ea typeface="Times New Roman"/>
                <a:cs typeface="Times New Roman"/>
                <a:sym typeface="Times New Roman"/>
              </a:rPr>
              <a:t>Charts of Christian Theology and Doctrine</a:t>
            </a:r>
            <a:r>
              <a:rPr lang="en-US" sz="1400" b="1">
                <a:solidFill>
                  <a:srgbClr val="FFFFFF"/>
                </a:solidFill>
                <a:latin typeface="Times New Roman"/>
                <a:ea typeface="Times New Roman"/>
                <a:cs typeface="Times New Roman"/>
                <a:sym typeface="Times New Roman"/>
              </a:rPr>
              <a:t>, 45</a:t>
            </a:r>
            <a:endParaRPr/>
          </a:p>
        </p:txBody>
      </p:sp>
      <p:grpSp>
        <p:nvGrpSpPr>
          <p:cNvPr id="2721" name="Google Shape;2721;p313"/>
          <p:cNvGrpSpPr/>
          <p:nvPr/>
        </p:nvGrpSpPr>
        <p:grpSpPr>
          <a:xfrm>
            <a:off x="1905000" y="0"/>
            <a:ext cx="5486400" cy="2286000"/>
            <a:chOff x="1200" y="0"/>
            <a:chExt cx="3456" cy="1440"/>
          </a:xfrm>
        </p:grpSpPr>
        <p:sp>
          <p:nvSpPr>
            <p:cNvPr id="2722" name="Google Shape;2722;p313"/>
            <p:cNvSpPr/>
            <p:nvPr/>
          </p:nvSpPr>
          <p:spPr>
            <a:xfrm>
              <a:off x="1200" y="288"/>
              <a:ext cx="3456"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rgbClr val="FFFFFF"/>
                  </a:solidFill>
                  <a:latin typeface="Arial"/>
                  <a:ea typeface="Arial"/>
                  <a:cs typeface="Arial"/>
                  <a:sym typeface="Arial"/>
                </a:rPr>
                <a:t>授权</a:t>
              </a:r>
              <a:endParaRPr/>
            </a:p>
          </p:txBody>
        </p:sp>
        <p:sp>
          <p:nvSpPr>
            <p:cNvPr id="2723" name="Google Shape;2723;p313"/>
            <p:cNvSpPr/>
            <p:nvPr/>
          </p:nvSpPr>
          <p:spPr>
            <a:xfrm>
              <a:off x="1488" y="0"/>
              <a:ext cx="2880" cy="1440"/>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724" name="Google Shape;2724;p313"/>
          <p:cNvGrpSpPr/>
          <p:nvPr/>
        </p:nvGrpSpPr>
        <p:grpSpPr>
          <a:xfrm>
            <a:off x="5562600" y="4343400"/>
            <a:ext cx="3581400" cy="2514600"/>
            <a:chOff x="3504" y="2736"/>
            <a:chExt cx="2256" cy="1584"/>
          </a:xfrm>
        </p:grpSpPr>
        <p:sp>
          <p:nvSpPr>
            <p:cNvPr id="2725" name="Google Shape;2725;p313"/>
            <p:cNvSpPr/>
            <p:nvPr/>
          </p:nvSpPr>
          <p:spPr>
            <a:xfrm>
              <a:off x="3696" y="3504"/>
              <a:ext cx="2064"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rgbClr val="FFFFFF"/>
                  </a:solidFill>
                  <a:latin typeface="Arial"/>
                  <a:ea typeface="Arial"/>
                  <a:cs typeface="Arial"/>
                  <a:sym typeface="Arial"/>
                </a:rPr>
                <a:t>给予</a:t>
              </a:r>
              <a:endParaRPr/>
            </a:p>
            <a:p>
              <a:pPr marL="0" marR="0" lvl="0" indent="0" algn="ctr" rtl="0">
                <a:spcBef>
                  <a:spcPts val="0"/>
                </a:spcBef>
                <a:spcAft>
                  <a:spcPts val="0"/>
                </a:spcAft>
                <a:buNone/>
              </a:pPr>
              <a:endParaRPr sz="5400">
                <a:solidFill>
                  <a:srgbClr val="000000"/>
                </a:solidFill>
                <a:latin typeface="Arial"/>
                <a:ea typeface="Arial"/>
                <a:cs typeface="Arial"/>
                <a:sym typeface="Arial"/>
              </a:endParaRPr>
            </a:p>
          </p:txBody>
        </p:sp>
        <p:sp>
          <p:nvSpPr>
            <p:cNvPr id="2726" name="Google Shape;2726;p313"/>
            <p:cNvSpPr/>
            <p:nvPr/>
          </p:nvSpPr>
          <p:spPr>
            <a:xfrm>
              <a:off x="3504" y="2736"/>
              <a:ext cx="2256" cy="1584"/>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727" name="Google Shape;2727;p313"/>
          <p:cNvGrpSpPr/>
          <p:nvPr/>
        </p:nvGrpSpPr>
        <p:grpSpPr>
          <a:xfrm>
            <a:off x="0" y="4648201"/>
            <a:ext cx="3962400" cy="2362200"/>
            <a:chOff x="0" y="2928"/>
            <a:chExt cx="2496" cy="1488"/>
          </a:xfrm>
        </p:grpSpPr>
        <p:sp>
          <p:nvSpPr>
            <p:cNvPr id="2728" name="Google Shape;2728;p313"/>
            <p:cNvSpPr/>
            <p:nvPr/>
          </p:nvSpPr>
          <p:spPr>
            <a:xfrm>
              <a:off x="144" y="2928"/>
              <a:ext cx="2256" cy="1488"/>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29" name="Google Shape;2729;p313"/>
            <p:cNvSpPr/>
            <p:nvPr/>
          </p:nvSpPr>
          <p:spPr>
            <a:xfrm>
              <a:off x="0" y="3504"/>
              <a:ext cx="2496"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rgbClr val="FFFFFF"/>
                  </a:solidFill>
                  <a:latin typeface="Arial"/>
                  <a:ea typeface="Arial"/>
                  <a:cs typeface="Arial"/>
                  <a:sym typeface="Arial"/>
                </a:rPr>
                <a:t>委任</a:t>
              </a:r>
              <a:endParaRPr sz="5400">
                <a:solidFill>
                  <a:srgbClr val="FFFFFF"/>
                </a:solidFill>
                <a:latin typeface="Arial"/>
                <a:ea typeface="Arial"/>
                <a:cs typeface="Arial"/>
                <a:sym typeface="Arial"/>
              </a:endParaRPr>
            </a:p>
          </p:txBody>
        </p:sp>
      </p:grpSp>
      <p:sp>
        <p:nvSpPr>
          <p:cNvPr id="2730" name="Google Shape;2730;p313"/>
          <p:cNvSpPr txBox="1">
            <a:spLocks noGrp="1"/>
          </p:cNvSpPr>
          <p:nvPr>
            <p:ph type="title" idx="4294967295"/>
          </p:nvPr>
        </p:nvSpPr>
        <p:spPr>
          <a:xfrm>
            <a:off x="0" y="914400"/>
            <a:ext cx="29718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000" b="0" i="0" u="none" strike="noStrike" cap="none">
                <a:solidFill>
                  <a:srgbClr val="FFFFFF"/>
                </a:solidFill>
                <a:latin typeface="Arial"/>
                <a:ea typeface="Arial"/>
                <a:cs typeface="Arial"/>
                <a:sym typeface="Arial"/>
              </a:rPr>
              <a:t>三一神的参与</a:t>
            </a:r>
            <a:endParaRPr sz="4000" b="0" i="0" u="none" strike="noStrike" cap="none">
              <a:solidFill>
                <a:srgbClr val="FFFFFF"/>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4"/>
                                        </p:tgtEl>
                                        <p:attrNameLst>
                                          <p:attrName>style.visibility</p:attrName>
                                        </p:attrNameLst>
                                      </p:cBhvr>
                                      <p:to>
                                        <p:strVal val="visible"/>
                                      </p:to>
                                    </p:set>
                                    <p:animEffect transition="in" filter="fade">
                                      <p:cBhvr>
                                        <p:cTn id="7" dur="2000"/>
                                        <p:tgtEl>
                                          <p:spTgt spid="272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27"/>
                                        </p:tgtEl>
                                        <p:attrNameLst>
                                          <p:attrName>style.visibility</p:attrName>
                                        </p:attrNameLst>
                                      </p:cBhvr>
                                      <p:to>
                                        <p:strVal val="visible"/>
                                      </p:to>
                                    </p:set>
                                    <p:animEffect transition="in" filter="fade">
                                      <p:cBhvr>
                                        <p:cTn id="11" dur="2000"/>
                                        <p:tgtEl>
                                          <p:spTgt spid="272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721"/>
                                        </p:tgtEl>
                                        <p:attrNameLst>
                                          <p:attrName>style.visibility</p:attrName>
                                        </p:attrNameLst>
                                      </p:cBhvr>
                                      <p:to>
                                        <p:strVal val="visible"/>
                                      </p:to>
                                    </p:set>
                                    <p:animEffect transition="in" filter="fade">
                                      <p:cBhvr>
                                        <p:cTn id="15" dur="2000"/>
                                        <p:tgtEl>
                                          <p:spTgt spid="2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314"/>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谁给予属灵恩赐？</a:t>
            </a:r>
            <a:endParaRPr sz="5400" b="0" i="0" u="none" strike="noStrike" cap="none">
              <a:solidFill>
                <a:schemeClr val="dk2"/>
              </a:solidFill>
              <a:latin typeface="Arial"/>
              <a:ea typeface="Arial"/>
              <a:cs typeface="Arial"/>
              <a:sym typeface="Arial"/>
            </a:endParaRPr>
          </a:p>
        </p:txBody>
      </p:sp>
      <p:sp>
        <p:nvSpPr>
          <p:cNvPr id="2737" name="Google Shape;2737;p314"/>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Arial"/>
              <a:ea typeface="Arial"/>
              <a:cs typeface="Arial"/>
              <a:sym typeface="Arial"/>
            </a:endParaRPr>
          </a:p>
        </p:txBody>
      </p:sp>
      <p:sp>
        <p:nvSpPr>
          <p:cNvPr id="2738" name="Google Shape;2738;p314"/>
          <p:cNvSpPr/>
          <p:nvPr/>
        </p:nvSpPr>
        <p:spPr>
          <a:xfrm>
            <a:off x="1908175" y="1989138"/>
            <a:ext cx="7056438" cy="440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u="sng">
                <a:solidFill>
                  <a:schemeClr val="dk2"/>
                </a:solidFill>
              </a:rPr>
              <a:t>三一真神的参与</a:t>
            </a:r>
            <a:r>
              <a:rPr lang="en-US" sz="2400" b="1" i="1" u="sng">
                <a:solidFill>
                  <a:schemeClr val="dk2"/>
                </a:solidFill>
                <a:latin typeface="Arial"/>
                <a:ea typeface="Arial"/>
                <a:cs typeface="Arial"/>
                <a:sym typeface="Arial"/>
              </a:rPr>
              <a:t> (vv. 4-6):</a:t>
            </a:r>
            <a:endParaRPr/>
          </a:p>
          <a:p>
            <a:pPr marL="0" marR="0" lvl="0" indent="0"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圣灵分配/分派属灵恩赐</a:t>
            </a:r>
            <a:r>
              <a:rPr lang="en-US" sz="2400" b="1">
                <a:solidFill>
                  <a:schemeClr val="dk2"/>
                </a:solidFill>
                <a:latin typeface="Arial"/>
                <a:ea typeface="Arial"/>
                <a:cs typeface="Arial"/>
                <a:sym typeface="Arial"/>
              </a:rPr>
              <a:t> (v. </a:t>
            </a:r>
            <a:r>
              <a:rPr lang="en-US" sz="2400" b="1">
                <a:solidFill>
                  <a:srgbClr val="0000FF"/>
                </a:solidFill>
                <a:latin typeface="Arial"/>
                <a:ea typeface="Arial"/>
                <a:cs typeface="Arial"/>
                <a:sym typeface="Arial"/>
              </a:rPr>
              <a:t>4</a:t>
            </a:r>
            <a:r>
              <a:rPr lang="en-US" sz="2400" b="1">
                <a:solidFill>
                  <a:schemeClr val="dk2"/>
                </a:solidFill>
                <a:latin typeface="Arial"/>
                <a:ea typeface="Arial"/>
                <a:cs typeface="Arial"/>
                <a:sym typeface="Arial"/>
              </a:rPr>
              <a:t>)</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圣子分配不同的属灵恩赐予不同的职事</a:t>
            </a:r>
            <a:r>
              <a:rPr lang="en-US" sz="2400" b="1">
                <a:solidFill>
                  <a:schemeClr val="dk2"/>
                </a:solidFill>
                <a:latin typeface="Arial"/>
                <a:ea typeface="Arial"/>
                <a:cs typeface="Arial"/>
                <a:sym typeface="Arial"/>
              </a:rPr>
              <a:t>(v. </a:t>
            </a:r>
            <a:r>
              <a:rPr lang="en-US" sz="2400" b="1">
                <a:solidFill>
                  <a:srgbClr val="0000FF"/>
                </a:solidFill>
                <a:latin typeface="Arial"/>
                <a:ea typeface="Arial"/>
                <a:cs typeface="Arial"/>
                <a:sym typeface="Arial"/>
              </a:rPr>
              <a:t>5</a:t>
            </a:r>
            <a:r>
              <a:rPr lang="en-US" sz="2400" b="1">
                <a:solidFill>
                  <a:schemeClr val="dk2"/>
                </a:solidFill>
                <a:latin typeface="Arial"/>
                <a:ea typeface="Arial"/>
                <a:cs typeface="Arial"/>
                <a:sym typeface="Arial"/>
              </a:rPr>
              <a:t>)</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t>圣父赐下有功用的能力，使恩赐得以被用在事工上</a:t>
            </a:r>
            <a:r>
              <a:rPr lang="en-US" sz="2400" b="1">
                <a:solidFill>
                  <a:schemeClr val="dk2"/>
                </a:solidFill>
                <a:latin typeface="Arial"/>
                <a:ea typeface="Arial"/>
                <a:cs typeface="Arial"/>
                <a:sym typeface="Arial"/>
              </a:rPr>
              <a:t>(v. </a:t>
            </a:r>
            <a:r>
              <a:rPr lang="en-US" sz="2400" b="1">
                <a:solidFill>
                  <a:srgbClr val="0000FF"/>
                </a:solidFill>
                <a:latin typeface="Arial"/>
                <a:ea typeface="Arial"/>
                <a:cs typeface="Arial"/>
                <a:sym typeface="Arial"/>
              </a:rPr>
              <a:t>6</a:t>
            </a:r>
            <a:r>
              <a:rPr lang="en-US" sz="2400" b="1">
                <a:solidFill>
                  <a:schemeClr val="dk2"/>
                </a:solidFill>
                <a:latin typeface="Arial"/>
                <a:ea typeface="Arial"/>
                <a:cs typeface="Arial"/>
                <a:sym typeface="Arial"/>
              </a:rPr>
              <a:t>)</a:t>
            </a:r>
            <a:endParaRPr/>
          </a:p>
          <a:p>
            <a:pPr marL="0" marR="0" lvl="0" indent="0" algn="l" rtl="0">
              <a:spcBef>
                <a:spcPts val="0"/>
              </a:spcBef>
              <a:spcAft>
                <a:spcPts val="0"/>
              </a:spcAft>
              <a:buNone/>
            </a:pPr>
            <a:endParaRPr sz="2400" b="1">
              <a:solidFill>
                <a:schemeClr val="dk2"/>
              </a:solidFill>
              <a:latin typeface="Arial"/>
              <a:ea typeface="Arial"/>
              <a:cs typeface="Arial"/>
              <a:sym typeface="Arial"/>
            </a:endParaRPr>
          </a:p>
          <a:p>
            <a:pPr marL="0" marR="0" lvl="0" indent="0" algn="r" rtl="0">
              <a:spcBef>
                <a:spcPts val="0"/>
              </a:spcBef>
              <a:spcAft>
                <a:spcPts val="0"/>
              </a:spcAft>
              <a:buNone/>
            </a:pPr>
            <a:r>
              <a:rPr lang="en-US" sz="1600" b="1">
                <a:solidFill>
                  <a:schemeClr val="dk2"/>
                </a:solidFill>
              </a:rPr>
              <a:t>拉德马赫</a:t>
            </a:r>
            <a:r>
              <a:rPr lang="en-US" sz="1600" b="1">
                <a:solidFill>
                  <a:schemeClr val="dk2"/>
                </a:solidFill>
                <a:latin typeface="Arial"/>
                <a:ea typeface="Arial"/>
                <a:cs typeface="Arial"/>
                <a:sym typeface="Arial"/>
              </a:rPr>
              <a:t>, "</a:t>
            </a:r>
            <a:r>
              <a:rPr lang="en-US" sz="1600" b="1">
                <a:solidFill>
                  <a:schemeClr val="dk2"/>
                </a:solidFill>
              </a:rPr>
              <a:t>属灵恩赐</a:t>
            </a:r>
            <a:r>
              <a:rPr lang="en-US" sz="1600" b="1">
                <a:solidFill>
                  <a:schemeClr val="dk2"/>
                </a:solidFill>
                <a:latin typeface="Arial"/>
                <a:ea typeface="Arial"/>
                <a:cs typeface="Arial"/>
                <a:sym typeface="Arial"/>
              </a:rPr>
              <a:t>" </a:t>
            </a:r>
            <a:r>
              <a:rPr lang="en-US" sz="1600" b="1">
                <a:solidFill>
                  <a:schemeClr val="dk2"/>
                </a:solidFill>
              </a:rPr>
              <a:t>录音</a:t>
            </a:r>
            <a:r>
              <a:rPr lang="en-US" sz="1600" b="1">
                <a:solidFill>
                  <a:schemeClr val="dk2"/>
                </a:solidFill>
                <a:latin typeface="Arial"/>
                <a:ea typeface="Arial"/>
                <a:cs typeface="Arial"/>
                <a:sym typeface="Arial"/>
              </a:rPr>
              <a:t>, </a:t>
            </a:r>
            <a:r>
              <a:rPr lang="en-US" sz="1600" b="1">
                <a:solidFill>
                  <a:schemeClr val="dk2"/>
                </a:solidFill>
              </a:rPr>
              <a:t>学园传道会</a:t>
            </a:r>
            <a:r>
              <a:rPr lang="en-US" sz="1600" b="1">
                <a:solidFill>
                  <a:schemeClr val="dk2"/>
                </a:solidFill>
                <a:latin typeface="Arial"/>
                <a:ea typeface="Arial"/>
                <a:cs typeface="Arial"/>
                <a:sym typeface="Arial"/>
              </a:rPr>
              <a:t>)</a:t>
            </a:r>
            <a:endParaRPr sz="2400" b="1">
              <a:solidFill>
                <a:schemeClr val="dk2"/>
              </a:solidFill>
              <a:latin typeface="Arial"/>
              <a:ea typeface="Arial"/>
              <a:cs typeface="Arial"/>
              <a:sym typeface="Arial"/>
            </a:endParaRPr>
          </a:p>
        </p:txBody>
      </p:sp>
      <p:pic>
        <p:nvPicPr>
          <p:cNvPr id="2739" name="Google Shape;2739;p314"/>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315"/>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何处，何时，为何？</a:t>
            </a:r>
            <a:endParaRPr sz="5400" b="0" i="0" u="none" strike="noStrike" cap="none">
              <a:solidFill>
                <a:schemeClr val="dk2"/>
              </a:solidFill>
              <a:latin typeface="Arial"/>
              <a:ea typeface="Arial"/>
              <a:cs typeface="Arial"/>
              <a:sym typeface="Arial"/>
            </a:endParaRPr>
          </a:p>
        </p:txBody>
      </p:sp>
      <p:sp>
        <p:nvSpPr>
          <p:cNvPr id="2746" name="Google Shape;2746;p315"/>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Arial"/>
              <a:ea typeface="Arial"/>
              <a:cs typeface="Arial"/>
              <a:sym typeface="Arial"/>
            </a:endParaRPr>
          </a:p>
        </p:txBody>
      </p:sp>
      <p:sp>
        <p:nvSpPr>
          <p:cNvPr id="2747" name="Google Shape;2747;p315"/>
          <p:cNvSpPr txBox="1"/>
          <p:nvPr/>
        </p:nvSpPr>
        <p:spPr>
          <a:xfrm>
            <a:off x="2209800" y="2125663"/>
            <a:ext cx="6538913" cy="2124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dirty="0" err="1"/>
              <a:t>属灵恩赐用在</a:t>
            </a:r>
            <a:r>
              <a:rPr lang="en-US" sz="4400" dirty="0" err="1">
                <a:highlight>
                  <a:srgbClr val="FFFF00"/>
                </a:highlight>
              </a:rPr>
              <a:t>何处</a:t>
            </a:r>
            <a:r>
              <a:rPr lang="en-US" sz="4400" dirty="0"/>
              <a:t>？</a:t>
            </a:r>
          </a:p>
          <a:p>
            <a:pPr marL="0" marR="0" lvl="0" indent="0" algn="l" rtl="0">
              <a:spcBef>
                <a:spcPts val="0"/>
              </a:spcBef>
              <a:spcAft>
                <a:spcPts val="0"/>
              </a:spcAft>
              <a:buNone/>
            </a:pPr>
            <a:endParaRPr sz="4400" dirty="0"/>
          </a:p>
          <a:p>
            <a:pPr marL="0" marR="0" lvl="0" indent="0" algn="l" rtl="0">
              <a:spcBef>
                <a:spcPts val="0"/>
              </a:spcBef>
              <a:spcAft>
                <a:spcPts val="0"/>
              </a:spcAft>
              <a:buNone/>
            </a:pPr>
            <a:r>
              <a:rPr lang="en-US" sz="4400" dirty="0" err="1"/>
              <a:t>属灵恩赐</a:t>
            </a:r>
            <a:r>
              <a:rPr lang="en-US" sz="4400" dirty="0" err="1">
                <a:highlight>
                  <a:srgbClr val="FFFF00"/>
                </a:highlight>
              </a:rPr>
              <a:t>何时</a:t>
            </a:r>
            <a:r>
              <a:rPr lang="en-US" sz="4400" dirty="0" err="1"/>
              <a:t>领受</a:t>
            </a:r>
            <a:r>
              <a:rPr lang="en-US" sz="4400" dirty="0"/>
              <a:t>？</a:t>
            </a:r>
          </a:p>
          <a:p>
            <a:pPr marL="0" marR="0" lvl="0" indent="0" algn="l" rtl="0">
              <a:spcBef>
                <a:spcPts val="0"/>
              </a:spcBef>
              <a:spcAft>
                <a:spcPts val="0"/>
              </a:spcAft>
              <a:buNone/>
            </a:pPr>
            <a:endParaRPr sz="4400" dirty="0"/>
          </a:p>
          <a:p>
            <a:pPr marL="0" marR="0" lvl="0" indent="0" algn="l" rtl="0">
              <a:spcBef>
                <a:spcPts val="0"/>
              </a:spcBef>
              <a:spcAft>
                <a:spcPts val="0"/>
              </a:spcAft>
              <a:buNone/>
            </a:pPr>
            <a:r>
              <a:rPr lang="en-US" sz="4400" dirty="0" err="1"/>
              <a:t>神</a:t>
            </a:r>
            <a:r>
              <a:rPr lang="en-US" sz="4400" dirty="0" err="1">
                <a:highlight>
                  <a:srgbClr val="FFFF00"/>
                </a:highlight>
              </a:rPr>
              <a:t>为何</a:t>
            </a:r>
            <a:r>
              <a:rPr lang="en-US" sz="4400" dirty="0" err="1"/>
              <a:t>给予属灵恩赐</a:t>
            </a:r>
            <a:r>
              <a:rPr lang="en-US" sz="4400" dirty="0"/>
              <a:t>？</a:t>
            </a:r>
            <a:endParaRPr dirty="0"/>
          </a:p>
        </p:txBody>
      </p:sp>
      <p:pic>
        <p:nvPicPr>
          <p:cNvPr id="2748" name="Google Shape;2748;p315"/>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3"/>
        <p:cNvGrpSpPr/>
        <p:nvPr/>
      </p:nvGrpSpPr>
      <p:grpSpPr>
        <a:xfrm>
          <a:off x="0" y="0"/>
          <a:ext cx="0" cy="0"/>
          <a:chOff x="0" y="0"/>
          <a:chExt cx="0" cy="0"/>
        </a:xfrm>
      </p:grpSpPr>
      <p:pic>
        <p:nvPicPr>
          <p:cNvPr id="2754" name="Google Shape;2754;p316" descr="roman column 2"/>
          <p:cNvPicPr preferRelativeResize="0"/>
          <p:nvPr/>
        </p:nvPicPr>
        <p:blipFill rotWithShape="1">
          <a:blip r:embed="rId3">
            <a:alphaModFix/>
          </a:blip>
          <a:srcRect/>
          <a:stretch/>
        </p:blipFill>
        <p:spPr>
          <a:xfrm>
            <a:off x="4572000" y="0"/>
            <a:ext cx="1371600" cy="6858000"/>
          </a:xfrm>
          <a:prstGeom prst="rect">
            <a:avLst/>
          </a:prstGeom>
          <a:noFill/>
          <a:ln>
            <a:noFill/>
          </a:ln>
        </p:spPr>
      </p:pic>
      <p:sp>
        <p:nvSpPr>
          <p:cNvPr id="2755" name="Google Shape;2755;p316"/>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Times New Roman"/>
              <a:ea typeface="Times New Roman"/>
              <a:cs typeface="Times New Roman"/>
              <a:sym typeface="Times New Roman"/>
            </a:endParaRPr>
          </a:p>
        </p:txBody>
      </p:sp>
      <p:sp>
        <p:nvSpPr>
          <p:cNvPr id="2756" name="Google Shape;2756;p316"/>
          <p:cNvSpPr txBox="1"/>
          <p:nvPr/>
        </p:nvSpPr>
        <p:spPr>
          <a:xfrm>
            <a:off x="-76200" y="1279525"/>
            <a:ext cx="24384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u="sng">
                <a:solidFill>
                  <a:schemeClr val="lt1"/>
                </a:solidFill>
              </a:rPr>
              <a:t>课题</a:t>
            </a:r>
            <a:endParaRPr sz="3200" b="1" i="1" u="sng">
              <a:solidFill>
                <a:schemeClr val="lt1"/>
              </a:solidFill>
              <a:latin typeface="Times New Roman"/>
              <a:ea typeface="Times New Roman"/>
              <a:cs typeface="Times New Roman"/>
              <a:sym typeface="Times New Roman"/>
            </a:endParaRPr>
          </a:p>
        </p:txBody>
      </p:sp>
      <p:sp>
        <p:nvSpPr>
          <p:cNvPr id="2757" name="Google Shape;2757;p316"/>
          <p:cNvSpPr txBox="1"/>
          <p:nvPr/>
        </p:nvSpPr>
        <p:spPr>
          <a:xfrm>
            <a:off x="-76200" y="2270125"/>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谁拥有</a:t>
            </a:r>
            <a:r>
              <a:rPr lang="en-US" sz="3600" b="1">
                <a:solidFill>
                  <a:schemeClr val="lt1"/>
                </a:solidFill>
                <a:latin typeface="Arial"/>
                <a:ea typeface="Arial"/>
                <a:cs typeface="Arial"/>
                <a:sym typeface="Arial"/>
              </a:rPr>
              <a:t>?</a:t>
            </a:r>
            <a:endParaRPr sz="2800" b="1" i="1">
              <a:solidFill>
                <a:schemeClr val="lt1"/>
              </a:solidFill>
              <a:latin typeface="Times New Roman"/>
              <a:ea typeface="Times New Roman"/>
              <a:cs typeface="Times New Roman"/>
              <a:sym typeface="Times New Roman"/>
            </a:endParaRPr>
          </a:p>
        </p:txBody>
      </p:sp>
      <p:sp>
        <p:nvSpPr>
          <p:cNvPr id="2758" name="Google Shape;2758;p316"/>
          <p:cNvSpPr txBox="1"/>
          <p:nvPr/>
        </p:nvSpPr>
        <p:spPr>
          <a:xfrm>
            <a:off x="-76200" y="3260725"/>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怎样得到</a:t>
            </a:r>
            <a:r>
              <a:rPr lang="en-US" sz="3600" b="1">
                <a:solidFill>
                  <a:schemeClr val="lt1"/>
                </a:solidFill>
                <a:latin typeface="Arial"/>
                <a:ea typeface="Arial"/>
                <a:cs typeface="Arial"/>
                <a:sym typeface="Arial"/>
              </a:rPr>
              <a:t>?</a:t>
            </a:r>
            <a:endParaRPr/>
          </a:p>
        </p:txBody>
      </p:sp>
      <p:sp>
        <p:nvSpPr>
          <p:cNvPr id="2759" name="Google Shape;2759;p316"/>
          <p:cNvSpPr txBox="1"/>
          <p:nvPr/>
        </p:nvSpPr>
        <p:spPr>
          <a:xfrm>
            <a:off x="-76200" y="4267200"/>
            <a:ext cx="2667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几时得到</a:t>
            </a:r>
            <a:r>
              <a:rPr lang="en-US" sz="3600" b="1">
                <a:solidFill>
                  <a:schemeClr val="lt1"/>
                </a:solidFill>
                <a:latin typeface="Arial"/>
                <a:ea typeface="Arial"/>
                <a:cs typeface="Arial"/>
                <a:sym typeface="Arial"/>
              </a:rPr>
              <a:t>?</a:t>
            </a:r>
            <a:endParaRPr/>
          </a:p>
        </p:txBody>
      </p:sp>
      <p:sp>
        <p:nvSpPr>
          <p:cNvPr id="2760" name="Google Shape;2760;p316"/>
          <p:cNvSpPr txBox="1"/>
          <p:nvPr/>
        </p:nvSpPr>
        <p:spPr>
          <a:xfrm>
            <a:off x="-76200" y="5257800"/>
            <a:ext cx="3352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谁受益</a:t>
            </a:r>
            <a:r>
              <a:rPr lang="en-US" sz="3600" b="1">
                <a:solidFill>
                  <a:schemeClr val="lt1"/>
                </a:solidFill>
                <a:latin typeface="Arial"/>
                <a:ea typeface="Arial"/>
                <a:cs typeface="Arial"/>
                <a:sym typeface="Arial"/>
              </a:rPr>
              <a:t>?</a:t>
            </a:r>
            <a:endParaRPr/>
          </a:p>
        </p:txBody>
      </p:sp>
      <p:sp>
        <p:nvSpPr>
          <p:cNvPr id="2761" name="Google Shape;2761;p316"/>
          <p:cNvSpPr txBox="1"/>
          <p:nvPr/>
        </p:nvSpPr>
        <p:spPr>
          <a:xfrm>
            <a:off x="5715000" y="1279525"/>
            <a:ext cx="37338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u="sng">
                <a:solidFill>
                  <a:schemeClr val="lt1"/>
                </a:solidFill>
              </a:rPr>
              <a:t>恩赐</a:t>
            </a:r>
            <a:endParaRPr sz="3200" b="1" i="1" u="sng">
              <a:solidFill>
                <a:schemeClr val="lt1"/>
              </a:solidFill>
              <a:latin typeface="Times New Roman"/>
              <a:ea typeface="Times New Roman"/>
              <a:cs typeface="Times New Roman"/>
              <a:sym typeface="Times New Roman"/>
            </a:endParaRPr>
          </a:p>
        </p:txBody>
      </p:sp>
      <p:sp>
        <p:nvSpPr>
          <p:cNvPr id="2762" name="Google Shape;2762;p316"/>
          <p:cNvSpPr txBox="1"/>
          <p:nvPr/>
        </p:nvSpPr>
        <p:spPr>
          <a:xfrm>
            <a:off x="5715000" y="2257425"/>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基督徒/信徒</a:t>
            </a:r>
            <a:endParaRPr sz="2800" b="1" i="1">
              <a:solidFill>
                <a:schemeClr val="lt1"/>
              </a:solidFill>
              <a:latin typeface="Times New Roman"/>
              <a:ea typeface="Times New Roman"/>
              <a:cs typeface="Times New Roman"/>
              <a:sym typeface="Times New Roman"/>
            </a:endParaRPr>
          </a:p>
        </p:txBody>
      </p:sp>
      <p:sp>
        <p:nvSpPr>
          <p:cNvPr id="2763" name="Google Shape;2763;p316"/>
          <p:cNvSpPr txBox="1"/>
          <p:nvPr/>
        </p:nvSpPr>
        <p:spPr>
          <a:xfrm>
            <a:off x="5715000" y="3260725"/>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通过恩典</a:t>
            </a:r>
            <a:endParaRPr sz="2800" b="1" i="1">
              <a:solidFill>
                <a:schemeClr val="lt1"/>
              </a:solidFill>
              <a:latin typeface="Times New Roman"/>
              <a:ea typeface="Times New Roman"/>
              <a:cs typeface="Times New Roman"/>
              <a:sym typeface="Times New Roman"/>
            </a:endParaRPr>
          </a:p>
        </p:txBody>
      </p:sp>
      <p:sp>
        <p:nvSpPr>
          <p:cNvPr id="2764" name="Google Shape;2764;p316"/>
          <p:cNvSpPr txBox="1"/>
          <p:nvPr/>
        </p:nvSpPr>
        <p:spPr>
          <a:xfrm>
            <a:off x="5715000" y="4267200"/>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重生时</a:t>
            </a:r>
            <a:endParaRPr sz="2800" b="1" i="1">
              <a:solidFill>
                <a:schemeClr val="lt1"/>
              </a:solidFill>
              <a:latin typeface="Times New Roman"/>
              <a:ea typeface="Times New Roman"/>
              <a:cs typeface="Times New Roman"/>
              <a:sym typeface="Times New Roman"/>
            </a:endParaRPr>
          </a:p>
        </p:txBody>
      </p:sp>
      <p:sp>
        <p:nvSpPr>
          <p:cNvPr id="2765" name="Google Shape;2765;p316"/>
          <p:cNvSpPr txBox="1"/>
          <p:nvPr/>
        </p:nvSpPr>
        <p:spPr>
          <a:xfrm>
            <a:off x="5715000" y="5257800"/>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教会</a:t>
            </a:r>
            <a:endParaRPr sz="2800" b="1" i="1">
              <a:solidFill>
                <a:schemeClr val="lt1"/>
              </a:solidFill>
              <a:latin typeface="Times New Roman"/>
              <a:ea typeface="Times New Roman"/>
              <a:cs typeface="Times New Roman"/>
              <a:sym typeface="Times New Roman"/>
            </a:endParaRPr>
          </a:p>
        </p:txBody>
      </p:sp>
      <p:sp>
        <p:nvSpPr>
          <p:cNvPr id="2766" name="Google Shape;2766;p316"/>
          <p:cNvSpPr txBox="1">
            <a:spLocks noGrp="1"/>
          </p:cNvSpPr>
          <p:nvPr>
            <p:ph type="title" idx="4294967295"/>
          </p:nvPr>
        </p:nvSpPr>
        <p:spPr>
          <a:xfrm>
            <a:off x="-228600" y="457200"/>
            <a:ext cx="9372600" cy="762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才能与属灵恩赐</a:t>
            </a:r>
            <a:endParaRPr sz="4400" b="0" i="0" u="none" strike="noStrike" cap="none">
              <a:solidFill>
                <a:schemeClr val="dk2"/>
              </a:solidFill>
              <a:latin typeface="Arial"/>
              <a:ea typeface="Arial"/>
              <a:cs typeface="Arial"/>
              <a:sym typeface="Arial"/>
            </a:endParaRPr>
          </a:p>
        </p:txBody>
      </p:sp>
      <p:sp>
        <p:nvSpPr>
          <p:cNvPr id="2767" name="Google Shape;2767;p316"/>
          <p:cNvSpPr txBox="1"/>
          <p:nvPr/>
        </p:nvSpPr>
        <p:spPr>
          <a:xfrm>
            <a:off x="2590800" y="1295400"/>
            <a:ext cx="2133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000" b="1" u="sng">
                <a:solidFill>
                  <a:schemeClr val="lt1"/>
                </a:solidFill>
              </a:rPr>
              <a:t>才能</a:t>
            </a:r>
            <a:endParaRPr sz="3200" b="1" i="1" u="sng">
              <a:solidFill>
                <a:schemeClr val="lt1"/>
              </a:solidFill>
              <a:latin typeface="Times New Roman"/>
              <a:ea typeface="Times New Roman"/>
              <a:cs typeface="Times New Roman"/>
              <a:sym typeface="Times New Roman"/>
            </a:endParaRPr>
          </a:p>
        </p:txBody>
      </p:sp>
      <p:sp>
        <p:nvSpPr>
          <p:cNvPr id="2768" name="Google Shape;2768;p316"/>
          <p:cNvSpPr txBox="1"/>
          <p:nvPr/>
        </p:nvSpPr>
        <p:spPr>
          <a:xfrm>
            <a:off x="2590800" y="2286000"/>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rPr>
              <a:t>所有人</a:t>
            </a:r>
            <a:endParaRPr sz="2800" b="1" i="1">
              <a:solidFill>
                <a:schemeClr val="lt1"/>
              </a:solidFill>
              <a:latin typeface="Times New Roman"/>
              <a:ea typeface="Times New Roman"/>
              <a:cs typeface="Times New Roman"/>
              <a:sym typeface="Times New Roman"/>
            </a:endParaRPr>
          </a:p>
        </p:txBody>
      </p:sp>
      <p:sp>
        <p:nvSpPr>
          <p:cNvPr id="2769" name="Google Shape;2769;p316"/>
          <p:cNvSpPr txBox="1"/>
          <p:nvPr/>
        </p:nvSpPr>
        <p:spPr>
          <a:xfrm>
            <a:off x="2590800" y="3276600"/>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rPr>
              <a:t>通过工作</a:t>
            </a:r>
            <a:endParaRPr sz="2800" b="1" i="1">
              <a:solidFill>
                <a:schemeClr val="lt1"/>
              </a:solidFill>
              <a:latin typeface="Times New Roman"/>
              <a:ea typeface="Times New Roman"/>
              <a:cs typeface="Times New Roman"/>
              <a:sym typeface="Times New Roman"/>
            </a:endParaRPr>
          </a:p>
        </p:txBody>
      </p:sp>
      <p:sp>
        <p:nvSpPr>
          <p:cNvPr id="2770" name="Google Shape;2770;p316"/>
          <p:cNvSpPr txBox="1"/>
          <p:nvPr/>
        </p:nvSpPr>
        <p:spPr>
          <a:xfrm>
            <a:off x="2590800" y="4283075"/>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latin typeface="Arial"/>
                <a:ea typeface="Arial"/>
                <a:cs typeface="Arial"/>
                <a:sym typeface="Arial"/>
              </a:rPr>
              <a:t>Varies</a:t>
            </a:r>
            <a:endParaRPr sz="2800" b="1" i="1">
              <a:solidFill>
                <a:schemeClr val="lt1"/>
              </a:solidFill>
              <a:latin typeface="Times New Roman"/>
              <a:ea typeface="Times New Roman"/>
              <a:cs typeface="Times New Roman"/>
              <a:sym typeface="Times New Roman"/>
            </a:endParaRPr>
          </a:p>
        </p:txBody>
      </p:sp>
      <p:sp>
        <p:nvSpPr>
          <p:cNvPr id="2771" name="Google Shape;2771;p316"/>
          <p:cNvSpPr txBox="1"/>
          <p:nvPr/>
        </p:nvSpPr>
        <p:spPr>
          <a:xfrm>
            <a:off x="2590800" y="5273675"/>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rPr>
              <a:t>所有人</a:t>
            </a:r>
            <a:endParaRPr sz="2800" b="1" i="1">
              <a:solidFill>
                <a:schemeClr val="lt1"/>
              </a:solidFill>
              <a:latin typeface="Times New Roman"/>
              <a:ea typeface="Times New Roman"/>
              <a:cs typeface="Times New Roman"/>
              <a:sym typeface="Times New Roma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7"/>
                                        </p:tgtEl>
                                        <p:attrNameLst>
                                          <p:attrName>style.visibility</p:attrName>
                                        </p:attrNameLst>
                                      </p:cBhvr>
                                      <p:to>
                                        <p:strVal val="visible"/>
                                      </p:to>
                                    </p:set>
                                    <p:animEffect transition="in" filter="fade">
                                      <p:cBhvr>
                                        <p:cTn id="7" dur="1000"/>
                                        <p:tgtEl>
                                          <p:spTgt spid="2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8"/>
                                        </p:tgtEl>
                                        <p:attrNameLst>
                                          <p:attrName>style.visibility</p:attrName>
                                        </p:attrNameLst>
                                      </p:cBhvr>
                                      <p:to>
                                        <p:strVal val="visible"/>
                                      </p:to>
                                    </p:set>
                                    <p:animEffect transition="in" filter="fade">
                                      <p:cBhvr>
                                        <p:cTn id="12" dur="1000"/>
                                        <p:tgtEl>
                                          <p:spTgt spid="27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2"/>
                                        </p:tgtEl>
                                        <p:attrNameLst>
                                          <p:attrName>style.visibility</p:attrName>
                                        </p:attrNameLst>
                                      </p:cBhvr>
                                      <p:to>
                                        <p:strVal val="visible"/>
                                      </p:to>
                                    </p:set>
                                    <p:animEffect transition="in" filter="fade">
                                      <p:cBhvr>
                                        <p:cTn id="17" dur="1000"/>
                                        <p:tgtEl>
                                          <p:spTgt spid="27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8"/>
                                        </p:tgtEl>
                                        <p:attrNameLst>
                                          <p:attrName>style.visibility</p:attrName>
                                        </p:attrNameLst>
                                      </p:cBhvr>
                                      <p:to>
                                        <p:strVal val="visible"/>
                                      </p:to>
                                    </p:set>
                                    <p:animEffect transition="in" filter="fade">
                                      <p:cBhvr>
                                        <p:cTn id="22" dur="1000"/>
                                        <p:tgtEl>
                                          <p:spTgt spid="27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9"/>
                                        </p:tgtEl>
                                        <p:attrNameLst>
                                          <p:attrName>style.visibility</p:attrName>
                                        </p:attrNameLst>
                                      </p:cBhvr>
                                      <p:to>
                                        <p:strVal val="visible"/>
                                      </p:to>
                                    </p:set>
                                    <p:animEffect transition="in" filter="fade">
                                      <p:cBhvr>
                                        <p:cTn id="27" dur="1000"/>
                                        <p:tgtEl>
                                          <p:spTgt spid="27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3"/>
                                        </p:tgtEl>
                                        <p:attrNameLst>
                                          <p:attrName>style.visibility</p:attrName>
                                        </p:attrNameLst>
                                      </p:cBhvr>
                                      <p:to>
                                        <p:strVal val="visible"/>
                                      </p:to>
                                    </p:set>
                                    <p:animEffect transition="in" filter="fade">
                                      <p:cBhvr>
                                        <p:cTn id="32" dur="1000"/>
                                        <p:tgtEl>
                                          <p:spTgt spid="27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59"/>
                                        </p:tgtEl>
                                        <p:attrNameLst>
                                          <p:attrName>style.visibility</p:attrName>
                                        </p:attrNameLst>
                                      </p:cBhvr>
                                      <p:to>
                                        <p:strVal val="visible"/>
                                      </p:to>
                                    </p:set>
                                    <p:animEffect transition="in" filter="fade">
                                      <p:cBhvr>
                                        <p:cTn id="37" dur="1000"/>
                                        <p:tgtEl>
                                          <p:spTgt spid="27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70"/>
                                        </p:tgtEl>
                                        <p:attrNameLst>
                                          <p:attrName>style.visibility</p:attrName>
                                        </p:attrNameLst>
                                      </p:cBhvr>
                                      <p:to>
                                        <p:strVal val="visible"/>
                                      </p:to>
                                    </p:set>
                                    <p:animEffect transition="in" filter="fade">
                                      <p:cBhvr>
                                        <p:cTn id="42" dur="1000"/>
                                        <p:tgtEl>
                                          <p:spTgt spid="27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64"/>
                                        </p:tgtEl>
                                        <p:attrNameLst>
                                          <p:attrName>style.visibility</p:attrName>
                                        </p:attrNameLst>
                                      </p:cBhvr>
                                      <p:to>
                                        <p:strVal val="visible"/>
                                      </p:to>
                                    </p:set>
                                    <p:animEffect transition="in" filter="fade">
                                      <p:cBhvr>
                                        <p:cTn id="47" dur="1000"/>
                                        <p:tgtEl>
                                          <p:spTgt spid="27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60"/>
                                        </p:tgtEl>
                                        <p:attrNameLst>
                                          <p:attrName>style.visibility</p:attrName>
                                        </p:attrNameLst>
                                      </p:cBhvr>
                                      <p:to>
                                        <p:strVal val="visible"/>
                                      </p:to>
                                    </p:set>
                                    <p:animEffect transition="in" filter="fade">
                                      <p:cBhvr>
                                        <p:cTn id="52" dur="1000"/>
                                        <p:tgtEl>
                                          <p:spTgt spid="27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71"/>
                                        </p:tgtEl>
                                        <p:attrNameLst>
                                          <p:attrName>style.visibility</p:attrName>
                                        </p:attrNameLst>
                                      </p:cBhvr>
                                      <p:to>
                                        <p:strVal val="visible"/>
                                      </p:to>
                                    </p:set>
                                    <p:animEffect transition="in" filter="fade">
                                      <p:cBhvr>
                                        <p:cTn id="57" dur="1000"/>
                                        <p:tgtEl>
                                          <p:spTgt spid="277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65"/>
                                        </p:tgtEl>
                                        <p:attrNameLst>
                                          <p:attrName>style.visibility</p:attrName>
                                        </p:attrNameLst>
                                      </p:cBhvr>
                                      <p:to>
                                        <p:strVal val="visible"/>
                                      </p:to>
                                    </p:set>
                                    <p:animEffect transition="in" filter="fade">
                                      <p:cBhvr>
                                        <p:cTn id="62" dur="1000"/>
                                        <p:tgtEl>
                                          <p:spTgt spid="2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7"/>
        <p:cNvGrpSpPr/>
        <p:nvPr/>
      </p:nvGrpSpPr>
      <p:grpSpPr>
        <a:xfrm>
          <a:off x="0" y="0"/>
          <a:ext cx="0" cy="0"/>
          <a:chOff x="0" y="0"/>
          <a:chExt cx="0" cy="0"/>
        </a:xfrm>
      </p:grpSpPr>
      <p:sp>
        <p:nvSpPr>
          <p:cNvPr id="2228" name="Google Shape;2228;p281"/>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"It's all about ME"</a:t>
            </a:r>
            <a:endParaRPr sz="1800" b="1" i="0" u="none" strike="noStrike" cap="none">
              <a:solidFill>
                <a:schemeClr val="lt1"/>
              </a:solidFill>
              <a:latin typeface="Arial"/>
              <a:ea typeface="Arial"/>
              <a:cs typeface="Arial"/>
              <a:sym typeface="Arial"/>
            </a:endParaRPr>
          </a:p>
        </p:txBody>
      </p:sp>
      <p:pic>
        <p:nvPicPr>
          <p:cNvPr id="2229" name="Google Shape;2229;p281" descr="Trendy-Wendy---Its-All-About-Me-Poster-C10136617"/>
          <p:cNvPicPr preferRelativeResize="0"/>
          <p:nvPr/>
        </p:nvPicPr>
        <p:blipFill rotWithShape="1">
          <a:blip r:embed="rId3">
            <a:alphaModFix/>
          </a:blip>
          <a:srcRect/>
          <a:stretch/>
        </p:blipFill>
        <p:spPr>
          <a:xfrm>
            <a:off x="34925" y="404813"/>
            <a:ext cx="3876675" cy="5813425"/>
          </a:xfrm>
          <a:prstGeom prst="rect">
            <a:avLst/>
          </a:prstGeom>
          <a:noFill/>
          <a:ln>
            <a:noFill/>
          </a:ln>
        </p:spPr>
      </p:pic>
      <p:pic>
        <p:nvPicPr>
          <p:cNvPr id="2230" name="Google Shape;2230;p281" descr="AllAboutMeLarge"/>
          <p:cNvPicPr preferRelativeResize="0"/>
          <p:nvPr/>
        </p:nvPicPr>
        <p:blipFill rotWithShape="1">
          <a:blip r:embed="rId4">
            <a:alphaModFix/>
          </a:blip>
          <a:srcRect/>
          <a:stretch/>
        </p:blipFill>
        <p:spPr>
          <a:xfrm>
            <a:off x="3963988" y="765175"/>
            <a:ext cx="5095875" cy="5095875"/>
          </a:xfrm>
          <a:prstGeom prst="rect">
            <a:avLst/>
          </a:prstGeom>
          <a:noFill/>
          <a:ln>
            <a:noFill/>
          </a:ln>
        </p:spPr>
      </p:pic>
      <p:sp>
        <p:nvSpPr>
          <p:cNvPr id="2231" name="Google Shape;2231;p281"/>
          <p:cNvSpPr txBox="1"/>
          <p:nvPr/>
        </p:nvSpPr>
        <p:spPr>
          <a:xfrm>
            <a:off x="170671" y="466889"/>
            <a:ext cx="3715800" cy="139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a:highlight>
                  <a:srgbClr val="FFFFFF"/>
                </a:highlight>
              </a:rPr>
              <a:t>“这都是关于我</a:t>
            </a:r>
            <a:r>
              <a:rPr lang="en-US" sz="5400">
                <a:highlight>
                  <a:srgbClr val="FFFFFF"/>
                </a:highlight>
              </a:rPr>
              <a:t>” </a:t>
            </a:r>
            <a:r>
              <a:rPr lang="en-US" sz="6000">
                <a:highlight>
                  <a:srgbClr val="FFFFFF"/>
                </a:highlight>
              </a:rPr>
              <a:t>  </a:t>
            </a:r>
            <a:endParaRPr sz="6000">
              <a:highlight>
                <a:srgbClr val="FFFFFF"/>
              </a:highlight>
            </a:endParaRPr>
          </a:p>
        </p:txBody>
      </p:sp>
      <p:sp>
        <p:nvSpPr>
          <p:cNvPr id="2232" name="Google Shape;2232;p281"/>
          <p:cNvSpPr txBox="1"/>
          <p:nvPr/>
        </p:nvSpPr>
        <p:spPr>
          <a:xfrm>
            <a:off x="4294563" y="4654737"/>
            <a:ext cx="4672200" cy="99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highlight>
                  <a:srgbClr val="FFFFFF"/>
                </a:highlight>
              </a:rPr>
              <a:t>这都关于我！</a:t>
            </a:r>
            <a:endParaRPr sz="4800" b="1">
              <a:highlight>
                <a:srgbClr val="FFFFFF"/>
              </a:highlight>
            </a:endParaRPr>
          </a:p>
          <a:p>
            <a:pPr marL="0" lvl="0" indent="0" algn="ctr" rtl="0">
              <a:spcBef>
                <a:spcPts val="0"/>
              </a:spcBef>
              <a:spcAft>
                <a:spcPts val="0"/>
              </a:spcAft>
              <a:buNone/>
            </a:pPr>
            <a:r>
              <a:rPr lang="en-US" sz="4800" b="1">
                <a:highlight>
                  <a:srgbClr val="FFFFFF"/>
                </a:highlight>
              </a:rPr>
              <a:t>请好好处理</a:t>
            </a:r>
            <a:endParaRPr sz="4800" b="1">
              <a:highlight>
                <a:srgbClr val="FF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0"/>
                                        </p:tgtEl>
                                        <p:attrNameLst>
                                          <p:attrName>style.visibility</p:attrName>
                                        </p:attrNameLst>
                                      </p:cBhvr>
                                      <p:to>
                                        <p:strVal val="visible"/>
                                      </p:to>
                                    </p:set>
                                    <p:animEffect transition="in" filter="fade">
                                      <p:cBhvr>
                                        <p:cTn id="7" dur="2000"/>
                                        <p:tgtEl>
                                          <p:spTgt spid="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6"/>
        <p:cNvGrpSpPr/>
        <p:nvPr/>
      </p:nvGrpSpPr>
      <p:grpSpPr>
        <a:xfrm>
          <a:off x="0" y="0"/>
          <a:ext cx="0" cy="0"/>
          <a:chOff x="0" y="0"/>
          <a:chExt cx="0" cy="0"/>
        </a:xfrm>
      </p:grpSpPr>
      <p:pic>
        <p:nvPicPr>
          <p:cNvPr id="2777" name="Google Shape;2777;p317" descr="roman column"/>
          <p:cNvPicPr preferRelativeResize="0"/>
          <p:nvPr/>
        </p:nvPicPr>
        <p:blipFill rotWithShape="1">
          <a:blip r:embed="rId3">
            <a:alphaModFix/>
          </a:blip>
          <a:srcRect/>
          <a:stretch/>
        </p:blipFill>
        <p:spPr>
          <a:xfrm>
            <a:off x="6858000" y="0"/>
            <a:ext cx="1966913" cy="6858000"/>
          </a:xfrm>
          <a:prstGeom prst="rect">
            <a:avLst/>
          </a:prstGeom>
          <a:noFill/>
          <a:ln>
            <a:noFill/>
          </a:ln>
        </p:spPr>
      </p:pic>
      <p:pic>
        <p:nvPicPr>
          <p:cNvPr id="2778" name="Google Shape;2778;p317" descr="roman column"/>
          <p:cNvPicPr preferRelativeResize="0"/>
          <p:nvPr/>
        </p:nvPicPr>
        <p:blipFill rotWithShape="1">
          <a:blip r:embed="rId3">
            <a:alphaModFix/>
          </a:blip>
          <a:srcRect/>
          <a:stretch/>
        </p:blipFill>
        <p:spPr>
          <a:xfrm>
            <a:off x="0" y="0"/>
            <a:ext cx="1966913" cy="6858000"/>
          </a:xfrm>
          <a:prstGeom prst="rect">
            <a:avLst/>
          </a:prstGeom>
          <a:noFill/>
          <a:ln>
            <a:noFill/>
          </a:ln>
        </p:spPr>
      </p:pic>
      <p:sp>
        <p:nvSpPr>
          <p:cNvPr id="2779" name="Google Shape;2779;p317"/>
          <p:cNvSpPr txBox="1">
            <a:spLocks noGrp="1"/>
          </p:cNvSpPr>
          <p:nvPr>
            <p:ph type="title"/>
          </p:nvPr>
        </p:nvSpPr>
        <p:spPr>
          <a:xfrm>
            <a:off x="457200" y="274638"/>
            <a:ext cx="82296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i="1" u="sng">
                <a:solidFill>
                  <a:schemeClr val="lt1"/>
                </a:solidFill>
              </a:rPr>
              <a:t>真正的问题</a:t>
            </a:r>
            <a:endParaRPr sz="4400" b="0" i="0" u="none" strike="noStrike" cap="none">
              <a:solidFill>
                <a:schemeClr val="dk2"/>
              </a:solidFill>
              <a:latin typeface="Arial"/>
              <a:ea typeface="Arial"/>
              <a:cs typeface="Arial"/>
              <a:sym typeface="Arial"/>
            </a:endParaRPr>
          </a:p>
        </p:txBody>
      </p:sp>
      <p:sp>
        <p:nvSpPr>
          <p:cNvPr id="2780" name="Google Shape;2780;p317"/>
          <p:cNvSpPr/>
          <p:nvPr/>
        </p:nvSpPr>
        <p:spPr>
          <a:xfrm>
            <a:off x="1331913" y="1371600"/>
            <a:ext cx="6161087"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rPr>
              <a:t>是否有必要将能辨别为</a:t>
            </a:r>
            <a:endParaRPr sz="3200" b="1">
              <a:solidFill>
                <a:schemeClr val="lt1"/>
              </a:solidFill>
            </a:endParaRPr>
          </a:p>
          <a:p>
            <a:pPr marL="0" marR="0" lvl="0" indent="0" algn="ctr" rtl="0">
              <a:spcBef>
                <a:spcPts val="0"/>
              </a:spcBef>
              <a:spcAft>
                <a:spcPts val="0"/>
              </a:spcAft>
              <a:buNone/>
            </a:pPr>
            <a:r>
              <a:rPr lang="en-US" sz="3200" b="1">
                <a:solidFill>
                  <a:schemeClr val="lt1"/>
                </a:solidFill>
              </a:rPr>
              <a:t>才能或恩赐</a:t>
            </a:r>
            <a:r>
              <a:rPr lang="en-US" sz="3200" b="1">
                <a:solidFill>
                  <a:schemeClr val="lt1"/>
                </a:solidFill>
                <a:latin typeface="Arial"/>
                <a:ea typeface="Arial"/>
                <a:cs typeface="Arial"/>
                <a:sym typeface="Arial"/>
              </a:rPr>
              <a:t> </a:t>
            </a:r>
            <a:r>
              <a:rPr lang="en-US" sz="3200" b="1">
                <a:solidFill>
                  <a:schemeClr val="lt1"/>
                </a:solidFill>
              </a:rPr>
              <a:t>？</a:t>
            </a:r>
            <a:endParaRPr sz="3200">
              <a:solidFill>
                <a:schemeClr val="dk2"/>
              </a:solidFill>
              <a:latin typeface="Arial"/>
              <a:ea typeface="Arial"/>
              <a:cs typeface="Arial"/>
              <a:sym typeface="Arial"/>
            </a:endParaRPr>
          </a:p>
        </p:txBody>
      </p:sp>
      <p:sp>
        <p:nvSpPr>
          <p:cNvPr id="2781" name="Google Shape;2781;p317"/>
          <p:cNvSpPr/>
          <p:nvPr/>
        </p:nvSpPr>
        <p:spPr>
          <a:xfrm>
            <a:off x="2514600" y="2895600"/>
            <a:ext cx="54102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rPr>
              <a:t>如果圣经不把“能力”称作为恩赐的话，我们也不应该在神所之定义上多加更改。但是</a:t>
            </a:r>
            <a:r>
              <a:rPr lang="en-US" sz="2800" b="1">
                <a:solidFill>
                  <a:schemeClr val="lt1"/>
                </a:solidFill>
                <a:latin typeface="Arial"/>
                <a:ea typeface="Arial"/>
                <a:cs typeface="Arial"/>
                <a:sym typeface="Arial"/>
              </a:rPr>
              <a:t>…</a:t>
            </a:r>
            <a:endParaRPr sz="2800">
              <a:solidFill>
                <a:schemeClr val="dk2"/>
              </a:solidFill>
              <a:latin typeface="Arial"/>
              <a:ea typeface="Arial"/>
              <a:cs typeface="Arial"/>
              <a:sym typeface="Arial"/>
            </a:endParaRPr>
          </a:p>
        </p:txBody>
      </p:sp>
      <p:sp>
        <p:nvSpPr>
          <p:cNvPr id="2782" name="Google Shape;2782;p317"/>
          <p:cNvSpPr/>
          <p:nvPr/>
        </p:nvSpPr>
        <p:spPr>
          <a:xfrm>
            <a:off x="2514600" y="4431000"/>
            <a:ext cx="54102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454025" marR="0" lvl="0" indent="0" algn="l" rtl="0">
              <a:spcBef>
                <a:spcPts val="0"/>
              </a:spcBef>
              <a:spcAft>
                <a:spcPts val="0"/>
              </a:spcAft>
              <a:buNone/>
            </a:pPr>
            <a:r>
              <a:rPr lang="en-US" sz="2800" b="1">
                <a:solidFill>
                  <a:schemeClr val="lt1"/>
                </a:solidFill>
              </a:rPr>
              <a:t>才能与恩赐本</a:t>
            </a:r>
            <a:r>
              <a:rPr lang="en-US" sz="2800" b="1">
                <a:solidFill>
                  <a:srgbClr val="FFFF00"/>
                </a:solidFill>
              </a:rPr>
              <a:t>来至于</a:t>
            </a:r>
            <a:r>
              <a:rPr lang="en-US" sz="2800" b="1">
                <a:solidFill>
                  <a:schemeClr val="lt1"/>
                </a:solidFill>
              </a:rPr>
              <a:t>神， 应该</a:t>
            </a:r>
            <a:r>
              <a:rPr lang="en-US" sz="2800" b="1">
                <a:solidFill>
                  <a:srgbClr val="FFFF00"/>
                </a:solidFill>
              </a:rPr>
              <a:t>被使用</a:t>
            </a:r>
            <a:r>
              <a:rPr lang="en-US" sz="2800" b="1">
                <a:solidFill>
                  <a:schemeClr val="lt1"/>
                </a:solidFill>
              </a:rPr>
              <a:t>在神的事工上！</a:t>
            </a:r>
            <a:endParaRPr/>
          </a:p>
        </p:txBody>
      </p:sp>
      <p:sp>
        <p:nvSpPr>
          <p:cNvPr id="2783" name="Google Shape;2783;p317" descr="Narrow vertical"/>
          <p:cNvSpPr/>
          <p:nvPr/>
        </p:nvSpPr>
        <p:spPr>
          <a:xfrm>
            <a:off x="232725" y="5289863"/>
            <a:ext cx="2651595" cy="793726"/>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Black"/>
              </a:rPr>
              <a:t>没有必要</a:t>
            </a:r>
          </a:p>
        </p:txBody>
      </p:sp>
      <p:sp>
        <p:nvSpPr>
          <p:cNvPr id="2784" name="Google Shape;2784;p317" descr="Narrow vertical"/>
          <p:cNvSpPr/>
          <p:nvPr/>
        </p:nvSpPr>
        <p:spPr>
          <a:xfrm>
            <a:off x="1028375" y="4431000"/>
            <a:ext cx="728651" cy="793725"/>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Black"/>
              </a:rPr>
              <a:t>和</a:t>
            </a:r>
          </a:p>
        </p:txBody>
      </p:sp>
      <p:sp>
        <p:nvSpPr>
          <p:cNvPr id="2785" name="Google Shape;2785;p317"/>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Times New Roman"/>
              <a:ea typeface="Times New Roman"/>
              <a:cs typeface="Times New Roman"/>
              <a:sym typeface="Times New Roman"/>
            </a:endParaRPr>
          </a:p>
        </p:txBody>
      </p:sp>
      <p:sp>
        <p:nvSpPr>
          <p:cNvPr id="2786" name="Google Shape;2786;p317" descr="Narrow vertical"/>
          <p:cNvSpPr/>
          <p:nvPr/>
        </p:nvSpPr>
        <p:spPr>
          <a:xfrm>
            <a:off x="717150" y="3114777"/>
            <a:ext cx="1351101" cy="995875"/>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Black"/>
              </a:rPr>
              <a:t>有必要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6"/>
                                        </p:tgtEl>
                                        <p:attrNameLst>
                                          <p:attrName>style.visibility</p:attrName>
                                        </p:attrNameLst>
                                      </p:cBhvr>
                                      <p:to>
                                        <p:strVal val="visible"/>
                                      </p:to>
                                    </p:set>
                                    <p:animEffect transition="in" filter="fade">
                                      <p:cBhvr>
                                        <p:cTn id="11" dur="1"/>
                                        <p:tgtEl>
                                          <p:spTgt spid="27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84"/>
                                        </p:tgtEl>
                                        <p:attrNameLst>
                                          <p:attrName>style.visibility</p:attrName>
                                        </p:attrNameLst>
                                      </p:cBhvr>
                                      <p:to>
                                        <p:strVal val="visible"/>
                                      </p:to>
                                    </p:set>
                                    <p:animEffect transition="in" filter="fade">
                                      <p:cBhvr>
                                        <p:cTn id="16" dur="1"/>
                                        <p:tgtEl>
                                          <p:spTgt spid="27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83"/>
                                        </p:tgtEl>
                                        <p:attrNameLst>
                                          <p:attrName>style.visibility</p:attrName>
                                        </p:attrNameLst>
                                      </p:cBhvr>
                                      <p:to>
                                        <p:strVal val="visible"/>
                                      </p:to>
                                    </p:set>
                                    <p:animEffect transition="in" filter="fade">
                                      <p:cBhvr>
                                        <p:cTn id="21" dur="1"/>
                                        <p:tgtEl>
                                          <p:spTgt spid="278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8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91"/>
        <p:cNvGrpSpPr/>
        <p:nvPr/>
      </p:nvGrpSpPr>
      <p:grpSpPr>
        <a:xfrm>
          <a:off x="0" y="0"/>
          <a:ext cx="0" cy="0"/>
          <a:chOff x="0" y="0"/>
          <a:chExt cx="0" cy="0"/>
        </a:xfrm>
      </p:grpSpPr>
      <p:pic>
        <p:nvPicPr>
          <p:cNvPr id="2792" name="Google Shape;2792;p318"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93" name="Google Shape;2793;p318"/>
          <p:cNvSpPr txBox="1"/>
          <p:nvPr/>
        </p:nvSpPr>
        <p:spPr>
          <a:xfrm>
            <a:off x="304836" y="1600236"/>
            <a:ext cx="7540101"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1)  </a:t>
            </a:r>
            <a:r>
              <a:rPr lang="en-US" sz="4000" b="1">
                <a:solidFill>
                  <a:srgbClr val="FFFF00"/>
                </a:solidFill>
                <a:latin typeface="Arial"/>
                <a:ea typeface="Arial"/>
                <a:cs typeface="Arial"/>
                <a:sym typeface="Arial"/>
              </a:rPr>
              <a:t>Charisma</a:t>
            </a:r>
            <a:r>
              <a:rPr lang="en-US" sz="4000" b="1">
                <a:solidFill>
                  <a:srgbClr val="FFFFFF"/>
                </a:solidFill>
                <a:latin typeface="Arial"/>
                <a:ea typeface="Arial"/>
                <a:cs typeface="Arial"/>
                <a:sym typeface="Arial"/>
              </a:rPr>
              <a:t> (</a:t>
            </a:r>
            <a:r>
              <a:rPr lang="en-US" sz="4000" b="1" i="1">
                <a:solidFill>
                  <a:srgbClr val="FFFFFF"/>
                </a:solidFill>
                <a:latin typeface="Arial"/>
                <a:ea typeface="Arial"/>
                <a:cs typeface="Arial"/>
                <a:sym typeface="Arial"/>
              </a:rPr>
              <a:t>ca,risma</a:t>
            </a:r>
            <a:r>
              <a:rPr lang="en-US" sz="4000" b="1">
                <a:solidFill>
                  <a:srgbClr val="FFFFFF"/>
                </a:solidFill>
                <a:latin typeface="Arial"/>
                <a:ea typeface="Arial"/>
                <a:cs typeface="Arial"/>
                <a:sym typeface="Arial"/>
              </a:rPr>
              <a:t>)</a:t>
            </a:r>
            <a:endParaRPr/>
          </a:p>
        </p:txBody>
      </p:sp>
      <p:sp>
        <p:nvSpPr>
          <p:cNvPr id="2794" name="Google Shape;2794;p318"/>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3</a:t>
            </a:r>
            <a:endParaRPr/>
          </a:p>
        </p:txBody>
      </p:sp>
      <p:sp>
        <p:nvSpPr>
          <p:cNvPr id="2795" name="Google Shape;2795;p318"/>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恩赐的基础与结果</a:t>
            </a:r>
            <a:endParaRPr sz="4400" b="0" i="0" u="none" strike="noStrike" cap="none">
              <a:solidFill>
                <a:srgbClr val="FFFFFF"/>
              </a:solidFill>
              <a:latin typeface="Arial"/>
              <a:ea typeface="Arial"/>
              <a:cs typeface="Arial"/>
              <a:sym typeface="Arial"/>
            </a:endParaRPr>
          </a:p>
        </p:txBody>
      </p:sp>
      <p:sp>
        <p:nvSpPr>
          <p:cNvPr id="2796" name="Google Shape;2796;p318"/>
          <p:cNvSpPr txBox="1"/>
          <p:nvPr/>
        </p:nvSpPr>
        <p:spPr>
          <a:xfrm>
            <a:off x="609601" y="2667033"/>
            <a:ext cx="8534400" cy="1323383"/>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原文:	</a:t>
            </a:r>
            <a:r>
              <a:rPr lang="en-US" sz="4000" b="1">
                <a:solidFill>
                  <a:srgbClr val="FFFF00"/>
                </a:solidFill>
                <a:latin typeface="Arial"/>
                <a:ea typeface="Arial"/>
                <a:cs typeface="Arial"/>
                <a:sym typeface="Arial"/>
              </a:rPr>
              <a:t>charis</a:t>
            </a:r>
            <a:r>
              <a:rPr lang="en-US" sz="4000" b="1">
                <a:solidFill>
                  <a:srgbClr val="FFFFFF"/>
                </a:solidFill>
                <a:latin typeface="Arial"/>
                <a:ea typeface="Arial"/>
                <a:cs typeface="Arial"/>
                <a:sym typeface="Arial"/>
              </a:rPr>
              <a:t> 的意思是</a:t>
            </a:r>
            <a:r>
              <a:rPr lang="en-US" sz="4000" b="1">
                <a:solidFill>
                  <a:srgbClr val="FFFF00"/>
                </a:solidFill>
                <a:latin typeface="Arial"/>
                <a:ea typeface="Arial"/>
                <a:cs typeface="Arial"/>
                <a:sym typeface="Arial"/>
              </a:rPr>
              <a:t>恩典</a:t>
            </a:r>
            <a:r>
              <a:rPr lang="en-US" sz="4000" b="1">
                <a:solidFill>
                  <a:srgbClr val="FFFFFF"/>
                </a:solidFill>
                <a:latin typeface="Arial"/>
                <a:ea typeface="Arial"/>
                <a:cs typeface="Arial"/>
                <a:sym typeface="Arial"/>
              </a:rPr>
              <a:t>(基础)</a:t>
            </a:r>
            <a:br>
              <a:rPr lang="en-US" sz="4000" b="1">
                <a:solidFill>
                  <a:srgbClr val="FFFFFF"/>
                </a:solidFill>
                <a:latin typeface="Arial"/>
                <a:ea typeface="Arial"/>
                <a:cs typeface="Arial"/>
                <a:sym typeface="Arial"/>
              </a:rPr>
            </a:br>
            <a:r>
              <a:rPr lang="en-US" sz="4000" b="1">
                <a:solidFill>
                  <a:srgbClr val="FFFFFF"/>
                </a:solidFill>
                <a:latin typeface="Arial"/>
                <a:ea typeface="Arial"/>
                <a:cs typeface="Arial"/>
                <a:sym typeface="Arial"/>
              </a:rPr>
              <a:t>	</a:t>
            </a:r>
            <a:r>
              <a:rPr lang="en-US" sz="4000" b="1">
                <a:solidFill>
                  <a:srgbClr val="FFFF00"/>
                </a:solidFill>
                <a:latin typeface="Arial"/>
                <a:ea typeface="Arial"/>
                <a:cs typeface="Arial"/>
                <a:sym typeface="Arial"/>
              </a:rPr>
              <a:t>chara</a:t>
            </a:r>
            <a:r>
              <a:rPr lang="en-US" sz="4000" b="1">
                <a:solidFill>
                  <a:srgbClr val="FFFFFF"/>
                </a:solidFill>
                <a:latin typeface="Arial"/>
                <a:ea typeface="Arial"/>
                <a:cs typeface="Arial"/>
                <a:sym typeface="Arial"/>
              </a:rPr>
              <a:t> 的意思是</a:t>
            </a:r>
            <a:r>
              <a:rPr lang="en-US" sz="4000" b="1">
                <a:solidFill>
                  <a:srgbClr val="FFFF00"/>
                </a:solidFill>
                <a:latin typeface="Arial"/>
                <a:ea typeface="Arial"/>
                <a:cs typeface="Arial"/>
                <a:sym typeface="Arial"/>
              </a:rPr>
              <a:t>喜乐</a:t>
            </a:r>
            <a:r>
              <a:rPr lang="en-US" sz="4000" b="1">
                <a:solidFill>
                  <a:srgbClr val="FFFFFF"/>
                </a:solidFill>
                <a:latin typeface="Arial"/>
                <a:ea typeface="Arial"/>
                <a:cs typeface="Arial"/>
                <a:sym typeface="Arial"/>
              </a:rPr>
              <a:t>(结果)</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3"/>
                                        </p:tgtEl>
                                        <p:attrNameLst>
                                          <p:attrName>style.visibility</p:attrName>
                                        </p:attrNameLst>
                                      </p:cBhvr>
                                      <p:to>
                                        <p:strVal val="visible"/>
                                      </p:to>
                                    </p:set>
                                    <p:animEffect transition="in" filter="fade">
                                      <p:cBhvr>
                                        <p:cTn id="7" dur="500"/>
                                        <p:tgtEl>
                                          <p:spTgt spid="2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6"/>
                                        </p:tgtEl>
                                        <p:attrNameLst>
                                          <p:attrName>style.visibility</p:attrName>
                                        </p:attrNameLst>
                                      </p:cBhvr>
                                      <p:to>
                                        <p:strVal val="visible"/>
                                      </p:to>
                                    </p:set>
                                    <p:animEffect transition="in" filter="fade">
                                      <p:cBhvr>
                                        <p:cTn id="12" dur="500"/>
                                        <p:tgtEl>
                                          <p:spTgt spid="2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pic>
        <p:nvPicPr>
          <p:cNvPr id="2802" name="Google Shape;2802;p319"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03" name="Google Shape;2803;p319"/>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3</a:t>
            </a:r>
            <a:endParaRPr/>
          </a:p>
        </p:txBody>
      </p:sp>
      <p:sp>
        <p:nvSpPr>
          <p:cNvPr id="2804" name="Google Shape;2804;p319"/>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恩赐的基础与结果</a:t>
            </a:r>
            <a:endParaRPr sz="4400" b="0" i="0" u="none" strike="noStrike" cap="none">
              <a:solidFill>
                <a:srgbClr val="FFFFFF"/>
              </a:solidFill>
              <a:latin typeface="Arial"/>
              <a:ea typeface="Arial"/>
              <a:cs typeface="Arial"/>
              <a:sym typeface="Arial"/>
            </a:endParaRPr>
          </a:p>
        </p:txBody>
      </p:sp>
      <p:sp>
        <p:nvSpPr>
          <p:cNvPr id="2805" name="Google Shape;2805;p319"/>
          <p:cNvSpPr txBox="1"/>
          <p:nvPr/>
        </p:nvSpPr>
        <p:spPr>
          <a:xfrm>
            <a:off x="381000" y="1676436"/>
            <a:ext cx="6934200"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2)  </a:t>
            </a:r>
            <a:r>
              <a:rPr lang="en-US" sz="4000" b="1">
                <a:solidFill>
                  <a:srgbClr val="FFFF00"/>
                </a:solidFill>
                <a:latin typeface="Arial"/>
                <a:ea typeface="Arial"/>
                <a:cs typeface="Arial"/>
                <a:sym typeface="Arial"/>
              </a:rPr>
              <a:t>Diakonia</a:t>
            </a:r>
            <a:r>
              <a:rPr lang="en-US" sz="4000" b="1">
                <a:solidFill>
                  <a:srgbClr val="FFFFFF"/>
                </a:solidFill>
                <a:latin typeface="Arial"/>
                <a:ea typeface="Arial"/>
                <a:cs typeface="Arial"/>
                <a:sym typeface="Arial"/>
              </a:rPr>
              <a:t> (</a:t>
            </a:r>
            <a:r>
              <a:rPr lang="en-US" sz="4000" b="1" i="1">
                <a:solidFill>
                  <a:srgbClr val="FFFFFF"/>
                </a:solidFill>
                <a:latin typeface="Arial"/>
                <a:ea typeface="Arial"/>
                <a:cs typeface="Arial"/>
                <a:sym typeface="Arial"/>
              </a:rPr>
              <a:t>dia,konia</a:t>
            </a:r>
            <a:r>
              <a:rPr lang="en-US" sz="4000" b="1">
                <a:solidFill>
                  <a:srgbClr val="FFFFFF"/>
                </a:solidFill>
                <a:latin typeface="Arial"/>
                <a:ea typeface="Arial"/>
                <a:cs typeface="Arial"/>
                <a:sym typeface="Arial"/>
              </a:rPr>
              <a:t>)</a:t>
            </a:r>
            <a:endParaRPr/>
          </a:p>
        </p:txBody>
      </p:sp>
      <p:sp>
        <p:nvSpPr>
          <p:cNvPr id="2806" name="Google Shape;2806;p319"/>
          <p:cNvSpPr txBox="1"/>
          <p:nvPr/>
        </p:nvSpPr>
        <p:spPr>
          <a:xfrm>
            <a:off x="685800" y="2378075"/>
            <a:ext cx="7848600" cy="175427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 侍奉的地点(林前 12:5)</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 恩赐类别(彼前4:11)</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 “服侍” (NIV), “事奉” (NASB)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5"/>
                                        </p:tgtEl>
                                        <p:attrNameLst>
                                          <p:attrName>style.visibility</p:attrName>
                                        </p:attrNameLst>
                                      </p:cBhvr>
                                      <p:to>
                                        <p:strVal val="visible"/>
                                      </p:to>
                                    </p:set>
                                    <p:animEffect transition="in" filter="fade">
                                      <p:cBhvr>
                                        <p:cTn id="7" dur="500"/>
                                        <p:tgtEl>
                                          <p:spTgt spid="28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6"/>
                                        </p:tgtEl>
                                        <p:attrNameLst>
                                          <p:attrName>style.visibility</p:attrName>
                                        </p:attrNameLst>
                                      </p:cBhvr>
                                      <p:to>
                                        <p:strVal val="visible"/>
                                      </p:to>
                                    </p:set>
                                    <p:animEffect transition="in" filter="fade">
                                      <p:cBhvr>
                                        <p:cTn id="12" dur="500"/>
                                        <p:tgtEl>
                                          <p:spTgt spid="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pic>
        <p:nvPicPr>
          <p:cNvPr id="2812" name="Google Shape;2812;p320"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13" name="Google Shape;2813;p320"/>
          <p:cNvSpPr txBox="1"/>
          <p:nvPr/>
        </p:nvSpPr>
        <p:spPr>
          <a:xfrm>
            <a:off x="272345" y="1772816"/>
            <a:ext cx="7674746"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3)  </a:t>
            </a:r>
            <a:r>
              <a:rPr lang="en-US" sz="4000" b="1">
                <a:solidFill>
                  <a:srgbClr val="FFFF00"/>
                </a:solidFill>
                <a:latin typeface="Arial"/>
                <a:ea typeface="Arial"/>
                <a:cs typeface="Arial"/>
                <a:sym typeface="Arial"/>
              </a:rPr>
              <a:t>Energema</a:t>
            </a:r>
            <a:r>
              <a:rPr lang="en-US" sz="4000" b="1">
                <a:solidFill>
                  <a:srgbClr val="FFFFFF"/>
                </a:solidFill>
                <a:latin typeface="Arial"/>
                <a:ea typeface="Arial"/>
                <a:cs typeface="Arial"/>
                <a:sym typeface="Arial"/>
              </a:rPr>
              <a:t> (</a:t>
            </a:r>
            <a:r>
              <a:rPr lang="en-US" sz="4000" b="1" i="1">
                <a:solidFill>
                  <a:srgbClr val="FFFFFF"/>
                </a:solidFill>
                <a:latin typeface="Arial"/>
                <a:ea typeface="Arial"/>
                <a:cs typeface="Arial"/>
                <a:sym typeface="Arial"/>
              </a:rPr>
              <a:t>e;nerghma</a:t>
            </a:r>
            <a:r>
              <a:rPr lang="en-US" sz="4000" b="1">
                <a:solidFill>
                  <a:srgbClr val="FFFFFF"/>
                </a:solidFill>
                <a:latin typeface="Arial"/>
                <a:ea typeface="Arial"/>
                <a:cs typeface="Arial"/>
                <a:sym typeface="Arial"/>
              </a:rPr>
              <a:t>)</a:t>
            </a:r>
            <a:endParaRPr/>
          </a:p>
        </p:txBody>
      </p:sp>
      <p:sp>
        <p:nvSpPr>
          <p:cNvPr id="2814" name="Google Shape;2814;p320"/>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3</a:t>
            </a:r>
            <a:endParaRPr/>
          </a:p>
        </p:txBody>
      </p:sp>
      <p:sp>
        <p:nvSpPr>
          <p:cNvPr id="2815" name="Google Shape;2815;p320"/>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恩赐的基础与性质</a:t>
            </a:r>
            <a:endParaRPr/>
          </a:p>
        </p:txBody>
      </p:sp>
      <p:sp>
        <p:nvSpPr>
          <p:cNvPr id="2816" name="Google Shape;2816;p320"/>
          <p:cNvSpPr txBox="1"/>
          <p:nvPr/>
        </p:nvSpPr>
        <p:spPr>
          <a:xfrm>
            <a:off x="342900" y="2487382"/>
            <a:ext cx="8458200" cy="1200329"/>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 需要能力运作的恩赐(林前12:6)</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 “运行” (NIV), “果效” (NASB)</a:t>
            </a:r>
            <a:endParaRPr sz="3600" b="1">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3"/>
                                        </p:tgtEl>
                                        <p:attrNameLst>
                                          <p:attrName>style.visibility</p:attrName>
                                        </p:attrNameLst>
                                      </p:cBhvr>
                                      <p:to>
                                        <p:strVal val="visible"/>
                                      </p:to>
                                    </p:set>
                                    <p:animEffect transition="in" filter="fade">
                                      <p:cBhvr>
                                        <p:cTn id="7" dur="500"/>
                                        <p:tgtEl>
                                          <p:spTgt spid="28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6"/>
                                        </p:tgtEl>
                                        <p:attrNameLst>
                                          <p:attrName>style.visibility</p:attrName>
                                        </p:attrNameLst>
                                      </p:cBhvr>
                                      <p:to>
                                        <p:strVal val="visible"/>
                                      </p:to>
                                    </p:set>
                                    <p:animEffect transition="in" filter="fade">
                                      <p:cBhvr>
                                        <p:cTn id="11" dur="500"/>
                                        <p:tgtEl>
                                          <p:spTgt spid="2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21"/>
        <p:cNvGrpSpPr/>
        <p:nvPr/>
      </p:nvGrpSpPr>
      <p:grpSpPr>
        <a:xfrm>
          <a:off x="0" y="0"/>
          <a:ext cx="0" cy="0"/>
          <a:chOff x="0" y="0"/>
          <a:chExt cx="0" cy="0"/>
        </a:xfrm>
      </p:grpSpPr>
      <p:sp>
        <p:nvSpPr>
          <p:cNvPr id="2822" name="Google Shape;2822;p321"/>
          <p:cNvSpPr/>
          <p:nvPr/>
        </p:nvSpPr>
        <p:spPr>
          <a:xfrm>
            <a:off x="-36513" y="-26988"/>
            <a:ext cx="9251951" cy="6956426"/>
          </a:xfrm>
          <a:prstGeom prst="rect">
            <a:avLst/>
          </a:prstGeom>
          <a:solidFill>
            <a:schemeClr val="lt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pic>
        <p:nvPicPr>
          <p:cNvPr id="2823" name="Google Shape;2823;p321"/>
          <p:cNvPicPr preferRelativeResize="0"/>
          <p:nvPr/>
        </p:nvPicPr>
        <p:blipFill rotWithShape="1">
          <a:blip r:embed="rId3">
            <a:alphaModFix/>
          </a:blip>
          <a:srcRect/>
          <a:stretch/>
        </p:blipFill>
        <p:spPr>
          <a:xfrm>
            <a:off x="0" y="315913"/>
            <a:ext cx="4568825" cy="6858000"/>
          </a:xfrm>
          <a:prstGeom prst="rect">
            <a:avLst/>
          </a:prstGeom>
          <a:noFill/>
          <a:ln>
            <a:noFill/>
          </a:ln>
        </p:spPr>
      </p:pic>
      <p:sp>
        <p:nvSpPr>
          <p:cNvPr id="2824" name="Google Shape;2824;p321"/>
          <p:cNvSpPr txBox="1">
            <a:spLocks noGrp="1"/>
          </p:cNvSpPr>
          <p:nvPr>
            <p:ph type="title"/>
          </p:nvPr>
        </p:nvSpPr>
        <p:spPr>
          <a:xfrm>
            <a:off x="-36513" y="-26988"/>
            <a:ext cx="4321176" cy="9350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重点</a:t>
            </a:r>
            <a:endParaRPr sz="4400" b="1" i="0" u="none" strike="noStrike" cap="none">
              <a:solidFill>
                <a:schemeClr val="dk2"/>
              </a:solidFill>
              <a:latin typeface="Arial"/>
              <a:ea typeface="Arial"/>
              <a:cs typeface="Arial"/>
              <a:sym typeface="Arial"/>
            </a:endParaRPr>
          </a:p>
        </p:txBody>
      </p:sp>
      <p:sp>
        <p:nvSpPr>
          <p:cNvPr id="2825" name="Google Shape;2825;p321"/>
          <p:cNvSpPr/>
          <p:nvPr/>
        </p:nvSpPr>
        <p:spPr>
          <a:xfrm>
            <a:off x="4427538" y="0"/>
            <a:ext cx="4716462" cy="6958013"/>
          </a:xfrm>
          <a:prstGeom prst="rect">
            <a:avLst/>
          </a:prstGeom>
          <a:noFill/>
          <a:ln>
            <a:noFill/>
          </a:ln>
        </p:spPr>
        <p:txBody>
          <a:bodyPr spcFirstLastPara="1" wrap="square" lIns="91425" tIns="45700" rIns="91425" bIns="45700" anchor="t" anchorCtr="0">
            <a:noAutofit/>
          </a:bodyPr>
          <a:lstStyle/>
          <a:p>
            <a:pPr marL="863600" marR="0" lvl="0" indent="-863600" algn="l" rtl="0">
              <a:spcBef>
                <a:spcPts val="0"/>
              </a:spcBef>
              <a:spcAft>
                <a:spcPts val="0"/>
              </a:spcAft>
              <a:buNone/>
            </a:pPr>
            <a:r>
              <a:rPr lang="en-US" sz="4800" b="1">
                <a:solidFill>
                  <a:schemeClr val="dk2"/>
                </a:solidFill>
                <a:latin typeface="Arial"/>
                <a:ea typeface="Arial"/>
                <a:cs typeface="Arial"/>
                <a:sym typeface="Arial"/>
              </a:rPr>
              <a:t>问: 恩赐的重点是什么？</a:t>
            </a:r>
            <a:endParaRPr/>
          </a:p>
          <a:p>
            <a:pPr marL="863600" marR="0" lvl="0" indent="-863600" algn="l" rtl="0">
              <a:spcBef>
                <a:spcPts val="960"/>
              </a:spcBef>
              <a:spcAft>
                <a:spcPts val="0"/>
              </a:spcAft>
              <a:buNone/>
            </a:pPr>
            <a:endParaRPr sz="4800" b="1">
              <a:solidFill>
                <a:schemeClr val="dk2"/>
              </a:solidFill>
              <a:latin typeface="Arial"/>
              <a:ea typeface="Arial"/>
              <a:cs typeface="Arial"/>
              <a:sym typeface="Arial"/>
            </a:endParaRPr>
          </a:p>
          <a:p>
            <a:pPr marL="863600" marR="0" lvl="0" indent="-863600" algn="l" rtl="0">
              <a:spcBef>
                <a:spcPts val="960"/>
              </a:spcBef>
              <a:spcAft>
                <a:spcPts val="0"/>
              </a:spcAft>
              <a:buNone/>
            </a:pPr>
            <a:r>
              <a:rPr lang="en-US" sz="4800" b="1">
                <a:solidFill>
                  <a:schemeClr val="dk2"/>
                </a:solidFill>
                <a:latin typeface="Arial"/>
                <a:ea typeface="Arial"/>
                <a:cs typeface="Arial"/>
                <a:sym typeface="Arial"/>
              </a:rPr>
              <a:t>答: 恩赐是要用来赞美三位一体的神，而不是我们!</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5">
                                            <p:txEl>
                                              <p:pRg st="0" end="0"/>
                                            </p:txEl>
                                          </p:spTgt>
                                        </p:tgtEl>
                                        <p:attrNameLst>
                                          <p:attrName>style.visibility</p:attrName>
                                        </p:attrNameLst>
                                      </p:cBhvr>
                                      <p:to>
                                        <p:strVal val="visible"/>
                                      </p:to>
                                    </p:set>
                                    <p:animEffect transition="in" filter="fade">
                                      <p:cBhvr>
                                        <p:cTn id="7" dur="500"/>
                                        <p:tgtEl>
                                          <p:spTgt spid="28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5">
                                            <p:txEl>
                                              <p:pRg st="1" end="1"/>
                                            </p:txEl>
                                          </p:spTgt>
                                        </p:tgtEl>
                                        <p:attrNameLst>
                                          <p:attrName>style.visibility</p:attrName>
                                        </p:attrNameLst>
                                      </p:cBhvr>
                                      <p:to>
                                        <p:strVal val="visible"/>
                                      </p:to>
                                    </p:set>
                                    <p:animEffect transition="in" filter="fade">
                                      <p:cBhvr>
                                        <p:cTn id="12" dur="500"/>
                                        <p:tgtEl>
                                          <p:spTgt spid="28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5">
                                            <p:txEl>
                                              <p:pRg st="2" end="2"/>
                                            </p:txEl>
                                          </p:spTgt>
                                        </p:tgtEl>
                                        <p:attrNameLst>
                                          <p:attrName>style.visibility</p:attrName>
                                        </p:attrNameLst>
                                      </p:cBhvr>
                                      <p:to>
                                        <p:strVal val="visible"/>
                                      </p:to>
                                    </p:set>
                                    <p:animEffect transition="in" filter="fade">
                                      <p:cBhvr>
                                        <p:cTn id="17" dur="500"/>
                                        <p:tgtEl>
                                          <p:spTgt spid="28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pic>
        <p:nvPicPr>
          <p:cNvPr id="2831" name="Google Shape;2831;p322"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32" name="Google Shape;2832;p322"/>
          <p:cNvSpPr txBox="1">
            <a:spLocks noGrp="1"/>
          </p:cNvSpPr>
          <p:nvPr>
            <p:ph type="ctrTitle"/>
          </p:nvPr>
        </p:nvSpPr>
        <p:spPr>
          <a:xfrm>
            <a:off x="228600" y="228600"/>
            <a:ext cx="93357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a:solidFill>
                  <a:srgbClr val="FFFFFF"/>
                </a:solidFill>
              </a:rPr>
              <a:t>为何需要认知与研究我们的属灵恩赐？</a:t>
            </a:r>
            <a:endParaRPr sz="4400" b="0" i="0" u="none" strike="noStrike" cap="none">
              <a:solidFill>
                <a:schemeClr val="dk2"/>
              </a:solidFill>
              <a:latin typeface="Arial"/>
              <a:ea typeface="Arial"/>
              <a:cs typeface="Arial"/>
              <a:sym typeface="Arial"/>
            </a:endParaRPr>
          </a:p>
        </p:txBody>
      </p:sp>
      <p:sp>
        <p:nvSpPr>
          <p:cNvPr id="2833" name="Google Shape;2833;p322"/>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2834" name="Google Shape;2834;p322"/>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800" b="1">
                <a:solidFill>
                  <a:schemeClr val="lt1"/>
                </a:solidFill>
                <a:latin typeface="Arial"/>
                <a:ea typeface="Arial"/>
                <a:cs typeface="Arial"/>
                <a:sym typeface="Arial"/>
              </a:rPr>
              <a:t>1)  </a:t>
            </a:r>
            <a:r>
              <a:rPr lang="en-US" sz="2800" b="1">
                <a:solidFill>
                  <a:schemeClr val="lt1"/>
                </a:solidFill>
              </a:rPr>
              <a:t>对教会肢体的事工-</a:t>
            </a:r>
            <a:endParaRPr sz="2800" b="1">
              <a:solidFill>
                <a:schemeClr val="lt1"/>
              </a:solidFill>
            </a:endParaRPr>
          </a:p>
          <a:p>
            <a:pPr marL="463550" marR="0" lvl="0" indent="-463550" algn="l" rtl="0">
              <a:spcBef>
                <a:spcPts val="0"/>
              </a:spcBef>
              <a:spcAft>
                <a:spcPts val="0"/>
              </a:spcAft>
              <a:buClr>
                <a:schemeClr val="dk1"/>
              </a:buClr>
              <a:buSzPts val="1100"/>
              <a:buFont typeface="Arial"/>
              <a:buNone/>
            </a:pPr>
            <a:r>
              <a:rPr lang="en-US" sz="2800" b="1">
                <a:solidFill>
                  <a:schemeClr val="lt1"/>
                </a:solidFill>
              </a:rPr>
              <a:t>当我们用属灵恩赐去服侍教会时：</a:t>
            </a:r>
            <a:endParaRPr sz="2800" b="1">
              <a:solidFill>
                <a:schemeClr val="lt1"/>
              </a:solidFill>
            </a:endParaRPr>
          </a:p>
          <a:p>
            <a:pPr marL="463550" marR="0" lvl="0" indent="-463550" algn="l" rtl="0">
              <a:spcBef>
                <a:spcPts val="0"/>
              </a:spcBef>
              <a:spcAft>
                <a:spcPts val="0"/>
              </a:spcAft>
              <a:buNone/>
            </a:pPr>
            <a:endParaRPr sz="2800" b="1">
              <a:solidFill>
                <a:schemeClr val="lt1"/>
              </a:solidFill>
            </a:endParaRPr>
          </a:p>
        </p:txBody>
      </p:sp>
      <p:sp>
        <p:nvSpPr>
          <p:cNvPr id="2835" name="Google Shape;2835;p322"/>
          <p:cNvSpPr txBox="1"/>
          <p:nvPr/>
        </p:nvSpPr>
        <p:spPr>
          <a:xfrm>
            <a:off x="762000" y="2698750"/>
            <a:ext cx="8016875" cy="2654300"/>
          </a:xfrm>
          <a:prstGeom prst="rect">
            <a:avLst/>
          </a:prstGeom>
          <a:noFill/>
          <a:ln>
            <a:noFill/>
          </a:ln>
        </p:spPr>
        <p:txBody>
          <a:bodyPr spcFirstLastPara="1" wrap="square" lIns="91425" tIns="45700" rIns="91425" bIns="45700" anchor="t" anchorCtr="0">
            <a:noAutofit/>
          </a:bodyPr>
          <a:lstStyle/>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 </a:t>
            </a:r>
            <a:r>
              <a:rPr lang="en-US" sz="2800" b="1">
                <a:solidFill>
                  <a:schemeClr val="lt1"/>
                </a:solidFill>
              </a:rPr>
              <a:t>造就教会肢体 </a:t>
            </a:r>
            <a:r>
              <a:rPr lang="en-US" sz="2800" b="1">
                <a:solidFill>
                  <a:schemeClr val="lt1"/>
                </a:solidFill>
                <a:latin typeface="Arial"/>
                <a:ea typeface="Arial"/>
                <a:cs typeface="Arial"/>
                <a:sym typeface="Arial"/>
              </a:rPr>
              <a:t>— </a:t>
            </a:r>
            <a:r>
              <a:rPr lang="en-US" sz="2800" b="1">
                <a:solidFill>
                  <a:srgbClr val="FFFF00"/>
                </a:solidFill>
              </a:rPr>
              <a:t>同心、团结 </a:t>
            </a:r>
            <a:r>
              <a:rPr lang="en-US" sz="2800" b="1">
                <a:solidFill>
                  <a:schemeClr val="lt1"/>
                </a:solidFill>
              </a:rPr>
              <a:t>和 </a:t>
            </a:r>
            <a:r>
              <a:rPr lang="en-US" sz="2800" b="1">
                <a:solidFill>
                  <a:srgbClr val="FFFF00"/>
                </a:solidFill>
              </a:rPr>
              <a:t>互相依存 </a:t>
            </a:r>
            <a:r>
              <a:rPr lang="en-US" sz="2800" b="1">
                <a:solidFill>
                  <a:schemeClr val="lt1"/>
                </a:solidFill>
                <a:latin typeface="Arial"/>
                <a:ea typeface="Arial"/>
                <a:cs typeface="Arial"/>
                <a:sym typeface="Arial"/>
              </a:rPr>
              <a:t> </a:t>
            </a:r>
            <a:endParaRPr sz="2800" b="1">
              <a:solidFill>
                <a:schemeClr val="lt1"/>
              </a:solidFill>
              <a:latin typeface="Arial"/>
              <a:ea typeface="Arial"/>
              <a:cs typeface="Arial"/>
              <a:sym typeface="Arial"/>
            </a:endParaRPr>
          </a:p>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t>
            </a:r>
            <a:r>
              <a:rPr lang="en-US" sz="2800" b="1">
                <a:solidFill>
                  <a:schemeClr val="lt1"/>
                </a:solidFill>
              </a:rPr>
              <a:t>哥前</a:t>
            </a:r>
            <a:r>
              <a:rPr lang="en-US" sz="2800" b="1">
                <a:solidFill>
                  <a:schemeClr val="lt1"/>
                </a:solidFill>
                <a:latin typeface="Arial"/>
                <a:ea typeface="Arial"/>
                <a:cs typeface="Arial"/>
                <a:sym typeface="Arial"/>
              </a:rPr>
              <a:t> 14:12)</a:t>
            </a:r>
            <a:endParaRPr/>
          </a:p>
          <a:p>
            <a:pPr marL="441325" marR="0" lvl="0" indent="-441325" algn="l" rtl="0">
              <a:spcBef>
                <a:spcPts val="0"/>
              </a:spcBef>
              <a:spcAft>
                <a:spcPts val="0"/>
              </a:spcAft>
              <a:buClr>
                <a:schemeClr val="lt1"/>
              </a:buClr>
              <a:buSzPts val="2800"/>
              <a:buFont typeface="Arial"/>
              <a:buNone/>
            </a:pPr>
            <a:endParaRPr sz="2800" b="1">
              <a:solidFill>
                <a:schemeClr val="lt1"/>
              </a:solidFill>
            </a:endParaRPr>
          </a:p>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b) </a:t>
            </a:r>
            <a:r>
              <a:rPr lang="en-US" sz="2800" b="1">
                <a:solidFill>
                  <a:schemeClr val="lt1"/>
                </a:solidFill>
              </a:rPr>
              <a:t>动员教会向迷失的世界</a:t>
            </a:r>
            <a:r>
              <a:rPr lang="en-US" sz="2800" b="1">
                <a:solidFill>
                  <a:srgbClr val="FFFF00"/>
                </a:solidFill>
              </a:rPr>
              <a:t>宣讲福音</a:t>
            </a:r>
            <a:endParaRPr sz="2800" b="1">
              <a:solidFill>
                <a:schemeClr val="lt1"/>
              </a:solidFill>
            </a:endParaRPr>
          </a:p>
          <a:p>
            <a:pPr marL="441325" marR="0" lvl="0" indent="-441325" algn="l" rtl="0">
              <a:spcBef>
                <a:spcPts val="0"/>
              </a:spcBef>
              <a:spcAft>
                <a:spcPts val="0"/>
              </a:spcAft>
              <a:buClr>
                <a:schemeClr val="lt1"/>
              </a:buClr>
              <a:buSzPts val="2800"/>
              <a:buFont typeface="Arial"/>
              <a:buNone/>
            </a:pPr>
            <a:endParaRPr sz="2800" b="1">
              <a:solidFill>
                <a:schemeClr val="lt1"/>
              </a:solidFill>
            </a:endParaRPr>
          </a:p>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c) </a:t>
            </a:r>
            <a:r>
              <a:rPr lang="en-US" sz="2800" b="1">
                <a:solidFill>
                  <a:schemeClr val="lt1"/>
                </a:solidFill>
              </a:rPr>
              <a:t>激励其他信徒</a:t>
            </a:r>
            <a:r>
              <a:rPr lang="en-US" sz="2800" b="1">
                <a:solidFill>
                  <a:srgbClr val="FFFF00"/>
                </a:solidFill>
              </a:rPr>
              <a:t>识别</a:t>
            </a:r>
            <a:r>
              <a:rPr lang="en-US" sz="2800" b="1">
                <a:solidFill>
                  <a:schemeClr val="lt1"/>
                </a:solidFill>
              </a:rPr>
              <a:t>和</a:t>
            </a:r>
            <a:r>
              <a:rPr lang="en-US" sz="2800" b="1">
                <a:solidFill>
                  <a:srgbClr val="FFFF00"/>
                </a:solidFill>
              </a:rPr>
              <a:t>发掘</a:t>
            </a:r>
            <a:r>
              <a:rPr lang="en-US" sz="2800" b="1">
                <a:solidFill>
                  <a:schemeClr val="lt1"/>
                </a:solidFill>
              </a:rPr>
              <a:t>他们的属灵恩赐</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5">
                                            <p:txEl>
                                              <p:pRg st="0" end="0"/>
                                            </p:txEl>
                                          </p:spTgt>
                                        </p:tgtEl>
                                        <p:attrNameLst>
                                          <p:attrName>style.visibility</p:attrName>
                                        </p:attrNameLst>
                                      </p:cBhvr>
                                      <p:to>
                                        <p:strVal val="visible"/>
                                      </p:to>
                                    </p:set>
                                    <p:animEffect transition="in" filter="fade">
                                      <p:cBhvr>
                                        <p:cTn id="7" dur="500"/>
                                        <p:tgtEl>
                                          <p:spTgt spid="2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5">
                                            <p:txEl>
                                              <p:pRg st="1" end="1"/>
                                            </p:txEl>
                                          </p:spTgt>
                                        </p:tgtEl>
                                        <p:attrNameLst>
                                          <p:attrName>style.visibility</p:attrName>
                                        </p:attrNameLst>
                                      </p:cBhvr>
                                      <p:to>
                                        <p:strVal val="visible"/>
                                      </p:to>
                                    </p:set>
                                    <p:animEffect transition="in" filter="fade">
                                      <p:cBhvr>
                                        <p:cTn id="12" dur="500"/>
                                        <p:tgtEl>
                                          <p:spTgt spid="28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5">
                                            <p:txEl>
                                              <p:pRg st="2" end="2"/>
                                            </p:txEl>
                                          </p:spTgt>
                                        </p:tgtEl>
                                        <p:attrNameLst>
                                          <p:attrName>style.visibility</p:attrName>
                                        </p:attrNameLst>
                                      </p:cBhvr>
                                      <p:to>
                                        <p:strVal val="visible"/>
                                      </p:to>
                                    </p:set>
                                    <p:animEffect transition="in" filter="fade">
                                      <p:cBhvr>
                                        <p:cTn id="17" dur="500"/>
                                        <p:tgtEl>
                                          <p:spTgt spid="28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5">
                                            <p:txEl>
                                              <p:pRg st="3" end="3"/>
                                            </p:txEl>
                                          </p:spTgt>
                                        </p:tgtEl>
                                        <p:attrNameLst>
                                          <p:attrName>style.visibility</p:attrName>
                                        </p:attrNameLst>
                                      </p:cBhvr>
                                      <p:to>
                                        <p:strVal val="visible"/>
                                      </p:to>
                                    </p:set>
                                    <p:animEffect transition="in" filter="fade">
                                      <p:cBhvr>
                                        <p:cTn id="22" dur="500"/>
                                        <p:tgtEl>
                                          <p:spTgt spid="28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35">
                                            <p:txEl>
                                              <p:pRg st="4" end="4"/>
                                            </p:txEl>
                                          </p:spTgt>
                                        </p:tgtEl>
                                        <p:attrNameLst>
                                          <p:attrName>style.visibility</p:attrName>
                                        </p:attrNameLst>
                                      </p:cBhvr>
                                      <p:to>
                                        <p:strVal val="visible"/>
                                      </p:to>
                                    </p:set>
                                    <p:animEffect transition="in" filter="fade">
                                      <p:cBhvr>
                                        <p:cTn id="27" dur="500"/>
                                        <p:tgtEl>
                                          <p:spTgt spid="28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35">
                                            <p:txEl>
                                              <p:pRg st="5" end="5"/>
                                            </p:txEl>
                                          </p:spTgt>
                                        </p:tgtEl>
                                        <p:attrNameLst>
                                          <p:attrName>style.visibility</p:attrName>
                                        </p:attrNameLst>
                                      </p:cBhvr>
                                      <p:to>
                                        <p:strVal val="visible"/>
                                      </p:to>
                                    </p:set>
                                    <p:animEffect transition="in" filter="fade">
                                      <p:cBhvr>
                                        <p:cTn id="32" dur="500"/>
                                        <p:tgtEl>
                                          <p:spTgt spid="28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pic>
        <p:nvPicPr>
          <p:cNvPr id="2841" name="Google Shape;2841;p323"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42" name="Google Shape;2842;p323"/>
          <p:cNvSpPr txBox="1">
            <a:spLocks noGrp="1"/>
          </p:cNvSpPr>
          <p:nvPr>
            <p:ph type="ctrTitle"/>
          </p:nvPr>
        </p:nvSpPr>
        <p:spPr>
          <a:xfrm>
            <a:off x="-279275" y="609600"/>
            <a:ext cx="971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000" b="1">
                <a:solidFill>
                  <a:schemeClr val="lt1"/>
                </a:solidFill>
              </a:rPr>
              <a:t>为何需要认知与研究我们的属灵恩赐？</a:t>
            </a:r>
            <a:endParaRPr>
              <a:solidFill>
                <a:schemeClr val="dk1"/>
              </a:solidFill>
            </a:endParaRPr>
          </a:p>
          <a:p>
            <a:pPr marL="0" marR="0" lvl="0" indent="0" algn="ctr" rtl="0">
              <a:spcBef>
                <a:spcPts val="0"/>
              </a:spcBef>
              <a:spcAft>
                <a:spcPts val="0"/>
              </a:spcAft>
              <a:buNone/>
            </a:pPr>
            <a:endParaRPr sz="4000" b="1">
              <a:solidFill>
                <a:srgbClr val="FFFFFF"/>
              </a:solidFill>
            </a:endParaRPr>
          </a:p>
        </p:txBody>
      </p:sp>
      <p:sp>
        <p:nvSpPr>
          <p:cNvPr id="2843" name="Google Shape;2843;p323"/>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2844" name="Google Shape;2844;p323"/>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800" b="1">
                <a:solidFill>
                  <a:schemeClr val="lt1"/>
                </a:solidFill>
                <a:latin typeface="Arial"/>
                <a:ea typeface="Arial"/>
                <a:cs typeface="Arial"/>
                <a:sym typeface="Arial"/>
              </a:rPr>
              <a:t>2)  </a:t>
            </a:r>
            <a:r>
              <a:rPr lang="en-US" sz="2800" b="1">
                <a:solidFill>
                  <a:schemeClr val="lt1"/>
                </a:solidFill>
              </a:rPr>
              <a:t>各人成就与实践</a:t>
            </a:r>
            <a:r>
              <a:rPr lang="en-US" sz="2800" b="1">
                <a:solidFill>
                  <a:schemeClr val="lt1"/>
                </a:solidFill>
                <a:latin typeface="Arial"/>
                <a:ea typeface="Arial"/>
                <a:cs typeface="Arial"/>
                <a:sym typeface="Arial"/>
              </a:rPr>
              <a:t> - </a:t>
            </a:r>
            <a:endParaRPr sz="2800" b="1">
              <a:solidFill>
                <a:schemeClr val="lt1"/>
              </a:solidFill>
              <a:latin typeface="Arial"/>
              <a:ea typeface="Arial"/>
              <a:cs typeface="Arial"/>
              <a:sym typeface="Arial"/>
            </a:endParaRPr>
          </a:p>
          <a:p>
            <a:pPr marL="463550" marR="0" lvl="0" indent="-463550" algn="l" rtl="0">
              <a:spcBef>
                <a:spcPts val="0"/>
              </a:spcBef>
              <a:spcAft>
                <a:spcPts val="0"/>
              </a:spcAft>
              <a:buNone/>
            </a:pPr>
            <a:r>
              <a:rPr lang="en-US" sz="2800" b="1">
                <a:solidFill>
                  <a:schemeClr val="lt1"/>
                </a:solidFill>
              </a:rPr>
              <a:t>属灵的超炼会带来：</a:t>
            </a:r>
            <a:endParaRPr/>
          </a:p>
        </p:txBody>
      </p:sp>
      <p:sp>
        <p:nvSpPr>
          <p:cNvPr id="2845" name="Google Shape;2845;p323"/>
          <p:cNvSpPr txBox="1"/>
          <p:nvPr/>
        </p:nvSpPr>
        <p:spPr>
          <a:xfrm>
            <a:off x="762000" y="2698750"/>
            <a:ext cx="8016875" cy="26543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	</a:t>
            </a:r>
            <a:r>
              <a:rPr lang="en-US" sz="2800" b="1">
                <a:solidFill>
                  <a:schemeClr val="lt1"/>
                </a:solidFill>
              </a:rPr>
              <a:t>应用实力和长处在事奉上，以减少挫败感和浪费时间。</a:t>
            </a:r>
            <a:endParaRPr sz="2800" b="1">
              <a:solidFill>
                <a:schemeClr val="lt1"/>
              </a:solidFill>
            </a:endParaRPr>
          </a:p>
          <a:p>
            <a:pPr marL="463550" marR="0" lvl="0" indent="-463550" algn="l" rtl="0">
              <a:spcBef>
                <a:spcPts val="0"/>
              </a:spcBef>
              <a:spcAft>
                <a:spcPts val="0"/>
              </a:spcAft>
              <a:buClr>
                <a:schemeClr val="lt1"/>
              </a:buClr>
              <a:buSzPts val="2800"/>
              <a:buFont typeface="Arial"/>
              <a:buNone/>
            </a:pPr>
            <a:endParaRPr sz="2800" b="1">
              <a:solidFill>
                <a:schemeClr val="lt1"/>
              </a:solidFill>
            </a:endParaRPr>
          </a:p>
          <a:p>
            <a:pPr marL="463550" marR="0" lvl="0" indent="-46355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b)	</a:t>
            </a:r>
            <a:r>
              <a:rPr lang="en-US" sz="2800" b="1">
                <a:solidFill>
                  <a:schemeClr val="lt1"/>
                </a:solidFill>
              </a:rPr>
              <a:t>帮助我们建立在研读，各人成长和事奉中取得优先次序</a:t>
            </a:r>
            <a:r>
              <a:rPr lang="en-US" sz="2800" b="1">
                <a:solidFill>
                  <a:schemeClr val="lt1"/>
                </a:solidFill>
                <a:latin typeface="Arial"/>
                <a:ea typeface="Arial"/>
                <a:cs typeface="Arial"/>
                <a:sym typeface="Arial"/>
              </a:rPr>
              <a:t>(</a:t>
            </a:r>
            <a:r>
              <a:rPr lang="en-US" sz="2800" b="1">
                <a:solidFill>
                  <a:schemeClr val="lt1"/>
                </a:solidFill>
              </a:rPr>
              <a:t>以弗</a:t>
            </a:r>
            <a:r>
              <a:rPr lang="en-US" sz="2800" b="1">
                <a:solidFill>
                  <a:schemeClr val="lt1"/>
                </a:solidFill>
                <a:latin typeface="Arial"/>
                <a:ea typeface="Arial"/>
                <a:cs typeface="Arial"/>
                <a:sym typeface="Arial"/>
              </a:rPr>
              <a:t> 4:13).</a:t>
            </a:r>
            <a:endParaRPr sz="2800" b="1">
              <a:solidFill>
                <a:schemeClr val="lt1"/>
              </a:solidFill>
              <a:latin typeface="Arial"/>
              <a:ea typeface="Arial"/>
              <a:cs typeface="Arial"/>
              <a:sym typeface="Arial"/>
            </a:endParaRPr>
          </a:p>
          <a:p>
            <a:pPr marL="463550" marR="0" lvl="0" indent="-463550" algn="l" rtl="0">
              <a:spcBef>
                <a:spcPts val="0"/>
              </a:spcBef>
              <a:spcAft>
                <a:spcPts val="0"/>
              </a:spcAft>
              <a:buClr>
                <a:schemeClr val="lt1"/>
              </a:buClr>
              <a:buSzPts val="2800"/>
              <a:buFont typeface="Arial"/>
              <a:buNone/>
            </a:pPr>
            <a:endParaRPr sz="2800" b="1">
              <a:solidFill>
                <a:schemeClr val="lt1"/>
              </a:solidFill>
            </a:endParaRPr>
          </a:p>
          <a:p>
            <a:pPr marL="463550" marR="0" lvl="0" indent="-46355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c)	</a:t>
            </a:r>
            <a:r>
              <a:rPr lang="en-US" sz="2800" b="1">
                <a:solidFill>
                  <a:schemeClr val="lt1"/>
                </a:solidFill>
              </a:rPr>
              <a:t>在基督耶稣的肢体中培养归属感</a:t>
            </a:r>
            <a:r>
              <a:rPr lang="en-US" sz="2800" b="1">
                <a:solidFill>
                  <a:schemeClr val="lt1"/>
                </a:solidFill>
                <a:latin typeface="Arial"/>
                <a:ea typeface="Arial"/>
                <a:cs typeface="Arial"/>
                <a:sym typeface="Arial"/>
              </a:rPr>
              <a:t> (</a:t>
            </a:r>
            <a:r>
              <a:rPr lang="en-US" sz="2800" b="1">
                <a:solidFill>
                  <a:schemeClr val="lt1"/>
                </a:solidFill>
              </a:rPr>
              <a:t>哥前</a:t>
            </a:r>
            <a:r>
              <a:rPr lang="en-US" sz="2800" b="1">
                <a:solidFill>
                  <a:schemeClr val="lt1"/>
                </a:solidFill>
                <a:latin typeface="Arial"/>
                <a:ea typeface="Arial"/>
                <a:cs typeface="Arial"/>
                <a:sym typeface="Arial"/>
              </a:rPr>
              <a:t> 12:14-17).</a:t>
            </a:r>
            <a:endParaRPr sz="1800">
              <a:solidFill>
                <a:schemeClr val="lt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5">
                                            <p:txEl>
                                              <p:pRg st="0" end="0"/>
                                            </p:txEl>
                                          </p:spTgt>
                                        </p:tgtEl>
                                        <p:attrNameLst>
                                          <p:attrName>style.visibility</p:attrName>
                                        </p:attrNameLst>
                                      </p:cBhvr>
                                      <p:to>
                                        <p:strVal val="visible"/>
                                      </p:to>
                                    </p:set>
                                    <p:animEffect transition="in" filter="fade">
                                      <p:cBhvr>
                                        <p:cTn id="7" dur="500"/>
                                        <p:tgtEl>
                                          <p:spTgt spid="2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5">
                                            <p:txEl>
                                              <p:pRg st="1" end="1"/>
                                            </p:txEl>
                                          </p:spTgt>
                                        </p:tgtEl>
                                        <p:attrNameLst>
                                          <p:attrName>style.visibility</p:attrName>
                                        </p:attrNameLst>
                                      </p:cBhvr>
                                      <p:to>
                                        <p:strVal val="visible"/>
                                      </p:to>
                                    </p:set>
                                    <p:animEffect transition="in" filter="fade">
                                      <p:cBhvr>
                                        <p:cTn id="12" dur="500"/>
                                        <p:tgtEl>
                                          <p:spTgt spid="28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5">
                                            <p:txEl>
                                              <p:pRg st="2" end="2"/>
                                            </p:txEl>
                                          </p:spTgt>
                                        </p:tgtEl>
                                        <p:attrNameLst>
                                          <p:attrName>style.visibility</p:attrName>
                                        </p:attrNameLst>
                                      </p:cBhvr>
                                      <p:to>
                                        <p:strVal val="visible"/>
                                      </p:to>
                                    </p:set>
                                    <p:animEffect transition="in" filter="fade">
                                      <p:cBhvr>
                                        <p:cTn id="17" dur="500"/>
                                        <p:tgtEl>
                                          <p:spTgt spid="28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45">
                                            <p:txEl>
                                              <p:pRg st="3" end="3"/>
                                            </p:txEl>
                                          </p:spTgt>
                                        </p:tgtEl>
                                        <p:attrNameLst>
                                          <p:attrName>style.visibility</p:attrName>
                                        </p:attrNameLst>
                                      </p:cBhvr>
                                      <p:to>
                                        <p:strVal val="visible"/>
                                      </p:to>
                                    </p:set>
                                    <p:animEffect transition="in" filter="fade">
                                      <p:cBhvr>
                                        <p:cTn id="22" dur="500"/>
                                        <p:tgtEl>
                                          <p:spTgt spid="28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5">
                                            <p:txEl>
                                              <p:pRg st="4" end="4"/>
                                            </p:txEl>
                                          </p:spTgt>
                                        </p:tgtEl>
                                        <p:attrNameLst>
                                          <p:attrName>style.visibility</p:attrName>
                                        </p:attrNameLst>
                                      </p:cBhvr>
                                      <p:to>
                                        <p:strVal val="visible"/>
                                      </p:to>
                                    </p:set>
                                    <p:animEffect transition="in" filter="fade">
                                      <p:cBhvr>
                                        <p:cTn id="27" dur="500"/>
                                        <p:tgtEl>
                                          <p:spTgt spid="2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pic>
        <p:nvPicPr>
          <p:cNvPr id="2851" name="Google Shape;2851;p324"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52" name="Google Shape;2852;p324"/>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2853" name="Google Shape;2853;p324"/>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800" b="1">
                <a:solidFill>
                  <a:schemeClr val="lt1"/>
                </a:solidFill>
                <a:latin typeface="Arial"/>
                <a:ea typeface="Arial"/>
                <a:cs typeface="Arial"/>
                <a:sym typeface="Arial"/>
              </a:rPr>
              <a:t>3)  </a:t>
            </a:r>
            <a:r>
              <a:rPr lang="en-US" sz="2800" b="1">
                <a:solidFill>
                  <a:schemeClr val="lt1"/>
                </a:solidFill>
              </a:rPr>
              <a:t>帮助我们遵守神的话</a:t>
            </a:r>
            <a:r>
              <a:rPr lang="en-US" sz="2800" b="1">
                <a:solidFill>
                  <a:schemeClr val="lt1"/>
                </a:solidFill>
                <a:latin typeface="Arial"/>
                <a:ea typeface="Arial"/>
                <a:cs typeface="Arial"/>
                <a:sym typeface="Arial"/>
              </a:rPr>
              <a:t> - </a:t>
            </a:r>
            <a:r>
              <a:rPr lang="en-US" sz="2800" b="1">
                <a:solidFill>
                  <a:schemeClr val="lt1"/>
                </a:solidFill>
              </a:rPr>
              <a:t>经文给我们一些关于属灵恩赐的戒命：</a:t>
            </a:r>
            <a:endParaRPr/>
          </a:p>
        </p:txBody>
      </p:sp>
      <p:sp>
        <p:nvSpPr>
          <p:cNvPr id="2854" name="Google Shape;2854;p324"/>
          <p:cNvSpPr txBox="1"/>
          <p:nvPr/>
        </p:nvSpPr>
        <p:spPr>
          <a:xfrm>
            <a:off x="609600" y="2667000"/>
            <a:ext cx="8534400" cy="3970338"/>
          </a:xfrm>
          <a:prstGeom prst="rect">
            <a:avLst/>
          </a:prstGeom>
          <a:noFill/>
          <a:ln>
            <a:noFill/>
          </a:ln>
        </p:spPr>
        <p:txBody>
          <a:bodyPr spcFirstLastPara="1" wrap="square" lIns="91425" tIns="45700" rIns="91425" bIns="45700" anchor="t" anchorCtr="0">
            <a:noAutofit/>
          </a:bodyPr>
          <a:lstStyle/>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 </a:t>
            </a:r>
            <a:r>
              <a:rPr lang="en-US" sz="2800" b="1">
                <a:solidFill>
                  <a:schemeClr val="lt1"/>
                </a:solidFill>
              </a:rPr>
              <a:t>“</a:t>
            </a:r>
            <a:r>
              <a:rPr lang="en-US" sz="2800" b="1">
                <a:solidFill>
                  <a:srgbClr val="FFFFFF"/>
                </a:solidFill>
                <a:highlight>
                  <a:srgbClr val="000000"/>
                </a:highlight>
              </a:rPr>
              <a:t>你</a:t>
            </a:r>
            <a:r>
              <a:rPr lang="en-US" sz="2800" b="1">
                <a:solidFill>
                  <a:srgbClr val="FFFF00"/>
                </a:solidFill>
                <a:highlight>
                  <a:srgbClr val="000000"/>
                </a:highlight>
              </a:rPr>
              <a:t>不要轻忽</a:t>
            </a:r>
            <a:r>
              <a:rPr lang="en-US" sz="2800" b="1">
                <a:solidFill>
                  <a:srgbClr val="FFFFFF"/>
                </a:solidFill>
                <a:highlight>
                  <a:srgbClr val="000000"/>
                </a:highlight>
              </a:rPr>
              <a:t>所得的恩赐...”</a:t>
            </a:r>
            <a:r>
              <a:rPr lang="en-US" sz="2800" b="1">
                <a:solidFill>
                  <a:schemeClr val="lt1"/>
                </a:solidFill>
                <a:latin typeface="Arial"/>
                <a:ea typeface="Arial"/>
                <a:cs typeface="Arial"/>
                <a:sym typeface="Arial"/>
              </a:rPr>
              <a:t> (</a:t>
            </a:r>
            <a:r>
              <a:rPr lang="en-US" sz="2800" b="1">
                <a:solidFill>
                  <a:schemeClr val="lt1"/>
                </a:solidFill>
              </a:rPr>
              <a:t>提前</a:t>
            </a:r>
            <a:r>
              <a:rPr lang="en-US" sz="2800" b="1">
                <a:solidFill>
                  <a:schemeClr val="lt1"/>
                </a:solidFill>
                <a:latin typeface="Arial"/>
                <a:ea typeface="Arial"/>
                <a:cs typeface="Arial"/>
                <a:sym typeface="Arial"/>
              </a:rPr>
              <a:t> 4:14a).</a:t>
            </a:r>
            <a:endParaRPr/>
          </a:p>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b) </a:t>
            </a:r>
            <a:r>
              <a:rPr lang="en-US" sz="2800" b="1">
                <a:solidFill>
                  <a:schemeClr val="lt1"/>
                </a:solidFill>
              </a:rPr>
              <a:t>“</a:t>
            </a:r>
            <a:r>
              <a:rPr lang="en-US" sz="2800" b="1">
                <a:solidFill>
                  <a:srgbClr val="FFFFFF"/>
                </a:solidFill>
                <a:highlight>
                  <a:srgbClr val="000000"/>
                </a:highlight>
              </a:rPr>
              <a:t>论到属灵的恩赐，我不愿意你们</a:t>
            </a:r>
            <a:r>
              <a:rPr lang="en-US" sz="2800" b="1">
                <a:solidFill>
                  <a:srgbClr val="FFFF00"/>
                </a:solidFill>
                <a:highlight>
                  <a:srgbClr val="000000"/>
                </a:highlight>
              </a:rPr>
              <a:t>不明白</a:t>
            </a:r>
            <a:r>
              <a:rPr lang="en-US" sz="2800" b="1">
                <a:solidFill>
                  <a:srgbClr val="FFFFFF"/>
                </a:solidFill>
                <a:highlight>
                  <a:srgbClr val="000000"/>
                </a:highlight>
              </a:rPr>
              <a:t>。”</a:t>
            </a:r>
            <a:r>
              <a:rPr lang="en-US" sz="2800" b="1">
                <a:solidFill>
                  <a:schemeClr val="lt1"/>
                </a:solidFill>
                <a:latin typeface="Arial"/>
                <a:ea typeface="Arial"/>
                <a:cs typeface="Arial"/>
                <a:sym typeface="Arial"/>
              </a:rPr>
              <a:t> </a:t>
            </a:r>
            <a:endParaRPr sz="2800" b="1">
              <a:solidFill>
                <a:schemeClr val="lt1"/>
              </a:solidFill>
              <a:latin typeface="Arial"/>
              <a:ea typeface="Arial"/>
              <a:cs typeface="Arial"/>
              <a:sym typeface="Arial"/>
            </a:endParaRPr>
          </a:p>
          <a:p>
            <a:pPr marL="10858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t>
            </a:r>
            <a:r>
              <a:rPr lang="en-US" sz="2800" b="1">
                <a:solidFill>
                  <a:schemeClr val="lt1"/>
                </a:solidFill>
              </a:rPr>
              <a:t>哥前</a:t>
            </a:r>
            <a:r>
              <a:rPr lang="en-US" sz="2800" b="1">
                <a:solidFill>
                  <a:schemeClr val="lt1"/>
                </a:solidFill>
                <a:latin typeface="Arial"/>
                <a:ea typeface="Arial"/>
                <a:cs typeface="Arial"/>
                <a:sym typeface="Arial"/>
              </a:rPr>
              <a:t>12:1).</a:t>
            </a:r>
            <a:endParaRPr/>
          </a:p>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c) </a:t>
            </a:r>
            <a:r>
              <a:rPr lang="en-US" sz="2800" b="1">
                <a:solidFill>
                  <a:schemeClr val="lt1"/>
                </a:solidFill>
              </a:rPr>
              <a:t>“</a:t>
            </a:r>
            <a:r>
              <a:rPr lang="en-US" sz="2800" b="1">
                <a:solidFill>
                  <a:srgbClr val="FFFFFF"/>
                </a:solidFill>
                <a:highlight>
                  <a:srgbClr val="000000"/>
                </a:highlight>
              </a:rPr>
              <a:t>按我们所得的恩赐，各有不同。或说预言，就当</a:t>
            </a:r>
            <a:r>
              <a:rPr lang="en-US" sz="2800" b="1">
                <a:solidFill>
                  <a:srgbClr val="FFFF00"/>
                </a:solidFill>
                <a:highlight>
                  <a:srgbClr val="000000"/>
                </a:highlight>
              </a:rPr>
              <a:t>照着信心的程度</a:t>
            </a:r>
            <a:r>
              <a:rPr lang="en-US" sz="2800" b="1">
                <a:solidFill>
                  <a:srgbClr val="FFFFFF"/>
                </a:solidFill>
                <a:highlight>
                  <a:srgbClr val="000000"/>
                </a:highlight>
              </a:rPr>
              <a:t>说预言”</a:t>
            </a:r>
            <a:r>
              <a:rPr lang="en-US" sz="2800" b="1">
                <a:solidFill>
                  <a:schemeClr val="lt1"/>
                </a:solidFill>
                <a:latin typeface="Arial"/>
                <a:ea typeface="Arial"/>
                <a:cs typeface="Arial"/>
                <a:sym typeface="Arial"/>
              </a:rPr>
              <a:t>(</a:t>
            </a:r>
            <a:r>
              <a:rPr lang="en-US" sz="2800" b="1">
                <a:solidFill>
                  <a:schemeClr val="lt1"/>
                </a:solidFill>
              </a:rPr>
              <a:t>罗马</a:t>
            </a:r>
            <a:r>
              <a:rPr lang="en-US" sz="2800" b="1">
                <a:solidFill>
                  <a:schemeClr val="lt1"/>
                </a:solidFill>
                <a:latin typeface="Arial"/>
                <a:ea typeface="Arial"/>
                <a:cs typeface="Arial"/>
                <a:sym typeface="Arial"/>
              </a:rPr>
              <a:t>12:6a).</a:t>
            </a:r>
            <a:endParaRPr/>
          </a:p>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d) </a:t>
            </a:r>
            <a:r>
              <a:rPr lang="en-US" sz="2800" b="1">
                <a:solidFill>
                  <a:schemeClr val="lt1"/>
                </a:solidFill>
              </a:rPr>
              <a:t>“</a:t>
            </a:r>
            <a:r>
              <a:rPr lang="en-US" sz="2800" b="1">
                <a:solidFill>
                  <a:srgbClr val="FFFFFF"/>
                </a:solidFill>
                <a:highlight>
                  <a:srgbClr val="000000"/>
                </a:highlight>
              </a:rPr>
              <a:t>各人要</a:t>
            </a:r>
            <a:r>
              <a:rPr lang="en-US" sz="2800" b="1">
                <a:solidFill>
                  <a:srgbClr val="FFFF00"/>
                </a:solidFill>
                <a:highlight>
                  <a:srgbClr val="000000"/>
                </a:highlight>
              </a:rPr>
              <a:t>照所得的恩赐彼此服侍</a:t>
            </a:r>
            <a:r>
              <a:rPr lang="en-US" sz="2800" b="1">
                <a:solidFill>
                  <a:srgbClr val="FFFFFF"/>
                </a:solidFill>
                <a:highlight>
                  <a:srgbClr val="000000"/>
                </a:highlight>
              </a:rPr>
              <a:t>，做神百般恩赐的好管家。”</a:t>
            </a:r>
            <a:r>
              <a:rPr lang="en-US" sz="2800" b="1">
                <a:solidFill>
                  <a:schemeClr val="lt1"/>
                </a:solidFill>
                <a:latin typeface="Arial"/>
                <a:ea typeface="Arial"/>
                <a:cs typeface="Arial"/>
                <a:sym typeface="Arial"/>
              </a:rPr>
              <a:t>(</a:t>
            </a:r>
            <a:r>
              <a:rPr lang="en-US" sz="2800" b="1">
                <a:solidFill>
                  <a:schemeClr val="lt1"/>
                </a:solidFill>
              </a:rPr>
              <a:t>彼得前</a:t>
            </a:r>
            <a:r>
              <a:rPr lang="en-US" sz="2800" b="1">
                <a:solidFill>
                  <a:schemeClr val="lt1"/>
                </a:solidFill>
                <a:latin typeface="Arial"/>
                <a:ea typeface="Arial"/>
                <a:cs typeface="Arial"/>
                <a:sym typeface="Arial"/>
              </a:rPr>
              <a:t> 4:10).</a:t>
            </a:r>
            <a:endParaRPr/>
          </a:p>
        </p:txBody>
      </p:sp>
      <p:sp>
        <p:nvSpPr>
          <p:cNvPr id="2855" name="Google Shape;2855;p324"/>
          <p:cNvSpPr txBox="1"/>
          <p:nvPr/>
        </p:nvSpPr>
        <p:spPr>
          <a:xfrm>
            <a:off x="0" y="0"/>
            <a:ext cx="9144000" cy="192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rPr>
              <a:t>为何需要认知与研究我们的属灵恩赐？</a:t>
            </a:r>
            <a:endParaRPr sz="44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54">
                                            <p:txEl>
                                              <p:pRg st="0" end="0"/>
                                            </p:txEl>
                                          </p:spTgt>
                                        </p:tgtEl>
                                        <p:attrNameLst>
                                          <p:attrName>style.visibility</p:attrName>
                                        </p:attrNameLst>
                                      </p:cBhvr>
                                      <p:to>
                                        <p:strVal val="visible"/>
                                      </p:to>
                                    </p:set>
                                    <p:anim calcmode="lin" valueType="num">
                                      <p:cBhvr additive="base">
                                        <p:cTn id="7" dur="500"/>
                                        <p:tgtEl>
                                          <p:spTgt spid="285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54">
                                            <p:txEl>
                                              <p:pRg st="1" end="1"/>
                                            </p:txEl>
                                          </p:spTgt>
                                        </p:tgtEl>
                                        <p:attrNameLst>
                                          <p:attrName>style.visibility</p:attrName>
                                        </p:attrNameLst>
                                      </p:cBhvr>
                                      <p:to>
                                        <p:strVal val="visible"/>
                                      </p:to>
                                    </p:set>
                                    <p:anim calcmode="lin" valueType="num">
                                      <p:cBhvr additive="base">
                                        <p:cTn id="12" dur="500"/>
                                        <p:tgtEl>
                                          <p:spTgt spid="285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54">
                                            <p:txEl>
                                              <p:pRg st="2" end="2"/>
                                            </p:txEl>
                                          </p:spTgt>
                                        </p:tgtEl>
                                        <p:attrNameLst>
                                          <p:attrName>style.visibility</p:attrName>
                                        </p:attrNameLst>
                                      </p:cBhvr>
                                      <p:to>
                                        <p:strVal val="visible"/>
                                      </p:to>
                                    </p:set>
                                    <p:anim calcmode="lin" valueType="num">
                                      <p:cBhvr additive="base">
                                        <p:cTn id="17" dur="500"/>
                                        <p:tgtEl>
                                          <p:spTgt spid="285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854">
                                            <p:txEl>
                                              <p:pRg st="3" end="3"/>
                                            </p:txEl>
                                          </p:spTgt>
                                        </p:tgtEl>
                                        <p:attrNameLst>
                                          <p:attrName>style.visibility</p:attrName>
                                        </p:attrNameLst>
                                      </p:cBhvr>
                                      <p:to>
                                        <p:strVal val="visible"/>
                                      </p:to>
                                    </p:set>
                                    <p:anim calcmode="lin" valueType="num">
                                      <p:cBhvr additive="base">
                                        <p:cTn id="22" dur="500"/>
                                        <p:tgtEl>
                                          <p:spTgt spid="285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854">
                                            <p:txEl>
                                              <p:pRg st="4" end="4"/>
                                            </p:txEl>
                                          </p:spTgt>
                                        </p:tgtEl>
                                        <p:attrNameLst>
                                          <p:attrName>style.visibility</p:attrName>
                                        </p:attrNameLst>
                                      </p:cBhvr>
                                      <p:to>
                                        <p:strVal val="visible"/>
                                      </p:to>
                                    </p:set>
                                    <p:anim calcmode="lin" valueType="num">
                                      <p:cBhvr additive="base">
                                        <p:cTn id="27" dur="500"/>
                                        <p:tgtEl>
                                          <p:spTgt spid="2854">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100000">
              <a:srgbClr val="5E2F00"/>
            </a:gs>
          </a:gsLst>
          <a:lin ang="0" scaled="0"/>
        </a:gradFill>
        <a:effectLst/>
      </p:bgPr>
    </p:bg>
    <p:spTree>
      <p:nvGrpSpPr>
        <p:cNvPr id="1" name="Shape 2860"/>
        <p:cNvGrpSpPr/>
        <p:nvPr/>
      </p:nvGrpSpPr>
      <p:grpSpPr>
        <a:xfrm>
          <a:off x="0" y="0"/>
          <a:ext cx="0" cy="0"/>
          <a:chOff x="0" y="0"/>
          <a:chExt cx="0" cy="0"/>
        </a:xfrm>
      </p:grpSpPr>
      <p:pic>
        <p:nvPicPr>
          <p:cNvPr id="2861" name="Google Shape;2861;p325" descr="prayer10"/>
          <p:cNvPicPr preferRelativeResize="0"/>
          <p:nvPr/>
        </p:nvPicPr>
        <p:blipFill rotWithShape="1">
          <a:blip r:embed="rId3">
            <a:alphaModFix/>
          </a:blip>
          <a:srcRect/>
          <a:stretch/>
        </p:blipFill>
        <p:spPr>
          <a:xfrm>
            <a:off x="0" y="0"/>
            <a:ext cx="4803775" cy="6858000"/>
          </a:xfrm>
          <a:prstGeom prst="rect">
            <a:avLst/>
          </a:prstGeom>
          <a:noFill/>
          <a:ln>
            <a:noFill/>
          </a:ln>
        </p:spPr>
      </p:pic>
      <p:sp>
        <p:nvSpPr>
          <p:cNvPr id="2862" name="Google Shape;2862;p325"/>
          <p:cNvSpPr txBox="1">
            <a:spLocks noGrp="1"/>
          </p:cNvSpPr>
          <p:nvPr>
            <p:ph type="ctrTitle"/>
          </p:nvPr>
        </p:nvSpPr>
        <p:spPr>
          <a:xfrm>
            <a:off x="152400" y="228600"/>
            <a:ext cx="88392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rPr>
              <a:t>属灵恩赐与神的戒命</a:t>
            </a:r>
            <a:endParaRPr sz="4400" b="0" i="0" u="none" strike="noStrike" cap="none">
              <a:solidFill>
                <a:schemeClr val="dk2"/>
              </a:solidFill>
              <a:latin typeface="Arial"/>
              <a:ea typeface="Arial"/>
              <a:cs typeface="Arial"/>
              <a:sym typeface="Arial"/>
            </a:endParaRPr>
          </a:p>
        </p:txBody>
      </p:sp>
      <p:sp>
        <p:nvSpPr>
          <p:cNvPr id="2863" name="Google Shape;2863;p325"/>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4</a:t>
            </a:r>
            <a:endParaRPr/>
          </a:p>
        </p:txBody>
      </p:sp>
      <p:sp>
        <p:nvSpPr>
          <p:cNvPr id="2864" name="Google Shape;2864;p325"/>
          <p:cNvSpPr txBox="1"/>
          <p:nvPr/>
        </p:nvSpPr>
        <p:spPr>
          <a:xfrm>
            <a:off x="228600" y="768625"/>
            <a:ext cx="1981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latin typeface="Arial"/>
                <a:ea typeface="Arial"/>
                <a:cs typeface="Arial"/>
                <a:sym typeface="Arial"/>
              </a:rPr>
              <a:t> </a:t>
            </a:r>
            <a:endParaRPr sz="2400" b="1">
              <a:solidFill>
                <a:srgbClr val="FFFF00"/>
              </a:solidFill>
              <a:latin typeface="Arial"/>
              <a:ea typeface="Arial"/>
              <a:cs typeface="Arial"/>
              <a:sym typeface="Arial"/>
            </a:endParaRPr>
          </a:p>
          <a:p>
            <a:pPr marL="463550" marR="0" lvl="0" indent="-463550" algn="l" rtl="0">
              <a:spcBef>
                <a:spcPts val="0"/>
              </a:spcBef>
              <a:spcAft>
                <a:spcPts val="0"/>
              </a:spcAft>
              <a:buNone/>
            </a:pPr>
            <a:r>
              <a:rPr lang="en-US" sz="2400" b="1">
                <a:solidFill>
                  <a:srgbClr val="FFFF00"/>
                </a:solidFill>
              </a:rPr>
              <a:t>教导</a:t>
            </a:r>
            <a:endParaRPr sz="2400" b="1">
              <a:solidFill>
                <a:schemeClr val="lt1"/>
              </a:solidFill>
              <a:latin typeface="Arial"/>
              <a:ea typeface="Arial"/>
              <a:cs typeface="Arial"/>
              <a:sym typeface="Arial"/>
            </a:endParaRPr>
          </a:p>
        </p:txBody>
      </p:sp>
      <p:sp>
        <p:nvSpPr>
          <p:cNvPr id="2865" name="Google Shape;2865;p325"/>
          <p:cNvSpPr txBox="1"/>
          <p:nvPr/>
        </p:nvSpPr>
        <p:spPr>
          <a:xfrm>
            <a:off x="2209800" y="1096963"/>
            <a:ext cx="6934200" cy="830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歌罗西</a:t>
            </a:r>
            <a:r>
              <a:rPr lang="en-US" sz="2400" b="1">
                <a:solidFill>
                  <a:schemeClr val="lt1"/>
                </a:solidFill>
                <a:latin typeface="Arial"/>
                <a:ea typeface="Arial"/>
                <a:cs typeface="Arial"/>
                <a:sym typeface="Arial"/>
              </a:rPr>
              <a:t>. 3:16-- </a:t>
            </a:r>
            <a:r>
              <a:rPr lang="en-US" sz="2400" b="1">
                <a:solidFill>
                  <a:schemeClr val="lt1"/>
                </a:solidFill>
              </a:rPr>
              <a:t>“</a:t>
            </a:r>
            <a:r>
              <a:rPr lang="en-US" sz="2400" b="1">
                <a:solidFill>
                  <a:srgbClr val="FFFFFF"/>
                </a:solidFill>
                <a:highlight>
                  <a:srgbClr val="B45F06"/>
                </a:highlight>
              </a:rPr>
              <a:t>把基督的道理丰丰富富地存在心里...彼此</a:t>
            </a:r>
            <a:r>
              <a:rPr lang="en-US" sz="2400" b="1">
                <a:solidFill>
                  <a:srgbClr val="FFFF00"/>
                </a:solidFill>
                <a:highlight>
                  <a:srgbClr val="B45F06"/>
                </a:highlight>
              </a:rPr>
              <a:t>教导</a:t>
            </a:r>
            <a:r>
              <a:rPr lang="en-US" sz="2400" b="1">
                <a:solidFill>
                  <a:srgbClr val="FFFFFF"/>
                </a:solidFill>
                <a:highlight>
                  <a:srgbClr val="B45F06"/>
                </a:highlight>
              </a:rPr>
              <a:t>，互相劝诫”</a:t>
            </a:r>
            <a:endParaRPr sz="2400" b="1">
              <a:solidFill>
                <a:schemeClr val="lt1"/>
              </a:solidFill>
              <a:latin typeface="Arial"/>
              <a:ea typeface="Arial"/>
              <a:cs typeface="Arial"/>
              <a:sym typeface="Arial"/>
            </a:endParaRPr>
          </a:p>
        </p:txBody>
      </p:sp>
      <p:sp>
        <p:nvSpPr>
          <p:cNvPr id="2866" name="Google Shape;2866;p325"/>
          <p:cNvSpPr txBox="1"/>
          <p:nvPr/>
        </p:nvSpPr>
        <p:spPr>
          <a:xfrm>
            <a:off x="228600" y="21494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zh-CN" altLang="en-US" sz="2400" b="1" dirty="0">
                <a:solidFill>
                  <a:srgbClr val="FFFF00"/>
                </a:solidFill>
              </a:rPr>
              <a:t>布道</a:t>
            </a:r>
            <a:endParaRPr sz="2400" b="1" dirty="0">
              <a:solidFill>
                <a:schemeClr val="lt1"/>
              </a:solidFill>
              <a:latin typeface="Arial"/>
              <a:ea typeface="Arial"/>
              <a:cs typeface="Arial"/>
              <a:sym typeface="Arial"/>
            </a:endParaRPr>
          </a:p>
        </p:txBody>
      </p:sp>
      <p:sp>
        <p:nvSpPr>
          <p:cNvPr id="2867" name="Google Shape;2867;p325"/>
          <p:cNvSpPr txBox="1"/>
          <p:nvPr/>
        </p:nvSpPr>
        <p:spPr>
          <a:xfrm>
            <a:off x="2209800" y="2149475"/>
            <a:ext cx="6934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马太</a:t>
            </a:r>
            <a:r>
              <a:rPr lang="en-US" sz="2400" b="1">
                <a:solidFill>
                  <a:schemeClr val="lt1"/>
                </a:solidFill>
                <a:latin typeface="Arial"/>
                <a:ea typeface="Arial"/>
                <a:cs typeface="Arial"/>
                <a:sym typeface="Arial"/>
              </a:rPr>
              <a:t> 28:19-- </a:t>
            </a:r>
            <a:r>
              <a:rPr lang="en-US" sz="2400" b="1">
                <a:solidFill>
                  <a:schemeClr val="lt1"/>
                </a:solidFill>
              </a:rPr>
              <a:t>“</a:t>
            </a:r>
            <a:r>
              <a:rPr lang="en-US" sz="2400" b="1">
                <a:solidFill>
                  <a:srgbClr val="FFFFFF"/>
                </a:solidFill>
                <a:highlight>
                  <a:srgbClr val="B45F06"/>
                </a:highlight>
              </a:rPr>
              <a:t>所以你们要去，</a:t>
            </a:r>
            <a:r>
              <a:rPr lang="en-US" sz="2400" b="1">
                <a:solidFill>
                  <a:srgbClr val="FFFF00"/>
                </a:solidFill>
                <a:highlight>
                  <a:srgbClr val="B45F06"/>
                </a:highlight>
              </a:rPr>
              <a:t>使万民做我的门徒</a:t>
            </a:r>
            <a:r>
              <a:rPr lang="en-US" sz="2400" b="1">
                <a:solidFill>
                  <a:srgbClr val="FFFFFF"/>
                </a:solidFill>
              </a:rPr>
              <a:t>”</a:t>
            </a:r>
            <a:endParaRPr sz="2400" b="1">
              <a:solidFill>
                <a:schemeClr val="lt1"/>
              </a:solidFill>
              <a:latin typeface="Arial"/>
              <a:ea typeface="Arial"/>
              <a:cs typeface="Arial"/>
              <a:sym typeface="Arial"/>
            </a:endParaRPr>
          </a:p>
        </p:txBody>
      </p:sp>
      <p:sp>
        <p:nvSpPr>
          <p:cNvPr id="2868" name="Google Shape;2868;p325"/>
          <p:cNvSpPr txBox="1"/>
          <p:nvPr/>
        </p:nvSpPr>
        <p:spPr>
          <a:xfrm>
            <a:off x="76200" y="3216275"/>
            <a:ext cx="1981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400" b="1" dirty="0">
                <a:solidFill>
                  <a:srgbClr val="FFFF00"/>
                </a:solidFill>
              </a:rPr>
              <a:t>牧养</a:t>
            </a:r>
            <a:r>
              <a:rPr lang="en-US" sz="2400" b="1" dirty="0" err="1">
                <a:solidFill>
                  <a:srgbClr val="FFFF00"/>
                </a:solidFill>
              </a:rPr>
              <a:t>与教导</a:t>
            </a:r>
            <a:endParaRPr sz="2400" b="1" dirty="0">
              <a:solidFill>
                <a:schemeClr val="lt1"/>
              </a:solidFill>
              <a:latin typeface="Arial"/>
              <a:ea typeface="Arial"/>
              <a:cs typeface="Arial"/>
              <a:sym typeface="Arial"/>
            </a:endParaRPr>
          </a:p>
        </p:txBody>
      </p:sp>
      <p:sp>
        <p:nvSpPr>
          <p:cNvPr id="2869" name="Google Shape;2869;p325"/>
          <p:cNvSpPr txBox="1"/>
          <p:nvPr/>
        </p:nvSpPr>
        <p:spPr>
          <a:xfrm>
            <a:off x="2057400" y="3216275"/>
            <a:ext cx="71628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加拉</a:t>
            </a:r>
            <a:r>
              <a:rPr lang="en-US" sz="2400" b="1">
                <a:solidFill>
                  <a:schemeClr val="lt1"/>
                </a:solidFill>
                <a:latin typeface="Arial"/>
                <a:ea typeface="Arial"/>
                <a:cs typeface="Arial"/>
                <a:sym typeface="Arial"/>
              </a:rPr>
              <a:t> 6:1-- </a:t>
            </a:r>
            <a:r>
              <a:rPr lang="en-US" sz="2400" b="1">
                <a:solidFill>
                  <a:schemeClr val="lt1"/>
                </a:solidFill>
              </a:rPr>
              <a:t>“</a:t>
            </a:r>
            <a:r>
              <a:rPr lang="en-US" sz="2400" b="1">
                <a:solidFill>
                  <a:srgbClr val="FFFFFF"/>
                </a:solidFill>
                <a:highlight>
                  <a:srgbClr val="B45F06"/>
                </a:highlight>
              </a:rPr>
              <a:t>若有人偶然被过犯所胜，你们属灵的人就当用温柔的心把他</a:t>
            </a:r>
            <a:r>
              <a:rPr lang="en-US" sz="2400" b="1">
                <a:solidFill>
                  <a:srgbClr val="FFFF00"/>
                </a:solidFill>
                <a:highlight>
                  <a:srgbClr val="B45F06"/>
                </a:highlight>
              </a:rPr>
              <a:t>挽回过来</a:t>
            </a:r>
            <a:r>
              <a:rPr lang="en-US" sz="2400" b="1">
                <a:solidFill>
                  <a:srgbClr val="FFFFFF"/>
                </a:solidFill>
              </a:rPr>
              <a:t>”</a:t>
            </a:r>
            <a:endParaRPr sz="2400" b="1">
              <a:solidFill>
                <a:srgbClr val="FFFFFF"/>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p:txBody>
      </p:sp>
      <p:sp>
        <p:nvSpPr>
          <p:cNvPr id="2870" name="Google Shape;2870;p325"/>
          <p:cNvSpPr txBox="1"/>
          <p:nvPr/>
        </p:nvSpPr>
        <p:spPr>
          <a:xfrm>
            <a:off x="228600" y="42830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zh-CN" altLang="en-US" sz="2400" b="1" dirty="0">
                <a:solidFill>
                  <a:srgbClr val="FFFF00"/>
                </a:solidFill>
              </a:rPr>
              <a:t>劝</a:t>
            </a:r>
            <a:r>
              <a:rPr lang="en-US" sz="2400" b="1" dirty="0">
                <a:solidFill>
                  <a:srgbClr val="FFFF00"/>
                </a:solidFill>
              </a:rPr>
              <a:t>勉</a:t>
            </a:r>
            <a:endParaRPr sz="2400" b="1" dirty="0">
              <a:solidFill>
                <a:schemeClr val="lt1"/>
              </a:solidFill>
              <a:latin typeface="Arial"/>
              <a:ea typeface="Arial"/>
              <a:cs typeface="Arial"/>
              <a:sym typeface="Arial"/>
            </a:endParaRPr>
          </a:p>
        </p:txBody>
      </p:sp>
      <p:sp>
        <p:nvSpPr>
          <p:cNvPr id="2871" name="Google Shape;2871;p325"/>
          <p:cNvSpPr txBox="1"/>
          <p:nvPr/>
        </p:nvSpPr>
        <p:spPr>
          <a:xfrm>
            <a:off x="2209800" y="4283075"/>
            <a:ext cx="6934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希伯来</a:t>
            </a:r>
            <a:r>
              <a:rPr lang="en-US" sz="2400" b="1">
                <a:solidFill>
                  <a:schemeClr val="lt1"/>
                </a:solidFill>
                <a:latin typeface="Arial"/>
                <a:ea typeface="Arial"/>
                <a:cs typeface="Arial"/>
                <a:sym typeface="Arial"/>
              </a:rPr>
              <a:t> 3:13a-- </a:t>
            </a:r>
            <a:r>
              <a:rPr lang="en-US" sz="2400" b="1">
                <a:solidFill>
                  <a:schemeClr val="lt1"/>
                </a:solidFill>
              </a:rPr>
              <a:t>“</a:t>
            </a:r>
            <a:r>
              <a:rPr lang="en-US" sz="2400" b="1">
                <a:solidFill>
                  <a:srgbClr val="FFFFFF"/>
                </a:solidFill>
                <a:highlight>
                  <a:srgbClr val="B45F06"/>
                </a:highlight>
              </a:rPr>
              <a:t>总要趁着还有今日，天天彼此</a:t>
            </a:r>
            <a:r>
              <a:rPr lang="en-US" sz="2400" b="1">
                <a:solidFill>
                  <a:srgbClr val="FFFF00"/>
                </a:solidFill>
                <a:highlight>
                  <a:srgbClr val="B45F06"/>
                </a:highlight>
              </a:rPr>
              <a:t>相劝</a:t>
            </a:r>
            <a:r>
              <a:rPr lang="en-US" sz="2400" b="1">
                <a:solidFill>
                  <a:srgbClr val="FFFFFF"/>
                </a:solidFill>
              </a:rPr>
              <a:t>”</a:t>
            </a:r>
            <a:endParaRPr sz="24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4">
                                            <p:txEl>
                                              <p:pRg st="0" end="0"/>
                                            </p:txEl>
                                          </p:spTgt>
                                        </p:tgtEl>
                                        <p:attrNameLst>
                                          <p:attrName>style.visibility</p:attrName>
                                        </p:attrNameLst>
                                      </p:cBhvr>
                                      <p:to>
                                        <p:strVal val="visible"/>
                                      </p:to>
                                    </p:set>
                                    <p:animEffect transition="in" filter="fade">
                                      <p:cBhvr>
                                        <p:cTn id="7" dur="500"/>
                                        <p:tgtEl>
                                          <p:spTgt spid="28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4">
                                            <p:txEl>
                                              <p:pRg st="1" end="1"/>
                                            </p:txEl>
                                          </p:spTgt>
                                        </p:tgtEl>
                                        <p:attrNameLst>
                                          <p:attrName>style.visibility</p:attrName>
                                        </p:attrNameLst>
                                      </p:cBhvr>
                                      <p:to>
                                        <p:strVal val="visible"/>
                                      </p:to>
                                    </p:set>
                                    <p:animEffect transition="in" filter="fade">
                                      <p:cBhvr>
                                        <p:cTn id="12" dur="500"/>
                                        <p:tgtEl>
                                          <p:spTgt spid="28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5">
                                            <p:txEl>
                                              <p:pRg st="0" end="0"/>
                                            </p:txEl>
                                          </p:spTgt>
                                        </p:tgtEl>
                                        <p:attrNameLst>
                                          <p:attrName>style.visibility</p:attrName>
                                        </p:attrNameLst>
                                      </p:cBhvr>
                                      <p:to>
                                        <p:strVal val="visible"/>
                                      </p:to>
                                    </p:set>
                                    <p:animEffect transition="in" filter="fade">
                                      <p:cBhvr>
                                        <p:cTn id="17" dur="500"/>
                                        <p:tgtEl>
                                          <p:spTgt spid="286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6">
                                            <p:txEl>
                                              <p:pRg st="0" end="0"/>
                                            </p:txEl>
                                          </p:spTgt>
                                        </p:tgtEl>
                                        <p:attrNameLst>
                                          <p:attrName>style.visibility</p:attrName>
                                        </p:attrNameLst>
                                      </p:cBhvr>
                                      <p:to>
                                        <p:strVal val="visible"/>
                                      </p:to>
                                    </p:set>
                                    <p:animEffect transition="in" filter="fade">
                                      <p:cBhvr>
                                        <p:cTn id="22" dur="500"/>
                                        <p:tgtEl>
                                          <p:spTgt spid="286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
                                            <p:txEl>
                                              <p:pRg st="0" end="0"/>
                                            </p:txEl>
                                          </p:spTgt>
                                        </p:tgtEl>
                                        <p:attrNameLst>
                                          <p:attrName>style.visibility</p:attrName>
                                        </p:attrNameLst>
                                      </p:cBhvr>
                                      <p:to>
                                        <p:strVal val="visible"/>
                                      </p:to>
                                    </p:set>
                                    <p:animEffect transition="in" filter="fade">
                                      <p:cBhvr>
                                        <p:cTn id="27" dur="500"/>
                                        <p:tgtEl>
                                          <p:spTgt spid="286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8">
                                            <p:txEl>
                                              <p:pRg st="0" end="0"/>
                                            </p:txEl>
                                          </p:spTgt>
                                        </p:tgtEl>
                                        <p:attrNameLst>
                                          <p:attrName>style.visibility</p:attrName>
                                        </p:attrNameLst>
                                      </p:cBhvr>
                                      <p:to>
                                        <p:strVal val="visible"/>
                                      </p:to>
                                    </p:set>
                                    <p:animEffect transition="in" filter="fade">
                                      <p:cBhvr>
                                        <p:cTn id="32" dur="500"/>
                                        <p:tgtEl>
                                          <p:spTgt spid="286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9">
                                            <p:txEl>
                                              <p:pRg st="0" end="0"/>
                                            </p:txEl>
                                          </p:spTgt>
                                        </p:tgtEl>
                                        <p:attrNameLst>
                                          <p:attrName>style.visibility</p:attrName>
                                        </p:attrNameLst>
                                      </p:cBhvr>
                                      <p:to>
                                        <p:strVal val="visible"/>
                                      </p:to>
                                    </p:set>
                                    <p:animEffect transition="in" filter="fade">
                                      <p:cBhvr>
                                        <p:cTn id="37" dur="500"/>
                                        <p:tgtEl>
                                          <p:spTgt spid="286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69">
                                            <p:txEl>
                                              <p:pRg st="1" end="1"/>
                                            </p:txEl>
                                          </p:spTgt>
                                        </p:tgtEl>
                                        <p:attrNameLst>
                                          <p:attrName>style.visibility</p:attrName>
                                        </p:attrNameLst>
                                      </p:cBhvr>
                                      <p:to>
                                        <p:strVal val="visible"/>
                                      </p:to>
                                    </p:set>
                                    <p:animEffect transition="in" filter="fade">
                                      <p:cBhvr>
                                        <p:cTn id="42" dur="500"/>
                                        <p:tgtEl>
                                          <p:spTgt spid="286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69">
                                            <p:txEl>
                                              <p:pRg st="2" end="2"/>
                                            </p:txEl>
                                          </p:spTgt>
                                        </p:tgtEl>
                                        <p:attrNameLst>
                                          <p:attrName>style.visibility</p:attrName>
                                        </p:attrNameLst>
                                      </p:cBhvr>
                                      <p:to>
                                        <p:strVal val="visible"/>
                                      </p:to>
                                    </p:set>
                                    <p:animEffect transition="in" filter="fade">
                                      <p:cBhvr>
                                        <p:cTn id="47" dur="500"/>
                                        <p:tgtEl>
                                          <p:spTgt spid="286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69">
                                            <p:txEl>
                                              <p:pRg st="3" end="3"/>
                                            </p:txEl>
                                          </p:spTgt>
                                        </p:tgtEl>
                                        <p:attrNameLst>
                                          <p:attrName>style.visibility</p:attrName>
                                        </p:attrNameLst>
                                      </p:cBhvr>
                                      <p:to>
                                        <p:strVal val="visible"/>
                                      </p:to>
                                    </p:set>
                                    <p:animEffect transition="in" filter="fade">
                                      <p:cBhvr>
                                        <p:cTn id="52" dur="500"/>
                                        <p:tgtEl>
                                          <p:spTgt spid="286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69">
                                            <p:txEl>
                                              <p:pRg st="4" end="4"/>
                                            </p:txEl>
                                          </p:spTgt>
                                        </p:tgtEl>
                                        <p:attrNameLst>
                                          <p:attrName>style.visibility</p:attrName>
                                        </p:attrNameLst>
                                      </p:cBhvr>
                                      <p:to>
                                        <p:strVal val="visible"/>
                                      </p:to>
                                    </p:set>
                                    <p:animEffect transition="in" filter="fade">
                                      <p:cBhvr>
                                        <p:cTn id="57" dur="500"/>
                                        <p:tgtEl>
                                          <p:spTgt spid="286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69">
                                            <p:txEl>
                                              <p:pRg st="5" end="5"/>
                                            </p:txEl>
                                          </p:spTgt>
                                        </p:tgtEl>
                                        <p:attrNameLst>
                                          <p:attrName>style.visibility</p:attrName>
                                        </p:attrNameLst>
                                      </p:cBhvr>
                                      <p:to>
                                        <p:strVal val="visible"/>
                                      </p:to>
                                    </p:set>
                                    <p:animEffect transition="in" filter="fade">
                                      <p:cBhvr>
                                        <p:cTn id="62" dur="500"/>
                                        <p:tgtEl>
                                          <p:spTgt spid="2869">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70">
                                            <p:txEl>
                                              <p:pRg st="0" end="0"/>
                                            </p:txEl>
                                          </p:spTgt>
                                        </p:tgtEl>
                                        <p:attrNameLst>
                                          <p:attrName>style.visibility</p:attrName>
                                        </p:attrNameLst>
                                      </p:cBhvr>
                                      <p:to>
                                        <p:strVal val="visible"/>
                                      </p:to>
                                    </p:set>
                                    <p:animEffect transition="in" filter="fade">
                                      <p:cBhvr>
                                        <p:cTn id="67" dur="500"/>
                                        <p:tgtEl>
                                          <p:spTgt spid="287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71">
                                            <p:txEl>
                                              <p:pRg st="0" end="0"/>
                                            </p:txEl>
                                          </p:spTgt>
                                        </p:tgtEl>
                                        <p:attrNameLst>
                                          <p:attrName>style.visibility</p:attrName>
                                        </p:attrNameLst>
                                      </p:cBhvr>
                                      <p:to>
                                        <p:strVal val="visible"/>
                                      </p:to>
                                    </p:set>
                                    <p:animEffect transition="in" filter="fade">
                                      <p:cBhvr>
                                        <p:cTn id="72" dur="500"/>
                                        <p:tgtEl>
                                          <p:spTgt spid="28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100000">
              <a:srgbClr val="5E2F00"/>
            </a:gs>
          </a:gsLst>
          <a:lin ang="0" scaled="0"/>
        </a:gradFill>
        <a:effectLst/>
      </p:bgPr>
    </p:bg>
    <p:spTree>
      <p:nvGrpSpPr>
        <p:cNvPr id="1" name="Shape 2876"/>
        <p:cNvGrpSpPr/>
        <p:nvPr/>
      </p:nvGrpSpPr>
      <p:grpSpPr>
        <a:xfrm>
          <a:off x="0" y="0"/>
          <a:ext cx="0" cy="0"/>
          <a:chOff x="0" y="0"/>
          <a:chExt cx="0" cy="0"/>
        </a:xfrm>
      </p:grpSpPr>
      <p:pic>
        <p:nvPicPr>
          <p:cNvPr id="2877" name="Google Shape;2877;p326" descr="prayer10"/>
          <p:cNvPicPr preferRelativeResize="0"/>
          <p:nvPr/>
        </p:nvPicPr>
        <p:blipFill rotWithShape="1">
          <a:blip r:embed="rId3">
            <a:alphaModFix/>
          </a:blip>
          <a:srcRect/>
          <a:stretch/>
        </p:blipFill>
        <p:spPr>
          <a:xfrm>
            <a:off x="0" y="0"/>
            <a:ext cx="4803775" cy="6858000"/>
          </a:xfrm>
          <a:prstGeom prst="rect">
            <a:avLst/>
          </a:prstGeom>
          <a:noFill/>
          <a:ln>
            <a:noFill/>
          </a:ln>
        </p:spPr>
      </p:pic>
      <p:sp>
        <p:nvSpPr>
          <p:cNvPr id="2878" name="Google Shape;2878;p326"/>
          <p:cNvSpPr txBox="1">
            <a:spLocks noGrp="1"/>
          </p:cNvSpPr>
          <p:nvPr>
            <p:ph type="ctrTitle"/>
          </p:nvPr>
        </p:nvSpPr>
        <p:spPr>
          <a:xfrm>
            <a:off x="152400" y="472575"/>
            <a:ext cx="8839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000" b="1">
                <a:solidFill>
                  <a:schemeClr val="lt1"/>
                </a:solidFill>
              </a:rPr>
              <a:t>属灵恩赐与神的戒命</a:t>
            </a:r>
            <a:endParaRPr>
              <a:solidFill>
                <a:schemeClr val="dk1"/>
              </a:solidFill>
            </a:endParaRPr>
          </a:p>
          <a:p>
            <a:pPr marL="0" marR="0" lvl="0" indent="0" algn="ctr" rtl="0">
              <a:spcBef>
                <a:spcPts val="0"/>
              </a:spcBef>
              <a:spcAft>
                <a:spcPts val="0"/>
              </a:spcAft>
              <a:buNone/>
            </a:pPr>
            <a:endParaRPr b="1"/>
          </a:p>
        </p:txBody>
      </p:sp>
      <p:sp>
        <p:nvSpPr>
          <p:cNvPr id="2879" name="Google Shape;2879;p326"/>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4</a:t>
            </a:r>
            <a:endParaRPr/>
          </a:p>
        </p:txBody>
      </p:sp>
      <p:sp>
        <p:nvSpPr>
          <p:cNvPr id="2880" name="Google Shape;2880;p326"/>
          <p:cNvSpPr txBox="1"/>
          <p:nvPr/>
        </p:nvSpPr>
        <p:spPr>
          <a:xfrm>
            <a:off x="228600" y="21494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400" b="1">
                <a:solidFill>
                  <a:srgbClr val="FFFF00"/>
                </a:solidFill>
              </a:rPr>
              <a:t>信心</a:t>
            </a:r>
            <a:endParaRPr sz="2400" b="1">
              <a:solidFill>
                <a:schemeClr val="lt1"/>
              </a:solidFill>
              <a:latin typeface="Arial"/>
              <a:ea typeface="Arial"/>
              <a:cs typeface="Arial"/>
              <a:sym typeface="Arial"/>
            </a:endParaRPr>
          </a:p>
        </p:txBody>
      </p:sp>
      <p:sp>
        <p:nvSpPr>
          <p:cNvPr id="2881" name="Google Shape;2881;p326"/>
          <p:cNvSpPr txBox="1"/>
          <p:nvPr/>
        </p:nvSpPr>
        <p:spPr>
          <a:xfrm>
            <a:off x="2209800" y="2149475"/>
            <a:ext cx="6934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希伯来</a:t>
            </a:r>
            <a:r>
              <a:rPr lang="en-US" sz="2400" b="1">
                <a:solidFill>
                  <a:schemeClr val="lt1"/>
                </a:solidFill>
                <a:latin typeface="Arial"/>
                <a:ea typeface="Arial"/>
                <a:cs typeface="Arial"/>
                <a:sym typeface="Arial"/>
              </a:rPr>
              <a:t> 11:6a-- </a:t>
            </a:r>
            <a:r>
              <a:rPr lang="en-US" sz="2400" b="1">
                <a:solidFill>
                  <a:schemeClr val="lt1"/>
                </a:solidFill>
              </a:rPr>
              <a:t>“</a:t>
            </a:r>
            <a:r>
              <a:rPr lang="en-US" sz="2400" b="1">
                <a:solidFill>
                  <a:srgbClr val="FFFFFF"/>
                </a:solidFill>
                <a:highlight>
                  <a:srgbClr val="B45F06"/>
                </a:highlight>
              </a:rPr>
              <a:t>人非有</a:t>
            </a:r>
            <a:r>
              <a:rPr lang="en-US" sz="2400" b="1">
                <a:solidFill>
                  <a:srgbClr val="FFFF00"/>
                </a:solidFill>
                <a:highlight>
                  <a:srgbClr val="B45F06"/>
                </a:highlight>
              </a:rPr>
              <a:t>信</a:t>
            </a:r>
            <a:r>
              <a:rPr lang="en-US" sz="2400" b="1">
                <a:solidFill>
                  <a:srgbClr val="FFFFFF"/>
                </a:solidFill>
                <a:highlight>
                  <a:srgbClr val="B45F06"/>
                </a:highlight>
              </a:rPr>
              <a:t>就不能得神的喜悦</a:t>
            </a:r>
            <a:r>
              <a:rPr lang="en-US" sz="2400" b="1">
                <a:solidFill>
                  <a:srgbClr val="FFFFFF"/>
                </a:solidFill>
              </a:rPr>
              <a:t>”</a:t>
            </a:r>
            <a:endParaRPr sz="2400" b="1">
              <a:solidFill>
                <a:schemeClr val="lt1"/>
              </a:solidFill>
              <a:latin typeface="Arial"/>
              <a:ea typeface="Arial"/>
              <a:cs typeface="Arial"/>
              <a:sym typeface="Arial"/>
            </a:endParaRPr>
          </a:p>
        </p:txBody>
      </p:sp>
      <p:sp>
        <p:nvSpPr>
          <p:cNvPr id="2882" name="Google Shape;2882;p326"/>
          <p:cNvSpPr txBox="1"/>
          <p:nvPr/>
        </p:nvSpPr>
        <p:spPr>
          <a:xfrm>
            <a:off x="228600" y="3216275"/>
            <a:ext cx="1981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rPr>
              <a:t>施予</a:t>
            </a:r>
            <a:endParaRPr sz="2400" b="1">
              <a:solidFill>
                <a:schemeClr val="lt1"/>
              </a:solidFill>
              <a:latin typeface="Arial"/>
              <a:ea typeface="Arial"/>
              <a:cs typeface="Arial"/>
              <a:sym typeface="Arial"/>
            </a:endParaRPr>
          </a:p>
        </p:txBody>
      </p:sp>
      <p:sp>
        <p:nvSpPr>
          <p:cNvPr id="2883" name="Google Shape;2883;p326"/>
          <p:cNvSpPr txBox="1"/>
          <p:nvPr/>
        </p:nvSpPr>
        <p:spPr>
          <a:xfrm>
            <a:off x="2209800" y="3216275"/>
            <a:ext cx="6934200" cy="1200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哥前</a:t>
            </a:r>
            <a:r>
              <a:rPr lang="en-US" sz="2400" b="1">
                <a:solidFill>
                  <a:schemeClr val="lt1"/>
                </a:solidFill>
                <a:latin typeface="Arial"/>
                <a:ea typeface="Arial"/>
                <a:cs typeface="Arial"/>
                <a:sym typeface="Arial"/>
              </a:rPr>
              <a:t>16:2-- </a:t>
            </a:r>
            <a:r>
              <a:rPr lang="en-US" sz="2400" b="1">
                <a:solidFill>
                  <a:schemeClr val="lt1"/>
                </a:solidFill>
              </a:rPr>
              <a:t>“</a:t>
            </a:r>
            <a:r>
              <a:rPr lang="en-US" sz="2400" b="1">
                <a:solidFill>
                  <a:srgbClr val="FFFFFF"/>
                </a:solidFill>
                <a:highlight>
                  <a:srgbClr val="B45F06"/>
                </a:highlight>
              </a:rPr>
              <a:t>每逢七日的第一日，各人要照自己的进项</a:t>
            </a:r>
            <a:r>
              <a:rPr lang="en-US" sz="2400" b="1">
                <a:solidFill>
                  <a:srgbClr val="FFFF00"/>
                </a:solidFill>
                <a:highlight>
                  <a:srgbClr val="B45F06"/>
                </a:highlight>
              </a:rPr>
              <a:t>抽出来留着</a:t>
            </a:r>
            <a:r>
              <a:rPr lang="en-US" sz="2400" b="1">
                <a:solidFill>
                  <a:schemeClr val="lt1"/>
                </a:solidFill>
              </a:rPr>
              <a:t>”</a:t>
            </a:r>
            <a:endParaRPr sz="2400" b="1">
              <a:solidFill>
                <a:schemeClr val="lt1"/>
              </a:solidFill>
              <a:latin typeface="Arial"/>
              <a:ea typeface="Arial"/>
              <a:cs typeface="Arial"/>
              <a:sym typeface="Arial"/>
            </a:endParaRPr>
          </a:p>
        </p:txBody>
      </p:sp>
      <p:sp>
        <p:nvSpPr>
          <p:cNvPr id="2884" name="Google Shape;2884;p326"/>
          <p:cNvSpPr txBox="1"/>
          <p:nvPr/>
        </p:nvSpPr>
        <p:spPr>
          <a:xfrm>
            <a:off x="228600" y="4527550"/>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400" b="1">
                <a:solidFill>
                  <a:srgbClr val="FFFF00"/>
                </a:solidFill>
              </a:rPr>
              <a:t>服侍</a:t>
            </a:r>
            <a:endParaRPr sz="2400" b="1">
              <a:solidFill>
                <a:schemeClr val="lt1"/>
              </a:solidFill>
              <a:latin typeface="Arial"/>
              <a:ea typeface="Arial"/>
              <a:cs typeface="Arial"/>
              <a:sym typeface="Arial"/>
            </a:endParaRPr>
          </a:p>
        </p:txBody>
      </p:sp>
      <p:sp>
        <p:nvSpPr>
          <p:cNvPr id="2885" name="Google Shape;2885;p326"/>
          <p:cNvSpPr txBox="1"/>
          <p:nvPr/>
        </p:nvSpPr>
        <p:spPr>
          <a:xfrm>
            <a:off x="2209800" y="4527550"/>
            <a:ext cx="6934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加拉</a:t>
            </a:r>
            <a:r>
              <a:rPr lang="en-US" sz="2400" b="1">
                <a:solidFill>
                  <a:schemeClr val="lt1"/>
                </a:solidFill>
                <a:latin typeface="Arial"/>
                <a:ea typeface="Arial"/>
                <a:cs typeface="Arial"/>
                <a:sym typeface="Arial"/>
              </a:rPr>
              <a:t> 5:13-- </a:t>
            </a:r>
            <a:r>
              <a:rPr lang="en-US" sz="2400" b="1">
                <a:solidFill>
                  <a:schemeClr val="lt1"/>
                </a:solidFill>
              </a:rPr>
              <a:t>“</a:t>
            </a:r>
            <a:r>
              <a:rPr lang="en-US" sz="2400" b="1">
                <a:solidFill>
                  <a:srgbClr val="FFFFFF"/>
                </a:solidFill>
                <a:highlight>
                  <a:srgbClr val="B45F06"/>
                </a:highlight>
              </a:rPr>
              <a:t>总要用爱心互相</a:t>
            </a:r>
            <a:r>
              <a:rPr lang="en-US" sz="2400" b="1">
                <a:solidFill>
                  <a:srgbClr val="FFFF00"/>
                </a:solidFill>
                <a:highlight>
                  <a:srgbClr val="B45F06"/>
                </a:highlight>
              </a:rPr>
              <a:t>服侍</a:t>
            </a:r>
            <a:r>
              <a:rPr lang="en-US" sz="2400" b="1">
                <a:solidFill>
                  <a:srgbClr val="FFFFFF"/>
                </a:solidFill>
              </a:rPr>
              <a:t> ”</a:t>
            </a:r>
            <a:endParaRPr sz="2400" b="1">
              <a:solidFill>
                <a:schemeClr val="lt1"/>
              </a:solidFill>
              <a:latin typeface="Arial"/>
              <a:ea typeface="Arial"/>
              <a:cs typeface="Arial"/>
              <a:sym typeface="Arial"/>
            </a:endParaRPr>
          </a:p>
        </p:txBody>
      </p:sp>
      <p:sp>
        <p:nvSpPr>
          <p:cNvPr id="2886" name="Google Shape;2886;p326"/>
          <p:cNvSpPr txBox="1"/>
          <p:nvPr/>
        </p:nvSpPr>
        <p:spPr>
          <a:xfrm>
            <a:off x="228600" y="5181600"/>
            <a:ext cx="1981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00"/>
                </a:solidFill>
              </a:rPr>
              <a:t>施</a:t>
            </a:r>
            <a:r>
              <a:rPr lang="zh-CN" altLang="en-US" sz="2400" b="1" dirty="0">
                <a:solidFill>
                  <a:srgbClr val="FFFF00"/>
                </a:solidFill>
              </a:rPr>
              <a:t>怜悯</a:t>
            </a:r>
            <a:endParaRPr sz="2400" b="1" dirty="0">
              <a:solidFill>
                <a:schemeClr val="lt1"/>
              </a:solidFill>
              <a:latin typeface="Arial"/>
              <a:ea typeface="Arial"/>
              <a:cs typeface="Arial"/>
              <a:sym typeface="Arial"/>
            </a:endParaRPr>
          </a:p>
        </p:txBody>
      </p:sp>
      <p:sp>
        <p:nvSpPr>
          <p:cNvPr id="2887" name="Google Shape;2887;p326"/>
          <p:cNvSpPr txBox="1"/>
          <p:nvPr/>
        </p:nvSpPr>
        <p:spPr>
          <a:xfrm>
            <a:off x="2209800" y="5211772"/>
            <a:ext cx="6934200" cy="12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歌罗西</a:t>
            </a:r>
            <a:r>
              <a:rPr lang="en-US" sz="2400" b="1">
                <a:solidFill>
                  <a:schemeClr val="lt1"/>
                </a:solidFill>
                <a:latin typeface="Arial"/>
                <a:ea typeface="Arial"/>
                <a:cs typeface="Arial"/>
                <a:sym typeface="Arial"/>
              </a:rPr>
              <a:t>3:12-- </a:t>
            </a:r>
            <a:r>
              <a:rPr lang="en-US" sz="2400" b="1">
                <a:solidFill>
                  <a:schemeClr val="lt1"/>
                </a:solidFill>
              </a:rPr>
              <a:t>“</a:t>
            </a:r>
            <a:r>
              <a:rPr lang="en-US" sz="2400" b="1">
                <a:solidFill>
                  <a:srgbClr val="FFFFFF"/>
                </a:solidFill>
                <a:highlight>
                  <a:srgbClr val="B45F06"/>
                </a:highlight>
              </a:rPr>
              <a:t>所以，你们既是神的选民、圣洁蒙爱的人，就要存</a:t>
            </a:r>
            <a:r>
              <a:rPr lang="en-US" sz="2400" b="1">
                <a:solidFill>
                  <a:srgbClr val="FFFFFF"/>
                </a:solidFill>
                <a:highlight>
                  <a:srgbClr val="B45F06"/>
                </a:highlight>
                <a:uFill>
                  <a:noFill/>
                </a:uFill>
                <a:hlinkClick r:id="rId4"/>
              </a:rPr>
              <a:t> </a:t>
            </a:r>
            <a:r>
              <a:rPr lang="en-US" sz="2400" b="1">
                <a:solidFill>
                  <a:srgbClr val="FFFF00"/>
                </a:solidFill>
                <a:highlight>
                  <a:srgbClr val="B45F06"/>
                </a:highlight>
              </a:rPr>
              <a:t>怜悯</a:t>
            </a:r>
            <a:r>
              <a:rPr lang="en-US" sz="2400" b="1">
                <a:solidFill>
                  <a:srgbClr val="FFFFFF"/>
                </a:solidFill>
                <a:highlight>
                  <a:srgbClr val="B45F06"/>
                </a:highlight>
              </a:rPr>
              <a:t>、</a:t>
            </a:r>
            <a:r>
              <a:rPr lang="en-US" sz="2400" b="1">
                <a:solidFill>
                  <a:srgbClr val="FFFF00"/>
                </a:solidFill>
                <a:highlight>
                  <a:srgbClr val="B45F06"/>
                </a:highlight>
              </a:rPr>
              <a:t>恩慈</a:t>
            </a:r>
            <a:r>
              <a:rPr lang="en-US" sz="2400" b="1">
                <a:solidFill>
                  <a:srgbClr val="FFFFFF"/>
                </a:solidFill>
                <a:highlight>
                  <a:srgbClr val="B45F06"/>
                </a:highlight>
              </a:rPr>
              <a:t>、谦虚、温柔、忍耐</a:t>
            </a:r>
            <a:r>
              <a:rPr lang="en-US" sz="2400" b="1">
                <a:solidFill>
                  <a:srgbClr val="FFFF00"/>
                </a:solidFill>
                <a:highlight>
                  <a:srgbClr val="B45F06"/>
                </a:highlight>
              </a:rPr>
              <a:t>的心</a:t>
            </a:r>
            <a:r>
              <a:rPr lang="en-US" sz="2400" b="1">
                <a:solidFill>
                  <a:srgbClr val="FFFFFF"/>
                </a:solidFill>
              </a:rPr>
              <a:t> ”</a:t>
            </a:r>
            <a:endParaRPr sz="2400" b="1">
              <a:solidFill>
                <a:schemeClr val="lt1"/>
              </a:solidFill>
              <a:latin typeface="Arial"/>
              <a:ea typeface="Arial"/>
              <a:cs typeface="Arial"/>
              <a:sym typeface="Arial"/>
            </a:endParaRPr>
          </a:p>
        </p:txBody>
      </p:sp>
      <p:sp>
        <p:nvSpPr>
          <p:cNvPr id="2888" name="Google Shape;2888;p326"/>
          <p:cNvSpPr txBox="1"/>
          <p:nvPr/>
        </p:nvSpPr>
        <p:spPr>
          <a:xfrm>
            <a:off x="228600" y="990600"/>
            <a:ext cx="1981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00"/>
                </a:solidFill>
              </a:rPr>
              <a:t>治理</a:t>
            </a:r>
            <a:r>
              <a:rPr lang="en-US" altLang="zh-CN" sz="2400" b="1" dirty="0">
                <a:solidFill>
                  <a:srgbClr val="FFFF00"/>
                </a:solidFill>
              </a:rPr>
              <a:t>/</a:t>
            </a:r>
            <a:r>
              <a:rPr lang="zh-CN" altLang="en-US" sz="2400" b="1" dirty="0">
                <a:solidFill>
                  <a:srgbClr val="FFFF00"/>
                </a:solidFill>
              </a:rPr>
              <a:t>行政</a:t>
            </a:r>
            <a:endParaRPr sz="2400" b="1" dirty="0">
              <a:solidFill>
                <a:schemeClr val="lt1"/>
              </a:solidFill>
              <a:latin typeface="Arial"/>
              <a:ea typeface="Arial"/>
              <a:cs typeface="Arial"/>
              <a:sym typeface="Arial"/>
            </a:endParaRPr>
          </a:p>
        </p:txBody>
      </p:sp>
      <p:sp>
        <p:nvSpPr>
          <p:cNvPr id="2889" name="Google Shape;2889;p326"/>
          <p:cNvSpPr txBox="1"/>
          <p:nvPr/>
        </p:nvSpPr>
        <p:spPr>
          <a:xfrm>
            <a:off x="2209800" y="1020763"/>
            <a:ext cx="6934200" cy="830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哥前 </a:t>
            </a:r>
            <a:r>
              <a:rPr lang="en-US" sz="2400" b="1">
                <a:solidFill>
                  <a:schemeClr val="lt1"/>
                </a:solidFill>
                <a:latin typeface="Arial"/>
                <a:ea typeface="Arial"/>
                <a:cs typeface="Arial"/>
                <a:sym typeface="Arial"/>
              </a:rPr>
              <a:t>14:40-- </a:t>
            </a:r>
            <a:r>
              <a:rPr lang="en-US" sz="2400" b="1">
                <a:solidFill>
                  <a:schemeClr val="lt1"/>
                </a:solidFill>
              </a:rPr>
              <a:t>“</a:t>
            </a:r>
            <a:r>
              <a:rPr lang="en-US" sz="2400" b="1">
                <a:solidFill>
                  <a:srgbClr val="FFFFFF"/>
                </a:solidFill>
                <a:highlight>
                  <a:srgbClr val="B45F06"/>
                </a:highlight>
              </a:rPr>
              <a:t>凡事都要规规矩矩地按着次序</a:t>
            </a:r>
            <a:r>
              <a:rPr lang="en-US" sz="2400" b="1">
                <a:solidFill>
                  <a:srgbClr val="FFFFFF"/>
                </a:solidFill>
              </a:rPr>
              <a:t>”</a:t>
            </a:r>
            <a:endParaRPr sz="24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8">
                                            <p:txEl>
                                              <p:pRg st="0" end="0"/>
                                            </p:txEl>
                                          </p:spTgt>
                                        </p:tgtEl>
                                        <p:attrNameLst>
                                          <p:attrName>style.visibility</p:attrName>
                                        </p:attrNameLst>
                                      </p:cBhvr>
                                      <p:to>
                                        <p:strVal val="visible"/>
                                      </p:to>
                                    </p:set>
                                    <p:animEffect transition="in" filter="fade">
                                      <p:cBhvr>
                                        <p:cTn id="7" dur="500"/>
                                        <p:tgtEl>
                                          <p:spTgt spid="28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9">
                                            <p:txEl>
                                              <p:pRg st="0" end="0"/>
                                            </p:txEl>
                                          </p:spTgt>
                                        </p:tgtEl>
                                        <p:attrNameLst>
                                          <p:attrName>style.visibility</p:attrName>
                                        </p:attrNameLst>
                                      </p:cBhvr>
                                      <p:to>
                                        <p:strVal val="visible"/>
                                      </p:to>
                                    </p:set>
                                    <p:animEffect transition="in" filter="fade">
                                      <p:cBhvr>
                                        <p:cTn id="12" dur="500"/>
                                        <p:tgtEl>
                                          <p:spTgt spid="28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0">
                                            <p:txEl>
                                              <p:pRg st="0" end="0"/>
                                            </p:txEl>
                                          </p:spTgt>
                                        </p:tgtEl>
                                        <p:attrNameLst>
                                          <p:attrName>style.visibility</p:attrName>
                                        </p:attrNameLst>
                                      </p:cBhvr>
                                      <p:to>
                                        <p:strVal val="visible"/>
                                      </p:to>
                                    </p:set>
                                    <p:animEffect transition="in" filter="fade">
                                      <p:cBhvr>
                                        <p:cTn id="17" dur="500"/>
                                        <p:tgtEl>
                                          <p:spTgt spid="28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81">
                                            <p:txEl>
                                              <p:pRg st="0" end="0"/>
                                            </p:txEl>
                                          </p:spTgt>
                                        </p:tgtEl>
                                        <p:attrNameLst>
                                          <p:attrName>style.visibility</p:attrName>
                                        </p:attrNameLst>
                                      </p:cBhvr>
                                      <p:to>
                                        <p:strVal val="visible"/>
                                      </p:to>
                                    </p:set>
                                    <p:animEffect transition="in" filter="fade">
                                      <p:cBhvr>
                                        <p:cTn id="22" dur="500"/>
                                        <p:tgtEl>
                                          <p:spTgt spid="288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82">
                                            <p:txEl>
                                              <p:pRg st="0" end="0"/>
                                            </p:txEl>
                                          </p:spTgt>
                                        </p:tgtEl>
                                        <p:attrNameLst>
                                          <p:attrName>style.visibility</p:attrName>
                                        </p:attrNameLst>
                                      </p:cBhvr>
                                      <p:to>
                                        <p:strVal val="visible"/>
                                      </p:to>
                                    </p:set>
                                    <p:animEffect transition="in" filter="fade">
                                      <p:cBhvr>
                                        <p:cTn id="27" dur="500"/>
                                        <p:tgtEl>
                                          <p:spTgt spid="288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83">
                                            <p:txEl>
                                              <p:pRg st="0" end="0"/>
                                            </p:txEl>
                                          </p:spTgt>
                                        </p:tgtEl>
                                        <p:attrNameLst>
                                          <p:attrName>style.visibility</p:attrName>
                                        </p:attrNameLst>
                                      </p:cBhvr>
                                      <p:to>
                                        <p:strVal val="visible"/>
                                      </p:to>
                                    </p:set>
                                    <p:animEffect transition="in" filter="fade">
                                      <p:cBhvr>
                                        <p:cTn id="32" dur="500"/>
                                        <p:tgtEl>
                                          <p:spTgt spid="288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84">
                                            <p:txEl>
                                              <p:pRg st="0" end="0"/>
                                            </p:txEl>
                                          </p:spTgt>
                                        </p:tgtEl>
                                        <p:attrNameLst>
                                          <p:attrName>style.visibility</p:attrName>
                                        </p:attrNameLst>
                                      </p:cBhvr>
                                      <p:to>
                                        <p:strVal val="visible"/>
                                      </p:to>
                                    </p:set>
                                    <p:animEffect transition="in" filter="fade">
                                      <p:cBhvr>
                                        <p:cTn id="37" dur="500"/>
                                        <p:tgtEl>
                                          <p:spTgt spid="288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85">
                                            <p:txEl>
                                              <p:pRg st="0" end="0"/>
                                            </p:txEl>
                                          </p:spTgt>
                                        </p:tgtEl>
                                        <p:attrNameLst>
                                          <p:attrName>style.visibility</p:attrName>
                                        </p:attrNameLst>
                                      </p:cBhvr>
                                      <p:to>
                                        <p:strVal val="visible"/>
                                      </p:to>
                                    </p:set>
                                    <p:animEffect transition="in" filter="fade">
                                      <p:cBhvr>
                                        <p:cTn id="42" dur="500"/>
                                        <p:tgtEl>
                                          <p:spTgt spid="288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86">
                                            <p:txEl>
                                              <p:pRg st="0" end="0"/>
                                            </p:txEl>
                                          </p:spTgt>
                                        </p:tgtEl>
                                        <p:attrNameLst>
                                          <p:attrName>style.visibility</p:attrName>
                                        </p:attrNameLst>
                                      </p:cBhvr>
                                      <p:to>
                                        <p:strVal val="visible"/>
                                      </p:to>
                                    </p:set>
                                    <p:animEffect transition="in" filter="fade">
                                      <p:cBhvr>
                                        <p:cTn id="47" dur="500"/>
                                        <p:tgtEl>
                                          <p:spTgt spid="288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87">
                                            <p:txEl>
                                              <p:pRg st="0" end="0"/>
                                            </p:txEl>
                                          </p:spTgt>
                                        </p:tgtEl>
                                        <p:attrNameLst>
                                          <p:attrName>style.visibility</p:attrName>
                                        </p:attrNameLst>
                                      </p:cBhvr>
                                      <p:to>
                                        <p:strVal val="visible"/>
                                      </p:to>
                                    </p:set>
                                    <p:animEffect transition="in" filter="fade">
                                      <p:cBhvr>
                                        <p:cTn id="52" dur="500"/>
                                        <p:tgtEl>
                                          <p:spTgt spid="2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7"/>
        <p:cNvGrpSpPr/>
        <p:nvPr/>
      </p:nvGrpSpPr>
      <p:grpSpPr>
        <a:xfrm>
          <a:off x="0" y="0"/>
          <a:ext cx="0" cy="0"/>
          <a:chOff x="0" y="0"/>
          <a:chExt cx="0" cy="0"/>
        </a:xfrm>
      </p:grpSpPr>
      <p:pic>
        <p:nvPicPr>
          <p:cNvPr id="2238" name="Google Shape;2238;p282" descr="Catholiccharismatic"/>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39" name="Google Shape;2239;p282"/>
          <p:cNvSpPr txBox="1">
            <a:spLocks noGrp="1"/>
          </p:cNvSpPr>
          <p:nvPr>
            <p:ph type="title" idx="4294967295"/>
          </p:nvPr>
        </p:nvSpPr>
        <p:spPr>
          <a:xfrm>
            <a:off x="-152400" y="-26988"/>
            <a:ext cx="9296400" cy="8286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a:t>
            </a:r>
            <a:r>
              <a:rPr lang="en-US" b="1">
                <a:solidFill>
                  <a:schemeClr val="lt1"/>
                </a:solidFill>
              </a:rPr>
              <a:t>焦点全在乎</a:t>
            </a:r>
            <a:r>
              <a:rPr lang="en-US" b="1">
                <a:solidFill>
                  <a:srgbClr val="FFFF00"/>
                </a:solidFill>
              </a:rPr>
              <a:t>我们</a:t>
            </a:r>
            <a:r>
              <a:rPr lang="en-US" sz="4400" b="1" i="0" u="none" strike="noStrike" cap="none">
                <a:solidFill>
                  <a:schemeClr val="lt1"/>
                </a:solidFill>
                <a:latin typeface="Arial"/>
                <a:ea typeface="Arial"/>
                <a:cs typeface="Arial"/>
                <a:sym typeface="Arial"/>
              </a:rPr>
              <a:t>"</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327"/>
          <p:cNvSpPr txBox="1">
            <a:spLocks noGrp="1"/>
          </p:cNvSpPr>
          <p:nvPr>
            <p:ph type="ctrTitle"/>
          </p:nvPr>
        </p:nvSpPr>
        <p:spPr>
          <a:xfrm>
            <a:off x="5508104" y="3212976"/>
            <a:ext cx="3394720" cy="31878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lt1"/>
                </a:solidFill>
              </a:rPr>
              <a:t>我们需要明白各恩赐的</a:t>
            </a:r>
            <a:r>
              <a:rPr lang="en-US" sz="4800" b="1">
                <a:solidFill>
                  <a:srgbClr val="FFFF00"/>
                </a:solidFill>
              </a:rPr>
              <a:t>定义</a:t>
            </a:r>
            <a:endParaRPr sz="4800" b="0" i="0" u="none" strike="noStrike" cap="none">
              <a:solidFill>
                <a:srgbClr val="FFFF00"/>
              </a:solidFill>
              <a:latin typeface="Arial"/>
              <a:ea typeface="Arial"/>
              <a:cs typeface="Arial"/>
              <a:sym typeface="Arial"/>
            </a:endParaRPr>
          </a:p>
        </p:txBody>
      </p:sp>
      <p:pic>
        <p:nvPicPr>
          <p:cNvPr id="2895" name="Google Shape;2895;p327" descr="Lemon"/>
          <p:cNvPicPr preferRelativeResize="0"/>
          <p:nvPr/>
        </p:nvPicPr>
        <p:blipFill rotWithShape="1">
          <a:blip r:embed="rId3">
            <a:alphaModFix/>
          </a:blip>
          <a:srcRect l="22800" t="11519" r="16733" b="29346"/>
          <a:stretch/>
        </p:blipFill>
        <p:spPr>
          <a:xfrm>
            <a:off x="838200" y="266700"/>
            <a:ext cx="4572000" cy="6324600"/>
          </a:xfrm>
          <a:prstGeom prst="rect">
            <a:avLst/>
          </a:prstGeom>
          <a:noFill/>
          <a:ln>
            <a:noFill/>
          </a:ln>
        </p:spPr>
      </p:pic>
      <p:sp>
        <p:nvSpPr>
          <p:cNvPr id="2896" name="Google Shape;2896;p327"/>
          <p:cNvSpPr/>
          <p:nvPr/>
        </p:nvSpPr>
        <p:spPr>
          <a:xfrm>
            <a:off x="1835150" y="765175"/>
            <a:ext cx="2089150" cy="6477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7" name="Google Shape;2897;p327"/>
          <p:cNvSpPr txBox="1"/>
          <p:nvPr/>
        </p:nvSpPr>
        <p:spPr>
          <a:xfrm>
            <a:off x="1763713" y="836613"/>
            <a:ext cx="2232025"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The lemon is a yellow fruit that grows on trees</a:t>
            </a:r>
            <a:endParaRPr/>
          </a:p>
        </p:txBody>
      </p:sp>
      <p:sp>
        <p:nvSpPr>
          <p:cNvPr id="2898" name="Google Shape;2898;p327"/>
          <p:cNvSpPr/>
          <p:nvPr/>
        </p:nvSpPr>
        <p:spPr>
          <a:xfrm>
            <a:off x="1187450" y="5661025"/>
            <a:ext cx="3816350" cy="6477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9" name="Google Shape;2899;p327"/>
          <p:cNvSpPr txBox="1"/>
          <p:nvPr/>
        </p:nvSpPr>
        <p:spPr>
          <a:xfrm>
            <a:off x="1187450" y="5373688"/>
            <a:ext cx="3889375" cy="10144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The same words may mean different things to different people!</a:t>
            </a:r>
            <a:endParaRPr/>
          </a:p>
        </p:txBody>
      </p:sp>
      <p:sp>
        <p:nvSpPr>
          <p:cNvPr id="2900" name="Google Shape;2900;p327"/>
          <p:cNvSpPr txBox="1"/>
          <p:nvPr/>
        </p:nvSpPr>
        <p:spPr>
          <a:xfrm>
            <a:off x="1835138" y="677815"/>
            <a:ext cx="2089200" cy="729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柠檬是一种长在树上，黄色的果实。</a:t>
            </a:r>
            <a:endParaRPr sz="1800"/>
          </a:p>
        </p:txBody>
      </p:sp>
      <p:sp>
        <p:nvSpPr>
          <p:cNvPr id="2901" name="Google Shape;2901;p327"/>
          <p:cNvSpPr txBox="1"/>
          <p:nvPr/>
        </p:nvSpPr>
        <p:spPr>
          <a:xfrm>
            <a:off x="1218475" y="5486451"/>
            <a:ext cx="3816300" cy="901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同样的字可以有不同样的定义</a:t>
            </a: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4">
                                            <p:txEl>
                                              <p:pRg st="0" end="0"/>
                                            </p:txEl>
                                          </p:spTgt>
                                        </p:tgtEl>
                                        <p:attrNameLst>
                                          <p:attrName>style.visibility</p:attrName>
                                        </p:attrNameLst>
                                      </p:cBhvr>
                                      <p:to>
                                        <p:strVal val="visible"/>
                                      </p:to>
                                    </p:set>
                                    <p:animEffect transition="in" filter="fade">
                                      <p:cBhvr>
                                        <p:cTn id="7" dur="500"/>
                                        <p:tgtEl>
                                          <p:spTgt spid="28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333333"/>
            </a:gs>
            <a:gs pos="100000">
              <a:srgbClr val="764747"/>
            </a:gs>
          </a:gsLst>
          <a:lin ang="0" scaled="0"/>
        </a:gradFill>
        <a:effectLst/>
      </p:bgPr>
    </p:bg>
    <p:spTree>
      <p:nvGrpSpPr>
        <p:cNvPr id="1" name="Shape 2906"/>
        <p:cNvGrpSpPr/>
        <p:nvPr/>
      </p:nvGrpSpPr>
      <p:grpSpPr>
        <a:xfrm>
          <a:off x="0" y="0"/>
          <a:ext cx="0" cy="0"/>
          <a:chOff x="0" y="0"/>
          <a:chExt cx="0" cy="0"/>
        </a:xfrm>
      </p:grpSpPr>
      <p:pic>
        <p:nvPicPr>
          <p:cNvPr id="2907" name="Google Shape;2907;p328" descr="prayer7"/>
          <p:cNvPicPr preferRelativeResize="0"/>
          <p:nvPr/>
        </p:nvPicPr>
        <p:blipFill rotWithShape="1">
          <a:blip r:embed="rId3">
            <a:alphaModFix/>
          </a:blip>
          <a:srcRect/>
          <a:stretch/>
        </p:blipFill>
        <p:spPr>
          <a:xfrm>
            <a:off x="4035425" y="0"/>
            <a:ext cx="5108575" cy="6858000"/>
          </a:xfrm>
          <a:prstGeom prst="rect">
            <a:avLst/>
          </a:prstGeom>
          <a:noFill/>
          <a:ln>
            <a:noFill/>
          </a:ln>
        </p:spPr>
      </p:pic>
      <p:sp>
        <p:nvSpPr>
          <p:cNvPr id="2908" name="Google Shape;2908;p328"/>
          <p:cNvSpPr txBox="1">
            <a:spLocks noGrp="1"/>
          </p:cNvSpPr>
          <p:nvPr>
            <p:ph type="ctrTitle"/>
          </p:nvPr>
        </p:nvSpPr>
        <p:spPr>
          <a:xfrm>
            <a:off x="684213" y="304800"/>
            <a:ext cx="7772400" cy="6858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新约属灵恩赐单</a:t>
            </a:r>
            <a:endParaRPr sz="4400" b="0" i="0" u="none" strike="noStrike" cap="none">
              <a:solidFill>
                <a:schemeClr val="dk2"/>
              </a:solidFill>
              <a:latin typeface="Arial"/>
              <a:ea typeface="Arial"/>
              <a:cs typeface="Arial"/>
              <a:sym typeface="Arial"/>
            </a:endParaRPr>
          </a:p>
        </p:txBody>
      </p:sp>
      <p:graphicFrame>
        <p:nvGraphicFramePr>
          <p:cNvPr id="2909" name="Google Shape;2909;p328"/>
          <p:cNvGraphicFramePr/>
          <p:nvPr>
            <p:extLst>
              <p:ext uri="{D42A27DB-BD31-4B8C-83A1-F6EECF244321}">
                <p14:modId xmlns:p14="http://schemas.microsoft.com/office/powerpoint/2010/main" val="1509357805"/>
              </p:ext>
            </p:extLst>
          </p:nvPr>
        </p:nvGraphicFramePr>
        <p:xfrm>
          <a:off x="1111800" y="990598"/>
          <a:ext cx="7955975" cy="5436425"/>
        </p:xfrm>
        <a:graphic>
          <a:graphicData uri="http://schemas.openxmlformats.org/drawingml/2006/table">
            <a:tbl>
              <a:tblPr>
                <a:noFill/>
                <a:tableStyleId>{CE2D2CBD-6218-4489-A84B-F30A9F5C3DAD}</a:tableStyleId>
              </a:tblPr>
              <a:tblGrid>
                <a:gridCol w="1500875">
                  <a:extLst>
                    <a:ext uri="{9D8B030D-6E8A-4147-A177-3AD203B41FA5}">
                      <a16:colId xmlns:a16="http://schemas.microsoft.com/office/drawing/2014/main" val="20000"/>
                    </a:ext>
                  </a:extLst>
                </a:gridCol>
                <a:gridCol w="1070525">
                  <a:extLst>
                    <a:ext uri="{9D8B030D-6E8A-4147-A177-3AD203B41FA5}">
                      <a16:colId xmlns:a16="http://schemas.microsoft.com/office/drawing/2014/main" val="20001"/>
                    </a:ext>
                  </a:extLst>
                </a:gridCol>
                <a:gridCol w="1406575">
                  <a:extLst>
                    <a:ext uri="{9D8B030D-6E8A-4147-A177-3AD203B41FA5}">
                      <a16:colId xmlns:a16="http://schemas.microsoft.com/office/drawing/2014/main" val="20002"/>
                    </a:ext>
                  </a:extLst>
                </a:gridCol>
                <a:gridCol w="1275825">
                  <a:extLst>
                    <a:ext uri="{9D8B030D-6E8A-4147-A177-3AD203B41FA5}">
                      <a16:colId xmlns:a16="http://schemas.microsoft.com/office/drawing/2014/main" val="20003"/>
                    </a:ext>
                  </a:extLst>
                </a:gridCol>
                <a:gridCol w="1242350">
                  <a:extLst>
                    <a:ext uri="{9D8B030D-6E8A-4147-A177-3AD203B41FA5}">
                      <a16:colId xmlns:a16="http://schemas.microsoft.com/office/drawing/2014/main" val="20004"/>
                    </a:ext>
                  </a:extLst>
                </a:gridCol>
                <a:gridCol w="1459825">
                  <a:extLst>
                    <a:ext uri="{9D8B030D-6E8A-4147-A177-3AD203B41FA5}">
                      <a16:colId xmlns:a16="http://schemas.microsoft.com/office/drawing/2014/main" val="20005"/>
                    </a:ext>
                  </a:extLst>
                </a:gridCol>
              </a:tblGrid>
              <a:tr h="272900">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恩赐</a:t>
                      </a:r>
                      <a:r>
                        <a:rPr lang="en-US" sz="1200" b="1" i="0" u="none" strike="noStrike" cap="none">
                          <a:solidFill>
                            <a:schemeClr val="lt1"/>
                          </a:solidFill>
                          <a:latin typeface="Arial"/>
                          <a:ea typeface="Arial"/>
                          <a:cs typeface="Arial"/>
                          <a:sym typeface="Arial"/>
                        </a:rPr>
                        <a:t> (</a:t>
                      </a:r>
                      <a:r>
                        <a:rPr lang="en-US" sz="1200" b="1">
                          <a:solidFill>
                            <a:schemeClr val="lt1"/>
                          </a:solidFill>
                        </a:rPr>
                        <a:t>全部</a:t>
                      </a:r>
                      <a:r>
                        <a:rPr lang="en-US" sz="1200" b="1" i="0" u="none" strike="noStrike" cap="none">
                          <a:solidFill>
                            <a:schemeClr val="lt1"/>
                          </a:solidFill>
                          <a:latin typeface="Arial"/>
                          <a:ea typeface="Arial"/>
                          <a:cs typeface="Arial"/>
                          <a:sym typeface="Arial"/>
                        </a:rPr>
                        <a:t>)</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罗马书</a:t>
                      </a:r>
                      <a:r>
                        <a:rPr lang="en-US" sz="1200" b="1" i="0" u="none" strike="noStrike" cap="none">
                          <a:solidFill>
                            <a:schemeClr val="lt1"/>
                          </a:solidFill>
                          <a:latin typeface="Arial"/>
                          <a:ea typeface="Arial"/>
                          <a:cs typeface="Arial"/>
                          <a:sym typeface="Arial"/>
                        </a:rPr>
                        <a:t>12:6-8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以弗所书</a:t>
                      </a:r>
                      <a:r>
                        <a:rPr lang="en-US" sz="1200" b="1" i="0" u="none" strike="noStrike" cap="none">
                          <a:solidFill>
                            <a:schemeClr val="lt1"/>
                          </a:solidFill>
                          <a:latin typeface="Arial"/>
                          <a:ea typeface="Arial"/>
                          <a:cs typeface="Arial"/>
                          <a:sym typeface="Arial"/>
                        </a:rPr>
                        <a:t> 4:11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哥前书</a:t>
                      </a:r>
                      <a:r>
                        <a:rPr lang="en-US" sz="1200" b="1" i="0" u="none" strike="noStrike" cap="none">
                          <a:solidFill>
                            <a:schemeClr val="lt1"/>
                          </a:solidFill>
                          <a:latin typeface="Arial"/>
                          <a:ea typeface="Arial"/>
                          <a:cs typeface="Arial"/>
                          <a:sym typeface="Arial"/>
                        </a:rPr>
                        <a:t>12:28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a:t>
                      </a:r>
                      <a:r>
                        <a:rPr lang="en-US" sz="1200" b="1" i="0" u="none" strike="noStrike" cap="none">
                          <a:solidFill>
                            <a:schemeClr val="lt1"/>
                          </a:solidFill>
                          <a:latin typeface="Arial"/>
                          <a:ea typeface="Arial"/>
                          <a:cs typeface="Arial"/>
                          <a:sym typeface="Arial"/>
                        </a:rPr>
                        <a:t>12:29-30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a:t>
                      </a:r>
                      <a:r>
                        <a:rPr lang="en-US" sz="1200" b="1" i="0" u="none" strike="noStrike" cap="none">
                          <a:solidFill>
                            <a:schemeClr val="lt1"/>
                          </a:solidFill>
                          <a:latin typeface="Arial"/>
                          <a:ea typeface="Arial"/>
                          <a:cs typeface="Arial"/>
                          <a:sym typeface="Arial"/>
                        </a:rPr>
                        <a:t> 12:8-10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Arial"/>
                          <a:ea typeface="Arial"/>
                          <a:cs typeface="Arial"/>
                          <a:sym typeface="Arial"/>
                        </a:rPr>
                        <a:t> </a:t>
                      </a:r>
                      <a:r>
                        <a:rPr lang="zh-CN" altLang="en-US" sz="1200" b="1" i="0" u="none" strike="noStrike" cap="none" dirty="0">
                          <a:solidFill>
                            <a:schemeClr val="lt1"/>
                          </a:solidFill>
                          <a:latin typeface="Arial"/>
                          <a:ea typeface="Arial"/>
                          <a:cs typeface="Arial"/>
                          <a:sym typeface="Arial"/>
                        </a:rPr>
                        <a:t>布道</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传道人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4325">
                <a:tc>
                  <a:txBody>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rgbClr val="FFFFFF"/>
                          </a:solidFill>
                        </a:rPr>
                        <a:t>牧</a:t>
                      </a:r>
                      <a:r>
                        <a:rPr lang="zh-CN" altLang="en-US" sz="1200" b="1" dirty="0">
                          <a:solidFill>
                            <a:srgbClr val="FFFFFF"/>
                          </a:solidFill>
                        </a:rPr>
                        <a:t>养</a:t>
                      </a:r>
                      <a:r>
                        <a:rPr lang="en-US" sz="1200" b="1" dirty="0">
                          <a:solidFill>
                            <a:srgbClr val="FFFFFF"/>
                          </a:solidFill>
                        </a:rPr>
                        <a:t>-教</a:t>
                      </a:r>
                      <a:r>
                        <a:rPr lang="zh-CN" altLang="en-US" sz="1200" b="1" dirty="0">
                          <a:solidFill>
                            <a:srgbClr val="FFFFFF"/>
                          </a:solidFill>
                        </a:rPr>
                        <a:t>道</a:t>
                      </a:r>
                      <a:endParaRPr dirty="0">
                        <a:solidFill>
                          <a:srgbClr val="FFFFFF"/>
                        </a:solidFil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a:solidFill>
                            <a:schemeClr val="lt1"/>
                          </a:solidFill>
                        </a:rPr>
                        <a:t>传</a:t>
                      </a:r>
                      <a:r>
                        <a:rPr lang="zh-CN" altLang="en-US" sz="1200" b="1" dirty="0">
                          <a:solidFill>
                            <a:schemeClr val="lt1"/>
                          </a:solidFill>
                        </a:rPr>
                        <a:t>道人</a:t>
                      </a:r>
                      <a:r>
                        <a:rPr lang="en-US" sz="1200" b="1" dirty="0">
                          <a:solidFill>
                            <a:schemeClr val="lt1"/>
                          </a:solidFill>
                        </a:rPr>
                        <a:t>-</a:t>
                      </a:r>
                      <a:r>
                        <a:rPr lang="en-US" sz="1200" b="1" dirty="0" err="1">
                          <a:solidFill>
                            <a:schemeClr val="lt1"/>
                          </a:solidFill>
                        </a:rPr>
                        <a:t>教师</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zh-CN" altLang="en-US" b="1" dirty="0">
                          <a:solidFill>
                            <a:srgbClr val="FFFFFF"/>
                          </a:solidFill>
                        </a:rPr>
                        <a:t>劝</a:t>
                      </a:r>
                      <a:r>
                        <a:rPr lang="en-US" b="1" dirty="0">
                          <a:solidFill>
                            <a:srgbClr val="FFFFFF"/>
                          </a:solidFill>
                        </a:rPr>
                        <a:t>勉</a:t>
                      </a:r>
                      <a:endParaRPr b="1" dirty="0">
                        <a:solidFill>
                          <a:srgbClr val="FFFFFF"/>
                        </a:solidFil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zh-CN" altLang="en-US" sz="1200" b="1" dirty="0">
                          <a:solidFill>
                            <a:schemeClr val="lt1"/>
                          </a:solidFill>
                        </a:rPr>
                        <a:t>劝</a:t>
                      </a:r>
                      <a:r>
                        <a:rPr lang="en-US" sz="1200" b="1" dirty="0">
                          <a:solidFill>
                            <a:schemeClr val="lt1"/>
                          </a:solidFill>
                        </a:rPr>
                        <a:t>勉</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治理</a:t>
                      </a:r>
                      <a:r>
                        <a:rPr lang="en-US" altLang="zh-CN" sz="1200" b="1" dirty="0">
                          <a:solidFill>
                            <a:schemeClr val="lt1"/>
                          </a:solidFill>
                        </a:rPr>
                        <a:t>/</a:t>
                      </a:r>
                      <a:r>
                        <a:rPr lang="zh-CN" altLang="en-US" sz="1200" b="1" dirty="0">
                          <a:solidFill>
                            <a:schemeClr val="lt1"/>
                          </a:solidFill>
                        </a:rPr>
                        <a:t>行政</a:t>
                      </a:r>
                      <a:endParaRPr sz="1400" b="1" i="0" u="none" strike="noStrike" cap="none" dirty="0">
                        <a:solidFill>
                          <a:schemeClr val="lt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治理</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信心</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信心</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施予</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施予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服侍</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服侍</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帮助人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施怜悯</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施怜悯</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使徒职分</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智慧</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智慧</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知识</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知识</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72900">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先知</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辨别诸灵</a:t>
                      </a:r>
                      <a:endParaRPr sz="1400" b="1" i="0" u="none" strike="noStrike" cap="none">
                        <a:solidFill>
                          <a:schemeClr val="lt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辨别诸灵</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行神迹</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医治</a:t>
                      </a:r>
                      <a:endParaRPr dirty="0"/>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
        <p:nvSpPr>
          <p:cNvPr id="2910" name="Google Shape;2910;p328"/>
          <p:cNvSpPr txBox="1"/>
          <p:nvPr/>
        </p:nvSpPr>
        <p:spPr>
          <a:xfrm rot="-5400000">
            <a:off x="223925" y="5652075"/>
            <a:ext cx="1015500" cy="5466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神迹/迹象</a:t>
            </a:r>
            <a:br>
              <a:rPr lang="en-US" sz="1200" b="1">
                <a:solidFill>
                  <a:schemeClr val="lt1"/>
                </a:solidFill>
                <a:latin typeface="Arial"/>
                <a:ea typeface="Arial"/>
                <a:cs typeface="Arial"/>
                <a:sym typeface="Arial"/>
              </a:rPr>
            </a:br>
            <a:r>
              <a:rPr lang="en-US" sz="1200" b="1">
                <a:solidFill>
                  <a:schemeClr val="lt1"/>
                </a:solidFill>
              </a:rPr>
              <a:t>希伯来</a:t>
            </a:r>
            <a:r>
              <a:rPr lang="en-US" sz="1200" b="1">
                <a:solidFill>
                  <a:schemeClr val="lt1"/>
                </a:solidFill>
                <a:latin typeface="Arial"/>
                <a:ea typeface="Arial"/>
                <a:cs typeface="Arial"/>
                <a:sym typeface="Arial"/>
              </a:rPr>
              <a:t>. 2:4</a:t>
            </a:r>
            <a:endParaRPr/>
          </a:p>
        </p:txBody>
      </p:sp>
      <p:sp>
        <p:nvSpPr>
          <p:cNvPr id="2911" name="Google Shape;2911;p328"/>
          <p:cNvSpPr txBox="1"/>
          <p:nvPr/>
        </p:nvSpPr>
        <p:spPr>
          <a:xfrm rot="-5400000">
            <a:off x="85725" y="1552576"/>
            <a:ext cx="952500" cy="47625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言论</a:t>
            </a:r>
            <a:br>
              <a:rPr lang="en-US" sz="1200" b="1">
                <a:solidFill>
                  <a:schemeClr val="lt1"/>
                </a:solidFill>
                <a:latin typeface="Arial"/>
                <a:ea typeface="Arial"/>
                <a:cs typeface="Arial"/>
                <a:sym typeface="Arial"/>
              </a:rPr>
            </a:br>
            <a:r>
              <a:rPr lang="en-US" sz="1200" b="1">
                <a:solidFill>
                  <a:schemeClr val="lt1"/>
                </a:solidFill>
              </a:rPr>
              <a:t>彼得前</a:t>
            </a:r>
            <a:r>
              <a:rPr lang="en-US" sz="1200" b="1">
                <a:solidFill>
                  <a:schemeClr val="lt1"/>
                </a:solidFill>
                <a:latin typeface="Arial"/>
                <a:ea typeface="Arial"/>
                <a:cs typeface="Arial"/>
                <a:sym typeface="Arial"/>
              </a:rPr>
              <a:t>. 4:11a</a:t>
            </a:r>
            <a:endParaRPr/>
          </a:p>
        </p:txBody>
      </p:sp>
      <p:sp>
        <p:nvSpPr>
          <p:cNvPr id="2912" name="Google Shape;2912;p328"/>
          <p:cNvSpPr/>
          <p:nvPr/>
        </p:nvSpPr>
        <p:spPr>
          <a:xfrm>
            <a:off x="955950" y="1524000"/>
            <a:ext cx="76200" cy="9906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3" name="Google Shape;2913;p328"/>
          <p:cNvSpPr/>
          <p:nvPr/>
        </p:nvSpPr>
        <p:spPr>
          <a:xfrm>
            <a:off x="990600" y="5486400"/>
            <a:ext cx="76200" cy="9906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4" name="Google Shape;2914;p328"/>
          <p:cNvSpPr txBox="1"/>
          <p:nvPr/>
        </p:nvSpPr>
        <p:spPr>
          <a:xfrm rot="-5400000">
            <a:off x="14287" y="4325937"/>
            <a:ext cx="1141413" cy="4572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基础</a:t>
            </a:r>
            <a:r>
              <a:rPr lang="en-US" sz="1200" b="1">
                <a:solidFill>
                  <a:schemeClr val="lt1"/>
                </a:solidFill>
                <a:latin typeface="Arial"/>
                <a:ea typeface="Arial"/>
                <a:cs typeface="Arial"/>
                <a:sym typeface="Arial"/>
              </a:rPr>
              <a:t>l</a:t>
            </a:r>
            <a:br>
              <a:rPr lang="en-US" sz="1200" b="1">
                <a:solidFill>
                  <a:schemeClr val="lt1"/>
                </a:solidFill>
                <a:latin typeface="Arial"/>
                <a:ea typeface="Arial"/>
                <a:cs typeface="Arial"/>
                <a:sym typeface="Arial"/>
              </a:rPr>
            </a:br>
            <a:r>
              <a:rPr lang="en-US" sz="1200" b="1">
                <a:solidFill>
                  <a:schemeClr val="lt1"/>
                </a:solidFill>
              </a:rPr>
              <a:t>以弗</a:t>
            </a:r>
            <a:r>
              <a:rPr lang="en-US" sz="1200" b="1">
                <a:solidFill>
                  <a:schemeClr val="lt1"/>
                </a:solidFill>
                <a:latin typeface="Arial"/>
                <a:ea typeface="Arial"/>
                <a:cs typeface="Arial"/>
                <a:sym typeface="Arial"/>
              </a:rPr>
              <a:t>. 2:20</a:t>
            </a:r>
            <a:endParaRPr/>
          </a:p>
        </p:txBody>
      </p:sp>
      <p:sp>
        <p:nvSpPr>
          <p:cNvPr id="2915" name="Google Shape;2915;p328"/>
          <p:cNvSpPr/>
          <p:nvPr/>
        </p:nvSpPr>
        <p:spPr>
          <a:xfrm>
            <a:off x="990600" y="3962400"/>
            <a:ext cx="76200" cy="1219200"/>
          </a:xfrm>
          <a:prstGeom prst="leftBrace">
            <a:avLst>
              <a:gd name="adj1" fmla="val 133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6" name="Google Shape;2916;p328"/>
          <p:cNvSpPr txBox="1"/>
          <p:nvPr/>
        </p:nvSpPr>
        <p:spPr>
          <a:xfrm rot="-5400000">
            <a:off x="121125" y="2924100"/>
            <a:ext cx="952500" cy="476400"/>
          </a:xfrm>
          <a:prstGeom prst="rect">
            <a:avLst/>
          </a:prstGeom>
          <a:noFill/>
          <a:ln>
            <a:noFill/>
          </a:ln>
          <a:effectLst>
            <a:outerShdw blurRad="63500" dist="35921" dir="2700000" algn="ctr" rotWithShape="0">
              <a:schemeClr val="dk1">
                <a:alpha val="74900"/>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服侍</a:t>
            </a:r>
            <a:endParaRPr sz="1200" b="1">
              <a:solidFill>
                <a:schemeClr val="lt1"/>
              </a:solidFill>
            </a:endParaRPr>
          </a:p>
          <a:p>
            <a:pPr marL="0" marR="0" lvl="0" indent="0" algn="ctr" rtl="0">
              <a:spcBef>
                <a:spcPts val="0"/>
              </a:spcBef>
              <a:spcAft>
                <a:spcPts val="0"/>
              </a:spcAft>
              <a:buNone/>
            </a:pPr>
            <a:r>
              <a:rPr lang="en-US" sz="1200" b="1">
                <a:solidFill>
                  <a:schemeClr val="lt1"/>
                </a:solidFill>
              </a:rPr>
              <a:t>彼得前</a:t>
            </a:r>
            <a:r>
              <a:rPr lang="en-US" sz="1200" b="1">
                <a:solidFill>
                  <a:schemeClr val="lt1"/>
                </a:solidFill>
                <a:latin typeface="Arial"/>
                <a:ea typeface="Arial"/>
                <a:cs typeface="Arial"/>
                <a:sym typeface="Arial"/>
              </a:rPr>
              <a:t> 4:11b</a:t>
            </a:r>
            <a:endParaRPr/>
          </a:p>
        </p:txBody>
      </p:sp>
      <p:sp>
        <p:nvSpPr>
          <p:cNvPr id="2917" name="Google Shape;2917;p328"/>
          <p:cNvSpPr/>
          <p:nvPr/>
        </p:nvSpPr>
        <p:spPr>
          <a:xfrm rot="-5400000">
            <a:off x="-786011" y="2191789"/>
            <a:ext cx="1955272" cy="321950"/>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Black"/>
              </a:rPr>
              <a:t>永久性</a:t>
            </a:r>
          </a:p>
        </p:txBody>
      </p:sp>
      <p:sp>
        <p:nvSpPr>
          <p:cNvPr id="2918" name="Google Shape;2918;p328"/>
          <p:cNvSpPr/>
          <p:nvPr/>
        </p:nvSpPr>
        <p:spPr>
          <a:xfrm rot="-5400000">
            <a:off x="-885725" y="4958224"/>
            <a:ext cx="2175901" cy="404450"/>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Black"/>
              </a:rPr>
              <a:t>暂时性</a:t>
            </a:r>
          </a:p>
        </p:txBody>
      </p:sp>
      <p:sp>
        <p:nvSpPr>
          <p:cNvPr id="2919" name="Google Shape;2919;p328"/>
          <p:cNvSpPr txBox="1"/>
          <p:nvPr/>
        </p:nvSpPr>
        <p:spPr>
          <a:xfrm>
            <a:off x="8285163" y="76200"/>
            <a:ext cx="750887" cy="8302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6</a:t>
            </a:r>
            <a:endParaRPr/>
          </a:p>
          <a:p>
            <a:pPr marL="0" marR="0" lvl="0" indent="0" algn="r" rtl="0">
              <a:spcBef>
                <a:spcPts val="0"/>
              </a:spcBef>
              <a:spcAft>
                <a:spcPts val="0"/>
              </a:spcAft>
              <a:buNone/>
            </a:pPr>
            <a:r>
              <a:rPr lang="en-US" sz="2400" b="1">
                <a:solidFill>
                  <a:schemeClr val="lt1"/>
                </a:solidFill>
                <a:latin typeface="Arial"/>
                <a:ea typeface="Arial"/>
                <a:cs typeface="Arial"/>
                <a:sym typeface="Arial"/>
              </a:rPr>
              <a:t>154</a:t>
            </a:r>
            <a:endParaRPr/>
          </a:p>
        </p:txBody>
      </p:sp>
      <p:sp>
        <p:nvSpPr>
          <p:cNvPr id="2920" name="Google Shape;2920;p328"/>
          <p:cNvSpPr/>
          <p:nvPr/>
        </p:nvSpPr>
        <p:spPr>
          <a:xfrm>
            <a:off x="955950" y="2686050"/>
            <a:ext cx="76200" cy="11088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17"/>
                                        </p:tgtEl>
                                        <p:attrNameLst>
                                          <p:attrName>style.visibility</p:attrName>
                                        </p:attrNameLst>
                                      </p:cBhvr>
                                      <p:to>
                                        <p:strVal val="visible"/>
                                      </p:to>
                                    </p:set>
                                    <p:anim calcmode="lin" valueType="num">
                                      <p:cBhvr additive="base">
                                        <p:cTn id="7" dur="500"/>
                                        <p:tgtEl>
                                          <p:spTgt spid="291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18"/>
                                        </p:tgtEl>
                                        <p:attrNameLst>
                                          <p:attrName>style.visibility</p:attrName>
                                        </p:attrNameLst>
                                      </p:cBhvr>
                                      <p:to>
                                        <p:strVal val="visible"/>
                                      </p:to>
                                    </p:set>
                                    <p:anim calcmode="lin" valueType="num">
                                      <p:cBhvr additive="base">
                                        <p:cTn id="12" dur="500"/>
                                        <p:tgtEl>
                                          <p:spTgt spid="29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zh-CN" altLang="en-US" sz="2800" b="1" dirty="0">
                <a:solidFill>
                  <a:schemeClr val="bg1"/>
                </a:solidFill>
                <a:effectLst>
                  <a:outerShdw blurRad="38100" dist="38100" dir="2700000" algn="tl">
                    <a:srgbClr val="000000">
                      <a:alpha val="43137"/>
                    </a:srgbClr>
                  </a:outerShdw>
                </a:effectLst>
                <a:latin typeface="Arial"/>
                <a:cs typeface="Arial"/>
              </a:rPr>
              <a:t>属灵恩赐的大纲和分类图表</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3" name="Text Box 5"/>
          <p:cNvSpPr txBox="1">
            <a:spLocks noChangeArrowheads="1"/>
          </p:cNvSpPr>
          <p:nvPr/>
        </p:nvSpPr>
        <p:spPr bwMode="auto">
          <a:xfrm>
            <a:off x="8377238" y="0"/>
            <a:ext cx="762000" cy="36988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b="1" dirty="0">
                <a:solidFill>
                  <a:schemeClr val="bg1"/>
                </a:solidFill>
              </a:rPr>
              <a:t>17</a:t>
            </a:r>
            <a:endParaRPr lang="en-US" sz="1800" b="1" i="1" dirty="0">
              <a:solidFill>
                <a:schemeClr val="bg1"/>
              </a:solidFill>
              <a:latin typeface="Times New Roman"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25361180"/>
              </p:ext>
            </p:extLst>
          </p:nvPr>
        </p:nvGraphicFramePr>
        <p:xfrm>
          <a:off x="0" y="666448"/>
          <a:ext cx="9144737" cy="6258584"/>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7">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1600" dirty="0">
                          <a:effectLst/>
                          <a:latin typeface="Arial"/>
                          <a:cs typeface="Arial"/>
                        </a:rPr>
                        <a:t> </a:t>
                      </a:r>
                    </a:p>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属灵恩赐</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使徒职分</a:t>
                      </a:r>
                      <a:endParaRPr lang="en-US" sz="18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b="1" dirty="0">
                          <a:effectLst/>
                          <a:latin typeface="Arial"/>
                          <a:ea typeface="Times New Roman"/>
                          <a:cs typeface="Arial"/>
                        </a:rPr>
                        <a:t>预言</a:t>
                      </a:r>
                      <a:endParaRPr lang="en-US" sz="1800" b="1"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教导</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传福音</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传道人与教师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勉励</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治理</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信心</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施予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服侍（帮助）</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200" dirty="0">
                          <a:effectLst/>
                          <a:latin typeface="Arial"/>
                          <a:ea typeface="Times New Roman"/>
                          <a:cs typeface="Arial"/>
                        </a:rPr>
                        <a:t>施恩</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辨别诸灵</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智慧的话语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知识的话语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说方言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翻译方言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行神迹</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医治</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32048">
                <a:tc>
                  <a:txBody>
                    <a:bodyPr/>
                    <a:lstStyle/>
                    <a:p>
                      <a:pPr algn="ctr"/>
                      <a:r>
                        <a:rPr lang="zh-CN" altLang="en-US" sz="1400" b="1" dirty="0">
                          <a:solidFill>
                            <a:srgbClr val="FFFFFF"/>
                          </a:solidFill>
                          <a:latin typeface="Arial"/>
                          <a:cs typeface="Arial"/>
                        </a:rPr>
                        <a:t>存在为期</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zh-CN" altLang="en-US" sz="1400" b="1" dirty="0">
                          <a:latin typeface="Arial"/>
                          <a:cs typeface="Arial"/>
                        </a:rPr>
                        <a:t>长久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zh-CN" altLang="en-US" sz="1400" b="1" dirty="0">
                          <a:solidFill>
                            <a:srgbClr val="FFFFFF"/>
                          </a:solidFill>
                          <a:latin typeface="Arial"/>
                          <a:cs typeface="Arial"/>
                        </a:rPr>
                        <a:t>话语</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zh-CN" altLang="en-US" sz="1400" b="1" dirty="0">
                          <a:solidFill>
                            <a:srgbClr val="FFFFFF"/>
                          </a:solidFill>
                          <a:latin typeface="Arial"/>
                          <a:cs typeface="Arial"/>
                        </a:rPr>
                        <a:t>焦点</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solidFill>
                            <a:srgbClr val="000000"/>
                          </a:solidFill>
                          <a:latin typeface="Arial"/>
                          <a:cs typeface="Arial"/>
                        </a:rPr>
                        <a:t>言语</a:t>
                      </a:r>
                      <a:r>
                        <a:rPr lang="en-US" altLang="zh-CN" sz="1400" b="1" dirty="0">
                          <a:solidFill>
                            <a:srgbClr val="000000"/>
                          </a:solidFill>
                          <a:latin typeface="Arial"/>
                          <a:cs typeface="Arial"/>
                        </a:rPr>
                        <a:t>/</a:t>
                      </a:r>
                      <a:r>
                        <a:rPr lang="zh-CN" altLang="en-US" sz="1400" b="1" dirty="0">
                          <a:solidFill>
                            <a:srgbClr val="000000"/>
                          </a:solidFill>
                          <a:latin typeface="Arial"/>
                          <a:cs typeface="Arial"/>
                        </a:rPr>
                        <a:t>言论</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zh-CN" altLang="en-US" sz="1400" b="1" dirty="0">
                          <a:solidFill>
                            <a:srgbClr val="000000"/>
                          </a:solidFill>
                          <a:latin typeface="Arial"/>
                          <a:cs typeface="Arial"/>
                        </a:rPr>
                        <a:t>服侍</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solidFill>
                            <a:srgbClr val="000000"/>
                          </a:solidFill>
                          <a:latin typeface="Arial"/>
                          <a:cs typeface="Arial"/>
                        </a:rPr>
                        <a:t>象征性</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zh-CN" altLang="en-US" sz="1400" b="1" dirty="0">
                          <a:solidFill>
                            <a:srgbClr val="FFFFFF"/>
                          </a:solidFill>
                          <a:latin typeface="Arial"/>
                          <a:cs typeface="Arial"/>
                        </a:rPr>
                        <a:t>分类</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支助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服侍</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象征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zh-CN" altLang="en-US" sz="1400" b="1" dirty="0">
                          <a:solidFill>
                            <a:srgbClr val="FFFFFF"/>
                          </a:solidFill>
                          <a:latin typeface="Arial"/>
                          <a:cs typeface="Arial"/>
                        </a:rPr>
                        <a:t>得服侍</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的需要</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神的话语用来教导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个人需要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神的话语得验证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zh-CN" altLang="en-US" sz="1400" b="1" dirty="0">
                          <a:solidFill>
                            <a:srgbClr val="FFFFFF"/>
                          </a:solidFill>
                          <a:latin typeface="Arial"/>
                          <a:cs typeface="Arial"/>
                        </a:rPr>
                        <a:t>结果</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有领导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建康的教会肢体生活</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建立教会</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zh-CN" altLang="en-US" sz="1400" b="1" dirty="0">
                          <a:solidFill>
                            <a:srgbClr val="FFFFFF"/>
                          </a:solidFill>
                          <a:latin typeface="Arial"/>
                          <a:cs typeface="Arial"/>
                        </a:rPr>
                        <a:t>性质</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用向众人</a:t>
                      </a:r>
                      <a:r>
                        <a:rPr lang="en-US" sz="1400" b="1" dirty="0">
                          <a:latin typeface="Arial"/>
                          <a:cs typeface="Arial"/>
                        </a:rPr>
                        <a:t>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用向私人</a:t>
                      </a:r>
                      <a:r>
                        <a:rPr lang="en-US" sz="1400" b="1" dirty="0">
                          <a:latin typeface="Arial"/>
                          <a:cs typeface="Arial"/>
                        </a:rPr>
                        <a:t> (</a:t>
                      </a:r>
                      <a:r>
                        <a:rPr lang="zh-CN" altLang="en-US" sz="1400" b="1" dirty="0">
                          <a:latin typeface="Arial"/>
                          <a:cs typeface="Arial"/>
                        </a:rPr>
                        <a:t>一些人）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用向众人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zh-CN" altLang="en-US" sz="1400" b="1" dirty="0">
                          <a:solidFill>
                            <a:srgbClr val="FFFFFF"/>
                          </a:solidFill>
                          <a:latin typeface="Arial"/>
                          <a:cs typeface="Arial"/>
                        </a:rPr>
                        <a:t>可见度</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低</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zh-CN" altLang="en-US" sz="1400" b="1" dirty="0">
                          <a:solidFill>
                            <a:srgbClr val="FFFFFF"/>
                          </a:solidFill>
                          <a:latin typeface="Arial"/>
                          <a:cs typeface="Arial"/>
                        </a:rPr>
                        <a:t>喻为</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无尊容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zh-CN" altLang="en-US" sz="1400" b="1" dirty="0">
                          <a:solidFill>
                            <a:srgbClr val="FFFFFF"/>
                          </a:solidFill>
                          <a:latin typeface="Arial"/>
                          <a:cs typeface="Arial"/>
                        </a:rPr>
                        <a:t>服侍对象</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对教会肢体</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对肢体内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对教会肢体和世界</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zh-CN" altLang="en-US" sz="1400" b="1" dirty="0">
                          <a:solidFill>
                            <a:srgbClr val="FFFFFF"/>
                          </a:solidFill>
                          <a:latin typeface="Arial"/>
                          <a:cs typeface="Arial"/>
                        </a:rPr>
                        <a:t>服侍的</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意义</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装备圣徒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勉励圣徒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认证圣徒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5"/>
        <p:cNvGrpSpPr/>
        <p:nvPr/>
      </p:nvGrpSpPr>
      <p:grpSpPr>
        <a:xfrm>
          <a:off x="0" y="0"/>
          <a:ext cx="0" cy="0"/>
          <a:chOff x="0" y="0"/>
          <a:chExt cx="0" cy="0"/>
        </a:xfrm>
      </p:grpSpPr>
      <p:sp>
        <p:nvSpPr>
          <p:cNvPr id="2926" name="Google Shape;2926;p329"/>
          <p:cNvSpPr txBox="1">
            <a:spLocks noGrp="1"/>
          </p:cNvSpPr>
          <p:nvPr>
            <p:ph type="title" idx="4294967295"/>
          </p:nvPr>
        </p:nvSpPr>
        <p:spPr>
          <a:xfrm>
            <a:off x="2843213" y="44450"/>
            <a:ext cx="3529012" cy="24479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FFFF00"/>
                </a:solidFill>
              </a:rPr>
              <a:t>婚姻和守独生都算是属灵恩赐吗</a:t>
            </a:r>
            <a:endParaRPr/>
          </a:p>
        </p:txBody>
      </p:sp>
      <p:sp>
        <p:nvSpPr>
          <p:cNvPr id="2927" name="Google Shape;2927;p329"/>
          <p:cNvSpPr txBox="1"/>
          <p:nvPr/>
        </p:nvSpPr>
        <p:spPr>
          <a:xfrm>
            <a:off x="0" y="3068638"/>
            <a:ext cx="9109200" cy="244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rPr>
              <a:t>哥前</a:t>
            </a:r>
            <a:r>
              <a:rPr lang="en-US" sz="3600" b="1">
                <a:solidFill>
                  <a:schemeClr val="lt1"/>
                </a:solidFill>
                <a:latin typeface="Arial"/>
                <a:ea typeface="Arial"/>
                <a:cs typeface="Arial"/>
                <a:sym typeface="Arial"/>
              </a:rPr>
              <a:t> </a:t>
            </a:r>
            <a:r>
              <a:rPr lang="en-US" sz="3600" b="1">
                <a:solidFill>
                  <a:schemeClr val="lt1"/>
                </a:solidFill>
              </a:rPr>
              <a:t>7：7 （现代标点合和本）</a:t>
            </a:r>
            <a:br>
              <a:rPr lang="en-US" sz="3600" b="1">
                <a:solidFill>
                  <a:schemeClr val="lt1"/>
                </a:solidFill>
                <a:latin typeface="Arial"/>
                <a:ea typeface="Arial"/>
                <a:cs typeface="Arial"/>
                <a:sym typeface="Arial"/>
              </a:rPr>
            </a:br>
            <a:r>
              <a:rPr lang="en-US" sz="3600" b="1">
                <a:solidFill>
                  <a:schemeClr val="lt1"/>
                </a:solidFill>
              </a:rPr>
              <a:t>“</a:t>
            </a:r>
            <a:r>
              <a:rPr lang="en-US" sz="3600" b="1">
                <a:solidFill>
                  <a:srgbClr val="FFFFFF"/>
                </a:solidFill>
                <a:highlight>
                  <a:srgbClr val="000000"/>
                </a:highlight>
              </a:rPr>
              <a:t>我愿意众人像我一样，只是各人领受神的恩赐一个是这样，一个是那样。</a:t>
            </a:r>
            <a:endParaRPr sz="3600" b="1">
              <a:solidFill>
                <a:srgbClr val="FFFFFF"/>
              </a:solidFill>
              <a:highlight>
                <a:srgbClr val="000000"/>
              </a:highlight>
            </a:endParaRPr>
          </a:p>
        </p:txBody>
      </p:sp>
      <p:pic>
        <p:nvPicPr>
          <p:cNvPr id="2928" name="Google Shape;2928;p329"/>
          <p:cNvPicPr preferRelativeResize="0"/>
          <p:nvPr/>
        </p:nvPicPr>
        <p:blipFill rotWithShape="1">
          <a:blip r:embed="rId3">
            <a:alphaModFix/>
          </a:blip>
          <a:srcRect/>
          <a:stretch/>
        </p:blipFill>
        <p:spPr>
          <a:xfrm>
            <a:off x="33338" y="17463"/>
            <a:ext cx="2857500" cy="2857500"/>
          </a:xfrm>
          <a:prstGeom prst="rect">
            <a:avLst/>
          </a:prstGeom>
          <a:noFill/>
          <a:ln>
            <a:noFill/>
          </a:ln>
        </p:spPr>
      </p:pic>
      <p:pic>
        <p:nvPicPr>
          <p:cNvPr id="2929" name="Google Shape;2929;p329"/>
          <p:cNvPicPr preferRelativeResize="0"/>
          <p:nvPr/>
        </p:nvPicPr>
        <p:blipFill rotWithShape="1">
          <a:blip r:embed="rId4">
            <a:alphaModFix/>
          </a:blip>
          <a:srcRect/>
          <a:stretch/>
        </p:blipFill>
        <p:spPr>
          <a:xfrm>
            <a:off x="6372225" y="0"/>
            <a:ext cx="2755900" cy="2946400"/>
          </a:xfrm>
          <a:prstGeom prst="rect">
            <a:avLst/>
          </a:prstGeom>
          <a:noFill/>
          <a:ln>
            <a:noFill/>
          </a:ln>
        </p:spPr>
      </p:pic>
      <p:sp>
        <p:nvSpPr>
          <p:cNvPr id="2930" name="Google Shape;2930;p329"/>
          <p:cNvSpPr txBox="1"/>
          <p:nvPr/>
        </p:nvSpPr>
        <p:spPr>
          <a:xfrm>
            <a:off x="0" y="5732463"/>
            <a:ext cx="9144000" cy="1125537"/>
          </a:xfrm>
          <a:prstGeom prst="rect">
            <a:avLst/>
          </a:prstGeom>
          <a:solidFill>
            <a:srgbClr val="70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rPr>
              <a:t>把人人都有的能力称为“恩赐”是乎有点奇怪</a:t>
            </a:r>
            <a:endParaRPr sz="3600" b="1">
              <a:solidFill>
                <a:schemeClr val="dk1"/>
              </a:solidFill>
              <a:latin typeface="Arial"/>
              <a:ea typeface="Arial"/>
              <a:cs typeface="Arial"/>
              <a:sym typeface="Arial"/>
            </a:endParaRPr>
          </a:p>
        </p:txBody>
      </p:sp>
      <p:sp>
        <p:nvSpPr>
          <p:cNvPr id="2931" name="Google Shape;2931;p329"/>
          <p:cNvSpPr txBox="1"/>
          <p:nvPr/>
        </p:nvSpPr>
        <p:spPr>
          <a:xfrm>
            <a:off x="8388350" y="-26988"/>
            <a:ext cx="750888" cy="46196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153</a:t>
            </a:r>
            <a:endParaRPr/>
          </a:p>
        </p:txBody>
      </p:sp>
      <p:sp>
        <p:nvSpPr>
          <p:cNvPr id="2932" name="Google Shape;2932;p329"/>
          <p:cNvSpPr txBox="1"/>
          <p:nvPr/>
        </p:nvSpPr>
        <p:spPr>
          <a:xfrm>
            <a:off x="2843213" y="2420938"/>
            <a:ext cx="3529012" cy="720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accent3"/>
                </a:solidFill>
                <a:latin typeface="Arial"/>
                <a:ea typeface="Arial"/>
                <a:cs typeface="Arial"/>
                <a:sym typeface="Arial"/>
              </a:rPr>
              <a:t>Grudem, 1019 (notes, 153)</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7"/>
        <p:cNvGrpSpPr/>
        <p:nvPr/>
      </p:nvGrpSpPr>
      <p:grpSpPr>
        <a:xfrm>
          <a:off x="0" y="0"/>
          <a:ext cx="0" cy="0"/>
          <a:chOff x="0" y="0"/>
          <a:chExt cx="0" cy="0"/>
        </a:xfrm>
      </p:grpSpPr>
      <p:sp>
        <p:nvSpPr>
          <p:cNvPr id="2938" name="Google Shape;2938;p330"/>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lt1"/>
                </a:solidFill>
              </a:rPr>
              <a:t>白雪公主综合征</a:t>
            </a:r>
            <a:endParaRPr/>
          </a:p>
        </p:txBody>
      </p:sp>
      <p:pic>
        <p:nvPicPr>
          <p:cNvPr id="2939" name="Google Shape;2939;p330" descr="snowwhite"/>
          <p:cNvPicPr preferRelativeResize="0"/>
          <p:nvPr/>
        </p:nvPicPr>
        <p:blipFill rotWithShape="1">
          <a:blip r:embed="rId3">
            <a:alphaModFix/>
          </a:blip>
          <a:srcRect/>
          <a:stretch/>
        </p:blipFill>
        <p:spPr>
          <a:xfrm>
            <a:off x="381000" y="1143000"/>
            <a:ext cx="3352800" cy="4262438"/>
          </a:xfrm>
          <a:prstGeom prst="rect">
            <a:avLst/>
          </a:prstGeom>
          <a:noFill/>
          <a:ln>
            <a:noFill/>
          </a:ln>
        </p:spPr>
      </p:pic>
      <p:pic>
        <p:nvPicPr>
          <p:cNvPr id="2940" name="Google Shape;2940;p330" descr="Snow-White-Prince"/>
          <p:cNvPicPr preferRelativeResize="0"/>
          <p:nvPr/>
        </p:nvPicPr>
        <p:blipFill rotWithShape="1">
          <a:blip r:embed="rId4">
            <a:alphaModFix/>
          </a:blip>
          <a:srcRect/>
          <a:stretch/>
        </p:blipFill>
        <p:spPr>
          <a:xfrm>
            <a:off x="4114800" y="1143000"/>
            <a:ext cx="4533900" cy="43053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0"/>
                                        </p:tgtEl>
                                        <p:attrNameLst>
                                          <p:attrName>style.visibility</p:attrName>
                                        </p:attrNameLst>
                                      </p:cBhvr>
                                      <p:to>
                                        <p:strVal val="visible"/>
                                      </p:to>
                                    </p:set>
                                    <p:animEffect transition="in" filter="fade">
                                      <p:cBhvr>
                                        <p:cTn id="7" dur="5000"/>
                                        <p:tgtEl>
                                          <p:spTgt spid="2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5"/>
        <p:cNvGrpSpPr/>
        <p:nvPr/>
      </p:nvGrpSpPr>
      <p:grpSpPr>
        <a:xfrm>
          <a:off x="0" y="0"/>
          <a:ext cx="0" cy="0"/>
          <a:chOff x="0" y="0"/>
          <a:chExt cx="0" cy="0"/>
        </a:xfrm>
      </p:grpSpPr>
      <p:pic>
        <p:nvPicPr>
          <p:cNvPr id="2946" name="Google Shape;2946;p331" descr="heart locket"/>
          <p:cNvPicPr preferRelativeResize="0"/>
          <p:nvPr/>
        </p:nvPicPr>
        <p:blipFill rotWithShape="1">
          <a:blip r:embed="rId3">
            <a:alphaModFix/>
          </a:blip>
          <a:srcRect/>
          <a:stretch/>
        </p:blipFill>
        <p:spPr>
          <a:xfrm>
            <a:off x="342900" y="0"/>
            <a:ext cx="8382000" cy="6910388"/>
          </a:xfrm>
          <a:prstGeom prst="rect">
            <a:avLst/>
          </a:prstGeom>
          <a:noFill/>
          <a:ln>
            <a:noFill/>
          </a:ln>
        </p:spPr>
      </p:pic>
      <p:sp>
        <p:nvSpPr>
          <p:cNvPr id="2947" name="Google Shape;2947;p331"/>
          <p:cNvSpPr txBox="1">
            <a:spLocks noGrp="1"/>
          </p:cNvSpPr>
          <p:nvPr>
            <p:ph type="title" idx="4294967295"/>
          </p:nvPr>
        </p:nvSpPr>
        <p:spPr>
          <a:xfrm>
            <a:off x="2757264" y="-315416"/>
            <a:ext cx="6279232" cy="2501280"/>
          </a:xfrm>
          <a:prstGeom prst="rect">
            <a:avLst/>
          </a:prstGeom>
          <a:no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a:ea typeface="Arial"/>
                <a:cs typeface="Arial"/>
                <a:sym typeface="Arial"/>
              </a:rPr>
              <a:t>"不结婚便无法了解何为</a:t>
            </a:r>
            <a:br>
              <a:rPr lang="en-US" sz="4000" b="1" i="0" u="none" strike="noStrike" cap="none">
                <a:solidFill>
                  <a:schemeClr val="dk2"/>
                </a:solidFill>
                <a:latin typeface="Arial"/>
                <a:ea typeface="Arial"/>
                <a:cs typeface="Arial"/>
                <a:sym typeface="Arial"/>
              </a:rPr>
            </a:br>
            <a:r>
              <a:rPr lang="en-US" sz="4000" b="1" i="0" u="none" strike="noStrike" cap="none">
                <a:solidFill>
                  <a:schemeClr val="dk2"/>
                </a:solidFill>
                <a:latin typeface="Arial"/>
                <a:ea typeface="Arial"/>
                <a:cs typeface="Arial"/>
                <a:sym typeface="Arial"/>
              </a:rPr>
              <a:t>真的幸福…"</a:t>
            </a:r>
            <a:endParaRPr sz="3200" b="1" i="0" u="none" strike="noStrike" cap="none">
              <a:solidFill>
                <a:schemeClr val="dk2"/>
              </a:solidFill>
              <a:latin typeface="Arial"/>
              <a:ea typeface="Arial"/>
              <a:cs typeface="Arial"/>
              <a:sym typeface="Arial"/>
            </a:endParaRPr>
          </a:p>
        </p:txBody>
      </p:sp>
      <p:sp>
        <p:nvSpPr>
          <p:cNvPr id="2948" name="Google Shape;2948;p331"/>
          <p:cNvSpPr/>
          <p:nvPr/>
        </p:nvSpPr>
        <p:spPr>
          <a:xfrm>
            <a:off x="395536" y="3573016"/>
            <a:ext cx="2520280" cy="3096344"/>
          </a:xfrm>
          <a:prstGeom prst="rect">
            <a:avLst/>
          </a:prstGeom>
          <a:no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r>
              <a:rPr lang="en-US" sz="3600" b="1">
                <a:solidFill>
                  <a:srgbClr val="000000"/>
                </a:solidFill>
                <a:latin typeface="Arial"/>
                <a:ea typeface="Arial"/>
                <a:cs typeface="Arial"/>
                <a:sym typeface="Arial"/>
              </a:rPr>
              <a:t>"… 只是那一刻为时已晚!"</a:t>
            </a:r>
            <a:endParaRPr sz="2800" b="1">
              <a:solidFill>
                <a:srgbClr val="000000"/>
              </a:solidFill>
              <a:latin typeface="Arial"/>
              <a:ea typeface="Arial"/>
              <a:cs typeface="Arial"/>
              <a:sym typeface="Arial"/>
            </a:endParaRPr>
          </a:p>
        </p:txBody>
      </p:sp>
      <p:sp>
        <p:nvSpPr>
          <p:cNvPr id="2949" name="Google Shape;2949;p331"/>
          <p:cNvSpPr/>
          <p:nvPr/>
        </p:nvSpPr>
        <p:spPr>
          <a:xfrm>
            <a:off x="-563563" y="2630488"/>
            <a:ext cx="184150" cy="457200"/>
          </a:xfrm>
          <a:prstGeom prst="rect">
            <a:avLst/>
          </a:prstGeom>
          <a:noFill/>
          <a:ln>
            <a:noFill/>
          </a:ln>
        </p:spPr>
        <p:txBody>
          <a:bodyPr spcFirstLastPara="1" wrap="square" lIns="91375" tIns="45675" rIns="91375" bIns="456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26" y="246689"/>
            <a:ext cx="6297612" cy="2160588"/>
          </a:xfrm>
        </p:spPr>
        <p:txBody>
          <a:bodyPr/>
          <a:lstStyle/>
          <a:p>
            <a:pPr>
              <a:defRPr/>
            </a:pPr>
            <a:r>
              <a:rPr lang="zh-CN" altLang="en-US" sz="4200" dirty="0"/>
              <a:t>属灵恩赐是否会永远存留在信徒生命中</a:t>
            </a:r>
            <a:br>
              <a:rPr lang="en-US" sz="4200" dirty="0"/>
            </a:br>
            <a:r>
              <a:rPr lang="en-US" sz="4200" dirty="0"/>
              <a:t>(</a:t>
            </a:r>
            <a:r>
              <a:rPr lang="zh-CN" altLang="en-US" sz="4200" dirty="0"/>
              <a:t>列：永久性</a:t>
            </a:r>
            <a:r>
              <a:rPr lang="en-US" sz="4200" dirty="0"/>
              <a:t>)</a:t>
            </a:r>
            <a:r>
              <a:rPr lang="zh-CN" altLang="en-US" sz="4200" dirty="0"/>
              <a:t>？</a:t>
            </a:r>
            <a:endParaRPr lang="en-US" sz="4200" dirty="0"/>
          </a:p>
        </p:txBody>
      </p:sp>
      <p:sp>
        <p:nvSpPr>
          <p:cNvPr id="3" name="Content Placeholder 2"/>
          <p:cNvSpPr>
            <a:spLocks noGrp="1"/>
          </p:cNvSpPr>
          <p:nvPr>
            <p:ph idx="1"/>
          </p:nvPr>
        </p:nvSpPr>
        <p:spPr>
          <a:xfrm>
            <a:off x="342900" y="2147973"/>
            <a:ext cx="8458200" cy="4677694"/>
          </a:xfrm>
        </p:spPr>
        <p:txBody>
          <a:bodyPr/>
          <a:lstStyle/>
          <a:p>
            <a:pPr>
              <a:defRPr/>
            </a:pPr>
            <a:r>
              <a:rPr lang="zh-CN" altLang="en-US" dirty="0"/>
              <a:t>格鲁登</a:t>
            </a:r>
            <a:r>
              <a:rPr lang="en-US" dirty="0"/>
              <a:t>, 1025-1026, </a:t>
            </a:r>
            <a:r>
              <a:rPr lang="zh-CN" altLang="en-US" dirty="0"/>
              <a:t>提到</a:t>
            </a:r>
            <a:r>
              <a:rPr lang="en-US" dirty="0"/>
              <a:t> </a:t>
            </a:r>
            <a:r>
              <a:rPr lang="ru-RU" dirty="0"/>
              <a:t>“</a:t>
            </a:r>
            <a:r>
              <a:rPr lang="zh-CN" altLang="en-US" dirty="0"/>
              <a:t>恩赐不会永远存留在信徒生命中</a:t>
            </a:r>
            <a:r>
              <a:rPr lang="ru-RU" dirty="0"/>
              <a:t>”</a:t>
            </a:r>
            <a:r>
              <a:rPr lang="en-US" dirty="0"/>
              <a:t> </a:t>
            </a:r>
            <a:r>
              <a:rPr lang="zh-CN" altLang="en-US" dirty="0"/>
              <a:t>的因素</a:t>
            </a:r>
            <a:r>
              <a:rPr lang="en-US" dirty="0"/>
              <a:t>:</a:t>
            </a:r>
          </a:p>
          <a:p>
            <a:pPr lvl="1">
              <a:defRPr/>
            </a:pPr>
            <a:r>
              <a:rPr lang="zh-CN" altLang="en-US" dirty="0"/>
              <a:t>从已婚到守寡的情形</a:t>
            </a:r>
            <a:endParaRPr lang="en-US" dirty="0"/>
          </a:p>
          <a:p>
            <a:pPr lvl="1">
              <a:defRPr/>
            </a:pPr>
            <a:r>
              <a:rPr lang="zh-CN" altLang="en-US" dirty="0"/>
              <a:t>神在医治上特别的旨意</a:t>
            </a:r>
            <a:endParaRPr lang="en-US" dirty="0"/>
          </a:p>
          <a:p>
            <a:pPr lvl="1">
              <a:defRPr/>
            </a:pPr>
            <a:r>
              <a:rPr lang="zh-CN" altLang="en-US" dirty="0"/>
              <a:t>有关神自发性的预言</a:t>
            </a:r>
            <a:endParaRPr lang="en-US" dirty="0"/>
          </a:p>
          <a:p>
            <a:pPr lvl="1">
              <a:defRPr/>
            </a:pPr>
            <a:r>
              <a:rPr lang="zh-CN" altLang="en-US" dirty="0"/>
              <a:t>给予恩赐是为了成全莫种特需或事件</a:t>
            </a:r>
            <a:endParaRPr lang="en-US" dirty="0"/>
          </a:p>
          <a:p>
            <a:pPr lvl="1">
              <a:defRPr/>
            </a:pPr>
            <a:r>
              <a:rPr lang="zh-CN" altLang="en-US" dirty="0"/>
              <a:t>信徒的疏忽</a:t>
            </a:r>
            <a:endParaRPr lang="en-US" dirty="0"/>
          </a:p>
          <a:p>
            <a:pPr lvl="1">
              <a:defRPr/>
            </a:pPr>
            <a:r>
              <a:rPr lang="zh-CN" altLang="en-US" dirty="0"/>
              <a:t>使圣灵忧伤</a:t>
            </a:r>
            <a:endParaRPr lang="en-US" dirty="0"/>
          </a:p>
          <a:p>
            <a:pPr lvl="1">
              <a:defRPr/>
            </a:pPr>
            <a:r>
              <a:rPr lang="zh-CN" altLang="en-US" dirty="0"/>
              <a:t>犯了严重的教义或伦理道德的失误</a:t>
            </a:r>
            <a:endParaRPr lang="en-US" dirty="0"/>
          </a:p>
        </p:txBody>
      </p:sp>
      <p:sp>
        <p:nvSpPr>
          <p:cNvPr id="4"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dirty="0">
                <a:solidFill>
                  <a:schemeClr val="bg1"/>
                </a:solidFill>
                <a:effectLst>
                  <a:outerShdw blurRad="38100" dist="38100" dir="2700000" algn="tl">
                    <a:srgbClr val="000000"/>
                  </a:outerShdw>
                </a:effectLst>
                <a:latin typeface="Arial" charset="0"/>
              </a:rPr>
              <a:t>156</a:t>
            </a:r>
          </a:p>
        </p:txBody>
      </p:sp>
      <p:pic>
        <p:nvPicPr>
          <p:cNvPr id="289796" name="Picture 4" descr="eternal security salvation-128155724_st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5900"/>
            <a:ext cx="2982913"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54"/>
        <p:cNvGrpSpPr/>
        <p:nvPr/>
      </p:nvGrpSpPr>
      <p:grpSpPr>
        <a:xfrm>
          <a:off x="0" y="0"/>
          <a:ext cx="0" cy="0"/>
          <a:chOff x="0" y="0"/>
          <a:chExt cx="0" cy="0"/>
        </a:xfrm>
      </p:grpSpPr>
      <p:sp>
        <p:nvSpPr>
          <p:cNvPr id="2955" name="Google Shape;2955;p332"/>
          <p:cNvSpPr txBox="1">
            <a:spLocks noGrp="1"/>
          </p:cNvSpPr>
          <p:nvPr>
            <p:ph type="title" idx="4294967295"/>
          </p:nvPr>
        </p:nvSpPr>
        <p:spPr>
          <a:xfrm>
            <a:off x="3175" y="3625850"/>
            <a:ext cx="9144000" cy="32591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FFFF"/>
                </a:solidFill>
              </a:rPr>
              <a:t>“</a:t>
            </a:r>
            <a:r>
              <a:rPr lang="en-US" sz="3000" b="1">
                <a:solidFill>
                  <a:srgbClr val="FFFFFF"/>
                </a:solidFill>
                <a:highlight>
                  <a:srgbClr val="000000"/>
                </a:highlight>
              </a:rPr>
              <a:t>就像一个身体有许多肢体，各肢体都有不同的功用；5照样，我们大家在基督里成为一个身体，也是互相作肢体。”</a:t>
            </a:r>
            <a:endParaRPr sz="3000" b="1">
              <a:solidFill>
                <a:srgbClr val="FFFFFF"/>
              </a:solidFill>
              <a:highlight>
                <a:srgbClr val="000000"/>
              </a:highlight>
            </a:endParaRPr>
          </a:p>
          <a:p>
            <a:pPr marL="0" marR="0" lvl="0" indent="0" algn="ctr" rtl="0">
              <a:spcBef>
                <a:spcPts val="0"/>
              </a:spcBef>
              <a:spcAft>
                <a:spcPts val="0"/>
              </a:spcAft>
              <a:buNone/>
            </a:pPr>
            <a:r>
              <a:rPr lang="en-US" sz="3000" b="1" i="0" u="none" strike="noStrike" cap="none">
                <a:solidFill>
                  <a:srgbClr val="FFFFFF"/>
                </a:solidFill>
                <a:latin typeface="Arial"/>
                <a:ea typeface="Arial"/>
                <a:cs typeface="Arial"/>
                <a:sym typeface="Arial"/>
              </a:rPr>
              <a:t>(</a:t>
            </a:r>
            <a:r>
              <a:rPr lang="en-US" sz="3000" b="1">
                <a:solidFill>
                  <a:srgbClr val="FFFFFF"/>
                </a:solidFill>
              </a:rPr>
              <a:t>罗马书</a:t>
            </a:r>
            <a:r>
              <a:rPr lang="en-US" sz="3000" b="1" i="0" u="none" strike="noStrike" cap="none">
                <a:solidFill>
                  <a:srgbClr val="FFFFFF"/>
                </a:solidFill>
                <a:latin typeface="Arial"/>
                <a:ea typeface="Arial"/>
                <a:cs typeface="Arial"/>
                <a:sym typeface="Arial"/>
              </a:rPr>
              <a:t> 12:4-5 </a:t>
            </a:r>
            <a:r>
              <a:rPr lang="en-US" sz="3000" b="1">
                <a:solidFill>
                  <a:srgbClr val="FFFFFF"/>
                </a:solidFill>
              </a:rPr>
              <a:t>新译本</a:t>
            </a:r>
            <a:r>
              <a:rPr lang="en-US" sz="3000" b="1" i="0" u="none" strike="noStrike" cap="none">
                <a:solidFill>
                  <a:srgbClr val="FFFFFF"/>
                </a:solidFill>
                <a:latin typeface="Arial"/>
                <a:ea typeface="Arial"/>
                <a:cs typeface="Arial"/>
                <a:sym typeface="Arial"/>
              </a:rPr>
              <a:t>)</a:t>
            </a:r>
            <a:endParaRPr sz="3000" b="1" i="0" u="none" strike="noStrike" cap="none">
              <a:solidFill>
                <a:srgbClr val="FFFFFF"/>
              </a:solidFill>
              <a:latin typeface="Arial"/>
              <a:ea typeface="Arial"/>
              <a:cs typeface="Arial"/>
              <a:sym typeface="Arial"/>
            </a:endParaRPr>
          </a:p>
        </p:txBody>
      </p:sp>
      <p:pic>
        <p:nvPicPr>
          <p:cNvPr id="2956" name="Google Shape;2956;p332" descr="Spiritual Gifts Members.jpg"/>
          <p:cNvPicPr preferRelativeResize="0"/>
          <p:nvPr/>
        </p:nvPicPr>
        <p:blipFill rotWithShape="1">
          <a:blip r:embed="rId3">
            <a:alphaModFix/>
          </a:blip>
          <a:srcRect/>
          <a:stretch/>
        </p:blipFill>
        <p:spPr>
          <a:xfrm>
            <a:off x="0" y="-26988"/>
            <a:ext cx="9144000" cy="3924301"/>
          </a:xfrm>
          <a:prstGeom prst="rect">
            <a:avLst/>
          </a:prstGeom>
          <a:noFill/>
          <a:ln>
            <a:noFill/>
          </a:ln>
        </p:spPr>
      </p:pic>
      <p:sp>
        <p:nvSpPr>
          <p:cNvPr id="2957" name="Google Shape;2957;p332"/>
          <p:cNvSpPr txBox="1"/>
          <p:nvPr/>
        </p:nvSpPr>
        <p:spPr>
          <a:xfrm>
            <a:off x="3175" y="-27000"/>
            <a:ext cx="9144000" cy="142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600" b="1">
                <a:solidFill>
                  <a:srgbClr val="FFFFFF"/>
                </a:solidFill>
                <a:highlight>
                  <a:srgbClr val="FFFF00"/>
                </a:highlight>
              </a:rPr>
              <a:t>属灵的恩赐</a:t>
            </a:r>
            <a:endParaRPr sz="9600" b="1">
              <a:solidFill>
                <a:srgbClr val="FFFFFF"/>
              </a:solidFill>
              <a:highlight>
                <a:srgbClr val="FFFF00"/>
              </a:highlight>
            </a:endParaRPr>
          </a:p>
        </p:txBody>
      </p:sp>
    </p:spTree>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62"/>
        <p:cNvGrpSpPr/>
        <p:nvPr/>
      </p:nvGrpSpPr>
      <p:grpSpPr>
        <a:xfrm>
          <a:off x="0" y="0"/>
          <a:ext cx="0" cy="0"/>
          <a:chOff x="0" y="0"/>
          <a:chExt cx="0" cy="0"/>
        </a:xfrm>
      </p:grpSpPr>
      <p:sp>
        <p:nvSpPr>
          <p:cNvPr id="2963" name="Google Shape;2963;p333"/>
          <p:cNvSpPr txBox="1"/>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FF"/>
                </a:solidFill>
                <a:latin typeface="Arial"/>
                <a:ea typeface="Arial"/>
                <a:cs typeface="Arial"/>
                <a:sym typeface="Arial"/>
              </a:rPr>
              <a:t>免费获得该讲解!</a:t>
            </a:r>
            <a:endParaRPr sz="1400" b="1">
              <a:solidFill>
                <a:srgbClr val="FFFFFF"/>
              </a:solidFill>
              <a:latin typeface="Arial"/>
              <a:ea typeface="Arial"/>
              <a:cs typeface="Arial"/>
              <a:sym typeface="Arial"/>
            </a:endParaRPr>
          </a:p>
        </p:txBody>
      </p:sp>
      <p:sp>
        <p:nvSpPr>
          <p:cNvPr id="2964" name="Google Shape;2964;p333"/>
          <p:cNvSpPr txBox="1">
            <a:spLocks noGrp="1"/>
          </p:cNvSpPr>
          <p:nvPr>
            <p:ph type="ctrTitle"/>
          </p:nvPr>
        </p:nvSpPr>
        <p:spPr>
          <a:xfrm>
            <a:off x="0" y="6172200"/>
            <a:ext cx="9144000" cy="685800"/>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US" sz="3200" b="1" i="0" u="none" strike="noStrike" cap="none">
                <a:solidFill>
                  <a:srgbClr val="FFFFFF"/>
                </a:solidFill>
                <a:latin typeface="Arial"/>
                <a:ea typeface="Arial"/>
                <a:cs typeface="Arial"/>
                <a:sym typeface="Arial"/>
              </a:rPr>
              <a:t>圣灵论链接地址 BibleStudyDownloads.org</a:t>
            </a:r>
            <a:endParaRPr sz="1100" b="1" i="0" u="none" strike="noStrike" cap="none">
              <a:solidFill>
                <a:srgbClr val="FFFFFF"/>
              </a:solidFill>
              <a:latin typeface="Arial"/>
              <a:ea typeface="Arial"/>
              <a:cs typeface="Arial"/>
              <a:sym typeface="Arial"/>
            </a:endParaRPr>
          </a:p>
        </p:txBody>
      </p:sp>
      <p:pic>
        <p:nvPicPr>
          <p:cNvPr id="2965" name="Google Shape;2965;p333" descr="Screen Shot 2016-02-02 at 5.41.18 PM.png"/>
          <p:cNvPicPr preferRelativeResize="0"/>
          <p:nvPr/>
        </p:nvPicPr>
        <p:blipFill rotWithShape="1">
          <a:blip r:embed="rId3">
            <a:alphaModFix/>
          </a:blip>
          <a:srcRect t="2841"/>
          <a:stretch/>
        </p:blipFill>
        <p:spPr>
          <a:xfrm>
            <a:off x="-44173" y="574261"/>
            <a:ext cx="9232347" cy="5650045"/>
          </a:xfrm>
          <a:prstGeom prst="rect">
            <a:avLst/>
          </a:prstGeom>
          <a:noFill/>
          <a:ln>
            <a:noFill/>
          </a:ln>
        </p:spPr>
      </p:pic>
      <p:pic>
        <p:nvPicPr>
          <p:cNvPr id="2966" name="Google Shape;2966;p333" descr="Screen Shot 2016-02-02 at 5.42.03 PM.png"/>
          <p:cNvPicPr preferRelativeResize="0"/>
          <p:nvPr/>
        </p:nvPicPr>
        <p:blipFill rotWithShape="1">
          <a:blip r:embed="rId4">
            <a:alphaModFix/>
          </a:blip>
          <a:srcRect/>
          <a:stretch/>
        </p:blipFill>
        <p:spPr>
          <a:xfrm>
            <a:off x="307223" y="2159620"/>
            <a:ext cx="6153212" cy="3483594"/>
          </a:xfrm>
          <a:prstGeom prst="rect">
            <a:avLst/>
          </a:prstGeom>
          <a:noFill/>
          <a:ln>
            <a:noFill/>
          </a:ln>
        </p:spPr>
      </p:pic>
      <p:sp>
        <p:nvSpPr>
          <p:cNvPr id="2967" name="Google Shape;2967;p333"/>
          <p:cNvSpPr txBox="1"/>
          <p:nvPr/>
        </p:nvSpPr>
        <p:spPr>
          <a:xfrm>
            <a:off x="0" y="1247834"/>
            <a:ext cx="9144000" cy="57426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000000"/>
                </a:solidFill>
                <a:latin typeface="Times New Roman"/>
                <a:ea typeface="Times New Roman"/>
                <a:cs typeface="Times New Roman"/>
                <a:sym typeface="Times New Roman"/>
              </a:rPr>
              <a:t>圣经学习下载</a:t>
            </a:r>
            <a:endParaRPr sz="3600" b="1">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3000"/>
                                  </p:stCondLst>
                                  <p:childTnLst>
                                    <p:anim calcmode="lin" valueType="num">
                                      <p:cBhvr additive="base">
                                        <p:cTn id="6" dur="2000"/>
                                        <p:tgtEl>
                                          <p:spTgt spid="2966"/>
                                        </p:tgtEl>
                                        <p:attrNameLst>
                                          <p:attrName>ppt_x</p:attrName>
                                        </p:attrNameLst>
                                      </p:cBhvr>
                                      <p:tavLst>
                                        <p:tav tm="0">
                                          <p:val>
                                            <p:strVal val="#ppt_x"/>
                                          </p:val>
                                        </p:tav>
                                        <p:tav tm="100000">
                                          <p:val>
                                            <p:strVal val="#ppt_x-1"/>
                                          </p:val>
                                        </p:tav>
                                      </p:tavLst>
                                    </p:anim>
                                    <p:set>
                                      <p:cBhvr>
                                        <p:cTn id="7" dur="1" fill="hold">
                                          <p:stCondLst>
                                            <p:cond delay="2000"/>
                                          </p:stCondLst>
                                        </p:cTn>
                                        <p:tgtEl>
                                          <p:spTgt spid="2966"/>
                                        </p:tgtEl>
                                        <p:attrNameLst>
                                          <p:attrName>style.visibility</p:attrName>
                                        </p:attrNameLst>
                                      </p:cBhvr>
                                      <p:to>
                                        <p:strVal val="hidden"/>
                                      </p:to>
                                    </p:set>
                                  </p:childTnLst>
                                </p:cTn>
                              </p:par>
                            </p:childTnLst>
                          </p:cTn>
                        </p:par>
                        <p:par>
                          <p:cTn id="8" fill="hold">
                            <p:stCondLst>
                              <p:cond delay="2000"/>
                            </p:stCondLst>
                            <p:childTnLst>
                              <p:par>
                                <p:cTn id="9" presetID="2" presetClass="entr" presetSubtype="2" fill="hold" nodeType="afterEffect">
                                  <p:stCondLst>
                                    <p:cond delay="3000"/>
                                  </p:stCondLst>
                                  <p:childTnLst>
                                    <p:set>
                                      <p:cBhvr>
                                        <p:cTn id="10" dur="1" fill="hold">
                                          <p:stCondLst>
                                            <p:cond delay="0"/>
                                          </p:stCondLst>
                                        </p:cTn>
                                        <p:tgtEl>
                                          <p:spTgt spid="2966"/>
                                        </p:tgtEl>
                                        <p:attrNameLst>
                                          <p:attrName>style.visibility</p:attrName>
                                        </p:attrNameLst>
                                      </p:cBhvr>
                                      <p:to>
                                        <p:strVal val="visible"/>
                                      </p:to>
                                    </p:set>
                                    <p:anim calcmode="lin" valueType="num">
                                      <p:cBhvr additive="base">
                                        <p:cTn id="11" dur="1000"/>
                                        <p:tgtEl>
                                          <p:spTgt spid="29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334"/>
          <p:cNvSpPr txBox="1">
            <a:spLocks noGrp="1"/>
          </p:cNvSpPr>
          <p:nvPr>
            <p:ph type="title"/>
          </p:nvPr>
        </p:nvSpPr>
        <p:spPr>
          <a:xfrm>
            <a:off x="9144000" y="1417638"/>
            <a:ext cx="2678874" cy="2522151"/>
          </a:xfrm>
          <a:prstGeom prst="rect">
            <a:avLst/>
          </a:prstGeom>
          <a:noFill/>
          <a:ln>
            <a:noFill/>
          </a:ln>
        </p:spPr>
        <p:txBody>
          <a:bodyPr spcFirstLastPara="1" wrap="square" lIns="91425" tIns="45700" rIns="91425" bIns="45700" anchor="ctr" anchorCtr="1">
            <a:noAutofit/>
          </a:bodyPr>
          <a:lstStyle/>
          <a:p>
            <a:pPr marL="0" marR="0" lvl="0" indent="0" algn="r" rtl="0">
              <a:spcBef>
                <a:spcPts val="0"/>
              </a:spcBef>
              <a:spcAft>
                <a:spcPts val="0"/>
              </a:spcAft>
              <a:buNone/>
            </a:pPr>
            <a:r>
              <a:rPr lang="en-US" sz="4400" b="0" i="0" u="none" strike="noStrike" cap="none">
                <a:solidFill>
                  <a:schemeClr val="lt2"/>
                </a:solidFill>
                <a:latin typeface="Arial"/>
                <a:ea typeface="Arial"/>
                <a:cs typeface="Arial"/>
                <a:sym typeface="Arial"/>
              </a:rPr>
              <a:t>Black</a:t>
            </a:r>
            <a:endParaRPr sz="4400" b="0" i="0" u="none" strike="noStrike" cap="none">
              <a:solidFill>
                <a:schemeClr val="lt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4"/>
        <p:cNvGrpSpPr/>
        <p:nvPr/>
      </p:nvGrpSpPr>
      <p:grpSpPr>
        <a:xfrm>
          <a:off x="0" y="0"/>
          <a:ext cx="0" cy="0"/>
          <a:chOff x="0" y="0"/>
          <a:chExt cx="0" cy="0"/>
        </a:xfrm>
      </p:grpSpPr>
      <p:pic>
        <p:nvPicPr>
          <p:cNvPr id="2245" name="Google Shape;2245;p283" descr="azusamission-thumb"/>
          <p:cNvPicPr preferRelativeResize="0"/>
          <p:nvPr/>
        </p:nvPicPr>
        <p:blipFill rotWithShape="1">
          <a:blip r:embed="rId3">
            <a:alphaModFix/>
          </a:blip>
          <a:srcRect/>
          <a:stretch/>
        </p:blipFill>
        <p:spPr>
          <a:xfrm>
            <a:off x="0" y="404813"/>
            <a:ext cx="9123363" cy="6453187"/>
          </a:xfrm>
          <a:prstGeom prst="rect">
            <a:avLst/>
          </a:prstGeom>
          <a:noFill/>
          <a:ln>
            <a:noFill/>
          </a:ln>
        </p:spPr>
      </p:pic>
      <p:sp>
        <p:nvSpPr>
          <p:cNvPr id="2246" name="Google Shape;2246;p283"/>
          <p:cNvSpPr txBox="1">
            <a:spLocks noGrp="1"/>
          </p:cNvSpPr>
          <p:nvPr>
            <p:ph type="title" idx="4294967295"/>
          </p:nvPr>
        </p:nvSpPr>
        <p:spPr>
          <a:xfrm>
            <a:off x="0" y="0"/>
            <a:ext cx="9144000" cy="90805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五旬节起源</a:t>
            </a:r>
            <a:r>
              <a:rPr lang="en-US" sz="4400" b="1" i="0" u="none" strike="noStrike" cap="none">
                <a:solidFill>
                  <a:schemeClr val="lt1"/>
                </a:solidFill>
                <a:latin typeface="Arial"/>
                <a:ea typeface="Arial"/>
                <a:cs typeface="Arial"/>
                <a:sym typeface="Arial"/>
              </a:rPr>
              <a:t> - 1901</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51"/>
        <p:cNvGrpSpPr/>
        <p:nvPr/>
      </p:nvGrpSpPr>
      <p:grpSpPr>
        <a:xfrm>
          <a:off x="0" y="0"/>
          <a:ext cx="0" cy="0"/>
          <a:chOff x="0" y="0"/>
          <a:chExt cx="0" cy="0"/>
        </a:xfrm>
      </p:grpSpPr>
      <p:pic>
        <p:nvPicPr>
          <p:cNvPr id="2252" name="Google Shape;2252;p284" descr="Dennis"/>
          <p:cNvPicPr preferRelativeResize="0"/>
          <p:nvPr/>
        </p:nvPicPr>
        <p:blipFill rotWithShape="1">
          <a:blip r:embed="rId3">
            <a:alphaModFix/>
          </a:blip>
          <a:srcRect/>
          <a:stretch/>
        </p:blipFill>
        <p:spPr>
          <a:xfrm>
            <a:off x="468313" y="836613"/>
            <a:ext cx="3675062" cy="5218112"/>
          </a:xfrm>
          <a:prstGeom prst="rect">
            <a:avLst/>
          </a:prstGeom>
          <a:noFill/>
          <a:ln>
            <a:noFill/>
          </a:ln>
        </p:spPr>
      </p:pic>
      <p:sp>
        <p:nvSpPr>
          <p:cNvPr id="2253" name="Google Shape;2253;p284"/>
          <p:cNvSpPr txBox="1">
            <a:spLocks noGrp="1"/>
          </p:cNvSpPr>
          <p:nvPr>
            <p:ph type="title" idx="4294967295"/>
          </p:nvPr>
        </p:nvSpPr>
        <p:spPr>
          <a:xfrm>
            <a:off x="-152400" y="4445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a:t>
            </a:r>
            <a:r>
              <a:rPr lang="en-US" sz="4400" b="1" i="0" u="none" strike="noStrike" cap="none">
                <a:solidFill>
                  <a:schemeClr val="lt1"/>
                </a:solidFill>
                <a:latin typeface="Arial"/>
                <a:ea typeface="Arial"/>
                <a:cs typeface="Arial"/>
                <a:sym typeface="Arial"/>
              </a:rPr>
              <a:t> - 1960</a:t>
            </a:r>
            <a:endParaRPr sz="1800" b="1" i="0" u="none" strike="noStrike" cap="none">
              <a:solidFill>
                <a:schemeClr val="lt1"/>
              </a:solidFill>
              <a:latin typeface="Arial"/>
              <a:ea typeface="Arial"/>
              <a:cs typeface="Arial"/>
              <a:sym typeface="Arial"/>
            </a:endParaRPr>
          </a:p>
        </p:txBody>
      </p:sp>
      <p:pic>
        <p:nvPicPr>
          <p:cNvPr id="2254" name="Google Shape;2254;p284" descr="episcopal"/>
          <p:cNvPicPr preferRelativeResize="0"/>
          <p:nvPr/>
        </p:nvPicPr>
        <p:blipFill rotWithShape="1">
          <a:blip r:embed="rId4">
            <a:alphaModFix/>
          </a:blip>
          <a:srcRect/>
          <a:stretch/>
        </p:blipFill>
        <p:spPr>
          <a:xfrm>
            <a:off x="4356100" y="1268413"/>
            <a:ext cx="4200525" cy="4687887"/>
          </a:xfrm>
          <a:prstGeom prst="rect">
            <a:avLst/>
          </a:prstGeom>
          <a:noFill/>
          <a:ln>
            <a:noFill/>
          </a:ln>
        </p:spPr>
      </p:pic>
      <p:sp>
        <p:nvSpPr>
          <p:cNvPr id="2255" name="Google Shape;2255;p284"/>
          <p:cNvSpPr/>
          <p:nvPr/>
        </p:nvSpPr>
        <p:spPr>
          <a:xfrm>
            <a:off x="179405" y="5856300"/>
            <a:ext cx="58872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rPr>
              <a:t>圣工会牧丹尼斯。班纳德</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0"/>
        <p:cNvGrpSpPr/>
        <p:nvPr/>
      </p:nvGrpSpPr>
      <p:grpSpPr>
        <a:xfrm>
          <a:off x="0" y="0"/>
          <a:ext cx="0" cy="0"/>
          <a:chOff x="0" y="0"/>
          <a:chExt cx="0" cy="0"/>
        </a:xfrm>
      </p:grpSpPr>
      <p:sp>
        <p:nvSpPr>
          <p:cNvPr id="2261" name="Google Shape;2261;p285"/>
          <p:cNvSpPr txBox="1">
            <a:spLocks noGrp="1"/>
          </p:cNvSpPr>
          <p:nvPr>
            <p:ph type="title" idx="4294967295"/>
          </p:nvPr>
        </p:nvSpPr>
        <p:spPr>
          <a:xfrm>
            <a:off x="-152400" y="26035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灵恩运动第三波</a:t>
            </a:r>
            <a:r>
              <a:rPr lang="en-US" sz="4400" b="1" i="0" u="none" strike="noStrike" cap="none">
                <a:solidFill>
                  <a:schemeClr val="lt1"/>
                </a:solidFill>
                <a:latin typeface="Arial"/>
                <a:ea typeface="Arial"/>
                <a:cs typeface="Arial"/>
                <a:sym typeface="Arial"/>
              </a:rPr>
              <a:t> - 1985</a:t>
            </a:r>
            <a:endParaRPr sz="1800" b="1" i="0" u="none" strike="noStrike" cap="none">
              <a:solidFill>
                <a:schemeClr val="lt1"/>
              </a:solidFill>
              <a:latin typeface="Arial"/>
              <a:ea typeface="Arial"/>
              <a:cs typeface="Arial"/>
              <a:sym typeface="Arial"/>
            </a:endParaRPr>
          </a:p>
        </p:txBody>
      </p:sp>
      <p:pic>
        <p:nvPicPr>
          <p:cNvPr id="2262" name="Google Shape;2262;p285" descr="powerhealing"/>
          <p:cNvPicPr preferRelativeResize="0"/>
          <p:nvPr/>
        </p:nvPicPr>
        <p:blipFill rotWithShape="1">
          <a:blip r:embed="rId3">
            <a:alphaModFix/>
          </a:blip>
          <a:srcRect/>
          <a:stretch/>
        </p:blipFill>
        <p:spPr>
          <a:xfrm>
            <a:off x="2936875" y="1266825"/>
            <a:ext cx="3290888" cy="5114925"/>
          </a:xfrm>
          <a:prstGeom prst="rect">
            <a:avLst/>
          </a:prstGeom>
          <a:noFill/>
          <a:ln>
            <a:noFill/>
          </a:ln>
        </p:spPr>
      </p:pic>
      <p:pic>
        <p:nvPicPr>
          <p:cNvPr id="2263" name="Google Shape;2263;p285" descr="wimber"/>
          <p:cNvPicPr preferRelativeResize="0"/>
          <p:nvPr/>
        </p:nvPicPr>
        <p:blipFill rotWithShape="1">
          <a:blip r:embed="rId4">
            <a:alphaModFix/>
          </a:blip>
          <a:srcRect/>
          <a:stretch/>
        </p:blipFill>
        <p:spPr>
          <a:xfrm>
            <a:off x="34925" y="1471613"/>
            <a:ext cx="3106738" cy="4851400"/>
          </a:xfrm>
          <a:prstGeom prst="rect">
            <a:avLst/>
          </a:prstGeom>
          <a:noFill/>
          <a:ln>
            <a:noFill/>
          </a:ln>
        </p:spPr>
      </p:pic>
      <p:pic>
        <p:nvPicPr>
          <p:cNvPr id="2264" name="Google Shape;2264;p285" descr="powerevangelism"/>
          <p:cNvPicPr preferRelativeResize="0"/>
          <p:nvPr/>
        </p:nvPicPr>
        <p:blipFill rotWithShape="1">
          <a:blip r:embed="rId5">
            <a:alphaModFix/>
          </a:blip>
          <a:srcRect/>
          <a:stretch/>
        </p:blipFill>
        <p:spPr>
          <a:xfrm>
            <a:off x="6100763" y="1409700"/>
            <a:ext cx="3054350" cy="48879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9"/>
        <p:cNvGrpSpPr/>
        <p:nvPr/>
      </p:nvGrpSpPr>
      <p:grpSpPr>
        <a:xfrm>
          <a:off x="0" y="0"/>
          <a:ext cx="0" cy="0"/>
          <a:chOff x="0" y="0"/>
          <a:chExt cx="0" cy="0"/>
        </a:xfrm>
      </p:grpSpPr>
      <p:sp>
        <p:nvSpPr>
          <p:cNvPr id="2270" name="Google Shape;2270;p286"/>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灵恩运动浪潮</a:t>
            </a:r>
            <a:r>
              <a:rPr lang="en-US" sz="4400" b="1" i="0" u="none" strike="noStrike" cap="none">
                <a:solidFill>
                  <a:schemeClr val="lt1"/>
                </a:solidFill>
                <a:latin typeface="Arial"/>
                <a:ea typeface="Arial"/>
                <a:cs typeface="Arial"/>
                <a:sym typeface="Arial"/>
              </a:rPr>
              <a:t> </a:t>
            </a:r>
            <a:r>
              <a:rPr lang="en-US" b="1">
                <a:solidFill>
                  <a:schemeClr val="lt1"/>
                </a:solidFill>
              </a:rPr>
              <a:t>（1901- 现在）</a:t>
            </a:r>
            <a:endParaRPr sz="1800" b="1" i="0" u="none" strike="noStrike" cap="none">
              <a:solidFill>
                <a:schemeClr val="lt1"/>
              </a:solidFill>
              <a:latin typeface="Arial"/>
              <a:ea typeface="Arial"/>
              <a:cs typeface="Arial"/>
              <a:sym typeface="Arial"/>
            </a:endParaRPr>
          </a:p>
        </p:txBody>
      </p:sp>
      <p:pic>
        <p:nvPicPr>
          <p:cNvPr id="2271" name="Google Shape;2271;p286" descr="Graph"/>
          <p:cNvPicPr preferRelativeResize="0"/>
          <p:nvPr/>
        </p:nvPicPr>
        <p:blipFill rotWithShape="1">
          <a:blip r:embed="rId3">
            <a:alphaModFix/>
          </a:blip>
          <a:srcRect/>
          <a:stretch/>
        </p:blipFill>
        <p:spPr>
          <a:xfrm>
            <a:off x="1295400" y="1447800"/>
            <a:ext cx="6503988" cy="5105400"/>
          </a:xfrm>
          <a:prstGeom prst="rect">
            <a:avLst/>
          </a:prstGeom>
          <a:noFill/>
          <a:ln>
            <a:noFill/>
          </a:ln>
        </p:spPr>
      </p:pic>
      <p:sp>
        <p:nvSpPr>
          <p:cNvPr id="2272" name="Google Shape;2272;p286"/>
          <p:cNvSpPr/>
          <p:nvPr/>
        </p:nvSpPr>
        <p:spPr>
          <a:xfrm>
            <a:off x="23622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rPr>
              <a:t>五旬节运动</a:t>
            </a:r>
            <a:endParaRPr sz="800" b="1" i="0" u="none" strike="noStrike" cap="none">
              <a:solidFill>
                <a:srgbClr val="FFFFFF"/>
              </a:solidFill>
              <a:latin typeface="Arial"/>
              <a:ea typeface="Arial"/>
              <a:cs typeface="Arial"/>
              <a:sym typeface="Arial"/>
            </a:endParaRPr>
          </a:p>
        </p:txBody>
      </p:sp>
      <p:sp>
        <p:nvSpPr>
          <p:cNvPr id="2273" name="Google Shape;2273;p286"/>
          <p:cNvSpPr/>
          <p:nvPr/>
        </p:nvSpPr>
        <p:spPr>
          <a:xfrm>
            <a:off x="41529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rPr>
              <a:t>灵恩运动</a:t>
            </a:r>
            <a:endParaRPr sz="800" b="1" i="0" u="none" strike="noStrike" cap="none">
              <a:solidFill>
                <a:srgbClr val="FFFFFF"/>
              </a:solidFill>
              <a:latin typeface="Arial"/>
              <a:ea typeface="Arial"/>
              <a:cs typeface="Arial"/>
              <a:sym typeface="Arial"/>
            </a:endParaRPr>
          </a:p>
        </p:txBody>
      </p:sp>
      <p:sp>
        <p:nvSpPr>
          <p:cNvPr id="2274" name="Google Shape;2274;p286"/>
          <p:cNvSpPr/>
          <p:nvPr/>
        </p:nvSpPr>
        <p:spPr>
          <a:xfrm>
            <a:off x="59436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rPr>
              <a:t>第三波</a:t>
            </a:r>
            <a:endParaRPr sz="800" b="1"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2133</Words>
  <Application>Microsoft Macintosh PowerPoint</Application>
  <PresentationFormat>On-screen Show (4:3)</PresentationFormat>
  <Paragraphs>615</Paragraphs>
  <Slides>59</Slides>
  <Notes>57</Notes>
  <HiddenSlides>0</HiddenSlides>
  <MMClips>0</MMClips>
  <ScaleCrop>false</ScaleCrop>
  <HeadingPairs>
    <vt:vector size="6" baseType="variant">
      <vt:variant>
        <vt:lpstr>Fonts Used</vt:lpstr>
      </vt:variant>
      <vt:variant>
        <vt:i4>9</vt:i4>
      </vt:variant>
      <vt:variant>
        <vt:lpstr>Theme</vt:lpstr>
      </vt:variant>
      <vt:variant>
        <vt:i4>23</vt:i4>
      </vt:variant>
      <vt:variant>
        <vt:lpstr>Slide Titles</vt:lpstr>
      </vt:variant>
      <vt:variant>
        <vt:i4>59</vt:i4>
      </vt:variant>
    </vt:vector>
  </HeadingPairs>
  <TitlesOfParts>
    <vt:vector size="91" baseType="lpstr">
      <vt:lpstr>Arial Black</vt:lpstr>
      <vt:lpstr>Calibri</vt:lpstr>
      <vt:lpstr>Arial</vt:lpstr>
      <vt:lpstr>宋体</vt:lpstr>
      <vt:lpstr>ＭＳ Ｐゴシック</vt:lpstr>
      <vt:lpstr>Noto Sans Symbols</vt:lpstr>
      <vt:lpstr>Helvetica Neue</vt:lpstr>
      <vt:lpstr>Times New Roman</vt:lpstr>
      <vt:lpstr>Times</vt:lpstr>
      <vt:lpstr>Blank Presentation</vt:lpstr>
      <vt:lpstr>1_Blank Presentation</vt:lpstr>
      <vt:lpstr>17_Default Design</vt:lpstr>
      <vt:lpstr>21_Blank Presentation</vt:lpstr>
      <vt:lpstr>18_Default Design</vt:lpstr>
      <vt:lpstr>3_Communicating Bad News</vt:lpstr>
      <vt:lpstr>1_Communicating Bad News</vt:lpstr>
      <vt:lpstr>Communicating Bad News</vt:lpstr>
      <vt:lpstr>22_Blank Presentation</vt:lpstr>
      <vt:lpstr>4_Blank Presentation</vt:lpstr>
      <vt:lpstr>5_Blank Presentation</vt:lpstr>
      <vt:lpstr>5_Default Design</vt:lpstr>
      <vt:lpstr>20_Default Design</vt:lpstr>
      <vt:lpstr>21_Default Design</vt:lpstr>
      <vt:lpstr>22_Default Design</vt:lpstr>
      <vt:lpstr>23_Default Design</vt:lpstr>
      <vt:lpstr>24_Default Design</vt:lpstr>
      <vt:lpstr>25_Default Design</vt:lpstr>
      <vt:lpstr>Default Design</vt:lpstr>
      <vt:lpstr>19_Default Design</vt:lpstr>
      <vt:lpstr>3_Blank Presentation</vt:lpstr>
      <vt:lpstr>23_Blank Presentation</vt:lpstr>
      <vt:lpstr>Orbit</vt:lpstr>
      <vt:lpstr>属灵恩赐介绍 （单元一）</vt:lpstr>
      <vt:lpstr>发掘您的恩赐</vt:lpstr>
      <vt:lpstr>飞机引擎出状况</vt:lpstr>
      <vt:lpstr>"It's all about ME"</vt:lpstr>
      <vt:lpstr>"焦点全在乎我们"</vt:lpstr>
      <vt:lpstr>五旬节起源 - 1901</vt:lpstr>
      <vt:lpstr>灵恩运动 - 1960</vt:lpstr>
      <vt:lpstr>灵恩运动第三波 - 1985</vt:lpstr>
      <vt:lpstr>灵恩运动浪潮 （1901- 现在）</vt:lpstr>
      <vt:lpstr>The Wayward Local Church</vt:lpstr>
      <vt:lpstr>今天我们会探讨的课题…</vt:lpstr>
      <vt:lpstr>属灵的恩赐</vt:lpstr>
      <vt:lpstr>I. 理解属灵恩赐应当从尊基督为主开始(12:1-3).</vt:lpstr>
      <vt:lpstr>格林多前 12:1-3 (CNV)</vt:lpstr>
      <vt:lpstr>哥林多前12 的基本议题</vt:lpstr>
      <vt:lpstr>什么是属灵恩赐?</vt:lpstr>
      <vt:lpstr>什么是属灵的恩赐?</vt:lpstr>
      <vt:lpstr>什么是属灵恩赐? </vt:lpstr>
      <vt:lpstr>谁会得到属灵恩赐？</vt:lpstr>
      <vt:lpstr>我?  天才?</vt:lpstr>
      <vt:lpstr>每一位信徒都有恩赐</vt:lpstr>
      <vt:lpstr>你是否发掘你的恩赐了？</vt:lpstr>
      <vt:lpstr>哥林多前12 的基本议题</vt:lpstr>
      <vt:lpstr>每位信徒是在何时得到恩赐?</vt:lpstr>
      <vt:lpstr>Black</vt:lpstr>
      <vt:lpstr>Black</vt:lpstr>
      <vt:lpstr>格林多前 12:1-3 (CNV)</vt:lpstr>
      <vt:lpstr>Black</vt:lpstr>
      <vt:lpstr>耶稣基督是主 = 神</vt:lpstr>
      <vt:lpstr>II. 不同的恩赐在三位一体的神中合一  (12:4-6).</vt:lpstr>
      <vt:lpstr>格林多前 12:4-6 (CNV)</vt:lpstr>
      <vt:lpstr>给予</vt:lpstr>
      <vt:lpstr>给予</vt:lpstr>
      <vt:lpstr>委任</vt:lpstr>
      <vt:lpstr>赐能力</vt:lpstr>
      <vt:lpstr>三一神的参与</vt:lpstr>
      <vt:lpstr>谁给予属灵恩赐？</vt:lpstr>
      <vt:lpstr>何处，何时，为何？</vt:lpstr>
      <vt:lpstr>才能与属灵恩赐</vt:lpstr>
      <vt:lpstr>真正的问题</vt:lpstr>
      <vt:lpstr>恩赐的基础与结果</vt:lpstr>
      <vt:lpstr>恩赐的基础与结果</vt:lpstr>
      <vt:lpstr>恩赐的基础与性质</vt:lpstr>
      <vt:lpstr>重点</vt:lpstr>
      <vt:lpstr>为何需要认知与研究我们的属灵恩赐？</vt:lpstr>
      <vt:lpstr>为何需要认知与研究我们的属灵恩赐？ </vt:lpstr>
      <vt:lpstr>PowerPoint Presentation</vt:lpstr>
      <vt:lpstr>属灵恩赐与神的戒命</vt:lpstr>
      <vt:lpstr>属灵恩赐与神的戒命 </vt:lpstr>
      <vt:lpstr>我们需要明白各恩赐的定义</vt:lpstr>
      <vt:lpstr>新约属灵恩赐单</vt:lpstr>
      <vt:lpstr>属灵恩赐的大纲和分类图表</vt:lpstr>
      <vt:lpstr>婚姻和守独生都算是属灵恩赐吗</vt:lpstr>
      <vt:lpstr>白雪公主综合征</vt:lpstr>
      <vt:lpstr>"不结婚便无法了解何为 真的幸福…"</vt:lpstr>
      <vt:lpstr>属灵恩赐是否会永远存留在信徒生命中 (列：永久性)？</vt:lpstr>
      <vt:lpstr>“就像一个身体有许多肢体，各肢体都有不同的功用；5照样，我们大家在基督里成为一个身体，也是互相作肢体。” (罗马书 12:4-5 新译本)</vt:lpstr>
      <vt:lpstr>圣灵论链接地址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属灵恩赐介绍 （单元一）</dc:title>
  <dc:creator>Yap Wee Lee</dc:creator>
  <cp:lastModifiedBy>Rick Griffith</cp:lastModifiedBy>
  <cp:revision>11</cp:revision>
  <dcterms:modified xsi:type="dcterms:W3CDTF">2018-11-14T01:20:21Z</dcterms:modified>
</cp:coreProperties>
</file>