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theme/themeOverride2.xml" ContentType="application/vnd.openxmlformats-officedocument.themeOverride+xml"/>
  <Override PartName="/ppt/notesSlides/notesSlide34.xml" ContentType="application/vnd.openxmlformats-officedocument.presentationml.notesSlide+xml"/>
  <Override PartName="/ppt/theme/themeOverride3.xml" ContentType="application/vnd.openxmlformats-officedocument.themeOverride+xml"/>
  <Override PartName="/ppt/notesSlides/notesSlide35.xml" ContentType="application/vnd.openxmlformats-officedocument.presentationml.notesSlide+xml"/>
  <Override PartName="/ppt/theme/themeOverride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2" r:id="rId3"/>
    <p:sldMasterId id="2147483684"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9" r:id="rId15"/>
    <p:sldMasterId id="2147483831" r:id="rId16"/>
    <p:sldMasterId id="2147483842" r:id="rId17"/>
    <p:sldMasterId id="2147483854" r:id="rId18"/>
    <p:sldMasterId id="2147483866" r:id="rId19"/>
    <p:sldMasterId id="2147483869" r:id="rId20"/>
    <p:sldMasterId id="2147483881" r:id="rId21"/>
    <p:sldMasterId id="2147483905" r:id="rId22"/>
    <p:sldMasterId id="2147483917" r:id="rId23"/>
    <p:sldMasterId id="2147483929" r:id="rId24"/>
  </p:sldMasterIdLst>
  <p:notesMasterIdLst>
    <p:notesMasterId r:id="rId82"/>
  </p:notesMasterIdLst>
  <p:sldIdLst>
    <p:sldId id="256" r:id="rId25"/>
    <p:sldId id="257" r:id="rId26"/>
    <p:sldId id="258" r:id="rId27"/>
    <p:sldId id="259" r:id="rId28"/>
    <p:sldId id="260" r:id="rId29"/>
    <p:sldId id="261" r:id="rId30"/>
    <p:sldId id="262" r:id="rId31"/>
    <p:sldId id="339" r:id="rId32"/>
    <p:sldId id="316" r:id="rId33"/>
    <p:sldId id="337" r:id="rId34"/>
    <p:sldId id="338" r:id="rId35"/>
    <p:sldId id="341"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Lst>
  <p:sldSz cx="9144000" cy="6858000" type="screen4x3"/>
  <p:notesSz cx="6858000" cy="9144000"/>
  <p:embeddedFontLst>
    <p:embeddedFont>
      <p:font typeface="Arial Black" panose="020B0604020202020204" pitchFamily="34" charset="0"/>
      <p:regular r:id="rId83"/>
    </p:embeddedFont>
    <p:embeddedFont>
      <p:font typeface="Arial Narrow" panose="020B0604020202020204" pitchFamily="34" charset="0"/>
      <p:regular r:id="rId84"/>
    </p:embeddedFont>
    <p:embeddedFont>
      <p:font typeface="Bilbo"/>
      <p:regular r:id="rId85"/>
    </p:embeddedFont>
    <p:embeddedFont>
      <p:font typeface="Calibri" panose="020F0502020204030204" pitchFamily="34" charset="0"/>
      <p:regular r:id="rId86"/>
      <p:bold r:id="rId87"/>
      <p:italic r:id="rId88"/>
      <p:boldItalic r:id="rId89"/>
    </p:embeddedFont>
    <p:embeddedFont>
      <p:font typeface="Impact" panose="020B0806030902050204" pitchFamily="34" charset="0"/>
      <p:regular r:id="rId90"/>
    </p:embeddedFont>
    <p:embeddedFont>
      <p:font typeface="MS PGothic" panose="020B0600070205080204" pitchFamily="34" charset="-128"/>
      <p:regular r:id="rId91"/>
    </p:embeddedFont>
    <p:embeddedFont>
      <p:font typeface="MS PGothic" panose="020B0600070205080204" pitchFamily="34" charset="-128"/>
      <p:regular r:id="rId91"/>
    </p:embeddedFont>
    <p:embeddedFont>
      <p:font typeface="SimSun" panose="02010600030101010101" pitchFamily="2" charset="-122"/>
      <p:regular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4">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7A0926-81FE-4E4B-8F1D-D13F4D1346DB}" styleName="Table_0">
    <a:wholeTbl>
      <a:tcTxStyle>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09"/>
    <p:restoredTop sz="74431"/>
  </p:normalViewPr>
  <p:slideViewPr>
    <p:cSldViewPr snapToGrid="0">
      <p:cViewPr>
        <p:scale>
          <a:sx n="173" d="100"/>
          <a:sy n="173" d="100"/>
        </p:scale>
        <p:origin x="184" y="-2352"/>
      </p:cViewPr>
      <p:guideLst>
        <p:guide orient="horz" pos="2194"/>
        <p:guide pos="285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font" Target="fonts/font8.fntdata"/><Relationship Id="rId95"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font" Target="fonts/font3.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font" Target="fonts/font5.fntdata"/><Relationship Id="rId61" Type="http://schemas.openxmlformats.org/officeDocument/2006/relationships/slide" Target="slides/slide37.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360"/>
              </a:spcBef>
              <a:spcAft>
                <a:spcPts val="0"/>
              </a:spcAft>
              <a:buSzPts val="1400"/>
              <a:buNone/>
              <a:def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nbible.com/romans/8-16.htm"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nbible.com/romans/8-17.ht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rPr>
              <a:t>1</a:t>
            </a:fld>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31" name="Google Shape;2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2" name="Google Shape;223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Similar to when Jesus was baptized with the Spirit at his water baptism, when you trusted Christ, you were baptized or initiated into this universal church.</a:t>
            </a: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8" name="Google Shape;24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5" name="Google Shape;246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17</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471" name="Google Shape;24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72" name="Google Shape;2472;p16: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6"/>
        <p:cNvGrpSpPr/>
        <p:nvPr/>
      </p:nvGrpSpPr>
      <p:grpSpPr>
        <a:xfrm>
          <a:off x="0" y="0"/>
          <a:ext cx="0" cy="0"/>
          <a:chOff x="0" y="0"/>
          <a:chExt cx="0" cy="0"/>
        </a:xfrm>
      </p:grpSpPr>
      <p:sp>
        <p:nvSpPr>
          <p:cNvPr id="2477" name="Google Shape;247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8" name="Google Shape;24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15" name="Google Shape;251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20</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522" name="Google Shape;25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23" name="Google Shape;2523;p1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1" name="Google Shape;253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9" name="Google Shape;257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6" name="Google Shape;258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Throwing a fit is natural for a baby—but it is totally inappropriate for an adult.  The Corinthians were acting like babies.</a:t>
            </a: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87" name="Google Shape;2587;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23</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24</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596" name="Google Shape;2596;p2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24</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597" name="Google Shape;25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98" name="Google Shape;2598;p2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Slaying in the Spirit</a:t>
            </a:r>
          </a:p>
        </p:txBody>
      </p:sp>
      <p:sp>
        <p:nvSpPr>
          <p:cNvPr id="2239" name="Google Shape;22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25</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607" name="Google Shape;260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08" name="Google Shape;2608;p2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26</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614" name="Google Shape;26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5" name="Google Shape;2615;p2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3" name="Google Shape;2623;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2" name="Google Shape;2632;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29</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
        <p:nvSpPr>
          <p:cNvPr id="2645" name="Google Shape;2645;p2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6" name="Google Shape;2646;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If you're asked if you've received the “baptism of the Spirit,” what will you say? </a:t>
            </a: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p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30</a:t>
            </a:fld>
            <a:endParaRPr sz="1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53" name="Google Shape;265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4" name="Google Shape;2654;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a:solidFill>
                  <a:srgbClr val="000000"/>
                </a:solidFill>
                <a:latin typeface="Arial" panose="020B0604020202020204"/>
                <a:ea typeface="Arial" panose="020B0604020202020204"/>
                <a:cs typeface="Arial" panose="020B0604020202020204"/>
                <a:sym typeface="Arial" panose="020B0604020202020204"/>
              </a:rPr>
              <a:t>31</a:t>
            </a:fld>
            <a:endParaRPr sz="1200" b="1">
              <a:solidFill>
                <a:srgbClr val="000000"/>
              </a:solidFill>
              <a:latin typeface="Arial" panose="020B0604020202020204"/>
              <a:ea typeface="Arial" panose="020B0604020202020204"/>
              <a:cs typeface="Arial" panose="020B0604020202020204"/>
              <a:sym typeface="Arial" panose="020B0604020202020204"/>
            </a:endParaRPr>
          </a:p>
        </p:txBody>
      </p:sp>
      <p:sp>
        <p:nvSpPr>
          <p:cNvPr id="2661" name="Google Shape;266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2" name="Google Shape;2662;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a:solidFill>
                  <a:srgbClr val="000000"/>
                </a:solidFill>
                <a:latin typeface="Arial" panose="020B0604020202020204"/>
                <a:ea typeface="Arial" panose="020B0604020202020204"/>
                <a:cs typeface="Arial" panose="020B0604020202020204"/>
                <a:sym typeface="Arial" panose="020B0604020202020204"/>
              </a:rPr>
              <a:t>32</a:t>
            </a:fld>
            <a:endParaRPr sz="1200" b="1">
              <a:solidFill>
                <a:srgbClr val="000000"/>
              </a:solidFill>
              <a:latin typeface="Arial" panose="020B0604020202020204"/>
              <a:ea typeface="Arial" panose="020B0604020202020204"/>
              <a:cs typeface="Arial" panose="020B0604020202020204"/>
              <a:sym typeface="Arial" panose="020B0604020202020204"/>
            </a:endParaRPr>
          </a:p>
        </p:txBody>
      </p:sp>
      <p:sp>
        <p:nvSpPr>
          <p:cNvPr id="2670" name="Google Shape;267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1" name="Google Shape;2671;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7"/>
        <p:cNvGrpSpPr/>
        <p:nvPr/>
      </p:nvGrpSpPr>
      <p:grpSpPr>
        <a:xfrm>
          <a:off x="0" y="0"/>
          <a:ext cx="0" cy="0"/>
          <a:chOff x="0" y="0"/>
          <a:chExt cx="0" cy="0"/>
        </a:xfrm>
      </p:grpSpPr>
      <p:sp>
        <p:nvSpPr>
          <p:cNvPr id="2678" name="Google Shape;2678;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Walking in the Spirit--keep in step with the Spirit? </a:t>
            </a:r>
          </a:p>
          <a:p>
            <a:pPr marL="0" lvl="0" indent="0" algn="l" rtl="0">
              <a:spcBef>
                <a:spcPts val="360"/>
              </a:spcBef>
              <a:spcAft>
                <a:spcPts val="0"/>
              </a:spcAft>
              <a:buNone/>
            </a:pPr>
            <a:r>
              <a:rPr lang="en-US"/>
              <a:t>Walk - to obey </a:t>
            </a:r>
          </a:p>
        </p:txBody>
      </p:sp>
      <p:sp>
        <p:nvSpPr>
          <p:cNvPr id="2679" name="Google Shape;267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86" name="Google Shape;268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p3:notes"/>
          <p:cNvSpPr txBox="1"/>
          <p:nvPr/>
        </p:nvSpPr>
        <p:spPr>
          <a:xfrm>
            <a:off x="3885453" y="8686726"/>
            <a:ext cx="2972547" cy="45727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rPr>
              <a:t>3</a:t>
            </a:fld>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46" name="Google Shape;2246;p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7" name="Google Shape;2247;p3:notes"/>
          <p:cNvSpPr txBox="1">
            <a:spLocks noGrp="1"/>
          </p:cNvSpPr>
          <p:nvPr>
            <p:ph type="body" idx="1"/>
          </p:nvPr>
        </p:nvSpPr>
        <p:spPr>
          <a:xfrm>
            <a:off x="914508" y="4343363"/>
            <a:ext cx="5028986" cy="41154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So many aberrations of this exist today—even "swimming in the Spirit"!</a:t>
            </a:r>
          </a:p>
          <a:p>
            <a:pPr marL="0" marR="0" lvl="0" indent="0" algn="l" rtl="0">
              <a:spcBef>
                <a:spcPts val="360"/>
              </a:spcBef>
              <a:spcAft>
                <a:spcPts val="0"/>
              </a:spcAft>
              <a:buNone/>
            </a:pPr>
            <a:r>
              <a:rPr lang="en-US" sz="1200" b="1" i="0" u="none" strike="noStrike" cap="none">
                <a:solidFill>
                  <a:srgbClr val="0000CC"/>
                </a:solidFill>
                <a:latin typeface="Times New Roman" panose="02020603050405020304"/>
                <a:ea typeface="Times New Roman" panose="02020603050405020304"/>
                <a:cs typeface="Times New Roman" panose="02020603050405020304"/>
                <a:sym typeface="Times New Roman" panose="02020603050405020304"/>
              </a:rPr>
              <a:t>www.ohiem.org/ photo-album/index.htm</a:t>
            </a:r>
            <a:endParaRPr sz="1200" b="1" i="0" u="none" strike="noStrike" cap="none">
              <a:solidFill>
                <a:srgbClr val="0000CC"/>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3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35</a:t>
            </a:fld>
            <a:endParaRPr sz="1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93" name="Google Shape;269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4" name="Google Shape;2694;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Singaporean friend gave me a booklet in 1981 that has had a profound impact on me George Mueller was a German missionary to England in the mid-1800s with whom many Christians are acquainted.  He founded several orphanages for the Lord and saw God answer over 50,000 prayers recorded in his lifetime (he kept a meticulous journal of his requests and God’s answers).  I know of no other human source that can help us seize the will of God more than Mueller.  Here are his steps to how the Spirit led him during his lifetime of over 92 years (1805-1898).</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1.	I SEEK AT THE BEGINNING to get my heart into such a state that it has no will of its own in regard to a given matter.  Nine-tenths of the trouble with people is just here.  Nine-tenths of the difficulties are overcome when our hearts are ready to do the Lord's will, whatever it may be.  When one is truly in this state, it is usually but a little way to the knowledge of what His will is.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	HAVING DONE THIS, I do not leave the result to feeling or simple impression.  If I do so, I make myself liable to great delusions.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3.	I SEEK THE WILL of the Spirit of God through, or in connection with, the Word of God.  The Spirit and the Word must be combined.  If I look to the Spirit alone without the Word I lay myself open to great delusions also.  If the Holy Ghost guides us at all, He will do it according to the Scriptures and never contrary to them.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4.	NEXT I TAKE into account providential circumstances.  These often plainly indicate God's will in connection with His Word and Spirit.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5.	I ASK GOD in prayer to reveal His will to me aright.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6.	THUS, THROUGH PRAYER to God, the study of the Word, and reflection, I come to a deliberate judgment according to the best of my ability and knowledge, and if my mind is thus at peace, and continues so after two or three more petitions, I proceed accordingly.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In trivial matters, and in transactions involving most important issues, I have found this method always effective.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Source: George Mueller, “How I Ascertain the Will of God,” from “An Hour with George Mueller: The Man of Faith to Whom God Gave Millions” ed. A. Sims (Warren Myers, P.O. Box 125: Singapore), ca. 1981.</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lvl="0" indent="0" algn="l" rtl="0">
              <a:spcBef>
                <a:spcPts val="360"/>
              </a:spcBef>
              <a:spcAft>
                <a:spcPts val="0"/>
              </a:spcAft>
              <a:buNone/>
            </a:pPr>
            <a:endParaRPr dirty="0"/>
          </a:p>
        </p:txBody>
      </p:sp>
      <p:sp>
        <p:nvSpPr>
          <p:cNvPr id="2702" name="Google Shape;270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8"/>
        <p:cNvGrpSpPr/>
        <p:nvPr/>
      </p:nvGrpSpPr>
      <p:grpSpPr>
        <a:xfrm>
          <a:off x="0" y="0"/>
          <a:ext cx="0" cy="0"/>
          <a:chOff x="0" y="0"/>
          <a:chExt cx="0" cy="0"/>
        </a:xfrm>
      </p:grpSpPr>
      <p:sp>
        <p:nvSpPr>
          <p:cNvPr id="2709" name="Google Shape;2709;p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37</a:t>
            </a:fld>
            <a:endParaRPr sz="1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10" name="Google Shape;271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1" name="Google Shape;2711;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err="1">
                <a:solidFill>
                  <a:srgbClr val="001320"/>
                </a:solidFill>
                <a:highlight>
                  <a:srgbClr val="FDFEFF"/>
                </a:highlight>
                <a:latin typeface="Arial" panose="020B0604020202020204"/>
                <a:ea typeface="Arial" panose="020B0604020202020204"/>
                <a:cs typeface="Arial" panose="020B0604020202020204"/>
                <a:sym typeface="Arial" panose="020B0604020202020204"/>
              </a:rPr>
              <a:t>你们接受的，不是奴仆的灵，使你们仍旧惧怕；你们接受的，是使人成为嗣子的灵，使我们呼叫「阿爸、父</a:t>
            </a:r>
            <a:r>
              <a:rPr lang="en-US" dirty="0">
                <a:solidFill>
                  <a:srgbClr val="001320"/>
                </a:solidFill>
                <a:highlight>
                  <a:srgbClr val="FDFEFF"/>
                </a:highlight>
                <a:latin typeface="Arial" panose="020B0604020202020204"/>
                <a:ea typeface="Arial" panose="020B0604020202020204"/>
                <a:cs typeface="Arial" panose="020B0604020202020204"/>
                <a:sym typeface="Arial" panose="020B0604020202020204"/>
              </a:rPr>
              <a:t>」。 </a:t>
            </a:r>
            <a:r>
              <a:rPr lang="en-US" sz="850" b="1" u="sng" dirty="0">
                <a:solidFill>
                  <a:srgbClr val="0092F2"/>
                </a:solidFill>
                <a:highlight>
                  <a:srgbClr val="FDFEFF"/>
                </a:highlight>
                <a:latin typeface="Arial" panose="020B0604020202020204"/>
                <a:ea typeface="Arial" panose="020B0604020202020204"/>
                <a:cs typeface="Arial" panose="020B0604020202020204"/>
                <a:sym typeface="Arial" panose="020B0604020202020204"/>
                <a:hlinkClick r:id="rId3"/>
              </a:rPr>
              <a:t>16</a:t>
            </a:r>
            <a:r>
              <a:rPr lang="en-US" dirty="0">
                <a:solidFill>
                  <a:srgbClr val="001320"/>
                </a:solidFill>
                <a:highlight>
                  <a:srgbClr val="FDFEFF"/>
                </a:highlight>
                <a:latin typeface="Arial" panose="020B0604020202020204"/>
                <a:ea typeface="Arial" panose="020B0604020202020204"/>
                <a:cs typeface="Arial" panose="020B0604020202020204"/>
                <a:sym typeface="Arial" panose="020B0604020202020204"/>
              </a:rPr>
              <a:t>圣灵亲自和我们的灵一同证明我们是　</a:t>
            </a:r>
            <a:r>
              <a:rPr lang="en-US" dirty="0" err="1">
                <a:solidFill>
                  <a:srgbClr val="001320"/>
                </a:solidFill>
                <a:highlight>
                  <a:srgbClr val="FDFEFF"/>
                </a:highlight>
                <a:latin typeface="Arial" panose="020B0604020202020204"/>
                <a:ea typeface="Arial" panose="020B0604020202020204"/>
                <a:cs typeface="Arial" panose="020B0604020202020204"/>
                <a:sym typeface="Arial" panose="020B0604020202020204"/>
              </a:rPr>
              <a:t>神的儿女</a:t>
            </a:r>
            <a:r>
              <a:rPr lang="en-US" dirty="0">
                <a:solidFill>
                  <a:srgbClr val="001320"/>
                </a:solidFill>
                <a:highlight>
                  <a:srgbClr val="FDFEFF"/>
                </a:highlight>
                <a:latin typeface="Arial" panose="020B0604020202020204"/>
                <a:ea typeface="Arial" panose="020B0604020202020204"/>
                <a:cs typeface="Arial" panose="020B0604020202020204"/>
                <a:sym typeface="Arial" panose="020B0604020202020204"/>
              </a:rPr>
              <a:t>。 </a:t>
            </a:r>
            <a:r>
              <a:rPr lang="en-US" sz="850" b="1" u="sng" dirty="0">
                <a:solidFill>
                  <a:srgbClr val="0092F2"/>
                </a:solidFill>
                <a:highlight>
                  <a:srgbClr val="FDFEFF"/>
                </a:highlight>
                <a:latin typeface="Arial" panose="020B0604020202020204"/>
                <a:ea typeface="Arial" panose="020B0604020202020204"/>
                <a:cs typeface="Arial" panose="020B0604020202020204"/>
                <a:sym typeface="Arial" panose="020B0604020202020204"/>
                <a:hlinkClick r:id="rId4"/>
              </a:rPr>
              <a:t>17</a:t>
            </a:r>
            <a:r>
              <a:rPr lang="en-US" dirty="0">
                <a:solidFill>
                  <a:srgbClr val="001320"/>
                </a:solidFill>
                <a:highlight>
                  <a:srgbClr val="FDFEFF"/>
                </a:highlight>
                <a:latin typeface="Arial" panose="020B0604020202020204"/>
                <a:ea typeface="Arial" panose="020B0604020202020204"/>
                <a:cs typeface="Arial" panose="020B0604020202020204"/>
                <a:sym typeface="Arial" panose="020B0604020202020204"/>
              </a:rPr>
              <a:t>既然是儿女，就是後嗣；是　</a:t>
            </a:r>
            <a:r>
              <a:rPr lang="en-US" dirty="0" err="1">
                <a:solidFill>
                  <a:srgbClr val="001320"/>
                </a:solidFill>
                <a:highlight>
                  <a:srgbClr val="FDFEFF"/>
                </a:highlight>
                <a:latin typeface="Arial" panose="020B0604020202020204"/>
                <a:ea typeface="Arial" panose="020B0604020202020204"/>
                <a:cs typeface="Arial" panose="020B0604020202020204"/>
                <a:sym typeface="Arial" panose="020B0604020202020204"/>
              </a:rPr>
              <a:t>神的後嗣，也和基督一同作後嗣。我们既然和他一同受苦，就必和他一同得荣耀</a:t>
            </a:r>
            <a:r>
              <a:rPr lang="en-US" dirty="0">
                <a:solidFill>
                  <a:srgbClr val="001320"/>
                </a:solidFill>
                <a:highlight>
                  <a:srgbClr val="FDFEFF"/>
                </a:highlight>
                <a:latin typeface="Arial" panose="020B0604020202020204"/>
                <a:ea typeface="Arial" panose="020B0604020202020204"/>
                <a:cs typeface="Arial" panose="020B0604020202020204"/>
                <a:sym typeface="Arial" panose="020B0604020202020204"/>
              </a:rPr>
              <a:t>。</a:t>
            </a:r>
          </a:p>
        </p:txBody>
      </p:sp>
      <p:sp>
        <p:nvSpPr>
          <p:cNvPr id="2719" name="Google Shape;271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449eda1073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6" name="Google Shape;2726;g449eda107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2"/>
        <p:cNvGrpSpPr/>
        <p:nvPr/>
      </p:nvGrpSpPr>
      <p:grpSpPr>
        <a:xfrm>
          <a:off x="0" y="0"/>
          <a:ext cx="0" cy="0"/>
          <a:chOff x="0" y="0"/>
          <a:chExt cx="0" cy="0"/>
        </a:xfrm>
      </p:grpSpPr>
      <p:sp>
        <p:nvSpPr>
          <p:cNvPr id="2733" name="Google Shape;2733;g449eda1073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4" name="Google Shape;2734;g449eda1073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449eda1073_0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42" name="Google Shape;2742;g449eda1073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750" name="Google Shape;275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5"/>
        <p:cNvGrpSpPr/>
        <p:nvPr/>
      </p:nvGrpSpPr>
      <p:grpSpPr>
        <a:xfrm>
          <a:off x="0" y="0"/>
          <a:ext cx="0" cy="0"/>
          <a:chOff x="0" y="0"/>
          <a:chExt cx="0" cy="0"/>
        </a:xfrm>
      </p:grpSpPr>
      <p:sp>
        <p:nvSpPr>
          <p:cNvPr id="2756" name="Google Shape;2756;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57" name="Google Shape;275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7" name="Google Shape;276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4" name="Google Shape;2254;p4:notes"/>
          <p:cNvSpPr txBox="1">
            <a:spLocks noGrp="1"/>
          </p:cNvSpPr>
          <p:nvPr>
            <p:ph type="body" idx="1"/>
          </p:nvPr>
        </p:nvSpPr>
        <p:spPr>
          <a:xfrm>
            <a:off x="914508" y="4343363"/>
            <a:ext cx="5028986" cy="41154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 say, "There's no such thing as the baptism </a:t>
            </a:r>
            <a:r>
              <a:rPr lang="en-US" sz="1200" b="1"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of </a:t>
            </a: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the Spirit.  Scripture never once uses this phrase.  The Greek can be translated as "baptized </a:t>
            </a:r>
            <a:r>
              <a:rPr lang="en-US" sz="1200" b="1"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with</a:t>
            </a: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1200" b="1"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in</a:t>
            </a: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or </a:t>
            </a:r>
            <a:r>
              <a:rPr lang="en-US" sz="1200" b="1"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by</a:t>
            </a: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the Spirit."  But if you mean am I baptized </a:t>
            </a:r>
            <a:r>
              <a:rPr lang="en-US" sz="1200" b="1"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by</a:t>
            </a:r>
            <a:r>
              <a:rPr lang="en-US"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the Spirit, the answer is YES—every Christian has been baptized by the Spirit into the body of Christ."</a:t>
            </a:r>
            <a:endParaRPr sz="12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55" name="Google Shape;2255;p4:notes"/>
          <p:cNvSpPr txBox="1"/>
          <p:nvPr/>
        </p:nvSpPr>
        <p:spPr>
          <a:xfrm>
            <a:off x="3885453" y="8686726"/>
            <a:ext cx="2972547" cy="45727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rPr>
              <a:t>4</a:t>
            </a:fld>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7" name="Google Shape;2777;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78" name="Google Shape;2778;p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45</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5" name="Google Shape;278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5" name="Google Shape;279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5" name="Google Shape;2805;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06" name="Google Shape;2806;p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panose="020B0604020202020204"/>
                <a:ea typeface="Arial" panose="020B0604020202020204"/>
                <a:cs typeface="Arial" panose="020B0604020202020204"/>
                <a:sym typeface="Arial" panose="020B0604020202020204"/>
              </a:rPr>
              <a:t>48</a:t>
            </a:fld>
            <a:endParaRPr sz="120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1"/>
        <p:cNvGrpSpPr/>
        <p:nvPr/>
      </p:nvGrpSpPr>
      <p:grpSpPr>
        <a:xfrm>
          <a:off x="0" y="0"/>
          <a:ext cx="0" cy="0"/>
          <a:chOff x="0" y="0"/>
          <a:chExt cx="0" cy="0"/>
        </a:xfrm>
      </p:grpSpPr>
      <p:sp>
        <p:nvSpPr>
          <p:cNvPr id="2812" name="Google Shape;2812;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13" name="Google Shape;281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6" name="Google Shape;283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9"/>
        <p:cNvGrpSpPr/>
        <p:nvPr/>
      </p:nvGrpSpPr>
      <p:grpSpPr>
        <a:xfrm>
          <a:off x="0" y="0"/>
          <a:ext cx="0" cy="0"/>
          <a:chOff x="0" y="0"/>
          <a:chExt cx="0" cy="0"/>
        </a:xfrm>
      </p:grpSpPr>
      <p:sp>
        <p:nvSpPr>
          <p:cNvPr id="2860" name="Google Shape;286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1" name="Google Shape;28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86" name="Google Shape;288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92" name="Google Shape;289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4"/>
        <p:cNvGrpSpPr/>
        <p:nvPr/>
      </p:nvGrpSpPr>
      <p:grpSpPr>
        <a:xfrm>
          <a:off x="0" y="0"/>
          <a:ext cx="0" cy="0"/>
          <a:chOff x="0" y="0"/>
          <a:chExt cx="0" cy="0"/>
        </a:xfrm>
      </p:grpSpPr>
      <p:sp>
        <p:nvSpPr>
          <p:cNvPr id="2895" name="Google Shape;2895;p5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54</a:t>
            </a:fld>
            <a:endParaRPr sz="1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96" name="Google Shape;289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7" name="Google Shape;2897;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4" name="Google Shape;226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p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55</a:t>
            </a:fld>
            <a:endParaRPr sz="1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04" name="Google Shape;290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5" name="Google Shape;2905;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p5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Times New Roman" panose="02020603050405020304"/>
                <a:ea typeface="Times New Roman" panose="02020603050405020304"/>
                <a:cs typeface="Times New Roman" panose="02020603050405020304"/>
                <a:sym typeface="Times New Roman" panose="02020603050405020304"/>
              </a:rPr>
              <a:t>56</a:t>
            </a:fld>
            <a:endParaRPr sz="1200" b="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12" name="Google Shape;291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913" name="Google Shape;2913;p5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The explanation for free!</a:t>
            </a:r>
          </a:p>
          <a:p>
            <a:pPr marL="0" marR="0" lvl="0" indent="0" algn="l" rtl="0">
              <a:spcBef>
                <a:spcPts val="360"/>
              </a:spcBef>
              <a:spcAft>
                <a:spcPts val="0"/>
              </a:spcAft>
              <a:buNone/>
            </a:pPr>
            <a:r>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The Bible…Basically link address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0"/>
        <p:cNvGrpSpPr/>
        <p:nvPr/>
      </p:nvGrpSpPr>
      <p:grpSpPr>
        <a:xfrm>
          <a:off x="0" y="0"/>
          <a:ext cx="0" cy="0"/>
          <a:chOff x="0" y="0"/>
          <a:chExt cx="0" cy="0"/>
        </a:xfrm>
      </p:grpSpPr>
      <p:sp>
        <p:nvSpPr>
          <p:cNvPr id="2921" name="Google Shape;2921;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2" name="Google Shape;292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a:solidFill>
                  <a:srgbClr val="000000"/>
                </a:solidFill>
                <a:latin typeface="Arial" panose="020B0604020202020204"/>
                <a:ea typeface="Arial" panose="020B0604020202020204"/>
                <a:cs typeface="Arial" panose="020B0604020202020204"/>
                <a:sym typeface="Arial" panose="020B0604020202020204"/>
              </a:rPr>
              <a:t>6</a:t>
            </a:fld>
            <a:endParaRPr sz="1200" b="1">
              <a:solidFill>
                <a:srgbClr val="000000"/>
              </a:solidFill>
              <a:latin typeface="Arial" panose="020B0604020202020204"/>
              <a:ea typeface="Arial" panose="020B0604020202020204"/>
              <a:cs typeface="Arial" panose="020B0604020202020204"/>
              <a:sym typeface="Arial" panose="020B0604020202020204"/>
            </a:endParaRPr>
          </a:p>
        </p:txBody>
      </p:sp>
      <p:sp>
        <p:nvSpPr>
          <p:cNvPr id="2276" name="Google Shape;22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7" name="Google Shape;227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7:notes"/>
          <p:cNvSpPr txBox="1"/>
          <p:nvPr/>
        </p:nvSpPr>
        <p:spPr>
          <a:xfrm>
            <a:off x="3885453" y="8686726"/>
            <a:ext cx="2972547" cy="45727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panose="020B0604020202020204"/>
                <a:ea typeface="Arial" panose="020B0604020202020204"/>
                <a:cs typeface="Arial" panose="020B0604020202020204"/>
                <a:sym typeface="Arial" panose="020B0604020202020204"/>
              </a:rPr>
              <a:t>7</a:t>
            </a:fld>
            <a:endParaRPr sz="1200" b="0">
              <a:solidFill>
                <a:srgbClr val="000000"/>
              </a:solidFill>
              <a:latin typeface="Arial" panose="020B0604020202020204"/>
              <a:ea typeface="Arial" panose="020B0604020202020204"/>
              <a:cs typeface="Arial" panose="020B0604020202020204"/>
              <a:sym typeface="Arial" panose="020B0604020202020204"/>
            </a:endParaRPr>
          </a:p>
        </p:txBody>
      </p:sp>
      <p:sp>
        <p:nvSpPr>
          <p:cNvPr id="2359" name="Google Shape;2359;p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60" name="Google Shape;2360;p7:notes"/>
          <p:cNvSpPr txBox="1">
            <a:spLocks noGrp="1"/>
          </p:cNvSpPr>
          <p:nvPr>
            <p:ph type="body" idx="1"/>
          </p:nvPr>
        </p:nvSpPr>
        <p:spPr>
          <a:xfrm>
            <a:off x="914508" y="4343363"/>
            <a:ext cx="5028986" cy="4115462"/>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Different translations render 1 Cor. 12:13 "baptized </a:t>
            </a:r>
            <a:r>
              <a:rPr lang="en-US" sz="2400" b="0"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with</a:t>
            </a: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in</a:t>
            </a: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or </a:t>
            </a:r>
            <a:r>
              <a:rPr lang="en-US" sz="2400" b="0"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by</a:t>
            </a: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the Spirit" while in the Gospels and Acts it's always "baptized </a:t>
            </a:r>
            <a:r>
              <a:rPr lang="en-US" sz="2400" b="0" i="1"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with</a:t>
            </a: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the Spirit."  Either way, all are baptized! This includes Jews and Greeks, slaves and free men.</a:t>
            </a:r>
            <a:endParaRPr sz="4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43" name="Google Shape;24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1" name="Google Shape;24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09538" y="609600"/>
            <a:ext cx="8999537"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74" name="Google Shape;74;p11"/>
          <p:cNvSpPr txBox="1">
            <a:spLocks noGrp="1"/>
          </p:cNvSpPr>
          <p:nvPr>
            <p:ph type="body" idx="1"/>
          </p:nvPr>
        </p:nvSpPr>
        <p:spPr>
          <a:xfrm rot="5400000">
            <a:off x="2551906" y="-461169"/>
            <a:ext cx="4114800" cy="8999537"/>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6"/>
        <p:cNvGrpSpPr/>
        <p:nvPr/>
      </p:nvGrpSpPr>
      <p:grpSpPr>
        <a:xfrm>
          <a:off x="0" y="0"/>
          <a:ext cx="0" cy="0"/>
          <a:chOff x="0" y="0"/>
          <a:chExt cx="0" cy="0"/>
        </a:xfrm>
      </p:grpSpPr>
      <p:sp>
        <p:nvSpPr>
          <p:cNvPr id="897" name="Google Shape;897;p109"/>
          <p:cNvSpPr>
            <a:spLocks noGrp="1"/>
          </p:cNvSpPr>
          <p:nvPr>
            <p:ph type="title"/>
          </p:nvPr>
        </p:nvSpPr>
        <p:spPr>
          <a:xfrm>
            <a:off x="6705600" y="762013"/>
            <a:ext cx="1981200" cy="5324475"/>
          </a:xfrm>
          <a:prstGeom prst="roundRect">
            <a:avLst>
              <a:gd name="adj" fmla="val 21667"/>
            </a:avLst>
          </a:prstGeom>
          <a:noFill/>
          <a:ln>
            <a:noFill/>
          </a:ln>
        </p:spPr>
        <p:txBody>
          <a:bodyPr spcFirstLastPara="1" wrap="square" lIns="91375" tIns="45675" rIns="91375" bIns="45675" anchor="b" anchorCtr="0"/>
          <a:lstStyle>
            <a:lvl1pPr lvl="0">
              <a:spcBef>
                <a:spcPts val="0"/>
              </a:spcBef>
              <a:spcAft>
                <a:spcPts val="0"/>
              </a:spcAft>
              <a:buNone/>
              <a:defRPr/>
            </a:lvl1pPr>
          </a:lstStyle>
          <a:p>
            <a:endParaRPr/>
          </a:p>
        </p:txBody>
      </p:sp>
      <p:sp>
        <p:nvSpPr>
          <p:cNvPr id="898" name="Google Shape;898;p109"/>
          <p:cNvSpPr txBox="1"/>
          <p:nvPr/>
        </p:nvSpPr>
        <p:spPr>
          <a:xfrm rot="5400000">
            <a:off x="5159690" y="2559365"/>
            <a:ext cx="5073019" cy="1729744"/>
          </a:xfrm>
          <a:prstGeom prst="rect">
            <a:avLst/>
          </a:prstGeom>
          <a:noFill/>
          <a:ln>
            <a:noFill/>
          </a:ln>
        </p:spPr>
        <p:txBody>
          <a:bodyPr spcFirstLastPara="1" wrap="square" lIns="91375" tIns="45675" rIns="91375" bIns="45675"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panose="020B0604020202020204"/>
                <a:ea typeface="Arial" panose="020B0604020202020204"/>
                <a:cs typeface="Arial" panose="020B0604020202020204"/>
                <a:sym typeface="Arial" panose="020B0604020202020204"/>
              </a:rPr>
              <a:t>Click to edit Master title style</a:t>
            </a:r>
          </a:p>
        </p:txBody>
      </p:sp>
      <p:sp>
        <p:nvSpPr>
          <p:cNvPr id="899" name="Google Shape;899;p109"/>
          <p:cNvSpPr txBox="1">
            <a:spLocks noGrp="1"/>
          </p:cNvSpPr>
          <p:nvPr>
            <p:ph type="body" idx="1"/>
          </p:nvPr>
        </p:nvSpPr>
        <p:spPr>
          <a:xfrm rot="5400000">
            <a:off x="995364" y="528650"/>
            <a:ext cx="5324475" cy="5791200"/>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0" name="Google Shape;900;p109"/>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1" name="Google Shape;901;p109"/>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2" name="Google Shape;902;p109"/>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9"/>
        <p:cNvGrpSpPr/>
        <p:nvPr/>
      </p:nvGrpSpPr>
      <p:grpSpPr>
        <a:xfrm>
          <a:off x="0" y="0"/>
          <a:ext cx="0" cy="0"/>
          <a:chOff x="0" y="0"/>
          <a:chExt cx="0" cy="0"/>
        </a:xfrm>
      </p:grpSpPr>
      <p:sp>
        <p:nvSpPr>
          <p:cNvPr id="910" name="Google Shape;910;p111"/>
          <p:cNvSpPr txBox="1">
            <a:spLocks noGrp="1"/>
          </p:cNvSpPr>
          <p:nvPr>
            <p:ph type="ctrTitle"/>
          </p:nvPr>
        </p:nvSpPr>
        <p:spPr>
          <a:xfrm>
            <a:off x="685800" y="2130426"/>
            <a:ext cx="7772400" cy="1470025"/>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11" name="Google Shape;911;p111"/>
          <p:cNvSpPr txBox="1">
            <a:spLocks noGrp="1"/>
          </p:cNvSpPr>
          <p:nvPr>
            <p:ph type="subTitle" idx="1"/>
          </p:nvPr>
        </p:nvSpPr>
        <p:spPr>
          <a:xfrm>
            <a:off x="1371600" y="3886200"/>
            <a:ext cx="6400800" cy="1752600"/>
          </a:xfrm>
          <a:prstGeom prst="rect">
            <a:avLst/>
          </a:prstGeom>
          <a:noFill/>
          <a:ln>
            <a:noFill/>
          </a:ln>
        </p:spPr>
        <p:txBody>
          <a:bodyPr spcFirstLastPara="1" wrap="square" lIns="91375" tIns="45675" rIns="91375" bIns="45675"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2" name="Google Shape;912;p111"/>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3" name="Google Shape;913;p111"/>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4" name="Google Shape;914;p111"/>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5"/>
        <p:cNvGrpSpPr/>
        <p:nvPr/>
      </p:nvGrpSpPr>
      <p:grpSpPr>
        <a:xfrm>
          <a:off x="0" y="0"/>
          <a:ext cx="0" cy="0"/>
          <a:chOff x="0" y="0"/>
          <a:chExt cx="0" cy="0"/>
        </a:xfrm>
      </p:grpSpPr>
      <p:sp>
        <p:nvSpPr>
          <p:cNvPr id="916" name="Google Shape;916;p112"/>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17" name="Google Shape;917;p112"/>
          <p:cNvSpPr txBox="1">
            <a:spLocks noGrp="1"/>
          </p:cNvSpPr>
          <p:nvPr>
            <p:ph type="body" idx="1"/>
          </p:nvPr>
        </p:nvSpPr>
        <p:spPr>
          <a:xfrm>
            <a:off x="457200" y="1600213"/>
            <a:ext cx="8229600" cy="452596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8" name="Google Shape;918;p112"/>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9" name="Google Shape;919;p112"/>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20" name="Google Shape;920;p112"/>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1"/>
        <p:cNvGrpSpPr/>
        <p:nvPr/>
      </p:nvGrpSpPr>
      <p:grpSpPr>
        <a:xfrm>
          <a:off x="0" y="0"/>
          <a:ext cx="0" cy="0"/>
          <a:chOff x="0" y="0"/>
          <a:chExt cx="0" cy="0"/>
        </a:xfrm>
      </p:grpSpPr>
      <p:sp>
        <p:nvSpPr>
          <p:cNvPr id="922" name="Google Shape;922;p113"/>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23" name="Google Shape;923;p113"/>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24" name="Google Shape;924;p113"/>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25" name="Google Shape;925;p113"/>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26" name="Google Shape;926;p113"/>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7"/>
        <p:cNvGrpSpPr/>
        <p:nvPr/>
      </p:nvGrpSpPr>
      <p:grpSpPr>
        <a:xfrm>
          <a:off x="0" y="0"/>
          <a:ext cx="0" cy="0"/>
          <a:chOff x="0" y="0"/>
          <a:chExt cx="0" cy="0"/>
        </a:xfrm>
      </p:grpSpPr>
      <p:sp>
        <p:nvSpPr>
          <p:cNvPr id="928" name="Google Shape;928;p114"/>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29" name="Google Shape;929;p114"/>
          <p:cNvSpPr txBox="1">
            <a:spLocks noGrp="1"/>
          </p:cNvSpPr>
          <p:nvPr>
            <p:ph type="body" idx="1"/>
          </p:nvPr>
        </p:nvSpPr>
        <p:spPr>
          <a:xfrm>
            <a:off x="457200" y="1600213"/>
            <a:ext cx="4038600" cy="4525963"/>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0" name="Google Shape;930;p114"/>
          <p:cNvSpPr txBox="1">
            <a:spLocks noGrp="1"/>
          </p:cNvSpPr>
          <p:nvPr>
            <p:ph type="body" idx="2"/>
          </p:nvPr>
        </p:nvSpPr>
        <p:spPr>
          <a:xfrm>
            <a:off x="4648200" y="1600213"/>
            <a:ext cx="4038600" cy="4525963"/>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1" name="Google Shape;931;p114"/>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2" name="Google Shape;932;p114"/>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3" name="Google Shape;933;p114"/>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4"/>
        <p:cNvGrpSpPr/>
        <p:nvPr/>
      </p:nvGrpSpPr>
      <p:grpSpPr>
        <a:xfrm>
          <a:off x="0" y="0"/>
          <a:ext cx="0" cy="0"/>
          <a:chOff x="0" y="0"/>
          <a:chExt cx="0" cy="0"/>
        </a:xfrm>
      </p:grpSpPr>
      <p:sp>
        <p:nvSpPr>
          <p:cNvPr id="935" name="Google Shape;935;p115"/>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36" name="Google Shape;936;p115"/>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7" name="Google Shape;937;p115"/>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8" name="Google Shape;938;p115"/>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39" name="Google Shape;939;p115"/>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40" name="Google Shape;940;p115"/>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41" name="Google Shape;941;p115"/>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42" name="Google Shape;942;p115"/>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3"/>
        <p:cNvGrpSpPr/>
        <p:nvPr/>
      </p:nvGrpSpPr>
      <p:grpSpPr>
        <a:xfrm>
          <a:off x="0" y="0"/>
          <a:ext cx="0" cy="0"/>
          <a:chOff x="0" y="0"/>
          <a:chExt cx="0" cy="0"/>
        </a:xfrm>
      </p:grpSpPr>
      <p:sp>
        <p:nvSpPr>
          <p:cNvPr id="944" name="Google Shape;944;p116"/>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45" name="Google Shape;945;p116"/>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46" name="Google Shape;946;p116"/>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47" name="Google Shape;947;p116"/>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8"/>
        <p:cNvGrpSpPr/>
        <p:nvPr/>
      </p:nvGrpSpPr>
      <p:grpSpPr>
        <a:xfrm>
          <a:off x="0" y="0"/>
          <a:ext cx="0" cy="0"/>
          <a:chOff x="0" y="0"/>
          <a:chExt cx="0" cy="0"/>
        </a:xfrm>
      </p:grpSpPr>
      <p:sp>
        <p:nvSpPr>
          <p:cNvPr id="949" name="Google Shape;949;p117"/>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0" name="Google Shape;950;p117"/>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1" name="Google Shape;951;p117"/>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2"/>
        <p:cNvGrpSpPr/>
        <p:nvPr/>
      </p:nvGrpSpPr>
      <p:grpSpPr>
        <a:xfrm>
          <a:off x="0" y="0"/>
          <a:ext cx="0" cy="0"/>
          <a:chOff x="0" y="0"/>
          <a:chExt cx="0" cy="0"/>
        </a:xfrm>
      </p:grpSpPr>
      <p:sp>
        <p:nvSpPr>
          <p:cNvPr id="953" name="Google Shape;953;p118"/>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54" name="Google Shape;954;p118"/>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5" name="Google Shape;955;p118"/>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6" name="Google Shape;956;p118"/>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7" name="Google Shape;957;p118"/>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8" name="Google Shape;958;p118"/>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9"/>
        <p:cNvGrpSpPr/>
        <p:nvPr/>
      </p:nvGrpSpPr>
      <p:grpSpPr>
        <a:xfrm>
          <a:off x="0" y="0"/>
          <a:ext cx="0" cy="0"/>
          <a:chOff x="0" y="0"/>
          <a:chExt cx="0" cy="0"/>
        </a:xfrm>
      </p:grpSpPr>
      <p:sp>
        <p:nvSpPr>
          <p:cNvPr id="960" name="Google Shape;960;p119"/>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61" name="Google Shape;961;p119"/>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2" name="Google Shape;962;p119"/>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3" name="Google Shape;963;p119"/>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4" name="Google Shape;964;p119"/>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5" name="Google Shape;965;p119"/>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43450" y="2381250"/>
            <a:ext cx="5486400" cy="19431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80" name="Google Shape;80;p12"/>
          <p:cNvSpPr txBox="1">
            <a:spLocks noGrp="1"/>
          </p:cNvSpPr>
          <p:nvPr>
            <p:ph type="body" idx="1"/>
          </p:nvPr>
        </p:nvSpPr>
        <p:spPr>
          <a:xfrm rot="5400000">
            <a:off x="781050" y="514350"/>
            <a:ext cx="5486400" cy="56769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6"/>
        <p:cNvGrpSpPr/>
        <p:nvPr/>
      </p:nvGrpSpPr>
      <p:grpSpPr>
        <a:xfrm>
          <a:off x="0" y="0"/>
          <a:ext cx="0" cy="0"/>
          <a:chOff x="0" y="0"/>
          <a:chExt cx="0" cy="0"/>
        </a:xfrm>
      </p:grpSpPr>
      <p:sp>
        <p:nvSpPr>
          <p:cNvPr id="967" name="Google Shape;967;p120"/>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68" name="Google Shape;968;p120"/>
          <p:cNvSpPr txBox="1">
            <a:spLocks noGrp="1"/>
          </p:cNvSpPr>
          <p:nvPr>
            <p:ph type="body" idx="1"/>
          </p:nvPr>
        </p:nvSpPr>
        <p:spPr>
          <a:xfrm rot="5400000">
            <a:off x="2309018" y="-251606"/>
            <a:ext cx="4525963" cy="82296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9" name="Google Shape;969;p120"/>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0" name="Google Shape;970;p120"/>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1" name="Google Shape;971;p120"/>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2"/>
        <p:cNvGrpSpPr/>
        <p:nvPr/>
      </p:nvGrpSpPr>
      <p:grpSpPr>
        <a:xfrm>
          <a:off x="0" y="0"/>
          <a:ext cx="0" cy="0"/>
          <a:chOff x="0" y="0"/>
          <a:chExt cx="0" cy="0"/>
        </a:xfrm>
      </p:grpSpPr>
      <p:sp>
        <p:nvSpPr>
          <p:cNvPr id="973" name="Google Shape;973;p121"/>
          <p:cNvSpPr txBox="1">
            <a:spLocks noGrp="1"/>
          </p:cNvSpPr>
          <p:nvPr>
            <p:ph type="title"/>
          </p:nvPr>
        </p:nvSpPr>
        <p:spPr>
          <a:xfrm rot="5400000">
            <a:off x="4732337" y="2171714"/>
            <a:ext cx="5851525" cy="20574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74" name="Google Shape;974;p121"/>
          <p:cNvSpPr txBox="1">
            <a:spLocks noGrp="1"/>
          </p:cNvSpPr>
          <p:nvPr>
            <p:ph type="body" idx="1"/>
          </p:nvPr>
        </p:nvSpPr>
        <p:spPr>
          <a:xfrm rot="5400000">
            <a:off x="541338" y="190514"/>
            <a:ext cx="5851525" cy="6019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5" name="Google Shape;975;p121"/>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6" name="Google Shape;976;p121"/>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7" name="Google Shape;977;p121"/>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0"/>
        <p:cNvGrpSpPr/>
        <p:nvPr/>
      </p:nvGrpSpPr>
      <p:grpSpPr>
        <a:xfrm>
          <a:off x="0" y="0"/>
          <a:ext cx="0" cy="0"/>
          <a:chOff x="0" y="0"/>
          <a:chExt cx="0" cy="0"/>
        </a:xfrm>
      </p:grpSpPr>
      <p:sp>
        <p:nvSpPr>
          <p:cNvPr id="1081" name="Google Shape;1081;p123"/>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082" name="Google Shape;1082;p123"/>
          <p:cNvSpPr txBox="1">
            <a:spLocks noGrp="1"/>
          </p:cNvSpPr>
          <p:nvPr>
            <p:ph type="body" idx="1"/>
          </p:nvPr>
        </p:nvSpPr>
        <p:spPr>
          <a:xfrm>
            <a:off x="6858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083" name="Google Shape;1083;p123"/>
          <p:cNvSpPr txBox="1">
            <a:spLocks noGrp="1"/>
          </p:cNvSpPr>
          <p:nvPr>
            <p:ph type="body" idx="2"/>
          </p:nvPr>
        </p:nvSpPr>
        <p:spPr>
          <a:xfrm>
            <a:off x="46482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084" name="Google Shape;1084;p12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85" name="Google Shape;1085;p12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86" name="Google Shape;1086;p12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87"/>
        <p:cNvGrpSpPr/>
        <p:nvPr/>
      </p:nvGrpSpPr>
      <p:grpSpPr>
        <a:xfrm>
          <a:off x="0" y="0"/>
          <a:ext cx="0" cy="0"/>
          <a:chOff x="0" y="0"/>
          <a:chExt cx="0" cy="0"/>
        </a:xfrm>
      </p:grpSpPr>
      <p:grpSp>
        <p:nvGrpSpPr>
          <p:cNvPr id="1088" name="Google Shape;1088;p124"/>
          <p:cNvGrpSpPr/>
          <p:nvPr/>
        </p:nvGrpSpPr>
        <p:grpSpPr>
          <a:xfrm>
            <a:off x="-468589" y="-292773"/>
            <a:ext cx="9766225" cy="7675841"/>
            <a:chOff x="-295" y="-184"/>
            <a:chExt cx="6152" cy="4835"/>
          </a:xfrm>
        </p:grpSpPr>
        <p:grpSp>
          <p:nvGrpSpPr>
            <p:cNvPr id="1089" name="Google Shape;1089;p124"/>
            <p:cNvGrpSpPr/>
            <p:nvPr/>
          </p:nvGrpSpPr>
          <p:grpSpPr>
            <a:xfrm>
              <a:off x="-295" y="-184"/>
              <a:ext cx="6152" cy="4835"/>
              <a:chOff x="-295" y="-184"/>
              <a:chExt cx="6152" cy="4835"/>
            </a:xfrm>
          </p:grpSpPr>
          <p:sp>
            <p:nvSpPr>
              <p:cNvPr id="1090" name="Google Shape;1090;p124"/>
              <p:cNvSpPr/>
              <p:nvPr/>
            </p:nvSpPr>
            <p:spPr>
              <a:xfrm>
                <a:off x="3314" y="299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1" name="Google Shape;1091;p124"/>
              <p:cNvSpPr/>
              <p:nvPr/>
            </p:nvSpPr>
            <p:spPr>
              <a:xfrm>
                <a:off x="2200" y="258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2" name="Google Shape;1092;p124"/>
              <p:cNvSpPr/>
              <p:nvPr/>
            </p:nvSpPr>
            <p:spPr>
              <a:xfrm>
                <a:off x="2288" y="3047"/>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3" name="Google Shape;1093;p124"/>
              <p:cNvSpPr/>
              <p:nvPr/>
            </p:nvSpPr>
            <p:spPr>
              <a:xfrm>
                <a:off x="2609" y="355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4" name="Google Shape;1094;p124"/>
              <p:cNvSpPr/>
              <p:nvPr/>
            </p:nvSpPr>
            <p:spPr>
              <a:xfrm>
                <a:off x="3980" y="183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5" name="Google Shape;1095;p124"/>
              <p:cNvSpPr/>
              <p:nvPr/>
            </p:nvSpPr>
            <p:spPr>
              <a:xfrm>
                <a:off x="3089" y="206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6" name="Google Shape;1096;p124"/>
              <p:cNvSpPr/>
              <p:nvPr/>
            </p:nvSpPr>
            <p:spPr>
              <a:xfrm rot="3318475">
                <a:off x="2254" y="189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7" name="Google Shape;1097;p124"/>
              <p:cNvSpPr/>
              <p:nvPr/>
            </p:nvSpPr>
            <p:spPr>
              <a:xfrm rot="-623314" flipH="1">
                <a:off x="2956" y="338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8" name="Google Shape;1098;p124"/>
              <p:cNvSpPr/>
              <p:nvPr/>
            </p:nvSpPr>
            <p:spPr>
              <a:xfrm>
                <a:off x="1821" y="30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99" name="Google Shape;1099;p124"/>
              <p:cNvSpPr/>
              <p:nvPr/>
            </p:nvSpPr>
            <p:spPr>
              <a:xfrm rot="-5355590" flipH="1">
                <a:off x="3615" y="375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0" name="Google Shape;1100;p124"/>
              <p:cNvSpPr/>
              <p:nvPr/>
            </p:nvSpPr>
            <p:spPr>
              <a:xfrm rot="6018034">
                <a:off x="1966" y="3575"/>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1" name="Google Shape;1101;p124"/>
              <p:cNvSpPr/>
              <p:nvPr/>
            </p:nvSpPr>
            <p:spPr>
              <a:xfrm rot="6284068">
                <a:off x="3400" y="306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2" name="Google Shape;1102;p124"/>
              <p:cNvSpPr/>
              <p:nvPr/>
            </p:nvSpPr>
            <p:spPr>
              <a:xfrm rot="8472242" flipH="1">
                <a:off x="3188" y="226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3" name="Google Shape;1103;p124"/>
              <p:cNvSpPr/>
              <p:nvPr/>
            </p:nvSpPr>
            <p:spPr>
              <a:xfrm rot="563450" flipH="1">
                <a:off x="1796" y="235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4" name="Google Shape;1104;p124"/>
              <p:cNvSpPr/>
              <p:nvPr/>
            </p:nvSpPr>
            <p:spPr>
              <a:xfrm>
                <a:off x="1227" y="273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5" name="Google Shape;1105;p124"/>
              <p:cNvSpPr/>
              <p:nvPr/>
            </p:nvSpPr>
            <p:spPr>
              <a:xfrm>
                <a:off x="113" y="257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6" name="Google Shape;1106;p124"/>
              <p:cNvSpPr/>
              <p:nvPr/>
            </p:nvSpPr>
            <p:spPr>
              <a:xfrm>
                <a:off x="153" y="300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7" name="Google Shape;1107;p124"/>
              <p:cNvSpPr/>
              <p:nvPr/>
            </p:nvSpPr>
            <p:spPr>
              <a:xfrm rot="-2130091">
                <a:off x="738" y="374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8" name="Google Shape;1108;p124"/>
              <p:cNvSpPr/>
              <p:nvPr/>
            </p:nvSpPr>
            <p:spPr>
              <a:xfrm>
                <a:off x="1821" y="19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09" name="Google Shape;1109;p124"/>
              <p:cNvSpPr/>
              <p:nvPr/>
            </p:nvSpPr>
            <p:spPr>
              <a:xfrm>
                <a:off x="1002" y="20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0" name="Google Shape;1110;p124"/>
              <p:cNvSpPr/>
              <p:nvPr/>
            </p:nvSpPr>
            <p:spPr>
              <a:xfrm rot="3318475">
                <a:off x="-73" y="200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1" name="Google Shape;1111;p124"/>
              <p:cNvSpPr/>
              <p:nvPr/>
            </p:nvSpPr>
            <p:spPr>
              <a:xfrm rot="-623314" flipH="1">
                <a:off x="869" y="337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2" name="Google Shape;1112;p124"/>
              <p:cNvSpPr/>
              <p:nvPr/>
            </p:nvSpPr>
            <p:spPr>
              <a:xfrm>
                <a:off x="-14" y="295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3" name="Google Shape;1113;p124"/>
              <p:cNvSpPr/>
              <p:nvPr/>
            </p:nvSpPr>
            <p:spPr>
              <a:xfrm rot="-5355590" flipH="1">
                <a:off x="1516" y="372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4" name="Google Shape;1114;p124"/>
              <p:cNvSpPr/>
              <p:nvPr/>
            </p:nvSpPr>
            <p:spPr>
              <a:xfrm rot="5508134">
                <a:off x="-25" y="35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5" name="Google Shape;1115;p124"/>
              <p:cNvSpPr/>
              <p:nvPr/>
            </p:nvSpPr>
            <p:spPr>
              <a:xfrm rot="6284068">
                <a:off x="1169" y="290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6" name="Google Shape;1116;p124"/>
              <p:cNvSpPr/>
              <p:nvPr/>
            </p:nvSpPr>
            <p:spPr>
              <a:xfrm rot="8472242" flipH="1">
                <a:off x="945" y="204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7" name="Google Shape;1117;p124"/>
              <p:cNvSpPr/>
              <p:nvPr/>
            </p:nvSpPr>
            <p:spPr>
              <a:xfrm rot="563450" flipH="1">
                <a:off x="501" y="221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8" name="Google Shape;1118;p124"/>
              <p:cNvSpPr/>
              <p:nvPr/>
            </p:nvSpPr>
            <p:spPr>
              <a:xfrm>
                <a:off x="1210"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19" name="Google Shape;1119;p124"/>
              <p:cNvSpPr/>
              <p:nvPr/>
            </p:nvSpPr>
            <p:spPr>
              <a:xfrm>
                <a:off x="96"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0" name="Google Shape;1120;p124"/>
              <p:cNvSpPr/>
              <p:nvPr/>
            </p:nvSpPr>
            <p:spPr>
              <a:xfrm>
                <a:off x="-20"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1" name="Google Shape;1121;p124"/>
              <p:cNvSpPr/>
              <p:nvPr/>
            </p:nvSpPr>
            <p:spPr>
              <a:xfrm>
                <a:off x="721"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2" name="Google Shape;1122;p124"/>
              <p:cNvSpPr/>
              <p:nvPr/>
            </p:nvSpPr>
            <p:spPr>
              <a:xfrm>
                <a:off x="1804"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3" name="Google Shape;1123;p124"/>
              <p:cNvSpPr/>
              <p:nvPr/>
            </p:nvSpPr>
            <p:spPr>
              <a:xfrm>
                <a:off x="985"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4" name="Google Shape;1124;p124"/>
              <p:cNvSpPr/>
              <p:nvPr/>
            </p:nvSpPr>
            <p:spPr>
              <a:xfrm rot="3318475">
                <a:off x="185" y="-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5" name="Google Shape;1125;p124"/>
              <p:cNvSpPr/>
              <p:nvPr/>
            </p:nvSpPr>
            <p:spPr>
              <a:xfrm rot="-623314" flipH="1">
                <a:off x="852"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6" name="Google Shape;1126;p124"/>
              <p:cNvSpPr/>
              <p:nvPr/>
            </p:nvSpPr>
            <p:spPr>
              <a:xfrm>
                <a:off x="185" y="95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7" name="Google Shape;1127;p124"/>
              <p:cNvSpPr/>
              <p:nvPr/>
            </p:nvSpPr>
            <p:spPr>
              <a:xfrm rot="-5355590" flipH="1">
                <a:off x="1487"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8" name="Google Shape;1128;p124"/>
              <p:cNvSpPr/>
              <p:nvPr/>
            </p:nvSpPr>
            <p:spPr>
              <a:xfrm rot="2428453">
                <a:off x="-162"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29" name="Google Shape;1129;p124"/>
              <p:cNvSpPr/>
              <p:nvPr/>
            </p:nvSpPr>
            <p:spPr>
              <a:xfrm rot="6284068">
                <a:off x="1296" y="9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0" name="Google Shape;1130;p124"/>
              <p:cNvSpPr/>
              <p:nvPr/>
            </p:nvSpPr>
            <p:spPr>
              <a:xfrm rot="8472242" flipH="1">
                <a:off x="928"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1" name="Google Shape;1131;p124"/>
              <p:cNvSpPr/>
              <p:nvPr/>
            </p:nvSpPr>
            <p:spPr>
              <a:xfrm rot="563450" flipH="1">
                <a:off x="-20"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2" name="Google Shape;1132;p124"/>
              <p:cNvSpPr/>
              <p:nvPr/>
            </p:nvSpPr>
            <p:spPr>
              <a:xfrm>
                <a:off x="3305"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3" name="Google Shape;1133;p124"/>
              <p:cNvSpPr/>
              <p:nvPr/>
            </p:nvSpPr>
            <p:spPr>
              <a:xfrm>
                <a:off x="2191"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4" name="Google Shape;1134;p124"/>
              <p:cNvSpPr/>
              <p:nvPr/>
            </p:nvSpPr>
            <p:spPr>
              <a:xfrm>
                <a:off x="2075"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5" name="Google Shape;1135;p124"/>
              <p:cNvSpPr/>
              <p:nvPr/>
            </p:nvSpPr>
            <p:spPr>
              <a:xfrm>
                <a:off x="2816"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6" name="Google Shape;1136;p124"/>
              <p:cNvSpPr/>
              <p:nvPr/>
            </p:nvSpPr>
            <p:spPr>
              <a:xfrm>
                <a:off x="3899"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7" name="Google Shape;1137;p124"/>
              <p:cNvSpPr/>
              <p:nvPr/>
            </p:nvSpPr>
            <p:spPr>
              <a:xfrm>
                <a:off x="3080"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8" name="Google Shape;1138;p124"/>
              <p:cNvSpPr/>
              <p:nvPr/>
            </p:nvSpPr>
            <p:spPr>
              <a:xfrm rot="3318475">
                <a:off x="2005" y="5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39" name="Google Shape;1139;p124"/>
              <p:cNvSpPr/>
              <p:nvPr/>
            </p:nvSpPr>
            <p:spPr>
              <a:xfrm rot="-623314" flipH="1">
                <a:off x="2947"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0" name="Google Shape;1140;p124"/>
              <p:cNvSpPr/>
              <p:nvPr/>
            </p:nvSpPr>
            <p:spPr>
              <a:xfrm>
                <a:off x="1908" y="107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1" name="Google Shape;1141;p124"/>
              <p:cNvSpPr/>
              <p:nvPr/>
            </p:nvSpPr>
            <p:spPr>
              <a:xfrm rot="-5355590" flipH="1">
                <a:off x="3582"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2" name="Google Shape;1142;p124"/>
              <p:cNvSpPr/>
              <p:nvPr/>
            </p:nvSpPr>
            <p:spPr>
              <a:xfrm rot="2428453">
                <a:off x="1933"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3" name="Google Shape;1143;p124"/>
              <p:cNvSpPr/>
              <p:nvPr/>
            </p:nvSpPr>
            <p:spPr>
              <a:xfrm rot="6284068">
                <a:off x="3391" y="9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4" name="Google Shape;1144;p124"/>
              <p:cNvSpPr/>
              <p:nvPr/>
            </p:nvSpPr>
            <p:spPr>
              <a:xfrm rot="8472242" flipH="1">
                <a:off x="3023"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5" name="Google Shape;1145;p124"/>
              <p:cNvSpPr/>
              <p:nvPr/>
            </p:nvSpPr>
            <p:spPr>
              <a:xfrm rot="563450" flipH="1">
                <a:off x="1847"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6" name="Google Shape;1146;p124"/>
              <p:cNvSpPr/>
              <p:nvPr/>
            </p:nvSpPr>
            <p:spPr>
              <a:xfrm flipH="1">
                <a:off x="5075" y="86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7" name="Google Shape;1147;p124"/>
              <p:cNvSpPr/>
              <p:nvPr/>
            </p:nvSpPr>
            <p:spPr>
              <a:xfrm>
                <a:off x="4287" y="475"/>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8" name="Google Shape;1148;p124"/>
              <p:cNvSpPr/>
              <p:nvPr/>
            </p:nvSpPr>
            <p:spPr>
              <a:xfrm>
                <a:off x="4171" y="1128"/>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49" name="Google Shape;1149;p124"/>
              <p:cNvSpPr/>
              <p:nvPr/>
            </p:nvSpPr>
            <p:spPr>
              <a:xfrm>
                <a:off x="5092" y="157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0" name="Google Shape;1150;p124"/>
              <p:cNvSpPr/>
              <p:nvPr/>
            </p:nvSpPr>
            <p:spPr>
              <a:xfrm>
                <a:off x="4828" y="24"/>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1" name="Google Shape;1151;p124"/>
              <p:cNvSpPr/>
              <p:nvPr/>
            </p:nvSpPr>
            <p:spPr>
              <a:xfrm rot="3318475">
                <a:off x="4137" y="-4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2" name="Google Shape;1152;p124"/>
              <p:cNvSpPr/>
              <p:nvPr/>
            </p:nvSpPr>
            <p:spPr>
              <a:xfrm rot="-623314" flipH="1">
                <a:off x="5043" y="127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3" name="Google Shape;1153;p124"/>
              <p:cNvSpPr/>
              <p:nvPr/>
            </p:nvSpPr>
            <p:spPr>
              <a:xfrm>
                <a:off x="4328" y="94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4" name="Google Shape;1154;p124"/>
              <p:cNvSpPr/>
              <p:nvPr/>
            </p:nvSpPr>
            <p:spPr>
              <a:xfrm rot="-5355590" flipH="1">
                <a:off x="5172" y="321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5" name="Google Shape;1155;p124"/>
              <p:cNvSpPr/>
              <p:nvPr/>
            </p:nvSpPr>
            <p:spPr>
              <a:xfrm rot="2428453">
                <a:off x="4161" y="1609"/>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6" name="Google Shape;1156;p124"/>
              <p:cNvSpPr/>
              <p:nvPr/>
            </p:nvSpPr>
            <p:spPr>
              <a:xfrm rot="6284068">
                <a:off x="4899" y="7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7" name="Google Shape;1157;p124"/>
              <p:cNvSpPr/>
              <p:nvPr/>
            </p:nvSpPr>
            <p:spPr>
              <a:xfrm rot="10211466" flipH="1">
                <a:off x="5122" y="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8" name="Google Shape;1158;p124"/>
              <p:cNvSpPr/>
              <p:nvPr/>
            </p:nvSpPr>
            <p:spPr>
              <a:xfrm rot="563450" flipH="1">
                <a:off x="3823" y="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59" name="Google Shape;1159;p124"/>
              <p:cNvSpPr/>
              <p:nvPr/>
            </p:nvSpPr>
            <p:spPr>
              <a:xfrm rot="6521641">
                <a:off x="5097" y="29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0" name="Google Shape;1160;p124"/>
              <p:cNvSpPr/>
              <p:nvPr/>
            </p:nvSpPr>
            <p:spPr>
              <a:xfrm>
                <a:off x="4287" y="2587"/>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1" name="Google Shape;1161;p124"/>
              <p:cNvSpPr/>
              <p:nvPr/>
            </p:nvSpPr>
            <p:spPr>
              <a:xfrm>
                <a:off x="4171" y="324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2" name="Google Shape;1162;p124"/>
              <p:cNvSpPr/>
              <p:nvPr/>
            </p:nvSpPr>
            <p:spPr>
              <a:xfrm rot="5844778">
                <a:off x="5044" y="361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3" name="Google Shape;1163;p124"/>
              <p:cNvSpPr/>
              <p:nvPr/>
            </p:nvSpPr>
            <p:spPr>
              <a:xfrm>
                <a:off x="4852" y="204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4" name="Google Shape;1164;p124"/>
              <p:cNvSpPr/>
              <p:nvPr/>
            </p:nvSpPr>
            <p:spPr>
              <a:xfrm rot="3318475">
                <a:off x="4101" y="201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5" name="Google Shape;1165;p124"/>
              <p:cNvSpPr/>
              <p:nvPr/>
            </p:nvSpPr>
            <p:spPr>
              <a:xfrm rot="-623314" flipH="1">
                <a:off x="4923" y="368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6" name="Google Shape;1166;p124"/>
              <p:cNvSpPr/>
              <p:nvPr/>
            </p:nvSpPr>
            <p:spPr>
              <a:xfrm>
                <a:off x="4004" y="319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7" name="Google Shape;1167;p124"/>
              <p:cNvSpPr/>
              <p:nvPr/>
            </p:nvSpPr>
            <p:spPr>
              <a:xfrm rot="6820033">
                <a:off x="4161" y="363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8" name="Google Shape;1168;p124"/>
              <p:cNvSpPr/>
              <p:nvPr/>
            </p:nvSpPr>
            <p:spPr>
              <a:xfrm rot="6284068">
                <a:off x="4587" y="25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69" name="Google Shape;1169;p124"/>
              <p:cNvSpPr/>
              <p:nvPr/>
            </p:nvSpPr>
            <p:spPr>
              <a:xfrm rot="5149041" flipH="1">
                <a:off x="5116" y="210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70" name="Google Shape;1170;p124"/>
              <p:cNvSpPr/>
              <p:nvPr/>
            </p:nvSpPr>
            <p:spPr>
              <a:xfrm rot="563450" flipH="1">
                <a:off x="3979" y="24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171" name="Google Shape;1171;p124"/>
            <p:cNvGrpSpPr/>
            <p:nvPr/>
          </p:nvGrpSpPr>
          <p:grpSpPr>
            <a:xfrm>
              <a:off x="61" y="1740"/>
              <a:ext cx="5592" cy="1601"/>
              <a:chOff x="61" y="1740"/>
              <a:chExt cx="5592" cy="1601"/>
            </a:xfrm>
          </p:grpSpPr>
          <p:sp>
            <p:nvSpPr>
              <p:cNvPr id="1172" name="Google Shape;1172;p124"/>
              <p:cNvSpPr/>
              <p:nvPr/>
            </p:nvSpPr>
            <p:spPr>
              <a:xfrm rot="-3632084">
                <a:off x="225" y="2083"/>
                <a:ext cx="1123" cy="1031"/>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1173" name="Google Shape;1173;p124"/>
              <p:cNvGrpSpPr/>
              <p:nvPr/>
            </p:nvGrpSpPr>
            <p:grpSpPr>
              <a:xfrm>
                <a:off x="144" y="2221"/>
                <a:ext cx="5509" cy="141"/>
                <a:chOff x="150" y="543"/>
                <a:chExt cx="5309" cy="200"/>
              </a:xfrm>
            </p:grpSpPr>
            <p:sp>
              <p:nvSpPr>
                <p:cNvPr id="1174" name="Google Shape;1174;p124"/>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75" name="Google Shape;1175;p124"/>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176" name="Google Shape;1176;p124"/>
              <p:cNvGrpSpPr/>
              <p:nvPr/>
            </p:nvGrpSpPr>
            <p:grpSpPr>
              <a:xfrm>
                <a:off x="76" y="2164"/>
                <a:ext cx="5509" cy="141"/>
                <a:chOff x="150" y="543"/>
                <a:chExt cx="5309" cy="200"/>
              </a:xfrm>
            </p:grpSpPr>
            <p:sp>
              <p:nvSpPr>
                <p:cNvPr id="1177" name="Google Shape;1177;p124"/>
                <p:cNvSpPr/>
                <p:nvPr/>
              </p:nvSpPr>
              <p:spPr>
                <a:xfrm>
                  <a:off x="150" y="543"/>
                  <a:ext cx="5309" cy="200"/>
                </a:xfrm>
                <a:prstGeom prst="roundRect">
                  <a:avLst>
                    <a:gd name="adj" fmla="val 50000"/>
                  </a:avLst>
                </a:prstGeom>
                <a:gradFill>
                  <a:gsLst>
                    <a:gs pos="0">
                      <a:srgbClr val="525252"/>
                    </a:gs>
                    <a:gs pos="50000">
                      <a:srgbClr val="B2B2B2"/>
                    </a:gs>
                    <a:gs pos="100000">
                      <a:srgbClr val="52525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78" name="Google Shape;1178;p124"/>
                <p:cNvSpPr/>
                <p:nvPr/>
              </p:nvSpPr>
              <p:spPr>
                <a:xfrm>
                  <a:off x="175" y="600"/>
                  <a:ext cx="5251" cy="50"/>
                </a:xfrm>
                <a:prstGeom prst="rect">
                  <a:avLst/>
                </a:prstGeom>
                <a:gradFill>
                  <a:gsLst>
                    <a:gs pos="0">
                      <a:srgbClr val="B2B2B2"/>
                    </a:gs>
                    <a:gs pos="50000">
                      <a:srgbClr val="EAEAEA"/>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179" name="Google Shape;1179;p124"/>
              <p:cNvGrpSpPr/>
              <p:nvPr/>
            </p:nvGrpSpPr>
            <p:grpSpPr>
              <a:xfrm rot="-3629538">
                <a:off x="242" y="1945"/>
                <a:ext cx="1025" cy="952"/>
                <a:chOff x="1019" y="938"/>
                <a:chExt cx="2844" cy="2644"/>
              </a:xfrm>
            </p:grpSpPr>
            <p:sp>
              <p:nvSpPr>
                <p:cNvPr id="1180" name="Google Shape;1180;p124"/>
                <p:cNvSpPr/>
                <p:nvPr/>
              </p:nvSpPr>
              <p:spPr>
                <a:xfrm>
                  <a:off x="1019" y="969"/>
                  <a:ext cx="2844" cy="2613"/>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81" name="Google Shape;1181;p124"/>
                <p:cNvSpPr/>
                <p:nvPr/>
              </p:nvSpPr>
              <p:spPr>
                <a:xfrm>
                  <a:off x="1073" y="981"/>
                  <a:ext cx="641" cy="1919"/>
                </a:xfrm>
                <a:custGeom>
                  <a:avLst/>
                  <a:gdLst/>
                  <a:ahLst/>
                  <a:cxnLst/>
                  <a:rect l="l" t="t" r="r" b="b"/>
                  <a:pathLst>
                    <a:path w="642" h="1919" extrusionOk="0">
                      <a:moveTo>
                        <a:pt x="209" y="42"/>
                      </a:moveTo>
                      <a:cubicBezTo>
                        <a:pt x="59" y="125"/>
                        <a:pt x="0" y="338"/>
                        <a:pt x="1" y="551"/>
                      </a:cubicBezTo>
                      <a:cubicBezTo>
                        <a:pt x="2" y="764"/>
                        <a:pt x="132" y="1103"/>
                        <a:pt x="218" y="1319"/>
                      </a:cubicBezTo>
                      <a:cubicBezTo>
                        <a:pt x="304" y="1535"/>
                        <a:pt x="462" y="1771"/>
                        <a:pt x="518" y="1845"/>
                      </a:cubicBezTo>
                      <a:cubicBezTo>
                        <a:pt x="574" y="1919"/>
                        <a:pt x="594" y="1892"/>
                        <a:pt x="551" y="1761"/>
                      </a:cubicBezTo>
                      <a:cubicBezTo>
                        <a:pt x="508" y="1630"/>
                        <a:pt x="314" y="1260"/>
                        <a:pt x="259" y="1060"/>
                      </a:cubicBezTo>
                      <a:cubicBezTo>
                        <a:pt x="204" y="860"/>
                        <a:pt x="204" y="704"/>
                        <a:pt x="218" y="559"/>
                      </a:cubicBezTo>
                      <a:cubicBezTo>
                        <a:pt x="232" y="414"/>
                        <a:pt x="300" y="266"/>
                        <a:pt x="343" y="192"/>
                      </a:cubicBezTo>
                      <a:cubicBezTo>
                        <a:pt x="386" y="118"/>
                        <a:pt x="427" y="139"/>
                        <a:pt x="476" y="117"/>
                      </a:cubicBezTo>
                      <a:cubicBezTo>
                        <a:pt x="525" y="95"/>
                        <a:pt x="628" y="76"/>
                        <a:pt x="635" y="58"/>
                      </a:cubicBezTo>
                      <a:cubicBezTo>
                        <a:pt x="642" y="40"/>
                        <a:pt x="569" y="16"/>
                        <a:pt x="518" y="8"/>
                      </a:cubicBezTo>
                      <a:cubicBezTo>
                        <a:pt x="467" y="0"/>
                        <a:pt x="378" y="2"/>
                        <a:pt x="326" y="8"/>
                      </a:cubicBezTo>
                      <a:cubicBezTo>
                        <a:pt x="274" y="14"/>
                        <a:pt x="259" y="0"/>
                        <a:pt x="209" y="4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82" name="Google Shape;1182;p124"/>
                <p:cNvSpPr/>
                <p:nvPr/>
              </p:nvSpPr>
              <p:spPr>
                <a:xfrm>
                  <a:off x="1199" y="938"/>
                  <a:ext cx="2411" cy="628"/>
                </a:xfrm>
                <a:custGeom>
                  <a:avLst/>
                  <a:gdLst/>
                  <a:ahLst/>
                  <a:cxnLst/>
                  <a:rect l="l" t="t" r="r" b="b"/>
                  <a:pathLst>
                    <a:path w="2411" h="630" extrusionOk="0">
                      <a:moveTo>
                        <a:pt x="11" y="117"/>
                      </a:moveTo>
                      <a:cubicBezTo>
                        <a:pt x="41" y="92"/>
                        <a:pt x="124" y="20"/>
                        <a:pt x="250" y="10"/>
                      </a:cubicBezTo>
                      <a:cubicBezTo>
                        <a:pt x="375" y="0"/>
                        <a:pt x="545" y="18"/>
                        <a:pt x="765" y="58"/>
                      </a:cubicBezTo>
                      <a:cubicBezTo>
                        <a:pt x="986" y="100"/>
                        <a:pt x="1341" y="187"/>
                        <a:pt x="1574" y="256"/>
                      </a:cubicBezTo>
                      <a:cubicBezTo>
                        <a:pt x="1807" y="324"/>
                        <a:pt x="2032" y="415"/>
                        <a:pt x="2162" y="470"/>
                      </a:cubicBezTo>
                      <a:cubicBezTo>
                        <a:pt x="2293" y="525"/>
                        <a:pt x="2336" y="565"/>
                        <a:pt x="2359" y="586"/>
                      </a:cubicBezTo>
                      <a:cubicBezTo>
                        <a:pt x="2383" y="607"/>
                        <a:pt x="2411" y="630"/>
                        <a:pt x="2307" y="601"/>
                      </a:cubicBezTo>
                      <a:cubicBezTo>
                        <a:pt x="2204" y="573"/>
                        <a:pt x="1980" y="481"/>
                        <a:pt x="1741" y="415"/>
                      </a:cubicBezTo>
                      <a:cubicBezTo>
                        <a:pt x="1502" y="351"/>
                        <a:pt x="1100" y="251"/>
                        <a:pt x="874" y="212"/>
                      </a:cubicBezTo>
                      <a:cubicBezTo>
                        <a:pt x="648" y="173"/>
                        <a:pt x="495" y="169"/>
                        <a:pt x="382" y="179"/>
                      </a:cubicBezTo>
                      <a:cubicBezTo>
                        <a:pt x="269" y="189"/>
                        <a:pt x="256" y="269"/>
                        <a:pt x="198" y="270"/>
                      </a:cubicBezTo>
                      <a:cubicBezTo>
                        <a:pt x="140" y="271"/>
                        <a:pt x="62" y="212"/>
                        <a:pt x="31" y="187"/>
                      </a:cubicBezTo>
                      <a:cubicBezTo>
                        <a:pt x="0" y="162"/>
                        <a:pt x="15" y="132"/>
                        <a:pt x="11" y="117"/>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83" name="Google Shape;1183;p124"/>
                <p:cNvSpPr/>
                <p:nvPr/>
              </p:nvSpPr>
              <p:spPr>
                <a:xfrm>
                  <a:off x="1844" y="1638"/>
                  <a:ext cx="1548" cy="1503"/>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184" name="Google Shape;1184;p124"/>
                <p:cNvSpPr/>
                <p:nvPr/>
              </p:nvSpPr>
              <p:spPr>
                <a:xfrm>
                  <a:off x="1631" y="1453"/>
                  <a:ext cx="921" cy="911"/>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grpSp>
      <p:sp>
        <p:nvSpPr>
          <p:cNvPr id="1185" name="Google Shape;1185;p124"/>
          <p:cNvSpPr txBox="1">
            <a:spLocks noGrp="1"/>
          </p:cNvSpPr>
          <p:nvPr>
            <p:ph type="ctrTitle"/>
          </p:nvPr>
        </p:nvSpPr>
        <p:spPr>
          <a:xfrm>
            <a:off x="1905000" y="2209800"/>
            <a:ext cx="6858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86" name="Google Shape;1186;p124"/>
          <p:cNvSpPr txBox="1">
            <a:spLocks noGrp="1"/>
          </p:cNvSpPr>
          <p:nvPr>
            <p:ph type="subTitle" idx="1"/>
          </p:nvPr>
        </p:nvSpPr>
        <p:spPr>
          <a:xfrm>
            <a:off x="2438400" y="3886200"/>
            <a:ext cx="5334000" cy="17526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87" name="Google Shape;1187;p12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88" name="Google Shape;1188;p12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89" name="Google Shape;1189;p12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0"/>
        <p:cNvGrpSpPr/>
        <p:nvPr/>
      </p:nvGrpSpPr>
      <p:grpSpPr>
        <a:xfrm>
          <a:off x="0" y="0"/>
          <a:ext cx="0" cy="0"/>
          <a:chOff x="0" y="0"/>
          <a:chExt cx="0" cy="0"/>
        </a:xfrm>
      </p:grpSpPr>
      <p:sp>
        <p:nvSpPr>
          <p:cNvPr id="1191" name="Google Shape;1191;p125"/>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92" name="Google Shape;1192;p125"/>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93" name="Google Shape;1193;p12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94" name="Google Shape;1194;p12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95" name="Google Shape;1195;p12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6"/>
        <p:cNvGrpSpPr/>
        <p:nvPr/>
      </p:nvGrpSpPr>
      <p:grpSpPr>
        <a:xfrm>
          <a:off x="0" y="0"/>
          <a:ext cx="0" cy="0"/>
          <a:chOff x="0" y="0"/>
          <a:chExt cx="0" cy="0"/>
        </a:xfrm>
      </p:grpSpPr>
      <p:sp>
        <p:nvSpPr>
          <p:cNvPr id="1197" name="Google Shape;1197;p126"/>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98" name="Google Shape;1198;p126"/>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360"/>
              </a:spcBef>
              <a:spcAft>
                <a:spcPts val="0"/>
              </a:spcAft>
              <a:buClr>
                <a:schemeClr val="dk1"/>
              </a:buClr>
              <a:buSzPts val="1800"/>
              <a:buFont typeface="Arial Narrow" panose="020B0606020202030204"/>
              <a:buNone/>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20"/>
              </a:spcBef>
              <a:spcAft>
                <a:spcPts val="0"/>
              </a:spcAft>
              <a:buClr>
                <a:schemeClr val="dk1"/>
              </a:buClr>
              <a:buSzPts val="1600"/>
              <a:buFont typeface="Arial Narrow" panose="020B0606020202030204"/>
              <a:buNone/>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199" name="Google Shape;1199;p12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00" name="Google Shape;1200;p12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01" name="Google Shape;1201;p12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2"/>
        <p:cNvGrpSpPr/>
        <p:nvPr/>
      </p:nvGrpSpPr>
      <p:grpSpPr>
        <a:xfrm>
          <a:off x="0" y="0"/>
          <a:ext cx="0" cy="0"/>
          <a:chOff x="0" y="0"/>
          <a:chExt cx="0" cy="0"/>
        </a:xfrm>
      </p:grpSpPr>
      <p:sp>
        <p:nvSpPr>
          <p:cNvPr id="1203" name="Google Shape;1203;p127"/>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04" name="Google Shape;1204;p127"/>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05" name="Google Shape;1205;p127"/>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06" name="Google Shape;1206;p127"/>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07" name="Google Shape;1207;p127"/>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08" name="Google Shape;1208;p12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09" name="Google Shape;1209;p12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0" name="Google Shape;1210;p12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1"/>
        <p:cNvGrpSpPr/>
        <p:nvPr/>
      </p:nvGrpSpPr>
      <p:grpSpPr>
        <a:xfrm>
          <a:off x="0" y="0"/>
          <a:ext cx="0" cy="0"/>
          <a:chOff x="0" y="0"/>
          <a:chExt cx="0" cy="0"/>
        </a:xfrm>
      </p:grpSpPr>
      <p:sp>
        <p:nvSpPr>
          <p:cNvPr id="1212" name="Google Shape;1212;p128"/>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13" name="Google Shape;1213;p128"/>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4" name="Google Shape;1214;p128"/>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5" name="Google Shape;1215;p128"/>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6"/>
        <p:cNvGrpSpPr/>
        <p:nvPr/>
      </p:nvGrpSpPr>
      <p:grpSpPr>
        <a:xfrm>
          <a:off x="0" y="0"/>
          <a:ext cx="0" cy="0"/>
          <a:chOff x="0" y="0"/>
          <a:chExt cx="0" cy="0"/>
        </a:xfrm>
      </p:grpSpPr>
      <p:sp>
        <p:nvSpPr>
          <p:cNvPr id="1217" name="Google Shape;1217;p129"/>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8" name="Google Shape;1218;p129"/>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9" name="Google Shape;1219;p129"/>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0"/>
        <p:cNvGrpSpPr/>
        <p:nvPr/>
      </p:nvGrpSpPr>
      <p:grpSpPr>
        <a:xfrm>
          <a:off x="0" y="0"/>
          <a:ext cx="0" cy="0"/>
          <a:chOff x="0" y="0"/>
          <a:chExt cx="0" cy="0"/>
        </a:xfrm>
      </p:grpSpPr>
      <p:sp>
        <p:nvSpPr>
          <p:cNvPr id="1221" name="Google Shape;1221;p130"/>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22" name="Google Shape;1222;p130"/>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23" name="Google Shape;1223;p130"/>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24" name="Google Shape;1224;p130"/>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25" name="Google Shape;1225;p130"/>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26" name="Google Shape;1226;p130"/>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0" y="549275"/>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9" name="Google Shape;89;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 name="Google Shape;90;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1" name="Google Shape;91;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7"/>
        <p:cNvGrpSpPr/>
        <p:nvPr/>
      </p:nvGrpSpPr>
      <p:grpSpPr>
        <a:xfrm>
          <a:off x="0" y="0"/>
          <a:ext cx="0" cy="0"/>
          <a:chOff x="0" y="0"/>
          <a:chExt cx="0" cy="0"/>
        </a:xfrm>
      </p:grpSpPr>
      <p:sp>
        <p:nvSpPr>
          <p:cNvPr id="1228" name="Google Shape;1228;p131"/>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29" name="Google Shape;1229;p131"/>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None/>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None/>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30" name="Google Shape;1230;p131"/>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31" name="Google Shape;1231;p131"/>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32" name="Google Shape;1232;p131"/>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33" name="Google Shape;1233;p131"/>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4"/>
        <p:cNvGrpSpPr/>
        <p:nvPr/>
      </p:nvGrpSpPr>
      <p:grpSpPr>
        <a:xfrm>
          <a:off x="0" y="0"/>
          <a:ext cx="0" cy="0"/>
          <a:chOff x="0" y="0"/>
          <a:chExt cx="0" cy="0"/>
        </a:xfrm>
      </p:grpSpPr>
      <p:sp>
        <p:nvSpPr>
          <p:cNvPr id="1235" name="Google Shape;1235;p132"/>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36" name="Google Shape;1236;p132"/>
          <p:cNvSpPr txBox="1">
            <a:spLocks noGrp="1"/>
          </p:cNvSpPr>
          <p:nvPr>
            <p:ph type="body" idx="1"/>
          </p:nvPr>
        </p:nvSpPr>
        <p:spPr>
          <a:xfrm rot="5400000">
            <a:off x="2514600" y="152400"/>
            <a:ext cx="4114800" cy="77724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37" name="Google Shape;1237;p13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38" name="Google Shape;1238;p13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39" name="Google Shape;1239;p13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0"/>
        <p:cNvGrpSpPr/>
        <p:nvPr/>
      </p:nvGrpSpPr>
      <p:grpSpPr>
        <a:xfrm>
          <a:off x="0" y="0"/>
          <a:ext cx="0" cy="0"/>
          <a:chOff x="0" y="0"/>
          <a:chExt cx="0" cy="0"/>
        </a:xfrm>
      </p:grpSpPr>
      <p:sp>
        <p:nvSpPr>
          <p:cNvPr id="1241" name="Google Shape;1241;p133"/>
          <p:cNvSpPr txBox="1">
            <a:spLocks noGrp="1"/>
          </p:cNvSpPr>
          <p:nvPr>
            <p:ph type="title"/>
          </p:nvPr>
        </p:nvSpPr>
        <p:spPr>
          <a:xfrm rot="5400000">
            <a:off x="4743450" y="2381250"/>
            <a:ext cx="5486400" cy="19431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42" name="Google Shape;1242;p133"/>
          <p:cNvSpPr txBox="1">
            <a:spLocks noGrp="1"/>
          </p:cNvSpPr>
          <p:nvPr>
            <p:ph type="body" idx="1"/>
          </p:nvPr>
        </p:nvSpPr>
        <p:spPr>
          <a:xfrm rot="5400000">
            <a:off x="781050" y="514350"/>
            <a:ext cx="5486400" cy="56769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243" name="Google Shape;1243;p13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44" name="Google Shape;1244;p13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45" name="Google Shape;1245;p13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48"/>
        <p:cNvGrpSpPr/>
        <p:nvPr/>
      </p:nvGrpSpPr>
      <p:grpSpPr>
        <a:xfrm>
          <a:off x="0" y="0"/>
          <a:ext cx="0" cy="0"/>
          <a:chOff x="0" y="0"/>
          <a:chExt cx="0" cy="0"/>
        </a:xfrm>
      </p:grpSpPr>
      <p:grpSp>
        <p:nvGrpSpPr>
          <p:cNvPr id="1349" name="Google Shape;1349;p135"/>
          <p:cNvGrpSpPr/>
          <p:nvPr/>
        </p:nvGrpSpPr>
        <p:grpSpPr>
          <a:xfrm>
            <a:off x="-468589" y="-292773"/>
            <a:ext cx="9766225" cy="7675841"/>
            <a:chOff x="-295" y="-184"/>
            <a:chExt cx="6152" cy="4835"/>
          </a:xfrm>
        </p:grpSpPr>
        <p:grpSp>
          <p:nvGrpSpPr>
            <p:cNvPr id="1350" name="Google Shape;1350;p135"/>
            <p:cNvGrpSpPr/>
            <p:nvPr/>
          </p:nvGrpSpPr>
          <p:grpSpPr>
            <a:xfrm>
              <a:off x="-295" y="-184"/>
              <a:ext cx="6152" cy="4835"/>
              <a:chOff x="-295" y="-184"/>
              <a:chExt cx="6152" cy="4835"/>
            </a:xfrm>
          </p:grpSpPr>
          <p:sp>
            <p:nvSpPr>
              <p:cNvPr id="1351" name="Google Shape;1351;p135"/>
              <p:cNvSpPr/>
              <p:nvPr/>
            </p:nvSpPr>
            <p:spPr>
              <a:xfrm>
                <a:off x="3314" y="299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2" name="Google Shape;1352;p135"/>
              <p:cNvSpPr/>
              <p:nvPr/>
            </p:nvSpPr>
            <p:spPr>
              <a:xfrm>
                <a:off x="2200" y="258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3" name="Google Shape;1353;p135"/>
              <p:cNvSpPr/>
              <p:nvPr/>
            </p:nvSpPr>
            <p:spPr>
              <a:xfrm>
                <a:off x="2288" y="3047"/>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4" name="Google Shape;1354;p135"/>
              <p:cNvSpPr/>
              <p:nvPr/>
            </p:nvSpPr>
            <p:spPr>
              <a:xfrm>
                <a:off x="2609" y="355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5" name="Google Shape;1355;p135"/>
              <p:cNvSpPr/>
              <p:nvPr/>
            </p:nvSpPr>
            <p:spPr>
              <a:xfrm>
                <a:off x="3980" y="183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6" name="Google Shape;1356;p135"/>
              <p:cNvSpPr/>
              <p:nvPr/>
            </p:nvSpPr>
            <p:spPr>
              <a:xfrm>
                <a:off x="3089" y="206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7" name="Google Shape;1357;p135"/>
              <p:cNvSpPr/>
              <p:nvPr/>
            </p:nvSpPr>
            <p:spPr>
              <a:xfrm rot="3318475">
                <a:off x="2254" y="189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8" name="Google Shape;1358;p135"/>
              <p:cNvSpPr/>
              <p:nvPr/>
            </p:nvSpPr>
            <p:spPr>
              <a:xfrm rot="-623314" flipH="1">
                <a:off x="2956" y="338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59" name="Google Shape;1359;p135"/>
              <p:cNvSpPr/>
              <p:nvPr/>
            </p:nvSpPr>
            <p:spPr>
              <a:xfrm>
                <a:off x="1821" y="30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0" name="Google Shape;1360;p135"/>
              <p:cNvSpPr/>
              <p:nvPr/>
            </p:nvSpPr>
            <p:spPr>
              <a:xfrm rot="-5355590" flipH="1">
                <a:off x="3615" y="375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1" name="Google Shape;1361;p135"/>
              <p:cNvSpPr/>
              <p:nvPr/>
            </p:nvSpPr>
            <p:spPr>
              <a:xfrm rot="6018034">
                <a:off x="1966" y="3575"/>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2" name="Google Shape;1362;p135"/>
              <p:cNvSpPr/>
              <p:nvPr/>
            </p:nvSpPr>
            <p:spPr>
              <a:xfrm rot="6284068">
                <a:off x="3400" y="306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3" name="Google Shape;1363;p135"/>
              <p:cNvSpPr/>
              <p:nvPr/>
            </p:nvSpPr>
            <p:spPr>
              <a:xfrm rot="8472242" flipH="1">
                <a:off x="3188" y="226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4" name="Google Shape;1364;p135"/>
              <p:cNvSpPr/>
              <p:nvPr/>
            </p:nvSpPr>
            <p:spPr>
              <a:xfrm rot="563450" flipH="1">
                <a:off x="1796" y="235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5" name="Google Shape;1365;p135"/>
              <p:cNvSpPr/>
              <p:nvPr/>
            </p:nvSpPr>
            <p:spPr>
              <a:xfrm>
                <a:off x="1227" y="273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6" name="Google Shape;1366;p135"/>
              <p:cNvSpPr/>
              <p:nvPr/>
            </p:nvSpPr>
            <p:spPr>
              <a:xfrm>
                <a:off x="113" y="257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7" name="Google Shape;1367;p135"/>
              <p:cNvSpPr/>
              <p:nvPr/>
            </p:nvSpPr>
            <p:spPr>
              <a:xfrm>
                <a:off x="153" y="300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8" name="Google Shape;1368;p135"/>
              <p:cNvSpPr/>
              <p:nvPr/>
            </p:nvSpPr>
            <p:spPr>
              <a:xfrm rot="-2130091">
                <a:off x="738" y="374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69" name="Google Shape;1369;p135"/>
              <p:cNvSpPr/>
              <p:nvPr/>
            </p:nvSpPr>
            <p:spPr>
              <a:xfrm>
                <a:off x="1821" y="19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0" name="Google Shape;1370;p135"/>
              <p:cNvSpPr/>
              <p:nvPr/>
            </p:nvSpPr>
            <p:spPr>
              <a:xfrm>
                <a:off x="1002" y="20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1" name="Google Shape;1371;p135"/>
              <p:cNvSpPr/>
              <p:nvPr/>
            </p:nvSpPr>
            <p:spPr>
              <a:xfrm rot="3318475">
                <a:off x="-73" y="200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2" name="Google Shape;1372;p135"/>
              <p:cNvSpPr/>
              <p:nvPr/>
            </p:nvSpPr>
            <p:spPr>
              <a:xfrm rot="-623314" flipH="1">
                <a:off x="869" y="337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3" name="Google Shape;1373;p135"/>
              <p:cNvSpPr/>
              <p:nvPr/>
            </p:nvSpPr>
            <p:spPr>
              <a:xfrm>
                <a:off x="-14" y="295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4" name="Google Shape;1374;p135"/>
              <p:cNvSpPr/>
              <p:nvPr/>
            </p:nvSpPr>
            <p:spPr>
              <a:xfrm rot="-5355590" flipH="1">
                <a:off x="1516" y="372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5" name="Google Shape;1375;p135"/>
              <p:cNvSpPr/>
              <p:nvPr/>
            </p:nvSpPr>
            <p:spPr>
              <a:xfrm rot="5508134">
                <a:off x="-25" y="35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6" name="Google Shape;1376;p135"/>
              <p:cNvSpPr/>
              <p:nvPr/>
            </p:nvSpPr>
            <p:spPr>
              <a:xfrm rot="6284068">
                <a:off x="1169" y="290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7" name="Google Shape;1377;p135"/>
              <p:cNvSpPr/>
              <p:nvPr/>
            </p:nvSpPr>
            <p:spPr>
              <a:xfrm rot="8472242" flipH="1">
                <a:off x="945" y="204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8" name="Google Shape;1378;p135"/>
              <p:cNvSpPr/>
              <p:nvPr/>
            </p:nvSpPr>
            <p:spPr>
              <a:xfrm rot="563450" flipH="1">
                <a:off x="501" y="221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79" name="Google Shape;1379;p135"/>
              <p:cNvSpPr/>
              <p:nvPr/>
            </p:nvSpPr>
            <p:spPr>
              <a:xfrm>
                <a:off x="1210"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0" name="Google Shape;1380;p135"/>
              <p:cNvSpPr/>
              <p:nvPr/>
            </p:nvSpPr>
            <p:spPr>
              <a:xfrm>
                <a:off x="96"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1" name="Google Shape;1381;p135"/>
              <p:cNvSpPr/>
              <p:nvPr/>
            </p:nvSpPr>
            <p:spPr>
              <a:xfrm>
                <a:off x="-20"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2" name="Google Shape;1382;p135"/>
              <p:cNvSpPr/>
              <p:nvPr/>
            </p:nvSpPr>
            <p:spPr>
              <a:xfrm>
                <a:off x="721"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3" name="Google Shape;1383;p135"/>
              <p:cNvSpPr/>
              <p:nvPr/>
            </p:nvSpPr>
            <p:spPr>
              <a:xfrm>
                <a:off x="1804"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4" name="Google Shape;1384;p135"/>
              <p:cNvSpPr/>
              <p:nvPr/>
            </p:nvSpPr>
            <p:spPr>
              <a:xfrm>
                <a:off x="985"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5" name="Google Shape;1385;p135"/>
              <p:cNvSpPr/>
              <p:nvPr/>
            </p:nvSpPr>
            <p:spPr>
              <a:xfrm rot="3318475">
                <a:off x="185" y="-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6" name="Google Shape;1386;p135"/>
              <p:cNvSpPr/>
              <p:nvPr/>
            </p:nvSpPr>
            <p:spPr>
              <a:xfrm rot="-623314" flipH="1">
                <a:off x="852"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7" name="Google Shape;1387;p135"/>
              <p:cNvSpPr/>
              <p:nvPr/>
            </p:nvSpPr>
            <p:spPr>
              <a:xfrm>
                <a:off x="185" y="95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8" name="Google Shape;1388;p135"/>
              <p:cNvSpPr/>
              <p:nvPr/>
            </p:nvSpPr>
            <p:spPr>
              <a:xfrm rot="-5355590" flipH="1">
                <a:off x="1487"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89" name="Google Shape;1389;p135"/>
              <p:cNvSpPr/>
              <p:nvPr/>
            </p:nvSpPr>
            <p:spPr>
              <a:xfrm rot="2428453">
                <a:off x="-162"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0" name="Google Shape;1390;p135"/>
              <p:cNvSpPr/>
              <p:nvPr/>
            </p:nvSpPr>
            <p:spPr>
              <a:xfrm rot="6284068">
                <a:off x="1296" y="9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1" name="Google Shape;1391;p135"/>
              <p:cNvSpPr/>
              <p:nvPr/>
            </p:nvSpPr>
            <p:spPr>
              <a:xfrm rot="8472242" flipH="1">
                <a:off x="928"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2" name="Google Shape;1392;p135"/>
              <p:cNvSpPr/>
              <p:nvPr/>
            </p:nvSpPr>
            <p:spPr>
              <a:xfrm rot="563450" flipH="1">
                <a:off x="-20"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3" name="Google Shape;1393;p135"/>
              <p:cNvSpPr/>
              <p:nvPr/>
            </p:nvSpPr>
            <p:spPr>
              <a:xfrm>
                <a:off x="3305"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4" name="Google Shape;1394;p135"/>
              <p:cNvSpPr/>
              <p:nvPr/>
            </p:nvSpPr>
            <p:spPr>
              <a:xfrm>
                <a:off x="2191"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5" name="Google Shape;1395;p135"/>
              <p:cNvSpPr/>
              <p:nvPr/>
            </p:nvSpPr>
            <p:spPr>
              <a:xfrm>
                <a:off x="2075"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6" name="Google Shape;1396;p135"/>
              <p:cNvSpPr/>
              <p:nvPr/>
            </p:nvSpPr>
            <p:spPr>
              <a:xfrm>
                <a:off x="2816"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7" name="Google Shape;1397;p135"/>
              <p:cNvSpPr/>
              <p:nvPr/>
            </p:nvSpPr>
            <p:spPr>
              <a:xfrm>
                <a:off x="3899"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8" name="Google Shape;1398;p135"/>
              <p:cNvSpPr/>
              <p:nvPr/>
            </p:nvSpPr>
            <p:spPr>
              <a:xfrm>
                <a:off x="3080"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99" name="Google Shape;1399;p135"/>
              <p:cNvSpPr/>
              <p:nvPr/>
            </p:nvSpPr>
            <p:spPr>
              <a:xfrm rot="3318475">
                <a:off x="2005" y="5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0" name="Google Shape;1400;p135"/>
              <p:cNvSpPr/>
              <p:nvPr/>
            </p:nvSpPr>
            <p:spPr>
              <a:xfrm rot="-623314" flipH="1">
                <a:off x="2947"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1" name="Google Shape;1401;p135"/>
              <p:cNvSpPr/>
              <p:nvPr/>
            </p:nvSpPr>
            <p:spPr>
              <a:xfrm>
                <a:off x="1908" y="107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2" name="Google Shape;1402;p135"/>
              <p:cNvSpPr/>
              <p:nvPr/>
            </p:nvSpPr>
            <p:spPr>
              <a:xfrm rot="-5355590" flipH="1">
                <a:off x="3582"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3" name="Google Shape;1403;p135"/>
              <p:cNvSpPr/>
              <p:nvPr/>
            </p:nvSpPr>
            <p:spPr>
              <a:xfrm rot="2428453">
                <a:off x="1933"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4" name="Google Shape;1404;p135"/>
              <p:cNvSpPr/>
              <p:nvPr/>
            </p:nvSpPr>
            <p:spPr>
              <a:xfrm rot="6284068">
                <a:off x="3391" y="9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5" name="Google Shape;1405;p135"/>
              <p:cNvSpPr/>
              <p:nvPr/>
            </p:nvSpPr>
            <p:spPr>
              <a:xfrm rot="8472242" flipH="1">
                <a:off x="3023"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6" name="Google Shape;1406;p135"/>
              <p:cNvSpPr/>
              <p:nvPr/>
            </p:nvSpPr>
            <p:spPr>
              <a:xfrm rot="563450" flipH="1">
                <a:off x="1847"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7" name="Google Shape;1407;p135"/>
              <p:cNvSpPr/>
              <p:nvPr/>
            </p:nvSpPr>
            <p:spPr>
              <a:xfrm flipH="1">
                <a:off x="5075" y="86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8" name="Google Shape;1408;p135"/>
              <p:cNvSpPr/>
              <p:nvPr/>
            </p:nvSpPr>
            <p:spPr>
              <a:xfrm>
                <a:off x="4287" y="475"/>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09" name="Google Shape;1409;p135"/>
              <p:cNvSpPr/>
              <p:nvPr/>
            </p:nvSpPr>
            <p:spPr>
              <a:xfrm>
                <a:off x="4171" y="1128"/>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0" name="Google Shape;1410;p135"/>
              <p:cNvSpPr/>
              <p:nvPr/>
            </p:nvSpPr>
            <p:spPr>
              <a:xfrm>
                <a:off x="5092" y="157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1" name="Google Shape;1411;p135"/>
              <p:cNvSpPr/>
              <p:nvPr/>
            </p:nvSpPr>
            <p:spPr>
              <a:xfrm>
                <a:off x="4828" y="24"/>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2" name="Google Shape;1412;p135"/>
              <p:cNvSpPr/>
              <p:nvPr/>
            </p:nvSpPr>
            <p:spPr>
              <a:xfrm rot="3318475">
                <a:off x="4137" y="-4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3" name="Google Shape;1413;p135"/>
              <p:cNvSpPr/>
              <p:nvPr/>
            </p:nvSpPr>
            <p:spPr>
              <a:xfrm rot="-623314" flipH="1">
                <a:off x="5043" y="127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4" name="Google Shape;1414;p135"/>
              <p:cNvSpPr/>
              <p:nvPr/>
            </p:nvSpPr>
            <p:spPr>
              <a:xfrm>
                <a:off x="4328" y="94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5" name="Google Shape;1415;p135"/>
              <p:cNvSpPr/>
              <p:nvPr/>
            </p:nvSpPr>
            <p:spPr>
              <a:xfrm rot="-5355590" flipH="1">
                <a:off x="5172" y="321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6" name="Google Shape;1416;p135"/>
              <p:cNvSpPr/>
              <p:nvPr/>
            </p:nvSpPr>
            <p:spPr>
              <a:xfrm rot="2428453">
                <a:off x="4161" y="1609"/>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7" name="Google Shape;1417;p135"/>
              <p:cNvSpPr/>
              <p:nvPr/>
            </p:nvSpPr>
            <p:spPr>
              <a:xfrm rot="6284068">
                <a:off x="4899" y="7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8" name="Google Shape;1418;p135"/>
              <p:cNvSpPr/>
              <p:nvPr/>
            </p:nvSpPr>
            <p:spPr>
              <a:xfrm rot="10211466" flipH="1">
                <a:off x="5122" y="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19" name="Google Shape;1419;p135"/>
              <p:cNvSpPr/>
              <p:nvPr/>
            </p:nvSpPr>
            <p:spPr>
              <a:xfrm rot="563450" flipH="1">
                <a:off x="3823" y="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0" name="Google Shape;1420;p135"/>
              <p:cNvSpPr/>
              <p:nvPr/>
            </p:nvSpPr>
            <p:spPr>
              <a:xfrm rot="6521641">
                <a:off x="5097" y="29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1" name="Google Shape;1421;p135"/>
              <p:cNvSpPr/>
              <p:nvPr/>
            </p:nvSpPr>
            <p:spPr>
              <a:xfrm>
                <a:off x="4287" y="2587"/>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2" name="Google Shape;1422;p135"/>
              <p:cNvSpPr/>
              <p:nvPr/>
            </p:nvSpPr>
            <p:spPr>
              <a:xfrm>
                <a:off x="4171" y="324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3" name="Google Shape;1423;p135"/>
              <p:cNvSpPr/>
              <p:nvPr/>
            </p:nvSpPr>
            <p:spPr>
              <a:xfrm rot="5844778">
                <a:off x="5044" y="361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4" name="Google Shape;1424;p135"/>
              <p:cNvSpPr/>
              <p:nvPr/>
            </p:nvSpPr>
            <p:spPr>
              <a:xfrm>
                <a:off x="4852" y="204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5" name="Google Shape;1425;p135"/>
              <p:cNvSpPr/>
              <p:nvPr/>
            </p:nvSpPr>
            <p:spPr>
              <a:xfrm rot="3318475">
                <a:off x="4101" y="201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6" name="Google Shape;1426;p135"/>
              <p:cNvSpPr/>
              <p:nvPr/>
            </p:nvSpPr>
            <p:spPr>
              <a:xfrm rot="-623314" flipH="1">
                <a:off x="4923" y="368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7" name="Google Shape;1427;p135"/>
              <p:cNvSpPr/>
              <p:nvPr/>
            </p:nvSpPr>
            <p:spPr>
              <a:xfrm>
                <a:off x="4004" y="319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8" name="Google Shape;1428;p135"/>
              <p:cNvSpPr/>
              <p:nvPr/>
            </p:nvSpPr>
            <p:spPr>
              <a:xfrm rot="6820033">
                <a:off x="4161" y="363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29" name="Google Shape;1429;p135"/>
              <p:cNvSpPr/>
              <p:nvPr/>
            </p:nvSpPr>
            <p:spPr>
              <a:xfrm rot="6284068">
                <a:off x="4587" y="25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30" name="Google Shape;1430;p135"/>
              <p:cNvSpPr/>
              <p:nvPr/>
            </p:nvSpPr>
            <p:spPr>
              <a:xfrm rot="5149041" flipH="1">
                <a:off x="5116" y="210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31" name="Google Shape;1431;p135"/>
              <p:cNvSpPr/>
              <p:nvPr/>
            </p:nvSpPr>
            <p:spPr>
              <a:xfrm rot="563450" flipH="1">
                <a:off x="3979" y="24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432" name="Google Shape;1432;p135"/>
            <p:cNvGrpSpPr/>
            <p:nvPr/>
          </p:nvGrpSpPr>
          <p:grpSpPr>
            <a:xfrm>
              <a:off x="61" y="1740"/>
              <a:ext cx="5592" cy="1601"/>
              <a:chOff x="61" y="1740"/>
              <a:chExt cx="5592" cy="1601"/>
            </a:xfrm>
          </p:grpSpPr>
          <p:sp>
            <p:nvSpPr>
              <p:cNvPr id="1433" name="Google Shape;1433;p135"/>
              <p:cNvSpPr/>
              <p:nvPr/>
            </p:nvSpPr>
            <p:spPr>
              <a:xfrm rot="-3632084">
                <a:off x="225" y="2083"/>
                <a:ext cx="1123" cy="1031"/>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1434" name="Google Shape;1434;p135"/>
              <p:cNvGrpSpPr/>
              <p:nvPr/>
            </p:nvGrpSpPr>
            <p:grpSpPr>
              <a:xfrm>
                <a:off x="144" y="2221"/>
                <a:ext cx="5509" cy="141"/>
                <a:chOff x="150" y="543"/>
                <a:chExt cx="5309" cy="200"/>
              </a:xfrm>
            </p:grpSpPr>
            <p:sp>
              <p:nvSpPr>
                <p:cNvPr id="1435" name="Google Shape;1435;p135"/>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36" name="Google Shape;1436;p135"/>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437" name="Google Shape;1437;p135"/>
              <p:cNvGrpSpPr/>
              <p:nvPr/>
            </p:nvGrpSpPr>
            <p:grpSpPr>
              <a:xfrm>
                <a:off x="76" y="2164"/>
                <a:ext cx="5509" cy="141"/>
                <a:chOff x="150" y="543"/>
                <a:chExt cx="5309" cy="200"/>
              </a:xfrm>
            </p:grpSpPr>
            <p:sp>
              <p:nvSpPr>
                <p:cNvPr id="1438" name="Google Shape;1438;p135"/>
                <p:cNvSpPr/>
                <p:nvPr/>
              </p:nvSpPr>
              <p:spPr>
                <a:xfrm>
                  <a:off x="150" y="543"/>
                  <a:ext cx="5309" cy="200"/>
                </a:xfrm>
                <a:prstGeom prst="roundRect">
                  <a:avLst>
                    <a:gd name="adj" fmla="val 50000"/>
                  </a:avLst>
                </a:prstGeom>
                <a:gradFill>
                  <a:gsLst>
                    <a:gs pos="0">
                      <a:srgbClr val="7D7D7D"/>
                    </a:gs>
                    <a:gs pos="50000">
                      <a:srgbClr val="B2B2B2"/>
                    </a:gs>
                    <a:gs pos="100000">
                      <a:srgbClr val="7D7D7D"/>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39" name="Google Shape;1439;p135"/>
                <p:cNvSpPr/>
                <p:nvPr/>
              </p:nvSpPr>
              <p:spPr>
                <a:xfrm>
                  <a:off x="175" y="600"/>
                  <a:ext cx="5251" cy="50"/>
                </a:xfrm>
                <a:prstGeom prst="rect">
                  <a:avLst/>
                </a:prstGeom>
                <a:gradFill>
                  <a:gsLst>
                    <a:gs pos="0">
                      <a:srgbClr val="B2B2B2"/>
                    </a:gs>
                    <a:gs pos="50000">
                      <a:srgbClr val="EDEDED"/>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440" name="Google Shape;1440;p135"/>
              <p:cNvGrpSpPr/>
              <p:nvPr/>
            </p:nvGrpSpPr>
            <p:grpSpPr>
              <a:xfrm rot="-3629538">
                <a:off x="242" y="1945"/>
                <a:ext cx="1025" cy="952"/>
                <a:chOff x="1019" y="939"/>
                <a:chExt cx="2844" cy="2643"/>
              </a:xfrm>
            </p:grpSpPr>
            <p:sp>
              <p:nvSpPr>
                <p:cNvPr id="1441" name="Google Shape;1441;p135"/>
                <p:cNvSpPr/>
                <p:nvPr/>
              </p:nvSpPr>
              <p:spPr>
                <a:xfrm>
                  <a:off x="1019" y="969"/>
                  <a:ext cx="2844" cy="2613"/>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42" name="Google Shape;1442;p135"/>
                <p:cNvSpPr/>
                <p:nvPr/>
              </p:nvSpPr>
              <p:spPr>
                <a:xfrm>
                  <a:off x="1071" y="983"/>
                  <a:ext cx="641" cy="1919"/>
                </a:xfrm>
                <a:custGeom>
                  <a:avLst/>
                  <a:gdLst/>
                  <a:ahLst/>
                  <a:cxnLst/>
                  <a:rect l="l" t="t" r="r" b="b"/>
                  <a:pathLst>
                    <a:path w="642" h="1919" extrusionOk="0">
                      <a:moveTo>
                        <a:pt x="209" y="42"/>
                      </a:moveTo>
                      <a:cubicBezTo>
                        <a:pt x="59" y="125"/>
                        <a:pt x="0" y="338"/>
                        <a:pt x="1" y="551"/>
                      </a:cubicBezTo>
                      <a:cubicBezTo>
                        <a:pt x="2" y="764"/>
                        <a:pt x="132" y="1103"/>
                        <a:pt x="218" y="1319"/>
                      </a:cubicBezTo>
                      <a:cubicBezTo>
                        <a:pt x="304" y="1535"/>
                        <a:pt x="462" y="1771"/>
                        <a:pt x="518" y="1845"/>
                      </a:cubicBezTo>
                      <a:cubicBezTo>
                        <a:pt x="574" y="1919"/>
                        <a:pt x="594" y="1892"/>
                        <a:pt x="551" y="1761"/>
                      </a:cubicBezTo>
                      <a:cubicBezTo>
                        <a:pt x="508" y="1630"/>
                        <a:pt x="314" y="1260"/>
                        <a:pt x="259" y="1060"/>
                      </a:cubicBezTo>
                      <a:cubicBezTo>
                        <a:pt x="204" y="860"/>
                        <a:pt x="204" y="704"/>
                        <a:pt x="218" y="559"/>
                      </a:cubicBezTo>
                      <a:cubicBezTo>
                        <a:pt x="232" y="414"/>
                        <a:pt x="300" y="266"/>
                        <a:pt x="343" y="192"/>
                      </a:cubicBezTo>
                      <a:cubicBezTo>
                        <a:pt x="386" y="118"/>
                        <a:pt x="427" y="139"/>
                        <a:pt x="476" y="117"/>
                      </a:cubicBezTo>
                      <a:cubicBezTo>
                        <a:pt x="525" y="95"/>
                        <a:pt x="628" y="76"/>
                        <a:pt x="635" y="58"/>
                      </a:cubicBezTo>
                      <a:cubicBezTo>
                        <a:pt x="642" y="40"/>
                        <a:pt x="569" y="16"/>
                        <a:pt x="518" y="8"/>
                      </a:cubicBezTo>
                      <a:cubicBezTo>
                        <a:pt x="467" y="0"/>
                        <a:pt x="378" y="2"/>
                        <a:pt x="326" y="8"/>
                      </a:cubicBezTo>
                      <a:cubicBezTo>
                        <a:pt x="274" y="14"/>
                        <a:pt x="259" y="0"/>
                        <a:pt x="209" y="4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43" name="Google Shape;1443;p135"/>
                <p:cNvSpPr/>
                <p:nvPr/>
              </p:nvSpPr>
              <p:spPr>
                <a:xfrm>
                  <a:off x="1197" y="939"/>
                  <a:ext cx="2411" cy="630"/>
                </a:xfrm>
                <a:custGeom>
                  <a:avLst/>
                  <a:gdLst/>
                  <a:ahLst/>
                  <a:cxnLst/>
                  <a:rect l="l" t="t" r="r" b="b"/>
                  <a:pathLst>
                    <a:path w="2411" h="630" extrusionOk="0">
                      <a:moveTo>
                        <a:pt x="11" y="117"/>
                      </a:moveTo>
                      <a:cubicBezTo>
                        <a:pt x="41" y="92"/>
                        <a:pt x="124" y="20"/>
                        <a:pt x="250" y="10"/>
                      </a:cubicBezTo>
                      <a:cubicBezTo>
                        <a:pt x="375" y="0"/>
                        <a:pt x="545" y="18"/>
                        <a:pt x="765" y="58"/>
                      </a:cubicBezTo>
                      <a:cubicBezTo>
                        <a:pt x="986" y="100"/>
                        <a:pt x="1341" y="187"/>
                        <a:pt x="1574" y="256"/>
                      </a:cubicBezTo>
                      <a:cubicBezTo>
                        <a:pt x="1807" y="324"/>
                        <a:pt x="2032" y="415"/>
                        <a:pt x="2162" y="470"/>
                      </a:cubicBezTo>
                      <a:cubicBezTo>
                        <a:pt x="2293" y="525"/>
                        <a:pt x="2336" y="565"/>
                        <a:pt x="2359" y="586"/>
                      </a:cubicBezTo>
                      <a:cubicBezTo>
                        <a:pt x="2383" y="607"/>
                        <a:pt x="2411" y="630"/>
                        <a:pt x="2307" y="601"/>
                      </a:cubicBezTo>
                      <a:cubicBezTo>
                        <a:pt x="2204" y="573"/>
                        <a:pt x="1980" y="481"/>
                        <a:pt x="1741" y="415"/>
                      </a:cubicBezTo>
                      <a:cubicBezTo>
                        <a:pt x="1502" y="351"/>
                        <a:pt x="1100" y="251"/>
                        <a:pt x="874" y="212"/>
                      </a:cubicBezTo>
                      <a:cubicBezTo>
                        <a:pt x="648" y="173"/>
                        <a:pt x="495" y="169"/>
                        <a:pt x="382" y="179"/>
                      </a:cubicBezTo>
                      <a:cubicBezTo>
                        <a:pt x="269" y="189"/>
                        <a:pt x="256" y="269"/>
                        <a:pt x="198" y="270"/>
                      </a:cubicBezTo>
                      <a:cubicBezTo>
                        <a:pt x="140" y="271"/>
                        <a:pt x="62" y="212"/>
                        <a:pt x="31" y="187"/>
                      </a:cubicBezTo>
                      <a:cubicBezTo>
                        <a:pt x="0" y="162"/>
                        <a:pt x="15" y="132"/>
                        <a:pt x="11" y="117"/>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44" name="Google Shape;1444;p135"/>
                <p:cNvSpPr/>
                <p:nvPr/>
              </p:nvSpPr>
              <p:spPr>
                <a:xfrm>
                  <a:off x="1847" y="1637"/>
                  <a:ext cx="1548" cy="1503"/>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445" name="Google Shape;1445;p135"/>
                <p:cNvSpPr/>
                <p:nvPr/>
              </p:nvSpPr>
              <p:spPr>
                <a:xfrm>
                  <a:off x="1631" y="1453"/>
                  <a:ext cx="921" cy="911"/>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grpSp>
      <p:sp>
        <p:nvSpPr>
          <p:cNvPr id="1446" name="Google Shape;1446;p135"/>
          <p:cNvSpPr txBox="1">
            <a:spLocks noGrp="1"/>
          </p:cNvSpPr>
          <p:nvPr>
            <p:ph type="ctrTitle"/>
          </p:nvPr>
        </p:nvSpPr>
        <p:spPr>
          <a:xfrm>
            <a:off x="1905000" y="2209800"/>
            <a:ext cx="6858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47" name="Google Shape;1447;p135"/>
          <p:cNvSpPr txBox="1">
            <a:spLocks noGrp="1"/>
          </p:cNvSpPr>
          <p:nvPr>
            <p:ph type="subTitle" idx="1"/>
          </p:nvPr>
        </p:nvSpPr>
        <p:spPr>
          <a:xfrm>
            <a:off x="2438400" y="3886200"/>
            <a:ext cx="5334000" cy="17526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48" name="Google Shape;1448;p13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49" name="Google Shape;1449;p13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50" name="Google Shape;1450;p13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1"/>
        <p:cNvGrpSpPr/>
        <p:nvPr/>
      </p:nvGrpSpPr>
      <p:grpSpPr>
        <a:xfrm>
          <a:off x="0" y="0"/>
          <a:ext cx="0" cy="0"/>
          <a:chOff x="0" y="0"/>
          <a:chExt cx="0" cy="0"/>
        </a:xfrm>
      </p:grpSpPr>
      <p:sp>
        <p:nvSpPr>
          <p:cNvPr id="1452" name="Google Shape;1452;p136"/>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53" name="Google Shape;1453;p136"/>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54" name="Google Shape;1454;p13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55" name="Google Shape;1455;p13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56" name="Google Shape;1456;p13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7"/>
        <p:cNvGrpSpPr/>
        <p:nvPr/>
      </p:nvGrpSpPr>
      <p:grpSpPr>
        <a:xfrm>
          <a:off x="0" y="0"/>
          <a:ext cx="0" cy="0"/>
          <a:chOff x="0" y="0"/>
          <a:chExt cx="0" cy="0"/>
        </a:xfrm>
      </p:grpSpPr>
      <p:sp>
        <p:nvSpPr>
          <p:cNvPr id="1458" name="Google Shape;1458;p137"/>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59" name="Google Shape;1459;p137"/>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360"/>
              </a:spcBef>
              <a:spcAft>
                <a:spcPts val="0"/>
              </a:spcAft>
              <a:buClr>
                <a:schemeClr val="dk1"/>
              </a:buClr>
              <a:buSzPts val="1800"/>
              <a:buFont typeface="Arial Narrow" panose="020B0606020202030204"/>
              <a:buNone/>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20"/>
              </a:spcBef>
              <a:spcAft>
                <a:spcPts val="0"/>
              </a:spcAft>
              <a:buClr>
                <a:schemeClr val="dk1"/>
              </a:buClr>
              <a:buSzPts val="1600"/>
              <a:buFont typeface="Arial Narrow" panose="020B0606020202030204"/>
              <a:buNone/>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60" name="Google Shape;1460;p13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1" name="Google Shape;1461;p13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2" name="Google Shape;1462;p13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3"/>
        <p:cNvGrpSpPr/>
        <p:nvPr/>
      </p:nvGrpSpPr>
      <p:grpSpPr>
        <a:xfrm>
          <a:off x="0" y="0"/>
          <a:ext cx="0" cy="0"/>
          <a:chOff x="0" y="0"/>
          <a:chExt cx="0" cy="0"/>
        </a:xfrm>
      </p:grpSpPr>
      <p:sp>
        <p:nvSpPr>
          <p:cNvPr id="1464" name="Google Shape;1464;p138"/>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65" name="Google Shape;1465;p138"/>
          <p:cNvSpPr txBox="1">
            <a:spLocks noGrp="1"/>
          </p:cNvSpPr>
          <p:nvPr>
            <p:ph type="body" idx="1"/>
          </p:nvPr>
        </p:nvSpPr>
        <p:spPr>
          <a:xfrm>
            <a:off x="6858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66" name="Google Shape;1466;p138"/>
          <p:cNvSpPr txBox="1">
            <a:spLocks noGrp="1"/>
          </p:cNvSpPr>
          <p:nvPr>
            <p:ph type="body" idx="2"/>
          </p:nvPr>
        </p:nvSpPr>
        <p:spPr>
          <a:xfrm>
            <a:off x="46482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67" name="Google Shape;1467;p138"/>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8" name="Google Shape;1468;p138"/>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9" name="Google Shape;1469;p138"/>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0"/>
        <p:cNvGrpSpPr/>
        <p:nvPr/>
      </p:nvGrpSpPr>
      <p:grpSpPr>
        <a:xfrm>
          <a:off x="0" y="0"/>
          <a:ext cx="0" cy="0"/>
          <a:chOff x="0" y="0"/>
          <a:chExt cx="0" cy="0"/>
        </a:xfrm>
      </p:grpSpPr>
      <p:sp>
        <p:nvSpPr>
          <p:cNvPr id="1471" name="Google Shape;1471;p139"/>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72" name="Google Shape;1472;p139"/>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73" name="Google Shape;1473;p139"/>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74" name="Google Shape;1474;p139"/>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75" name="Google Shape;1475;p139"/>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76" name="Google Shape;1476;p139"/>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77" name="Google Shape;1477;p139"/>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78" name="Google Shape;1478;p139"/>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9"/>
        <p:cNvGrpSpPr/>
        <p:nvPr/>
      </p:nvGrpSpPr>
      <p:grpSpPr>
        <a:xfrm>
          <a:off x="0" y="0"/>
          <a:ext cx="0" cy="0"/>
          <a:chOff x="0" y="0"/>
          <a:chExt cx="0" cy="0"/>
        </a:xfrm>
      </p:grpSpPr>
      <p:sp>
        <p:nvSpPr>
          <p:cNvPr id="1480" name="Google Shape;1480;p140"/>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81" name="Google Shape;1481;p140"/>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82" name="Google Shape;1482;p140"/>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83" name="Google Shape;1483;p140"/>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4"/>
        <p:cNvGrpSpPr/>
        <p:nvPr/>
      </p:nvGrpSpPr>
      <p:grpSpPr>
        <a:xfrm>
          <a:off x="0" y="0"/>
          <a:ext cx="0" cy="0"/>
          <a:chOff x="0" y="0"/>
          <a:chExt cx="0" cy="0"/>
        </a:xfrm>
      </p:grpSpPr>
      <p:sp>
        <p:nvSpPr>
          <p:cNvPr id="1485" name="Google Shape;1485;p141"/>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86" name="Google Shape;1486;p141"/>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87" name="Google Shape;1487;p141"/>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4" name="Google Shape;94;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rgbClr val="FFFFFF"/>
              </a:buClr>
              <a:buSzPts val="2800"/>
              <a:buFont typeface="Arial" panose="020B0604020202020204"/>
              <a:buNone/>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5" name="Google Shape;95;p1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6" name="Google Shape;96;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7" name="Google Shape;97;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8"/>
        <p:cNvGrpSpPr/>
        <p:nvPr/>
      </p:nvGrpSpPr>
      <p:grpSpPr>
        <a:xfrm>
          <a:off x="0" y="0"/>
          <a:ext cx="0" cy="0"/>
          <a:chOff x="0" y="0"/>
          <a:chExt cx="0" cy="0"/>
        </a:xfrm>
      </p:grpSpPr>
      <p:sp>
        <p:nvSpPr>
          <p:cNvPr id="1489" name="Google Shape;1489;p142"/>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0" name="Google Shape;1490;p142"/>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1" name="Google Shape;1491;p142"/>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2" name="Google Shape;1492;p14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93" name="Google Shape;1493;p14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94" name="Google Shape;1494;p14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5"/>
        <p:cNvGrpSpPr/>
        <p:nvPr/>
      </p:nvGrpSpPr>
      <p:grpSpPr>
        <a:xfrm>
          <a:off x="0" y="0"/>
          <a:ext cx="0" cy="0"/>
          <a:chOff x="0" y="0"/>
          <a:chExt cx="0" cy="0"/>
        </a:xfrm>
      </p:grpSpPr>
      <p:sp>
        <p:nvSpPr>
          <p:cNvPr id="1496" name="Google Shape;1496;p143"/>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7" name="Google Shape;1497;p143"/>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None/>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None/>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8" name="Google Shape;1498;p143"/>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499" name="Google Shape;1499;p14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00" name="Google Shape;1500;p14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01" name="Google Shape;1501;p14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2"/>
        <p:cNvGrpSpPr/>
        <p:nvPr/>
      </p:nvGrpSpPr>
      <p:grpSpPr>
        <a:xfrm>
          <a:off x="0" y="0"/>
          <a:ext cx="0" cy="0"/>
          <a:chOff x="0" y="0"/>
          <a:chExt cx="0" cy="0"/>
        </a:xfrm>
      </p:grpSpPr>
      <p:sp>
        <p:nvSpPr>
          <p:cNvPr id="1503" name="Google Shape;1503;p144"/>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504" name="Google Shape;1504;p144"/>
          <p:cNvSpPr txBox="1">
            <a:spLocks noGrp="1"/>
          </p:cNvSpPr>
          <p:nvPr>
            <p:ph type="body" idx="1"/>
          </p:nvPr>
        </p:nvSpPr>
        <p:spPr>
          <a:xfrm rot="5400000">
            <a:off x="2514600" y="152400"/>
            <a:ext cx="4114800" cy="77724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505" name="Google Shape;1505;p14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06" name="Google Shape;1506;p14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07" name="Google Shape;1507;p14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8"/>
        <p:cNvGrpSpPr/>
        <p:nvPr/>
      </p:nvGrpSpPr>
      <p:grpSpPr>
        <a:xfrm>
          <a:off x="0" y="0"/>
          <a:ext cx="0" cy="0"/>
          <a:chOff x="0" y="0"/>
          <a:chExt cx="0" cy="0"/>
        </a:xfrm>
      </p:grpSpPr>
      <p:sp>
        <p:nvSpPr>
          <p:cNvPr id="1509" name="Google Shape;1509;p145"/>
          <p:cNvSpPr txBox="1">
            <a:spLocks noGrp="1"/>
          </p:cNvSpPr>
          <p:nvPr>
            <p:ph type="title"/>
          </p:nvPr>
        </p:nvSpPr>
        <p:spPr>
          <a:xfrm rot="5400000">
            <a:off x="4743450" y="2381250"/>
            <a:ext cx="5486400" cy="19431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510" name="Google Shape;1510;p145"/>
          <p:cNvSpPr txBox="1">
            <a:spLocks noGrp="1"/>
          </p:cNvSpPr>
          <p:nvPr>
            <p:ph type="body" idx="1"/>
          </p:nvPr>
        </p:nvSpPr>
        <p:spPr>
          <a:xfrm rot="5400000">
            <a:off x="781050" y="514350"/>
            <a:ext cx="5486400" cy="56769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511" name="Google Shape;1511;p14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2" name="Google Shape;1512;p14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3" name="Google Shape;1513;p14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0"/>
        <p:cNvGrpSpPr/>
        <p:nvPr/>
      </p:nvGrpSpPr>
      <p:grpSpPr>
        <a:xfrm>
          <a:off x="0" y="0"/>
          <a:ext cx="0" cy="0"/>
          <a:chOff x="0" y="0"/>
          <a:chExt cx="0" cy="0"/>
        </a:xfrm>
      </p:grpSpPr>
      <p:sp>
        <p:nvSpPr>
          <p:cNvPr id="1521" name="Google Shape;1521;p14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2" name="Google Shape;1522;p14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3" name="Google Shape;1523;p14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4"/>
        <p:cNvGrpSpPr/>
        <p:nvPr/>
      </p:nvGrpSpPr>
      <p:grpSpPr>
        <a:xfrm>
          <a:off x="0" y="0"/>
          <a:ext cx="0" cy="0"/>
          <a:chOff x="0" y="0"/>
          <a:chExt cx="0" cy="0"/>
        </a:xfrm>
      </p:grpSpPr>
      <p:sp>
        <p:nvSpPr>
          <p:cNvPr id="1525" name="Google Shape;1525;p148"/>
          <p:cNvSpPr txBox="1">
            <a:spLocks noGrp="1"/>
          </p:cNvSpPr>
          <p:nvPr>
            <p:ph type="ctrTitle"/>
          </p:nvPr>
        </p:nvSpPr>
        <p:spPr>
          <a:xfrm>
            <a:off x="685800" y="2130426"/>
            <a:ext cx="7772400" cy="1470025"/>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26" name="Google Shape;1526;p148"/>
          <p:cNvSpPr txBox="1">
            <a:spLocks noGrp="1"/>
          </p:cNvSpPr>
          <p:nvPr>
            <p:ph type="subTitle" idx="1"/>
          </p:nvPr>
        </p:nvSpPr>
        <p:spPr>
          <a:xfrm>
            <a:off x="1371600" y="3886200"/>
            <a:ext cx="6400800" cy="1752600"/>
          </a:xfrm>
          <a:prstGeom prst="rect">
            <a:avLst/>
          </a:prstGeom>
          <a:noFill/>
          <a:ln>
            <a:noFill/>
          </a:ln>
        </p:spPr>
        <p:txBody>
          <a:bodyPr spcFirstLastPara="1" wrap="square" lIns="91375" tIns="45675" rIns="91375" bIns="45675"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7" name="Google Shape;1527;p148"/>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8" name="Google Shape;1528;p148"/>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9" name="Google Shape;1529;p148"/>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0"/>
        <p:cNvGrpSpPr/>
        <p:nvPr/>
      </p:nvGrpSpPr>
      <p:grpSpPr>
        <a:xfrm>
          <a:off x="0" y="0"/>
          <a:ext cx="0" cy="0"/>
          <a:chOff x="0" y="0"/>
          <a:chExt cx="0" cy="0"/>
        </a:xfrm>
      </p:grpSpPr>
      <p:sp>
        <p:nvSpPr>
          <p:cNvPr id="1531" name="Google Shape;1531;p149"/>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32" name="Google Shape;1532;p149"/>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33" name="Google Shape;1533;p149"/>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34" name="Google Shape;1534;p149"/>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35" name="Google Shape;1535;p149"/>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6"/>
        <p:cNvGrpSpPr/>
        <p:nvPr/>
      </p:nvGrpSpPr>
      <p:grpSpPr>
        <a:xfrm>
          <a:off x="0" y="0"/>
          <a:ext cx="0" cy="0"/>
          <a:chOff x="0" y="0"/>
          <a:chExt cx="0" cy="0"/>
        </a:xfrm>
      </p:grpSpPr>
      <p:sp>
        <p:nvSpPr>
          <p:cNvPr id="1537" name="Google Shape;1537;p150"/>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38" name="Google Shape;1538;p150"/>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39" name="Google Shape;1539;p150"/>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0" name="Google Shape;1540;p150"/>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1" name="Google Shape;1541;p150"/>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2"/>
        <p:cNvGrpSpPr/>
        <p:nvPr/>
      </p:nvGrpSpPr>
      <p:grpSpPr>
        <a:xfrm>
          <a:off x="0" y="0"/>
          <a:ext cx="0" cy="0"/>
          <a:chOff x="0" y="0"/>
          <a:chExt cx="0" cy="0"/>
        </a:xfrm>
      </p:grpSpPr>
      <p:sp>
        <p:nvSpPr>
          <p:cNvPr id="1543" name="Google Shape;1543;p151"/>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44" name="Google Shape;1544;p151"/>
          <p:cNvSpPr txBox="1">
            <a:spLocks noGrp="1"/>
          </p:cNvSpPr>
          <p:nvPr>
            <p:ph type="body" idx="1"/>
          </p:nvPr>
        </p:nvSpPr>
        <p:spPr>
          <a:xfrm>
            <a:off x="6858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5" name="Google Shape;1545;p151"/>
          <p:cNvSpPr txBox="1">
            <a:spLocks noGrp="1"/>
          </p:cNvSpPr>
          <p:nvPr>
            <p:ph type="body" idx="2"/>
          </p:nvPr>
        </p:nvSpPr>
        <p:spPr>
          <a:xfrm>
            <a:off x="46482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6" name="Google Shape;1546;p151"/>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7" name="Google Shape;1547;p151"/>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8" name="Google Shape;1548;p151"/>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9"/>
        <p:cNvGrpSpPr/>
        <p:nvPr/>
      </p:nvGrpSpPr>
      <p:grpSpPr>
        <a:xfrm>
          <a:off x="0" y="0"/>
          <a:ext cx="0" cy="0"/>
          <a:chOff x="0" y="0"/>
          <a:chExt cx="0" cy="0"/>
        </a:xfrm>
      </p:grpSpPr>
      <p:sp>
        <p:nvSpPr>
          <p:cNvPr id="1550" name="Google Shape;1550;p152"/>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51" name="Google Shape;1551;p152"/>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2" name="Google Shape;1552;p152"/>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3" name="Google Shape;1553;p152"/>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4" name="Google Shape;1554;p152"/>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5" name="Google Shape;1555;p15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6" name="Google Shape;1556;p15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57" name="Google Shape;1557;p15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0" y="549275"/>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00" name="Google Shape;100;p1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1" name="Google Shape;101;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2" name="Google Shape;102;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8"/>
        <p:cNvGrpSpPr/>
        <p:nvPr/>
      </p:nvGrpSpPr>
      <p:grpSpPr>
        <a:xfrm>
          <a:off x="0" y="0"/>
          <a:ext cx="0" cy="0"/>
          <a:chOff x="0" y="0"/>
          <a:chExt cx="0" cy="0"/>
        </a:xfrm>
      </p:grpSpPr>
      <p:sp>
        <p:nvSpPr>
          <p:cNvPr id="1559" name="Google Shape;1559;p153"/>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60" name="Google Shape;1560;p15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1" name="Google Shape;1561;p15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2" name="Google Shape;1562;p15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63"/>
        <p:cNvGrpSpPr/>
        <p:nvPr/>
      </p:nvGrpSpPr>
      <p:grpSpPr>
        <a:xfrm>
          <a:off x="0" y="0"/>
          <a:ext cx="0" cy="0"/>
          <a:chOff x="0" y="0"/>
          <a:chExt cx="0" cy="0"/>
        </a:xfrm>
      </p:grpSpPr>
      <p:sp>
        <p:nvSpPr>
          <p:cNvPr id="1564" name="Google Shape;1564;p154"/>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65" name="Google Shape;1565;p154"/>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6" name="Google Shape;1566;p154"/>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7" name="Google Shape;1567;p15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8" name="Google Shape;1568;p15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9" name="Google Shape;1569;p15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0"/>
        <p:cNvGrpSpPr/>
        <p:nvPr/>
      </p:nvGrpSpPr>
      <p:grpSpPr>
        <a:xfrm>
          <a:off x="0" y="0"/>
          <a:ext cx="0" cy="0"/>
          <a:chOff x="0" y="0"/>
          <a:chExt cx="0" cy="0"/>
        </a:xfrm>
      </p:grpSpPr>
      <p:sp>
        <p:nvSpPr>
          <p:cNvPr id="1571" name="Google Shape;1571;p155"/>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72" name="Google Shape;1572;p155"/>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3" name="Google Shape;1573;p155"/>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4" name="Google Shape;1574;p15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5" name="Google Shape;1575;p15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6" name="Google Shape;1576;p15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7"/>
        <p:cNvGrpSpPr/>
        <p:nvPr/>
      </p:nvGrpSpPr>
      <p:grpSpPr>
        <a:xfrm>
          <a:off x="0" y="0"/>
          <a:ext cx="0" cy="0"/>
          <a:chOff x="0" y="0"/>
          <a:chExt cx="0" cy="0"/>
        </a:xfrm>
      </p:grpSpPr>
      <p:sp>
        <p:nvSpPr>
          <p:cNvPr id="1578" name="Google Shape;1578;p156"/>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79" name="Google Shape;1579;p156"/>
          <p:cNvSpPr txBox="1">
            <a:spLocks noGrp="1"/>
          </p:cNvSpPr>
          <p:nvPr>
            <p:ph type="body" idx="1"/>
          </p:nvPr>
        </p:nvSpPr>
        <p:spPr>
          <a:xfrm rot="5400000">
            <a:off x="2514600" y="152400"/>
            <a:ext cx="4114800" cy="77724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0" name="Google Shape;1580;p15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1" name="Google Shape;1581;p15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2" name="Google Shape;1582;p15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3"/>
        <p:cNvGrpSpPr/>
        <p:nvPr/>
      </p:nvGrpSpPr>
      <p:grpSpPr>
        <a:xfrm>
          <a:off x="0" y="0"/>
          <a:ext cx="0" cy="0"/>
          <a:chOff x="0" y="0"/>
          <a:chExt cx="0" cy="0"/>
        </a:xfrm>
      </p:grpSpPr>
      <p:sp>
        <p:nvSpPr>
          <p:cNvPr id="1584" name="Google Shape;1584;p157"/>
          <p:cNvSpPr txBox="1">
            <a:spLocks noGrp="1"/>
          </p:cNvSpPr>
          <p:nvPr>
            <p:ph type="title"/>
          </p:nvPr>
        </p:nvSpPr>
        <p:spPr>
          <a:xfrm rot="5400000">
            <a:off x="4743450" y="2381250"/>
            <a:ext cx="5486400" cy="19431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85" name="Google Shape;1585;p157"/>
          <p:cNvSpPr txBox="1">
            <a:spLocks noGrp="1"/>
          </p:cNvSpPr>
          <p:nvPr>
            <p:ph type="body" idx="1"/>
          </p:nvPr>
        </p:nvSpPr>
        <p:spPr>
          <a:xfrm rot="5400000">
            <a:off x="781050" y="514350"/>
            <a:ext cx="5486400" cy="56769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6" name="Google Shape;1586;p15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7" name="Google Shape;1587;p15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8" name="Google Shape;1588;p15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5"/>
        <p:cNvGrpSpPr/>
        <p:nvPr/>
      </p:nvGrpSpPr>
      <p:grpSpPr>
        <a:xfrm>
          <a:off x="0" y="0"/>
          <a:ext cx="0" cy="0"/>
          <a:chOff x="0" y="0"/>
          <a:chExt cx="0" cy="0"/>
        </a:xfrm>
      </p:grpSpPr>
      <p:sp>
        <p:nvSpPr>
          <p:cNvPr id="1596" name="Google Shape;1596;p1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7" name="Google Shape;1597;p1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8" name="Google Shape;1598;p1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9"/>
        <p:cNvGrpSpPr/>
        <p:nvPr/>
      </p:nvGrpSpPr>
      <p:grpSpPr>
        <a:xfrm>
          <a:off x="0" y="0"/>
          <a:ext cx="0" cy="0"/>
          <a:chOff x="0" y="0"/>
          <a:chExt cx="0" cy="0"/>
        </a:xfrm>
      </p:grpSpPr>
      <p:sp>
        <p:nvSpPr>
          <p:cNvPr id="1600" name="Google Shape;1600;p16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01" name="Google Shape;1601;p16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2" name="Google Shape;1602;p16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3" name="Google Shape;1603;p1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4" name="Google Shape;1604;p1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5"/>
        <p:cNvGrpSpPr/>
        <p:nvPr/>
      </p:nvGrpSpPr>
      <p:grpSpPr>
        <a:xfrm>
          <a:off x="0" y="0"/>
          <a:ext cx="0" cy="0"/>
          <a:chOff x="0" y="0"/>
          <a:chExt cx="0" cy="0"/>
        </a:xfrm>
      </p:grpSpPr>
      <p:sp>
        <p:nvSpPr>
          <p:cNvPr id="1606" name="Google Shape;1606;p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07" name="Google Shape;1607;p1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8" name="Google Shape;1608;p16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9" name="Google Shape;1609;p1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10" name="Google Shape;1610;p1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11"/>
        <p:cNvGrpSpPr/>
        <p:nvPr/>
      </p:nvGrpSpPr>
      <p:grpSpPr>
        <a:xfrm>
          <a:off x="0" y="0"/>
          <a:ext cx="0" cy="0"/>
          <a:chOff x="0" y="0"/>
          <a:chExt cx="0" cy="0"/>
        </a:xfrm>
      </p:grpSpPr>
      <p:sp>
        <p:nvSpPr>
          <p:cNvPr id="1612" name="Google Shape;1612;p16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13" name="Google Shape;1613;p16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14" name="Google Shape;1614;p16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15" name="Google Shape;1615;p1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16" name="Google Shape;1616;p1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7"/>
        <p:cNvGrpSpPr/>
        <p:nvPr/>
      </p:nvGrpSpPr>
      <p:grpSpPr>
        <a:xfrm>
          <a:off x="0" y="0"/>
          <a:ext cx="0" cy="0"/>
          <a:chOff x="0" y="0"/>
          <a:chExt cx="0" cy="0"/>
        </a:xfrm>
      </p:grpSpPr>
      <p:sp>
        <p:nvSpPr>
          <p:cNvPr id="1618" name="Google Shape;1618;p1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19" name="Google Shape;1619;p16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0" name="Google Shape;1620;p16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1" name="Google Shape;1621;p1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2" name="Google Shape;1622;p16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3" name="Google Shape;1623;p1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05" name="Google Shape;10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r"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rgbClr val="FFFFFF"/>
              </a:buClr>
              <a:buSzPts val="1800"/>
              <a:buFont typeface="Arial" panose="020B0604020202020204"/>
              <a:buNone/>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rgbClr val="FFFFFF"/>
              </a:buClr>
              <a:buSzPts val="1400"/>
              <a:buFont typeface="Arial" panose="020B0604020202020204"/>
              <a:buNone/>
              <a:defRPr sz="1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rgbClr val="FFFFFF"/>
              </a:buClr>
              <a:buSzPts val="1400"/>
              <a:buFont typeface="Arial" panose="020B0604020202020204"/>
              <a:buNone/>
              <a:defRPr sz="1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6" name="Google Shape;106;p1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7" name="Google Shape;107;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8" name="Google Shape;108;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4"/>
        <p:cNvGrpSpPr/>
        <p:nvPr/>
      </p:nvGrpSpPr>
      <p:grpSpPr>
        <a:xfrm>
          <a:off x="0" y="0"/>
          <a:ext cx="0" cy="0"/>
          <a:chOff x="0" y="0"/>
          <a:chExt cx="0" cy="0"/>
        </a:xfrm>
      </p:grpSpPr>
      <p:sp>
        <p:nvSpPr>
          <p:cNvPr id="1625" name="Google Shape;1625;p1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26" name="Google Shape;1626;p16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7" name="Google Shape;1627;p16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8" name="Google Shape;1628;p16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29" name="Google Shape;1629;p16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0" name="Google Shape;1630;p16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1" name="Google Shape;1631;p1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2" name="Google Shape;1632;p16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3"/>
        <p:cNvGrpSpPr/>
        <p:nvPr/>
      </p:nvGrpSpPr>
      <p:grpSpPr>
        <a:xfrm>
          <a:off x="0" y="0"/>
          <a:ext cx="0" cy="0"/>
          <a:chOff x="0" y="0"/>
          <a:chExt cx="0" cy="0"/>
        </a:xfrm>
      </p:grpSpPr>
      <p:sp>
        <p:nvSpPr>
          <p:cNvPr id="1634" name="Google Shape;1634;p1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35" name="Google Shape;1635;p16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6" name="Google Shape;1636;p16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7" name="Google Shape;1637;p1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8"/>
        <p:cNvGrpSpPr/>
        <p:nvPr/>
      </p:nvGrpSpPr>
      <p:grpSpPr>
        <a:xfrm>
          <a:off x="0" y="0"/>
          <a:ext cx="0" cy="0"/>
          <a:chOff x="0" y="0"/>
          <a:chExt cx="0" cy="0"/>
        </a:xfrm>
      </p:grpSpPr>
      <p:sp>
        <p:nvSpPr>
          <p:cNvPr id="1639" name="Google Shape;1639;p16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40" name="Google Shape;1640;p16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1" name="Google Shape;1641;p16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2" name="Google Shape;1642;p16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3" name="Google Shape;1643;p16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4" name="Google Shape;1644;p1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5"/>
        <p:cNvGrpSpPr/>
        <p:nvPr/>
      </p:nvGrpSpPr>
      <p:grpSpPr>
        <a:xfrm>
          <a:off x="0" y="0"/>
          <a:ext cx="0" cy="0"/>
          <a:chOff x="0" y="0"/>
          <a:chExt cx="0" cy="0"/>
        </a:xfrm>
      </p:grpSpPr>
      <p:sp>
        <p:nvSpPr>
          <p:cNvPr id="1646" name="Google Shape;1646;p16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47" name="Google Shape;1647;p1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8" name="Google Shape;1648;p16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9" name="Google Shape;1649;p16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0" name="Google Shape;1650;p16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1" name="Google Shape;1651;p16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2"/>
        <p:cNvGrpSpPr/>
        <p:nvPr/>
      </p:nvGrpSpPr>
      <p:grpSpPr>
        <a:xfrm>
          <a:off x="0" y="0"/>
          <a:ext cx="0" cy="0"/>
          <a:chOff x="0" y="0"/>
          <a:chExt cx="0" cy="0"/>
        </a:xfrm>
      </p:grpSpPr>
      <p:sp>
        <p:nvSpPr>
          <p:cNvPr id="1653" name="Google Shape;1653;p1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54" name="Google Shape;1654;p16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5" name="Google Shape;1655;p16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6" name="Google Shape;1656;p16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7" name="Google Shape;1657;p16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8"/>
        <p:cNvGrpSpPr/>
        <p:nvPr/>
      </p:nvGrpSpPr>
      <p:grpSpPr>
        <a:xfrm>
          <a:off x="0" y="0"/>
          <a:ext cx="0" cy="0"/>
          <a:chOff x="0" y="0"/>
          <a:chExt cx="0" cy="0"/>
        </a:xfrm>
      </p:grpSpPr>
      <p:sp>
        <p:nvSpPr>
          <p:cNvPr id="1659" name="Google Shape;1659;p16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60" name="Google Shape;1660;p16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1" name="Google Shape;1661;p16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2" name="Google Shape;1662;p16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3" name="Google Shape;1663;p16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664"/>
        <p:cNvGrpSpPr/>
        <p:nvPr/>
      </p:nvGrpSpPr>
      <p:grpSpPr>
        <a:xfrm>
          <a:off x="0" y="0"/>
          <a:ext cx="0" cy="0"/>
          <a:chOff x="0" y="0"/>
          <a:chExt cx="0" cy="0"/>
        </a:xfrm>
      </p:grpSpPr>
      <p:sp>
        <p:nvSpPr>
          <p:cNvPr id="1665" name="Google Shape;1665;p170"/>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6" name="Google Shape;1666;p17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7" name="Google Shape;1667;p17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8" name="Google Shape;1668;p1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669"/>
        <p:cNvGrpSpPr/>
        <p:nvPr/>
      </p:nvGrpSpPr>
      <p:grpSpPr>
        <a:xfrm>
          <a:off x="0" y="0"/>
          <a:ext cx="0" cy="0"/>
          <a:chOff x="0" y="0"/>
          <a:chExt cx="0" cy="0"/>
        </a:xfrm>
      </p:grpSpPr>
      <p:sp>
        <p:nvSpPr>
          <p:cNvPr id="1670" name="Google Shape;1670;p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71" name="Google Shape;1671;p171"/>
          <p:cNvSpPr txBox="1">
            <a:spLocks noGrp="1"/>
          </p:cNvSpPr>
          <p:nvPr>
            <p:ph type="body" idx="1"/>
          </p:nvPr>
        </p:nvSpPr>
        <p:spPr>
          <a:xfrm>
            <a:off x="457200" y="1600200"/>
            <a:ext cx="40386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2" name="Google Shape;1672;p171"/>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3" name="Google Shape;1673;p171"/>
          <p:cNvSpPr txBox="1">
            <a:spLocks noGrp="1"/>
          </p:cNvSpPr>
          <p:nvPr>
            <p:ph type="body" idx="3"/>
          </p:nvPr>
        </p:nvSpPr>
        <p:spPr>
          <a:xfrm>
            <a:off x="457200" y="3938588"/>
            <a:ext cx="40386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4" name="Google Shape;1674;p171"/>
          <p:cNvSpPr txBox="1">
            <a:spLocks noGrp="1"/>
          </p:cNvSpPr>
          <p:nvPr>
            <p:ph type="body" idx="4"/>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5" name="Google Shape;1675;p17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6" name="Google Shape;1676;p17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7" name="Google Shape;1677;p17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4"/>
        <p:cNvGrpSpPr/>
        <p:nvPr/>
      </p:nvGrpSpPr>
      <p:grpSpPr>
        <a:xfrm>
          <a:off x="0" y="0"/>
          <a:ext cx="0" cy="0"/>
          <a:chOff x="0" y="0"/>
          <a:chExt cx="0" cy="0"/>
        </a:xfrm>
      </p:grpSpPr>
      <p:sp>
        <p:nvSpPr>
          <p:cNvPr id="1685" name="Google Shape;1685;p173"/>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6" name="Google Shape;1686;p173"/>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7" name="Google Shape;1687;p173"/>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8"/>
        <p:cNvGrpSpPr/>
        <p:nvPr/>
      </p:nvGrpSpPr>
      <p:grpSpPr>
        <a:xfrm>
          <a:off x="0" y="0"/>
          <a:ext cx="0" cy="0"/>
          <a:chOff x="0" y="0"/>
          <a:chExt cx="0" cy="0"/>
        </a:xfrm>
      </p:grpSpPr>
      <p:sp>
        <p:nvSpPr>
          <p:cNvPr id="1689" name="Google Shape;1689;p174"/>
          <p:cNvSpPr txBox="1">
            <a:spLocks noGrp="1"/>
          </p:cNvSpPr>
          <p:nvPr>
            <p:ph type="title"/>
          </p:nvPr>
        </p:nvSpPr>
        <p:spPr>
          <a:xfrm>
            <a:off x="685800" y="609600"/>
            <a:ext cx="77724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90" name="Google Shape;1690;p174"/>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1" name="Google Shape;1691;p174"/>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2" name="Google Shape;1692;p174"/>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0" y="549275"/>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11" name="Google Shape;111;p1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marR="0" lvl="0" indent="-228600" algn="r" rtl="0">
              <a:spcBef>
                <a:spcPts val="560"/>
              </a:spcBef>
              <a:spcAft>
                <a:spcPts val="0"/>
              </a:spcAft>
              <a:buSzPts val="1400"/>
              <a:buNone/>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rgbClr val="FFFFFF"/>
              </a:buClr>
              <a:buSzPts val="2400"/>
              <a:buFont typeface="Arial" panose="020B0604020202020204"/>
              <a:buChar char="–"/>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2" name="Google Shape;112;p18"/>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marR="0" lvl="0" indent="-228600" algn="r" rtl="0">
              <a:spcBef>
                <a:spcPts val="560"/>
              </a:spcBef>
              <a:spcAft>
                <a:spcPts val="0"/>
              </a:spcAft>
              <a:buSzPts val="1400"/>
              <a:buNone/>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rgbClr val="FFFFFF"/>
              </a:buClr>
              <a:buSzPts val="2400"/>
              <a:buFont typeface="Arial" panose="020B0604020202020204"/>
              <a:buChar char="–"/>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3" name="Google Shape;113;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4" name="Google Shape;114;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5" name="Google Shape;115;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3"/>
        <p:cNvGrpSpPr/>
        <p:nvPr/>
      </p:nvGrpSpPr>
      <p:grpSpPr>
        <a:xfrm>
          <a:off x="0" y="0"/>
          <a:ext cx="0" cy="0"/>
          <a:chOff x="0" y="0"/>
          <a:chExt cx="0" cy="0"/>
        </a:xfrm>
      </p:grpSpPr>
      <p:sp>
        <p:nvSpPr>
          <p:cNvPr id="1694" name="Google Shape;1694;p175"/>
          <p:cNvSpPr txBox="1">
            <a:spLocks noGrp="1"/>
          </p:cNvSpPr>
          <p:nvPr>
            <p:ph type="ctrTitle"/>
          </p:nvPr>
        </p:nvSpPr>
        <p:spPr>
          <a:xfrm>
            <a:off x="685800" y="2130426"/>
            <a:ext cx="7772400" cy="1470025"/>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95" name="Google Shape;1695;p175"/>
          <p:cNvSpPr txBox="1">
            <a:spLocks noGrp="1"/>
          </p:cNvSpPr>
          <p:nvPr>
            <p:ph type="subTitle" idx="1"/>
          </p:nvPr>
        </p:nvSpPr>
        <p:spPr>
          <a:xfrm>
            <a:off x="1371600" y="3886200"/>
            <a:ext cx="6400800" cy="1752600"/>
          </a:xfrm>
          <a:prstGeom prst="rect">
            <a:avLst/>
          </a:prstGeom>
          <a:noFill/>
          <a:ln>
            <a:noFill/>
          </a:ln>
        </p:spPr>
        <p:txBody>
          <a:bodyPr spcFirstLastPara="1" wrap="square" lIns="91400" tIns="45700" rIns="91400" bIns="45700"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6" name="Google Shape;1696;p175"/>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7" name="Google Shape;1697;p175"/>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8" name="Google Shape;1698;p175"/>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9"/>
        <p:cNvGrpSpPr/>
        <p:nvPr/>
      </p:nvGrpSpPr>
      <p:grpSpPr>
        <a:xfrm>
          <a:off x="0" y="0"/>
          <a:ext cx="0" cy="0"/>
          <a:chOff x="0" y="0"/>
          <a:chExt cx="0" cy="0"/>
        </a:xfrm>
      </p:grpSpPr>
      <p:sp>
        <p:nvSpPr>
          <p:cNvPr id="1700" name="Google Shape;1700;p176"/>
          <p:cNvSpPr txBox="1">
            <a:spLocks noGrp="1"/>
          </p:cNvSpPr>
          <p:nvPr>
            <p:ph type="title"/>
          </p:nvPr>
        </p:nvSpPr>
        <p:spPr>
          <a:xfrm>
            <a:off x="685800" y="609600"/>
            <a:ext cx="77724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01" name="Google Shape;1701;p176"/>
          <p:cNvSpPr txBox="1">
            <a:spLocks noGrp="1"/>
          </p:cNvSpPr>
          <p:nvPr>
            <p:ph type="body" idx="1"/>
          </p:nvPr>
        </p:nvSpPr>
        <p:spPr>
          <a:xfrm>
            <a:off x="685800" y="1981200"/>
            <a:ext cx="7772400" cy="4114800"/>
          </a:xfrm>
          <a:prstGeom prst="rect">
            <a:avLst/>
          </a:prstGeom>
          <a:noFill/>
          <a:ln>
            <a:noFill/>
          </a:ln>
        </p:spPr>
        <p:txBody>
          <a:bodyPr spcFirstLastPara="1" wrap="square" lIns="91400" tIns="45700" rIns="91400"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2" name="Google Shape;1702;p176"/>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3" name="Google Shape;1703;p176"/>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4" name="Google Shape;1704;p176"/>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5"/>
        <p:cNvGrpSpPr/>
        <p:nvPr/>
      </p:nvGrpSpPr>
      <p:grpSpPr>
        <a:xfrm>
          <a:off x="0" y="0"/>
          <a:ext cx="0" cy="0"/>
          <a:chOff x="0" y="0"/>
          <a:chExt cx="0" cy="0"/>
        </a:xfrm>
      </p:grpSpPr>
      <p:sp>
        <p:nvSpPr>
          <p:cNvPr id="1706" name="Google Shape;1706;p177"/>
          <p:cNvSpPr txBox="1">
            <a:spLocks noGrp="1"/>
          </p:cNvSpPr>
          <p:nvPr>
            <p:ph type="title"/>
          </p:nvPr>
        </p:nvSpPr>
        <p:spPr>
          <a:xfrm>
            <a:off x="722313" y="4406905"/>
            <a:ext cx="7772400" cy="1362075"/>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07" name="Google Shape;1707;p177"/>
          <p:cNvSpPr txBox="1">
            <a:spLocks noGrp="1"/>
          </p:cNvSpPr>
          <p:nvPr>
            <p:ph type="body" idx="1"/>
          </p:nvPr>
        </p:nvSpPr>
        <p:spPr>
          <a:xfrm>
            <a:off x="722313" y="2906718"/>
            <a:ext cx="7772400" cy="1500187"/>
          </a:xfrm>
          <a:prstGeom prst="rect">
            <a:avLst/>
          </a:prstGeom>
          <a:noFill/>
          <a:ln>
            <a:noFill/>
          </a:ln>
        </p:spPr>
        <p:txBody>
          <a:bodyPr spcFirstLastPara="1" wrap="square" lIns="91400" tIns="45700" rIns="91400" bIns="45700"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8" name="Google Shape;1708;p177"/>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9" name="Google Shape;1709;p177"/>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10" name="Google Shape;1710;p177"/>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1"/>
        <p:cNvGrpSpPr/>
        <p:nvPr/>
      </p:nvGrpSpPr>
      <p:grpSpPr>
        <a:xfrm>
          <a:off x="0" y="0"/>
          <a:ext cx="0" cy="0"/>
          <a:chOff x="0" y="0"/>
          <a:chExt cx="0" cy="0"/>
        </a:xfrm>
      </p:grpSpPr>
      <p:sp>
        <p:nvSpPr>
          <p:cNvPr id="1712" name="Google Shape;1712;p178"/>
          <p:cNvSpPr txBox="1">
            <a:spLocks noGrp="1"/>
          </p:cNvSpPr>
          <p:nvPr>
            <p:ph type="title"/>
          </p:nvPr>
        </p:nvSpPr>
        <p:spPr>
          <a:xfrm>
            <a:off x="685800" y="609600"/>
            <a:ext cx="77724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13" name="Google Shape;1713;p178"/>
          <p:cNvSpPr txBox="1">
            <a:spLocks noGrp="1"/>
          </p:cNvSpPr>
          <p:nvPr>
            <p:ph type="body" idx="1"/>
          </p:nvPr>
        </p:nvSpPr>
        <p:spPr>
          <a:xfrm>
            <a:off x="685800" y="1981200"/>
            <a:ext cx="3810000" cy="4114800"/>
          </a:xfrm>
          <a:prstGeom prst="rect">
            <a:avLst/>
          </a:prstGeom>
          <a:noFill/>
          <a:ln>
            <a:noFill/>
          </a:ln>
        </p:spPr>
        <p:txBody>
          <a:bodyPr spcFirstLastPara="1" wrap="square" lIns="91400" tIns="45700" rIns="91400"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14" name="Google Shape;1714;p178"/>
          <p:cNvSpPr txBox="1">
            <a:spLocks noGrp="1"/>
          </p:cNvSpPr>
          <p:nvPr>
            <p:ph type="body" idx="2"/>
          </p:nvPr>
        </p:nvSpPr>
        <p:spPr>
          <a:xfrm>
            <a:off x="4648200" y="1981200"/>
            <a:ext cx="3810000" cy="4114800"/>
          </a:xfrm>
          <a:prstGeom prst="rect">
            <a:avLst/>
          </a:prstGeom>
          <a:noFill/>
          <a:ln>
            <a:noFill/>
          </a:ln>
        </p:spPr>
        <p:txBody>
          <a:bodyPr spcFirstLastPara="1" wrap="square" lIns="91400" tIns="45700" rIns="91400"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15" name="Google Shape;1715;p178"/>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16" name="Google Shape;1716;p178"/>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17" name="Google Shape;1717;p178"/>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8"/>
        <p:cNvGrpSpPr/>
        <p:nvPr/>
      </p:nvGrpSpPr>
      <p:grpSpPr>
        <a:xfrm>
          <a:off x="0" y="0"/>
          <a:ext cx="0" cy="0"/>
          <a:chOff x="0" y="0"/>
          <a:chExt cx="0" cy="0"/>
        </a:xfrm>
      </p:grpSpPr>
      <p:sp>
        <p:nvSpPr>
          <p:cNvPr id="1719" name="Google Shape;1719;p179"/>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20" name="Google Shape;1720;p179"/>
          <p:cNvSpPr txBox="1">
            <a:spLocks noGrp="1"/>
          </p:cNvSpPr>
          <p:nvPr>
            <p:ph type="body" idx="1"/>
          </p:nvPr>
        </p:nvSpPr>
        <p:spPr>
          <a:xfrm>
            <a:off x="457200" y="1535113"/>
            <a:ext cx="4040188" cy="639762"/>
          </a:xfrm>
          <a:prstGeom prst="rect">
            <a:avLst/>
          </a:prstGeom>
          <a:noFill/>
          <a:ln>
            <a:noFill/>
          </a:ln>
        </p:spPr>
        <p:txBody>
          <a:bodyPr spcFirstLastPara="1" wrap="square" lIns="91400" tIns="45700" rIns="91400"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1" name="Google Shape;1721;p179"/>
          <p:cNvSpPr txBox="1">
            <a:spLocks noGrp="1"/>
          </p:cNvSpPr>
          <p:nvPr>
            <p:ph type="body" idx="2"/>
          </p:nvPr>
        </p:nvSpPr>
        <p:spPr>
          <a:xfrm>
            <a:off x="457200" y="2174875"/>
            <a:ext cx="4040188" cy="3951288"/>
          </a:xfrm>
          <a:prstGeom prst="rect">
            <a:avLst/>
          </a:prstGeom>
          <a:noFill/>
          <a:ln>
            <a:noFill/>
          </a:ln>
        </p:spPr>
        <p:txBody>
          <a:bodyPr spcFirstLastPara="1" wrap="square" lIns="91400" tIns="45700" rIns="91400"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2" name="Google Shape;1722;p179"/>
          <p:cNvSpPr txBox="1">
            <a:spLocks noGrp="1"/>
          </p:cNvSpPr>
          <p:nvPr>
            <p:ph type="body" idx="3"/>
          </p:nvPr>
        </p:nvSpPr>
        <p:spPr>
          <a:xfrm>
            <a:off x="4645026" y="1535113"/>
            <a:ext cx="4041775" cy="639762"/>
          </a:xfrm>
          <a:prstGeom prst="rect">
            <a:avLst/>
          </a:prstGeom>
          <a:noFill/>
          <a:ln>
            <a:noFill/>
          </a:ln>
        </p:spPr>
        <p:txBody>
          <a:bodyPr spcFirstLastPara="1" wrap="square" lIns="91400" tIns="45700" rIns="91400"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3" name="Google Shape;1723;p179"/>
          <p:cNvSpPr txBox="1">
            <a:spLocks noGrp="1"/>
          </p:cNvSpPr>
          <p:nvPr>
            <p:ph type="body" idx="4"/>
          </p:nvPr>
        </p:nvSpPr>
        <p:spPr>
          <a:xfrm>
            <a:off x="4645026" y="2174875"/>
            <a:ext cx="4041775" cy="3951288"/>
          </a:xfrm>
          <a:prstGeom prst="rect">
            <a:avLst/>
          </a:prstGeom>
          <a:noFill/>
          <a:ln>
            <a:noFill/>
          </a:ln>
        </p:spPr>
        <p:txBody>
          <a:bodyPr spcFirstLastPara="1" wrap="square" lIns="91400" tIns="45700" rIns="91400"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4" name="Google Shape;1724;p179"/>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5" name="Google Shape;1725;p179"/>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6" name="Google Shape;1726;p179"/>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7"/>
        <p:cNvGrpSpPr/>
        <p:nvPr/>
      </p:nvGrpSpPr>
      <p:grpSpPr>
        <a:xfrm>
          <a:off x="0" y="0"/>
          <a:ext cx="0" cy="0"/>
          <a:chOff x="0" y="0"/>
          <a:chExt cx="0" cy="0"/>
        </a:xfrm>
      </p:grpSpPr>
      <p:sp>
        <p:nvSpPr>
          <p:cNvPr id="1728" name="Google Shape;1728;p180"/>
          <p:cNvSpPr txBox="1">
            <a:spLocks noGrp="1"/>
          </p:cNvSpPr>
          <p:nvPr>
            <p:ph type="title"/>
          </p:nvPr>
        </p:nvSpPr>
        <p:spPr>
          <a:xfrm>
            <a:off x="457202" y="273050"/>
            <a:ext cx="3008313" cy="1162050"/>
          </a:xfrm>
          <a:prstGeom prst="rect">
            <a:avLst/>
          </a:prstGeom>
          <a:noFill/>
          <a:ln>
            <a:noFill/>
          </a:ln>
        </p:spPr>
        <p:txBody>
          <a:bodyPr spcFirstLastPara="1" wrap="square" lIns="91400" tIns="45700" rIns="91400"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29" name="Google Shape;1729;p180"/>
          <p:cNvSpPr txBox="1">
            <a:spLocks noGrp="1"/>
          </p:cNvSpPr>
          <p:nvPr>
            <p:ph type="body" idx="1"/>
          </p:nvPr>
        </p:nvSpPr>
        <p:spPr>
          <a:xfrm>
            <a:off x="3575050" y="273055"/>
            <a:ext cx="5111750" cy="5853113"/>
          </a:xfrm>
          <a:prstGeom prst="rect">
            <a:avLst/>
          </a:prstGeom>
          <a:noFill/>
          <a:ln>
            <a:noFill/>
          </a:ln>
        </p:spPr>
        <p:txBody>
          <a:bodyPr spcFirstLastPara="1" wrap="square" lIns="91400" tIns="45700" rIns="91400"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0" name="Google Shape;1730;p180"/>
          <p:cNvSpPr txBox="1">
            <a:spLocks noGrp="1"/>
          </p:cNvSpPr>
          <p:nvPr>
            <p:ph type="body" idx="2"/>
          </p:nvPr>
        </p:nvSpPr>
        <p:spPr>
          <a:xfrm>
            <a:off x="457202" y="1435101"/>
            <a:ext cx="3008313" cy="4691063"/>
          </a:xfrm>
          <a:prstGeom prst="rect">
            <a:avLst/>
          </a:prstGeom>
          <a:noFill/>
          <a:ln>
            <a:noFill/>
          </a:ln>
        </p:spPr>
        <p:txBody>
          <a:bodyPr spcFirstLastPara="1" wrap="square" lIns="91400" tIns="45700" rIns="91400" bIns="45700"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1" name="Google Shape;1731;p180"/>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2" name="Google Shape;1732;p180"/>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3" name="Google Shape;1733;p180"/>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4"/>
        <p:cNvGrpSpPr/>
        <p:nvPr/>
      </p:nvGrpSpPr>
      <p:grpSpPr>
        <a:xfrm>
          <a:off x="0" y="0"/>
          <a:ext cx="0" cy="0"/>
          <a:chOff x="0" y="0"/>
          <a:chExt cx="0" cy="0"/>
        </a:xfrm>
      </p:grpSpPr>
      <p:sp>
        <p:nvSpPr>
          <p:cNvPr id="1735" name="Google Shape;1735;p181"/>
          <p:cNvSpPr txBox="1">
            <a:spLocks noGrp="1"/>
          </p:cNvSpPr>
          <p:nvPr>
            <p:ph type="title"/>
          </p:nvPr>
        </p:nvSpPr>
        <p:spPr>
          <a:xfrm>
            <a:off x="1792288" y="4800600"/>
            <a:ext cx="5486400" cy="566738"/>
          </a:xfrm>
          <a:prstGeom prst="rect">
            <a:avLst/>
          </a:prstGeom>
          <a:noFill/>
          <a:ln>
            <a:noFill/>
          </a:ln>
        </p:spPr>
        <p:txBody>
          <a:bodyPr spcFirstLastPara="1" wrap="square" lIns="91400" tIns="45700" rIns="91400"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36" name="Google Shape;1736;p181"/>
          <p:cNvSpPr>
            <a:spLocks noGrp="1"/>
          </p:cNvSpPr>
          <p:nvPr>
            <p:ph type="pic" idx="2"/>
          </p:nvPr>
        </p:nvSpPr>
        <p:spPr>
          <a:xfrm>
            <a:off x="1792288" y="612775"/>
            <a:ext cx="5486400" cy="4114800"/>
          </a:xfrm>
          <a:prstGeom prst="rect">
            <a:avLst/>
          </a:prstGeom>
          <a:noFill/>
          <a:ln>
            <a:noFill/>
          </a:ln>
        </p:spPr>
        <p:txBody>
          <a:bodyPr spcFirstLastPara="1" wrap="square" lIns="91400" tIns="45700" rIns="91400" bIns="45700"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7" name="Google Shape;1737;p181"/>
          <p:cNvSpPr txBox="1">
            <a:spLocks noGrp="1"/>
          </p:cNvSpPr>
          <p:nvPr>
            <p:ph type="body" idx="1"/>
          </p:nvPr>
        </p:nvSpPr>
        <p:spPr>
          <a:xfrm>
            <a:off x="1792288" y="5367338"/>
            <a:ext cx="5486400" cy="804862"/>
          </a:xfrm>
          <a:prstGeom prst="rect">
            <a:avLst/>
          </a:prstGeom>
          <a:noFill/>
          <a:ln>
            <a:noFill/>
          </a:ln>
        </p:spPr>
        <p:txBody>
          <a:bodyPr spcFirstLastPara="1" wrap="square" lIns="91400" tIns="45700" rIns="91400" bIns="45700"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8" name="Google Shape;1738;p181"/>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9" name="Google Shape;1739;p181"/>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40" name="Google Shape;1740;p181"/>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1"/>
        <p:cNvGrpSpPr/>
        <p:nvPr/>
      </p:nvGrpSpPr>
      <p:grpSpPr>
        <a:xfrm>
          <a:off x="0" y="0"/>
          <a:ext cx="0" cy="0"/>
          <a:chOff x="0" y="0"/>
          <a:chExt cx="0" cy="0"/>
        </a:xfrm>
      </p:grpSpPr>
      <p:sp>
        <p:nvSpPr>
          <p:cNvPr id="1742" name="Google Shape;1742;p182"/>
          <p:cNvSpPr txBox="1">
            <a:spLocks noGrp="1"/>
          </p:cNvSpPr>
          <p:nvPr>
            <p:ph type="title"/>
          </p:nvPr>
        </p:nvSpPr>
        <p:spPr>
          <a:xfrm>
            <a:off x="685800" y="609600"/>
            <a:ext cx="77724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43" name="Google Shape;1743;p182"/>
          <p:cNvSpPr txBox="1">
            <a:spLocks noGrp="1"/>
          </p:cNvSpPr>
          <p:nvPr>
            <p:ph type="body" idx="1"/>
          </p:nvPr>
        </p:nvSpPr>
        <p:spPr>
          <a:xfrm rot="5400000">
            <a:off x="2514600" y="152400"/>
            <a:ext cx="4114800" cy="7772400"/>
          </a:xfrm>
          <a:prstGeom prst="rect">
            <a:avLst/>
          </a:prstGeom>
          <a:noFill/>
          <a:ln>
            <a:noFill/>
          </a:ln>
        </p:spPr>
        <p:txBody>
          <a:bodyPr spcFirstLastPara="1" wrap="square" lIns="91400" tIns="45700" rIns="91400"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44" name="Google Shape;1744;p182"/>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45" name="Google Shape;1745;p182"/>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46" name="Google Shape;1746;p182"/>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7"/>
        <p:cNvGrpSpPr/>
        <p:nvPr/>
      </p:nvGrpSpPr>
      <p:grpSpPr>
        <a:xfrm>
          <a:off x="0" y="0"/>
          <a:ext cx="0" cy="0"/>
          <a:chOff x="0" y="0"/>
          <a:chExt cx="0" cy="0"/>
        </a:xfrm>
      </p:grpSpPr>
      <p:sp>
        <p:nvSpPr>
          <p:cNvPr id="1748" name="Google Shape;1748;p183"/>
          <p:cNvSpPr txBox="1">
            <a:spLocks noGrp="1"/>
          </p:cNvSpPr>
          <p:nvPr>
            <p:ph type="title"/>
          </p:nvPr>
        </p:nvSpPr>
        <p:spPr>
          <a:xfrm rot="5400000">
            <a:off x="4743450" y="2381250"/>
            <a:ext cx="5486400" cy="19431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49" name="Google Shape;1749;p183"/>
          <p:cNvSpPr txBox="1">
            <a:spLocks noGrp="1"/>
          </p:cNvSpPr>
          <p:nvPr>
            <p:ph type="body" idx="1"/>
          </p:nvPr>
        </p:nvSpPr>
        <p:spPr>
          <a:xfrm rot="5400000">
            <a:off x="781050" y="514350"/>
            <a:ext cx="5486400" cy="5676900"/>
          </a:xfrm>
          <a:prstGeom prst="rect">
            <a:avLst/>
          </a:prstGeom>
          <a:noFill/>
          <a:ln>
            <a:noFill/>
          </a:ln>
        </p:spPr>
        <p:txBody>
          <a:bodyPr spcFirstLastPara="1" wrap="square" lIns="91400" tIns="45700" rIns="91400"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50" name="Google Shape;1750;p183"/>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51" name="Google Shape;1751;p183"/>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52" name="Google Shape;1752;p183"/>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68"/>
        <p:cNvGrpSpPr/>
        <p:nvPr/>
      </p:nvGrpSpPr>
      <p:grpSpPr>
        <a:xfrm>
          <a:off x="0" y="0"/>
          <a:ext cx="0" cy="0"/>
          <a:chOff x="0" y="0"/>
          <a:chExt cx="0" cy="0"/>
        </a:xfrm>
      </p:grpSpPr>
      <p:sp>
        <p:nvSpPr>
          <p:cNvPr id="1769" name="Google Shape;1769;p185"/>
          <p:cNvSpPr txBox="1">
            <a:spLocks noGrp="1"/>
          </p:cNvSpPr>
          <p:nvPr>
            <p:ph type="title"/>
          </p:nvPr>
        </p:nvSpPr>
        <p:spPr>
          <a:xfrm>
            <a:off x="-34925" y="30480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70" name="Google Shape;1770;p185"/>
          <p:cNvSpPr txBox="1">
            <a:spLocks noGrp="1"/>
          </p:cNvSpPr>
          <p:nvPr>
            <p:ph type="body" idx="1"/>
          </p:nvPr>
        </p:nvSpPr>
        <p:spPr>
          <a:xfrm>
            <a:off x="-34925" y="2133600"/>
            <a:ext cx="91440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Arial Black" panose="020B0A04020102020204"/>
              <a:buChar char="•"/>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406400" algn="l" rtl="0">
              <a:spcBef>
                <a:spcPts val="560"/>
              </a:spcBef>
              <a:spcAft>
                <a:spcPts val="0"/>
              </a:spcAft>
              <a:buClr>
                <a:schemeClr val="hlink"/>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81000" algn="l" rtl="0">
              <a:spcBef>
                <a:spcPts val="480"/>
              </a:spcBef>
              <a:spcAft>
                <a:spcPts val="0"/>
              </a:spcAft>
              <a:buClr>
                <a:schemeClr val="accent2"/>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55600" algn="l" rtl="0">
              <a:spcBef>
                <a:spcPts val="400"/>
              </a:spcBef>
              <a:spcAft>
                <a:spcPts val="0"/>
              </a:spcAft>
              <a:buClr>
                <a:schemeClr val="dk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71" name="Google Shape;1771;p185"/>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72" name="Google Shape;1772;p185"/>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73" name="Google Shape;1773;p185"/>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18" name="Google Shape;11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r"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rgbClr val="FFFFFF"/>
              </a:buClr>
              <a:buSzPts val="1800"/>
              <a:buFont typeface="Arial" panose="020B0604020202020204"/>
              <a:buNone/>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19" name="Google Shape;11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r" rtl="0">
              <a:spcBef>
                <a:spcPts val="480"/>
              </a:spcBef>
              <a:spcAft>
                <a:spcPts val="0"/>
              </a:spcAft>
              <a:buSzPts val="1400"/>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rgbClr val="FFFFFF"/>
              </a:buClr>
              <a:buSzPts val="1600"/>
              <a:buFont typeface="Arial" panose="020B0604020202020204"/>
              <a:buChar char="–"/>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rgbClr val="FFFFFF"/>
              </a:buClr>
              <a:buSzPts val="1600"/>
              <a:buFont typeface="Arial" panose="020B0604020202020204"/>
              <a:buChar char="»"/>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0" name="Google Shape;12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r"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rgbClr val="FFFFFF"/>
              </a:buClr>
              <a:buSzPts val="1800"/>
              <a:buFont typeface="Arial" panose="020B0604020202020204"/>
              <a:buNone/>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1" name="Google Shape;12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r" rtl="0">
              <a:spcBef>
                <a:spcPts val="480"/>
              </a:spcBef>
              <a:spcAft>
                <a:spcPts val="0"/>
              </a:spcAft>
              <a:buSzPts val="1400"/>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rgbClr val="FFFFFF"/>
              </a:buClr>
              <a:buSzPts val="1800"/>
              <a:buFont typeface="Arial" panose="020B0604020202020204"/>
              <a:buChar char="•"/>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rgbClr val="FFFFFF"/>
              </a:buClr>
              <a:buSzPts val="1600"/>
              <a:buFont typeface="Arial" panose="020B0604020202020204"/>
              <a:buChar char="–"/>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rgbClr val="FFFFFF"/>
              </a:buClr>
              <a:buSzPts val="1600"/>
              <a:buFont typeface="Arial" panose="020B0604020202020204"/>
              <a:buChar char="»"/>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2" name="Google Shape;122;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3" name="Google Shape;123;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4" name="Google Shape;124;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4"/>
        <p:cNvGrpSpPr/>
        <p:nvPr/>
      </p:nvGrpSpPr>
      <p:grpSpPr>
        <a:xfrm>
          <a:off x="0" y="0"/>
          <a:ext cx="0" cy="0"/>
          <a:chOff x="0" y="0"/>
          <a:chExt cx="0" cy="0"/>
        </a:xfrm>
      </p:grpSpPr>
      <p:sp>
        <p:nvSpPr>
          <p:cNvPr id="1775" name="Google Shape;1775;p18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76" name="Google Shape;1776;p18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accent1"/>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228600" algn="l" rtl="0">
              <a:spcBef>
                <a:spcPts val="360"/>
              </a:spcBef>
              <a:spcAft>
                <a:spcPts val="0"/>
              </a:spcAft>
              <a:buClr>
                <a:schemeClr val="hlink"/>
              </a:buClr>
              <a:buSzPts val="1800"/>
              <a:buFont typeface="Arial Black" panose="020B0A04020102020204"/>
              <a:buNone/>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228600" algn="l" rtl="0">
              <a:spcBef>
                <a:spcPts val="320"/>
              </a:spcBef>
              <a:spcAft>
                <a:spcPts val="0"/>
              </a:spcAft>
              <a:buClr>
                <a:schemeClr val="accent2"/>
              </a:buClr>
              <a:buSzPts val="1600"/>
              <a:buFont typeface="Arial Black" panose="020B0A04020102020204"/>
              <a:buNone/>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228600" algn="l" rtl="0">
              <a:spcBef>
                <a:spcPts val="280"/>
              </a:spcBef>
              <a:spcAft>
                <a:spcPts val="0"/>
              </a:spcAft>
              <a:buClr>
                <a:schemeClr val="dk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228600" algn="l" rtl="0">
              <a:spcBef>
                <a:spcPts val="280"/>
              </a:spcBef>
              <a:spcAft>
                <a:spcPts val="0"/>
              </a:spcAft>
              <a:buClr>
                <a:schemeClr val="accent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228600" algn="l" rtl="0">
              <a:spcBef>
                <a:spcPts val="280"/>
              </a:spcBef>
              <a:spcAft>
                <a:spcPts val="0"/>
              </a:spcAft>
              <a:buClr>
                <a:schemeClr val="accent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228600" algn="l" rtl="0">
              <a:spcBef>
                <a:spcPts val="280"/>
              </a:spcBef>
              <a:spcAft>
                <a:spcPts val="0"/>
              </a:spcAft>
              <a:buClr>
                <a:schemeClr val="accent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228600" algn="l" rtl="0">
              <a:spcBef>
                <a:spcPts val="280"/>
              </a:spcBef>
              <a:spcAft>
                <a:spcPts val="0"/>
              </a:spcAft>
              <a:buClr>
                <a:schemeClr val="accent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228600" algn="l" rtl="0">
              <a:spcBef>
                <a:spcPts val="280"/>
              </a:spcBef>
              <a:spcAft>
                <a:spcPts val="0"/>
              </a:spcAft>
              <a:buClr>
                <a:schemeClr val="accent2"/>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77" name="Google Shape;1777;p186"/>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78" name="Google Shape;1778;p186"/>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79" name="Google Shape;1779;p186"/>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0"/>
        <p:cNvGrpSpPr/>
        <p:nvPr/>
      </p:nvGrpSpPr>
      <p:grpSpPr>
        <a:xfrm>
          <a:off x="0" y="0"/>
          <a:ext cx="0" cy="0"/>
          <a:chOff x="0" y="0"/>
          <a:chExt cx="0" cy="0"/>
        </a:xfrm>
      </p:grpSpPr>
      <p:sp>
        <p:nvSpPr>
          <p:cNvPr id="1781" name="Google Shape;1781;p187"/>
          <p:cNvSpPr txBox="1">
            <a:spLocks noGrp="1"/>
          </p:cNvSpPr>
          <p:nvPr>
            <p:ph type="title"/>
          </p:nvPr>
        </p:nvSpPr>
        <p:spPr>
          <a:xfrm>
            <a:off x="-34925" y="30480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82" name="Google Shape;1782;p187"/>
          <p:cNvSpPr txBox="1">
            <a:spLocks noGrp="1"/>
          </p:cNvSpPr>
          <p:nvPr>
            <p:ph type="body" idx="1"/>
          </p:nvPr>
        </p:nvSpPr>
        <p:spPr>
          <a:xfrm>
            <a:off x="685800" y="21336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381000" algn="l" rtl="0">
              <a:spcBef>
                <a:spcPts val="480"/>
              </a:spcBef>
              <a:spcAft>
                <a:spcPts val="0"/>
              </a:spcAft>
              <a:buClr>
                <a:schemeClr val="hlink"/>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42900" algn="l" rtl="0">
              <a:spcBef>
                <a:spcPts val="360"/>
              </a:spcBef>
              <a:spcAft>
                <a:spcPts val="0"/>
              </a:spcAft>
              <a:buClr>
                <a:schemeClr val="dk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83" name="Google Shape;1783;p187"/>
          <p:cNvSpPr txBox="1">
            <a:spLocks noGrp="1"/>
          </p:cNvSpPr>
          <p:nvPr>
            <p:ph type="body" idx="2"/>
          </p:nvPr>
        </p:nvSpPr>
        <p:spPr>
          <a:xfrm>
            <a:off x="4648200" y="21336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381000" algn="l" rtl="0">
              <a:spcBef>
                <a:spcPts val="480"/>
              </a:spcBef>
              <a:spcAft>
                <a:spcPts val="0"/>
              </a:spcAft>
              <a:buClr>
                <a:schemeClr val="hlink"/>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42900" algn="l" rtl="0">
              <a:spcBef>
                <a:spcPts val="360"/>
              </a:spcBef>
              <a:spcAft>
                <a:spcPts val="0"/>
              </a:spcAft>
              <a:buClr>
                <a:schemeClr val="dk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84" name="Google Shape;1784;p187"/>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85" name="Google Shape;1785;p187"/>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86" name="Google Shape;1786;p187"/>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7"/>
        <p:cNvGrpSpPr/>
        <p:nvPr/>
      </p:nvGrpSpPr>
      <p:grpSpPr>
        <a:xfrm>
          <a:off x="0" y="0"/>
          <a:ext cx="0" cy="0"/>
          <a:chOff x="0" y="0"/>
          <a:chExt cx="0" cy="0"/>
        </a:xfrm>
      </p:grpSpPr>
      <p:sp>
        <p:nvSpPr>
          <p:cNvPr id="1788" name="Google Shape;1788;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89" name="Google Shape;1789;p18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2400"/>
              <a:buFont typeface="Arial Black" panose="020B0A04020102020204"/>
              <a:buNone/>
              <a:defRPr sz="24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228600" algn="l" rtl="0">
              <a:spcBef>
                <a:spcPts val="400"/>
              </a:spcBef>
              <a:spcAft>
                <a:spcPts val="0"/>
              </a:spcAft>
              <a:buClr>
                <a:schemeClr val="hlink"/>
              </a:buClr>
              <a:buSzPts val="2000"/>
              <a:buFont typeface="Arial Black" panose="020B0A04020102020204"/>
              <a:buNone/>
              <a:defRPr sz="20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228600" algn="l" rtl="0">
              <a:spcBef>
                <a:spcPts val="360"/>
              </a:spcBef>
              <a:spcAft>
                <a:spcPts val="0"/>
              </a:spcAft>
              <a:buClr>
                <a:schemeClr val="accent2"/>
              </a:buClr>
              <a:buSzPts val="1800"/>
              <a:buFont typeface="Arial Black" panose="020B0A04020102020204"/>
              <a:buNone/>
              <a:defRPr sz="18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228600" algn="l" rtl="0">
              <a:spcBef>
                <a:spcPts val="320"/>
              </a:spcBef>
              <a:spcAft>
                <a:spcPts val="0"/>
              </a:spcAft>
              <a:buClr>
                <a:schemeClr val="dk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90" name="Google Shape;1790;p18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355600" algn="l" rtl="0">
              <a:spcBef>
                <a:spcPts val="400"/>
              </a:spcBef>
              <a:spcAft>
                <a:spcPts val="0"/>
              </a:spcAft>
              <a:buClr>
                <a:schemeClr val="hlink"/>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30200" algn="l" rtl="0">
              <a:spcBef>
                <a:spcPts val="320"/>
              </a:spcBef>
              <a:spcAft>
                <a:spcPts val="0"/>
              </a:spcAft>
              <a:buClr>
                <a:schemeClr val="dk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91" name="Google Shape;1791;p18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2400"/>
              <a:buFont typeface="Arial Black" panose="020B0A04020102020204"/>
              <a:buNone/>
              <a:defRPr sz="24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228600" algn="l" rtl="0">
              <a:spcBef>
                <a:spcPts val="400"/>
              </a:spcBef>
              <a:spcAft>
                <a:spcPts val="0"/>
              </a:spcAft>
              <a:buClr>
                <a:schemeClr val="hlink"/>
              </a:buClr>
              <a:buSzPts val="2000"/>
              <a:buFont typeface="Arial Black" panose="020B0A04020102020204"/>
              <a:buNone/>
              <a:defRPr sz="20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228600" algn="l" rtl="0">
              <a:spcBef>
                <a:spcPts val="360"/>
              </a:spcBef>
              <a:spcAft>
                <a:spcPts val="0"/>
              </a:spcAft>
              <a:buClr>
                <a:schemeClr val="accent2"/>
              </a:buClr>
              <a:buSzPts val="1800"/>
              <a:buFont typeface="Arial Black" panose="020B0A04020102020204"/>
              <a:buNone/>
              <a:defRPr sz="18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228600" algn="l" rtl="0">
              <a:spcBef>
                <a:spcPts val="320"/>
              </a:spcBef>
              <a:spcAft>
                <a:spcPts val="0"/>
              </a:spcAft>
              <a:buClr>
                <a:schemeClr val="dk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228600" algn="l" rtl="0">
              <a:spcBef>
                <a:spcPts val="320"/>
              </a:spcBef>
              <a:spcAft>
                <a:spcPts val="0"/>
              </a:spcAft>
              <a:buClr>
                <a:schemeClr val="accent2"/>
              </a:buClr>
              <a:buSzPts val="1600"/>
              <a:buFont typeface="Arial Black" panose="020B0A04020102020204"/>
              <a:buNone/>
              <a:defRPr sz="1600" b="1"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92" name="Google Shape;1792;p18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355600" algn="l" rtl="0">
              <a:spcBef>
                <a:spcPts val="400"/>
              </a:spcBef>
              <a:spcAft>
                <a:spcPts val="0"/>
              </a:spcAft>
              <a:buClr>
                <a:schemeClr val="hlink"/>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42900" algn="l" rtl="0">
              <a:spcBef>
                <a:spcPts val="360"/>
              </a:spcBef>
              <a:spcAft>
                <a:spcPts val="0"/>
              </a:spcAft>
              <a:buClr>
                <a:schemeClr val="accent2"/>
              </a:buClr>
              <a:buSzPts val="1800"/>
              <a:buFont typeface="Arial Black" panose="020B0A04020102020204"/>
              <a:buChar char="•"/>
              <a:defRPr sz="1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30200" algn="l" rtl="0">
              <a:spcBef>
                <a:spcPts val="320"/>
              </a:spcBef>
              <a:spcAft>
                <a:spcPts val="0"/>
              </a:spcAft>
              <a:buClr>
                <a:schemeClr val="dk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30200" algn="l" rtl="0">
              <a:spcBef>
                <a:spcPts val="320"/>
              </a:spcBef>
              <a:spcAft>
                <a:spcPts val="0"/>
              </a:spcAft>
              <a:buClr>
                <a:schemeClr val="accent2"/>
              </a:buClr>
              <a:buSzPts val="1600"/>
              <a:buFont typeface="Arial Black" panose="020B0A04020102020204"/>
              <a:buChar char="•"/>
              <a:def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93" name="Google Shape;1793;p188"/>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94" name="Google Shape;1794;p188"/>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95" name="Google Shape;1795;p188"/>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6"/>
        <p:cNvGrpSpPr/>
        <p:nvPr/>
      </p:nvGrpSpPr>
      <p:grpSpPr>
        <a:xfrm>
          <a:off x="0" y="0"/>
          <a:ext cx="0" cy="0"/>
          <a:chOff x="0" y="0"/>
          <a:chExt cx="0" cy="0"/>
        </a:xfrm>
      </p:grpSpPr>
      <p:sp>
        <p:nvSpPr>
          <p:cNvPr id="1797" name="Google Shape;1797;p189"/>
          <p:cNvSpPr txBox="1">
            <a:spLocks noGrp="1"/>
          </p:cNvSpPr>
          <p:nvPr>
            <p:ph type="title"/>
          </p:nvPr>
        </p:nvSpPr>
        <p:spPr>
          <a:xfrm>
            <a:off x="-34925" y="30480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98" name="Google Shape;1798;p189"/>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99" name="Google Shape;1799;p189"/>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0" name="Google Shape;1800;p189"/>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1"/>
        <p:cNvGrpSpPr/>
        <p:nvPr/>
      </p:nvGrpSpPr>
      <p:grpSpPr>
        <a:xfrm>
          <a:off x="0" y="0"/>
          <a:ext cx="0" cy="0"/>
          <a:chOff x="0" y="0"/>
          <a:chExt cx="0" cy="0"/>
        </a:xfrm>
      </p:grpSpPr>
      <p:sp>
        <p:nvSpPr>
          <p:cNvPr id="1802" name="Google Shape;1802;p190"/>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3" name="Google Shape;1803;p190"/>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4" name="Google Shape;1804;p190"/>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5"/>
        <p:cNvGrpSpPr/>
        <p:nvPr/>
      </p:nvGrpSpPr>
      <p:grpSpPr>
        <a:xfrm>
          <a:off x="0" y="0"/>
          <a:ext cx="0" cy="0"/>
          <a:chOff x="0" y="0"/>
          <a:chExt cx="0" cy="0"/>
        </a:xfrm>
      </p:grpSpPr>
      <p:sp>
        <p:nvSpPr>
          <p:cNvPr id="1806" name="Google Shape;1806;p19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07" name="Google Shape;1807;p19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Arial Black" panose="020B0A04020102020204"/>
              <a:buChar char="•"/>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406400" algn="l" rtl="0">
              <a:spcBef>
                <a:spcPts val="560"/>
              </a:spcBef>
              <a:spcAft>
                <a:spcPts val="0"/>
              </a:spcAft>
              <a:buClr>
                <a:schemeClr val="hlink"/>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81000" algn="l" rtl="0">
              <a:spcBef>
                <a:spcPts val="480"/>
              </a:spcBef>
              <a:spcAft>
                <a:spcPts val="0"/>
              </a:spcAft>
              <a:buClr>
                <a:schemeClr val="accent2"/>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55600" algn="l" rtl="0">
              <a:spcBef>
                <a:spcPts val="400"/>
              </a:spcBef>
              <a:spcAft>
                <a:spcPts val="0"/>
              </a:spcAft>
              <a:buClr>
                <a:schemeClr val="dk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08" name="Google Shape;1808;p19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228600" algn="l" rtl="0">
              <a:spcBef>
                <a:spcPts val="240"/>
              </a:spcBef>
              <a:spcAft>
                <a:spcPts val="0"/>
              </a:spcAft>
              <a:buClr>
                <a:schemeClr val="hlink"/>
              </a:buClr>
              <a:buSzPts val="1200"/>
              <a:buFont typeface="Arial Black" panose="020B0A04020102020204"/>
              <a:buNone/>
              <a:defRPr sz="1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228600" algn="l" rtl="0">
              <a:spcBef>
                <a:spcPts val="200"/>
              </a:spcBef>
              <a:spcAft>
                <a:spcPts val="0"/>
              </a:spcAft>
              <a:buClr>
                <a:schemeClr val="accent2"/>
              </a:buClr>
              <a:buSzPts val="1000"/>
              <a:buFont typeface="Arial Black" panose="020B0A04020102020204"/>
              <a:buNone/>
              <a:defRPr sz="1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228600" algn="l" rtl="0">
              <a:spcBef>
                <a:spcPts val="180"/>
              </a:spcBef>
              <a:spcAft>
                <a:spcPts val="0"/>
              </a:spcAft>
              <a:buClr>
                <a:schemeClr val="dk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09" name="Google Shape;1809;p191"/>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0" name="Google Shape;1810;p191"/>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1" name="Google Shape;1811;p191"/>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2"/>
        <p:cNvGrpSpPr/>
        <p:nvPr/>
      </p:nvGrpSpPr>
      <p:grpSpPr>
        <a:xfrm>
          <a:off x="0" y="0"/>
          <a:ext cx="0" cy="0"/>
          <a:chOff x="0" y="0"/>
          <a:chExt cx="0" cy="0"/>
        </a:xfrm>
      </p:grpSpPr>
      <p:sp>
        <p:nvSpPr>
          <p:cNvPr id="1813" name="Google Shape;1813;p19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14" name="Google Shape;1814;p19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3200"/>
              <a:buFont typeface="Arial Black" panose="020B0A04020102020204"/>
              <a:buNone/>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560"/>
              </a:spcBef>
              <a:spcAft>
                <a:spcPts val="0"/>
              </a:spcAft>
              <a:buClr>
                <a:schemeClr val="hlink"/>
              </a:buClr>
              <a:buSzPts val="2800"/>
              <a:buFont typeface="Arial Black" panose="020B0A04020102020204"/>
              <a:buNone/>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R="0" lvl="2" algn="l" rtl="0">
              <a:spcBef>
                <a:spcPts val="480"/>
              </a:spcBef>
              <a:spcAft>
                <a:spcPts val="0"/>
              </a:spcAft>
              <a:buClr>
                <a:schemeClr val="accent2"/>
              </a:buClr>
              <a:buSzPts val="2400"/>
              <a:buFont typeface="Arial Black" panose="020B0A04020102020204"/>
              <a:buNone/>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R="0" lvl="3" algn="l" rtl="0">
              <a:spcBef>
                <a:spcPts val="400"/>
              </a:spcBef>
              <a:spcAft>
                <a:spcPts val="0"/>
              </a:spcAft>
              <a:buClr>
                <a:schemeClr val="dk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R="0" lvl="4" algn="l" rtl="0">
              <a:spcBef>
                <a:spcPts val="400"/>
              </a:spcBef>
              <a:spcAft>
                <a:spcPts val="0"/>
              </a:spcAft>
              <a:buClr>
                <a:schemeClr val="accent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R="0" lvl="5" algn="l" rtl="0">
              <a:spcBef>
                <a:spcPts val="400"/>
              </a:spcBef>
              <a:spcAft>
                <a:spcPts val="0"/>
              </a:spcAft>
              <a:buClr>
                <a:schemeClr val="accent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R="0" lvl="6" algn="l" rtl="0">
              <a:spcBef>
                <a:spcPts val="400"/>
              </a:spcBef>
              <a:spcAft>
                <a:spcPts val="0"/>
              </a:spcAft>
              <a:buClr>
                <a:schemeClr val="accent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R="0" lvl="7" algn="l" rtl="0">
              <a:spcBef>
                <a:spcPts val="400"/>
              </a:spcBef>
              <a:spcAft>
                <a:spcPts val="0"/>
              </a:spcAft>
              <a:buClr>
                <a:schemeClr val="accent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R="0" lvl="8" algn="l" rtl="0">
              <a:spcBef>
                <a:spcPts val="400"/>
              </a:spcBef>
              <a:spcAft>
                <a:spcPts val="0"/>
              </a:spcAft>
              <a:buClr>
                <a:schemeClr val="accent2"/>
              </a:buClr>
              <a:buSzPts val="2000"/>
              <a:buFont typeface="Arial Black" panose="020B0A04020102020204"/>
              <a:buNone/>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15" name="Google Shape;1815;p19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400"/>
              <a:buFont typeface="Arial Black" panose="020B0A04020102020204"/>
              <a:buNone/>
              <a:defRPr sz="1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228600" algn="l" rtl="0">
              <a:spcBef>
                <a:spcPts val="240"/>
              </a:spcBef>
              <a:spcAft>
                <a:spcPts val="0"/>
              </a:spcAft>
              <a:buClr>
                <a:schemeClr val="hlink"/>
              </a:buClr>
              <a:buSzPts val="1200"/>
              <a:buFont typeface="Arial Black" panose="020B0A04020102020204"/>
              <a:buNone/>
              <a:defRPr sz="1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228600" algn="l" rtl="0">
              <a:spcBef>
                <a:spcPts val="200"/>
              </a:spcBef>
              <a:spcAft>
                <a:spcPts val="0"/>
              </a:spcAft>
              <a:buClr>
                <a:schemeClr val="accent2"/>
              </a:buClr>
              <a:buSzPts val="1000"/>
              <a:buFont typeface="Arial Black" panose="020B0A04020102020204"/>
              <a:buNone/>
              <a:defRPr sz="1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228600" algn="l" rtl="0">
              <a:spcBef>
                <a:spcPts val="180"/>
              </a:spcBef>
              <a:spcAft>
                <a:spcPts val="0"/>
              </a:spcAft>
              <a:buClr>
                <a:schemeClr val="dk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228600" algn="l" rtl="0">
              <a:spcBef>
                <a:spcPts val="180"/>
              </a:spcBef>
              <a:spcAft>
                <a:spcPts val="0"/>
              </a:spcAft>
              <a:buClr>
                <a:schemeClr val="accent2"/>
              </a:buClr>
              <a:buSzPts val="900"/>
              <a:buFont typeface="Arial Black" panose="020B0A04020102020204"/>
              <a:buNone/>
              <a:defRPr sz="9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16" name="Google Shape;1816;p192"/>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7" name="Google Shape;1817;p192"/>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8" name="Google Shape;1818;p192"/>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9"/>
        <p:cNvGrpSpPr/>
        <p:nvPr/>
      </p:nvGrpSpPr>
      <p:grpSpPr>
        <a:xfrm>
          <a:off x="0" y="0"/>
          <a:ext cx="0" cy="0"/>
          <a:chOff x="0" y="0"/>
          <a:chExt cx="0" cy="0"/>
        </a:xfrm>
      </p:grpSpPr>
      <p:sp>
        <p:nvSpPr>
          <p:cNvPr id="1820" name="Google Shape;1820;p193"/>
          <p:cNvSpPr txBox="1">
            <a:spLocks noGrp="1"/>
          </p:cNvSpPr>
          <p:nvPr>
            <p:ph type="title"/>
          </p:nvPr>
        </p:nvSpPr>
        <p:spPr>
          <a:xfrm>
            <a:off x="-34925" y="30480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21" name="Google Shape;1821;p193"/>
          <p:cNvSpPr txBox="1">
            <a:spLocks noGrp="1"/>
          </p:cNvSpPr>
          <p:nvPr>
            <p:ph type="body" idx="1"/>
          </p:nvPr>
        </p:nvSpPr>
        <p:spPr>
          <a:xfrm rot="5400000">
            <a:off x="2479675" y="-381000"/>
            <a:ext cx="4114800" cy="9144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Arial Black" panose="020B0A04020102020204"/>
              <a:buChar char="•"/>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406400" algn="l" rtl="0">
              <a:spcBef>
                <a:spcPts val="560"/>
              </a:spcBef>
              <a:spcAft>
                <a:spcPts val="0"/>
              </a:spcAft>
              <a:buClr>
                <a:schemeClr val="hlink"/>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81000" algn="l" rtl="0">
              <a:spcBef>
                <a:spcPts val="480"/>
              </a:spcBef>
              <a:spcAft>
                <a:spcPts val="0"/>
              </a:spcAft>
              <a:buClr>
                <a:schemeClr val="accent2"/>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55600" algn="l" rtl="0">
              <a:spcBef>
                <a:spcPts val="400"/>
              </a:spcBef>
              <a:spcAft>
                <a:spcPts val="0"/>
              </a:spcAft>
              <a:buClr>
                <a:schemeClr val="dk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22" name="Google Shape;1822;p193"/>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3" name="Google Shape;1823;p193"/>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4" name="Google Shape;1824;p193"/>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5"/>
        <p:cNvGrpSpPr/>
        <p:nvPr/>
      </p:nvGrpSpPr>
      <p:grpSpPr>
        <a:xfrm>
          <a:off x="0" y="0"/>
          <a:ext cx="0" cy="0"/>
          <a:chOff x="0" y="0"/>
          <a:chExt cx="0" cy="0"/>
        </a:xfrm>
      </p:grpSpPr>
      <p:sp>
        <p:nvSpPr>
          <p:cNvPr id="1826" name="Google Shape;1826;p194"/>
          <p:cNvSpPr txBox="1">
            <a:spLocks noGrp="1"/>
          </p:cNvSpPr>
          <p:nvPr>
            <p:ph type="title"/>
          </p:nvPr>
        </p:nvSpPr>
        <p:spPr>
          <a:xfrm rot="5400000">
            <a:off x="4514850" y="2305050"/>
            <a:ext cx="5943600" cy="1943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27" name="Google Shape;1827;p194"/>
          <p:cNvSpPr txBox="1">
            <a:spLocks noGrp="1"/>
          </p:cNvSpPr>
          <p:nvPr>
            <p:ph type="body" idx="1"/>
          </p:nvPr>
        </p:nvSpPr>
        <p:spPr>
          <a:xfrm rot="5400000">
            <a:off x="552450" y="438150"/>
            <a:ext cx="5943600" cy="5676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Arial Black" panose="020B0A04020102020204"/>
              <a:buChar char="•"/>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406400" algn="l" rtl="0">
              <a:spcBef>
                <a:spcPts val="560"/>
              </a:spcBef>
              <a:spcAft>
                <a:spcPts val="0"/>
              </a:spcAft>
              <a:buClr>
                <a:schemeClr val="hlink"/>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81000" algn="l" rtl="0">
              <a:spcBef>
                <a:spcPts val="480"/>
              </a:spcBef>
              <a:spcAft>
                <a:spcPts val="0"/>
              </a:spcAft>
              <a:buClr>
                <a:schemeClr val="accent2"/>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55600" algn="l" rtl="0">
              <a:spcBef>
                <a:spcPts val="400"/>
              </a:spcBef>
              <a:spcAft>
                <a:spcPts val="0"/>
              </a:spcAft>
              <a:buClr>
                <a:schemeClr val="dk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828" name="Google Shape;1828;p194"/>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9" name="Google Shape;1829;p194"/>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30" name="Google Shape;1830;p194"/>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9"/>
        <p:cNvGrpSpPr/>
        <p:nvPr/>
      </p:nvGrpSpPr>
      <p:grpSpPr>
        <a:xfrm>
          <a:off x="0" y="0"/>
          <a:ext cx="0" cy="0"/>
          <a:chOff x="0" y="0"/>
          <a:chExt cx="0" cy="0"/>
        </a:xfrm>
      </p:grpSpPr>
      <p:sp>
        <p:nvSpPr>
          <p:cNvPr id="1840" name="Google Shape;1840;p196"/>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41" name="Google Shape;1841;p196"/>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42" name="Google Shape;1842;p196"/>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7" name="Google Shape;127;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8" name="Google Shape;128;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3"/>
        <p:cNvGrpSpPr/>
        <p:nvPr/>
      </p:nvGrpSpPr>
      <p:grpSpPr>
        <a:xfrm>
          <a:off x="0" y="0"/>
          <a:ext cx="0" cy="0"/>
          <a:chOff x="0" y="0"/>
          <a:chExt cx="0" cy="0"/>
        </a:xfrm>
      </p:grpSpPr>
      <p:sp>
        <p:nvSpPr>
          <p:cNvPr id="1844" name="Google Shape;1844;p197"/>
          <p:cNvSpPr txBox="1">
            <a:spLocks noGrp="1"/>
          </p:cNvSpPr>
          <p:nvPr>
            <p:ph type="ctrTitle"/>
          </p:nvPr>
        </p:nvSpPr>
        <p:spPr>
          <a:xfrm>
            <a:off x="685354" y="2130848"/>
            <a:ext cx="7773293" cy="1470049"/>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45" name="Google Shape;1845;p197"/>
          <p:cNvSpPr txBox="1">
            <a:spLocks noGrp="1"/>
          </p:cNvSpPr>
          <p:nvPr>
            <p:ph type="subTitle" idx="1"/>
          </p:nvPr>
        </p:nvSpPr>
        <p:spPr>
          <a:xfrm>
            <a:off x="1371824" y="3886758"/>
            <a:ext cx="6400354" cy="1752451"/>
          </a:xfrm>
          <a:prstGeom prst="rect">
            <a:avLst/>
          </a:prstGeom>
          <a:noFill/>
          <a:ln>
            <a:noFill/>
          </a:ln>
        </p:spPr>
        <p:txBody>
          <a:bodyPr spcFirstLastPara="1" wrap="square" lIns="90875" tIns="45425" rIns="90875" bIns="45425" anchor="t" anchorCtr="0"/>
          <a:lstStyle>
            <a:lvl1pPr marR="0" lvl="0" algn="ctr" rtl="0">
              <a:spcBef>
                <a:spcPts val="640"/>
              </a:spcBef>
              <a:spcAft>
                <a:spcPts val="0"/>
              </a:spcAft>
              <a:buClr>
                <a:schemeClr val="dk1"/>
              </a:buClr>
              <a:buSzPts val="3200"/>
              <a:buFont typeface="Times New Roman" panose="02020603050405020304"/>
              <a:buNone/>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560"/>
              </a:spcBef>
              <a:spcAft>
                <a:spcPts val="0"/>
              </a:spcAft>
              <a:buClr>
                <a:schemeClr val="accent2"/>
              </a:buClr>
              <a:buSzPts val="2800"/>
              <a:buFont typeface="Noto Sans Symbols"/>
              <a:buNone/>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480"/>
              </a:spcBef>
              <a:spcAft>
                <a:spcPts val="0"/>
              </a:spcAft>
              <a:buClr>
                <a:schemeClr val="dk1"/>
              </a:buClr>
              <a:buSzPts val="2400"/>
              <a:buFont typeface="Times New Roman" panose="02020603050405020304"/>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46" name="Google Shape;1846;p197"/>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47" name="Google Shape;1847;p197"/>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48" name="Google Shape;1848;p197"/>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9"/>
        <p:cNvGrpSpPr/>
        <p:nvPr/>
      </p:nvGrpSpPr>
      <p:grpSpPr>
        <a:xfrm>
          <a:off x="0" y="0"/>
          <a:ext cx="0" cy="0"/>
          <a:chOff x="0" y="0"/>
          <a:chExt cx="0" cy="0"/>
        </a:xfrm>
      </p:grpSpPr>
      <p:sp>
        <p:nvSpPr>
          <p:cNvPr id="1850" name="Google Shape;1850;p198"/>
          <p:cNvSpPr txBox="1">
            <a:spLocks noGrp="1"/>
          </p:cNvSpPr>
          <p:nvPr>
            <p:ph type="title"/>
          </p:nvPr>
        </p:nvSpPr>
        <p:spPr>
          <a:xfrm>
            <a:off x="1067193" y="380628"/>
            <a:ext cx="777217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51" name="Google Shape;1851;p198"/>
          <p:cNvSpPr txBox="1">
            <a:spLocks noGrp="1"/>
          </p:cNvSpPr>
          <p:nvPr>
            <p:ph type="body" idx="1"/>
          </p:nvPr>
        </p:nvSpPr>
        <p:spPr>
          <a:xfrm>
            <a:off x="1061517" y="1766986"/>
            <a:ext cx="7769944" cy="4113237"/>
          </a:xfrm>
          <a:prstGeom prst="rect">
            <a:avLst/>
          </a:prstGeom>
          <a:noFill/>
          <a:ln>
            <a:noFill/>
          </a:ln>
        </p:spPr>
        <p:txBody>
          <a:bodyPr spcFirstLastPara="1" wrap="square" lIns="90875" tIns="45425" rIns="90875"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52" name="Google Shape;1852;p198"/>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53" name="Google Shape;1853;p198"/>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54" name="Google Shape;1854;p198"/>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55"/>
        <p:cNvGrpSpPr/>
        <p:nvPr/>
      </p:nvGrpSpPr>
      <p:grpSpPr>
        <a:xfrm>
          <a:off x="0" y="0"/>
          <a:ext cx="0" cy="0"/>
          <a:chOff x="0" y="0"/>
          <a:chExt cx="0" cy="0"/>
        </a:xfrm>
      </p:grpSpPr>
      <p:sp>
        <p:nvSpPr>
          <p:cNvPr id="1856" name="Google Shape;1856;p199"/>
          <p:cNvSpPr txBox="1">
            <a:spLocks noGrp="1"/>
          </p:cNvSpPr>
          <p:nvPr>
            <p:ph type="title"/>
          </p:nvPr>
        </p:nvSpPr>
        <p:spPr>
          <a:xfrm>
            <a:off x="722189" y="4406802"/>
            <a:ext cx="7772176" cy="1361777"/>
          </a:xfrm>
          <a:prstGeom prst="rect">
            <a:avLst/>
          </a:prstGeom>
          <a:noFill/>
          <a:ln>
            <a:noFill/>
          </a:ln>
        </p:spPr>
        <p:txBody>
          <a:bodyPr spcFirstLastPara="1" wrap="square" lIns="90875" tIns="45425" rIns="90875" bIns="45425" anchor="t" anchorCtr="0"/>
          <a:lstStyle>
            <a:lvl1pPr marR="0" lvl="0" algn="l" rtl="0">
              <a:spcBef>
                <a:spcPts val="0"/>
              </a:spcBef>
              <a:spcAft>
                <a:spcPts val="0"/>
              </a:spcAft>
              <a:buSzPts val="1400"/>
              <a:buNone/>
              <a:defRPr sz="28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57" name="Google Shape;1857;p199"/>
          <p:cNvSpPr txBox="1">
            <a:spLocks noGrp="1"/>
          </p:cNvSpPr>
          <p:nvPr>
            <p:ph type="body" idx="1"/>
          </p:nvPr>
        </p:nvSpPr>
        <p:spPr>
          <a:xfrm>
            <a:off x="722189" y="2906613"/>
            <a:ext cx="7772176" cy="1500188"/>
          </a:xfrm>
          <a:prstGeom prst="rect">
            <a:avLst/>
          </a:prstGeom>
          <a:noFill/>
          <a:ln>
            <a:noFill/>
          </a:ln>
        </p:spPr>
        <p:txBody>
          <a:bodyPr spcFirstLastPara="1" wrap="square" lIns="90875" tIns="45425" rIns="90875" bIns="45425" anchor="b" anchorCtr="0"/>
          <a:lstStyle>
            <a:lvl1pPr marL="457200" marR="0" lvl="0" indent="-228600" algn="l" rtl="0">
              <a:spcBef>
                <a:spcPts val="28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60"/>
              </a:spcBef>
              <a:spcAft>
                <a:spcPts val="0"/>
              </a:spcAft>
              <a:buClr>
                <a:schemeClr val="accent2"/>
              </a:buClr>
              <a:buSzPts val="1300"/>
              <a:buFont typeface="Noto Sans Symbols"/>
              <a:buNone/>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20"/>
              </a:spcBef>
              <a:spcAft>
                <a:spcPts val="0"/>
              </a:spcAft>
              <a:buClr>
                <a:schemeClr val="dk1"/>
              </a:buClr>
              <a:buSzPts val="1100"/>
              <a:buFont typeface="Times New Roman" panose="02020603050405020304"/>
              <a:buNone/>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58" name="Google Shape;1858;p199"/>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59" name="Google Shape;1859;p199"/>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0" name="Google Shape;1860;p199"/>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61"/>
        <p:cNvGrpSpPr/>
        <p:nvPr/>
      </p:nvGrpSpPr>
      <p:grpSpPr>
        <a:xfrm>
          <a:off x="0" y="0"/>
          <a:ext cx="0" cy="0"/>
          <a:chOff x="0" y="0"/>
          <a:chExt cx="0" cy="0"/>
        </a:xfrm>
      </p:grpSpPr>
      <p:sp>
        <p:nvSpPr>
          <p:cNvPr id="1862" name="Google Shape;1862;p200"/>
          <p:cNvSpPr txBox="1">
            <a:spLocks noGrp="1"/>
          </p:cNvSpPr>
          <p:nvPr>
            <p:ph type="title"/>
          </p:nvPr>
        </p:nvSpPr>
        <p:spPr>
          <a:xfrm>
            <a:off x="1067193" y="380628"/>
            <a:ext cx="777217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63" name="Google Shape;1863;p200"/>
          <p:cNvSpPr txBox="1">
            <a:spLocks noGrp="1"/>
          </p:cNvSpPr>
          <p:nvPr>
            <p:ph type="body" idx="1"/>
          </p:nvPr>
        </p:nvSpPr>
        <p:spPr>
          <a:xfrm>
            <a:off x="1061517" y="1766986"/>
            <a:ext cx="3830836" cy="4113237"/>
          </a:xfrm>
          <a:prstGeom prst="rect">
            <a:avLst/>
          </a:prstGeom>
          <a:noFill/>
          <a:ln>
            <a:noFill/>
          </a:ln>
        </p:spPr>
        <p:txBody>
          <a:bodyPr spcFirstLastPara="1" wrap="square" lIns="90875" tIns="45425" rIns="90875" bIns="45425" anchor="t" anchorCtr="0"/>
          <a:lstStyle>
            <a:lvl1pPr marL="457200" marR="0" lvl="0"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36550" algn="l" rtl="0">
              <a:spcBef>
                <a:spcPts val="340"/>
              </a:spcBef>
              <a:spcAft>
                <a:spcPts val="0"/>
              </a:spcAft>
              <a:buClr>
                <a:schemeClr val="accent2"/>
              </a:buClr>
              <a:buSzPts val="1700"/>
              <a:buFont typeface="Noto Sans Symbols"/>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7500" algn="l" rtl="0">
              <a:spcBef>
                <a:spcPts val="280"/>
              </a:spcBef>
              <a:spcAft>
                <a:spcPts val="0"/>
              </a:spcAft>
              <a:buClr>
                <a:schemeClr val="dk1"/>
              </a:buClr>
              <a:buSzPts val="1400"/>
              <a:buFont typeface="Times New Roman" panose="02020603050405020304"/>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64" name="Google Shape;1864;p200"/>
          <p:cNvSpPr txBox="1">
            <a:spLocks noGrp="1"/>
          </p:cNvSpPr>
          <p:nvPr>
            <p:ph type="body" idx="2"/>
          </p:nvPr>
        </p:nvSpPr>
        <p:spPr>
          <a:xfrm>
            <a:off x="4999509" y="1766986"/>
            <a:ext cx="3831952" cy="4113237"/>
          </a:xfrm>
          <a:prstGeom prst="rect">
            <a:avLst/>
          </a:prstGeom>
          <a:noFill/>
          <a:ln>
            <a:noFill/>
          </a:ln>
        </p:spPr>
        <p:txBody>
          <a:bodyPr spcFirstLastPara="1" wrap="square" lIns="90875" tIns="45425" rIns="90875" bIns="45425" anchor="t" anchorCtr="0"/>
          <a:lstStyle>
            <a:lvl1pPr marL="457200" marR="0" lvl="0"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36550" algn="l" rtl="0">
              <a:spcBef>
                <a:spcPts val="340"/>
              </a:spcBef>
              <a:spcAft>
                <a:spcPts val="0"/>
              </a:spcAft>
              <a:buClr>
                <a:schemeClr val="accent2"/>
              </a:buClr>
              <a:buSzPts val="1700"/>
              <a:buFont typeface="Noto Sans Symbols"/>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7500" algn="l" rtl="0">
              <a:spcBef>
                <a:spcPts val="280"/>
              </a:spcBef>
              <a:spcAft>
                <a:spcPts val="0"/>
              </a:spcAft>
              <a:buClr>
                <a:schemeClr val="dk1"/>
              </a:buClr>
              <a:buSzPts val="1400"/>
              <a:buFont typeface="Times New Roman" panose="02020603050405020304"/>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65" name="Google Shape;1865;p200"/>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6" name="Google Shape;1866;p200"/>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7" name="Google Shape;1867;p200"/>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8"/>
        <p:cNvGrpSpPr/>
        <p:nvPr/>
      </p:nvGrpSpPr>
      <p:grpSpPr>
        <a:xfrm>
          <a:off x="0" y="0"/>
          <a:ext cx="0" cy="0"/>
          <a:chOff x="0" y="0"/>
          <a:chExt cx="0" cy="0"/>
        </a:xfrm>
      </p:grpSpPr>
      <p:sp>
        <p:nvSpPr>
          <p:cNvPr id="1869" name="Google Shape;1869;p201"/>
          <p:cNvSpPr txBox="1">
            <a:spLocks noGrp="1"/>
          </p:cNvSpPr>
          <p:nvPr>
            <p:ph type="title"/>
          </p:nvPr>
        </p:nvSpPr>
        <p:spPr>
          <a:xfrm>
            <a:off x="457647" y="274588"/>
            <a:ext cx="822870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0" name="Google Shape;1870;p201"/>
          <p:cNvSpPr txBox="1">
            <a:spLocks noGrp="1"/>
          </p:cNvSpPr>
          <p:nvPr>
            <p:ph type="body" idx="1"/>
          </p:nvPr>
        </p:nvSpPr>
        <p:spPr>
          <a:xfrm>
            <a:off x="457647" y="1534791"/>
            <a:ext cx="4039568" cy="639589"/>
          </a:xfrm>
          <a:prstGeom prst="rect">
            <a:avLst/>
          </a:prstGeom>
          <a:noFill/>
          <a:ln>
            <a:noFill/>
          </a:ln>
        </p:spPr>
        <p:txBody>
          <a:bodyPr spcFirstLastPara="1" wrap="square" lIns="90875" tIns="45425" rIns="90875" bIns="45425" anchor="b" anchorCtr="0"/>
          <a:lstStyle>
            <a:lvl1pPr marL="457200" marR="0" lvl="0" indent="-228600" algn="l" rtl="0">
              <a:spcBef>
                <a:spcPts val="340"/>
              </a:spcBef>
              <a:spcAft>
                <a:spcPts val="0"/>
              </a:spcAft>
              <a:buClr>
                <a:schemeClr val="dk1"/>
              </a:buClr>
              <a:buSzPts val="1700"/>
              <a:buFont typeface="Times New Roman" panose="02020603050405020304"/>
              <a:buNone/>
              <a:defRPr sz="17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80"/>
              </a:spcBef>
              <a:spcAft>
                <a:spcPts val="0"/>
              </a:spcAft>
              <a:buClr>
                <a:schemeClr val="accent2"/>
              </a:buClr>
              <a:buSzPts val="1400"/>
              <a:buFont typeface="Noto Sans Symbols"/>
              <a:buNone/>
              <a:defRPr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60"/>
              </a:spcBef>
              <a:spcAft>
                <a:spcPts val="0"/>
              </a:spcAft>
              <a:buClr>
                <a:schemeClr val="dk1"/>
              </a:buClr>
              <a:buSzPts val="1300"/>
              <a:buFont typeface="Times New Roman" panose="02020603050405020304"/>
              <a:buNone/>
              <a:defRPr sz="13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1" name="Google Shape;1871;p201"/>
          <p:cNvSpPr txBox="1">
            <a:spLocks noGrp="1"/>
          </p:cNvSpPr>
          <p:nvPr>
            <p:ph type="body" idx="2"/>
          </p:nvPr>
        </p:nvSpPr>
        <p:spPr>
          <a:xfrm>
            <a:off x="457647" y="2174379"/>
            <a:ext cx="4039568" cy="3951387"/>
          </a:xfrm>
          <a:prstGeom prst="rect">
            <a:avLst/>
          </a:prstGeom>
          <a:noFill/>
          <a:ln>
            <a:noFill/>
          </a:ln>
        </p:spPr>
        <p:txBody>
          <a:bodyPr spcFirstLastPara="1" wrap="square" lIns="90875" tIns="45425" rIns="90875" bIns="45425" anchor="t" anchorCtr="0"/>
          <a:lstStyle>
            <a:lvl1pPr marL="457200" marR="0" lvl="0"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17500" algn="l" rtl="0">
              <a:spcBef>
                <a:spcPts val="280"/>
              </a:spcBef>
              <a:spcAft>
                <a:spcPts val="0"/>
              </a:spcAft>
              <a:buClr>
                <a:schemeClr val="accent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1150" algn="l" rtl="0">
              <a:spcBef>
                <a:spcPts val="260"/>
              </a:spcBef>
              <a:spcAft>
                <a:spcPts val="0"/>
              </a:spcAft>
              <a:buClr>
                <a:schemeClr val="dk1"/>
              </a:buClr>
              <a:buSzPts val="1300"/>
              <a:buFont typeface="Times New Roman" panose="02020603050405020304"/>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2" name="Google Shape;1872;p201"/>
          <p:cNvSpPr txBox="1">
            <a:spLocks noGrp="1"/>
          </p:cNvSpPr>
          <p:nvPr>
            <p:ph type="body" idx="3"/>
          </p:nvPr>
        </p:nvSpPr>
        <p:spPr>
          <a:xfrm>
            <a:off x="4644555" y="1534791"/>
            <a:ext cx="4041799" cy="639589"/>
          </a:xfrm>
          <a:prstGeom prst="rect">
            <a:avLst/>
          </a:prstGeom>
          <a:noFill/>
          <a:ln>
            <a:noFill/>
          </a:ln>
        </p:spPr>
        <p:txBody>
          <a:bodyPr spcFirstLastPara="1" wrap="square" lIns="90875" tIns="45425" rIns="90875" bIns="45425" anchor="b" anchorCtr="0"/>
          <a:lstStyle>
            <a:lvl1pPr marL="457200" marR="0" lvl="0" indent="-228600" algn="l" rtl="0">
              <a:spcBef>
                <a:spcPts val="340"/>
              </a:spcBef>
              <a:spcAft>
                <a:spcPts val="0"/>
              </a:spcAft>
              <a:buClr>
                <a:schemeClr val="dk1"/>
              </a:buClr>
              <a:buSzPts val="1700"/>
              <a:buFont typeface="Times New Roman" panose="02020603050405020304"/>
              <a:buNone/>
              <a:defRPr sz="17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80"/>
              </a:spcBef>
              <a:spcAft>
                <a:spcPts val="0"/>
              </a:spcAft>
              <a:buClr>
                <a:schemeClr val="accent2"/>
              </a:buClr>
              <a:buSzPts val="1400"/>
              <a:buFont typeface="Noto Sans Symbols"/>
              <a:buNone/>
              <a:defRPr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60"/>
              </a:spcBef>
              <a:spcAft>
                <a:spcPts val="0"/>
              </a:spcAft>
              <a:buClr>
                <a:schemeClr val="dk1"/>
              </a:buClr>
              <a:buSzPts val="1300"/>
              <a:buFont typeface="Times New Roman" panose="02020603050405020304"/>
              <a:buNone/>
              <a:defRPr sz="13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3" name="Google Shape;1873;p201"/>
          <p:cNvSpPr txBox="1">
            <a:spLocks noGrp="1"/>
          </p:cNvSpPr>
          <p:nvPr>
            <p:ph type="body" idx="4"/>
          </p:nvPr>
        </p:nvSpPr>
        <p:spPr>
          <a:xfrm>
            <a:off x="4644555" y="2174379"/>
            <a:ext cx="4041799" cy="3951387"/>
          </a:xfrm>
          <a:prstGeom prst="rect">
            <a:avLst/>
          </a:prstGeom>
          <a:noFill/>
          <a:ln>
            <a:noFill/>
          </a:ln>
        </p:spPr>
        <p:txBody>
          <a:bodyPr spcFirstLastPara="1" wrap="square" lIns="90875" tIns="45425" rIns="90875" bIns="45425" anchor="t" anchorCtr="0"/>
          <a:lstStyle>
            <a:lvl1pPr marL="457200" marR="0" lvl="0"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17500" algn="l" rtl="0">
              <a:spcBef>
                <a:spcPts val="280"/>
              </a:spcBef>
              <a:spcAft>
                <a:spcPts val="0"/>
              </a:spcAft>
              <a:buClr>
                <a:schemeClr val="accent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1150" algn="l" rtl="0">
              <a:spcBef>
                <a:spcPts val="260"/>
              </a:spcBef>
              <a:spcAft>
                <a:spcPts val="0"/>
              </a:spcAft>
              <a:buClr>
                <a:schemeClr val="dk1"/>
              </a:buClr>
              <a:buSzPts val="1300"/>
              <a:buFont typeface="Times New Roman" panose="02020603050405020304"/>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4" name="Google Shape;1874;p201"/>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75" name="Google Shape;1875;p201"/>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76" name="Google Shape;1876;p201"/>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7"/>
        <p:cNvGrpSpPr/>
        <p:nvPr/>
      </p:nvGrpSpPr>
      <p:grpSpPr>
        <a:xfrm>
          <a:off x="0" y="0"/>
          <a:ext cx="0" cy="0"/>
          <a:chOff x="0" y="0"/>
          <a:chExt cx="0" cy="0"/>
        </a:xfrm>
      </p:grpSpPr>
      <p:sp>
        <p:nvSpPr>
          <p:cNvPr id="1878" name="Google Shape;1878;p202"/>
          <p:cNvSpPr txBox="1">
            <a:spLocks noGrp="1"/>
          </p:cNvSpPr>
          <p:nvPr>
            <p:ph type="title"/>
          </p:nvPr>
        </p:nvSpPr>
        <p:spPr>
          <a:xfrm>
            <a:off x="1067193" y="380628"/>
            <a:ext cx="777217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79" name="Google Shape;1879;p202"/>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0" name="Google Shape;1880;p202"/>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1" name="Google Shape;1881;p202"/>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2"/>
        <p:cNvGrpSpPr/>
        <p:nvPr/>
      </p:nvGrpSpPr>
      <p:grpSpPr>
        <a:xfrm>
          <a:off x="0" y="0"/>
          <a:ext cx="0" cy="0"/>
          <a:chOff x="0" y="0"/>
          <a:chExt cx="0" cy="0"/>
        </a:xfrm>
      </p:grpSpPr>
      <p:sp>
        <p:nvSpPr>
          <p:cNvPr id="1883" name="Google Shape;1883;p203"/>
          <p:cNvSpPr txBox="1">
            <a:spLocks noGrp="1"/>
          </p:cNvSpPr>
          <p:nvPr>
            <p:ph type="title"/>
          </p:nvPr>
        </p:nvSpPr>
        <p:spPr>
          <a:xfrm>
            <a:off x="457758" y="273584"/>
            <a:ext cx="3008189" cy="1161975"/>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14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84" name="Google Shape;1884;p203"/>
          <p:cNvSpPr txBox="1">
            <a:spLocks noGrp="1"/>
          </p:cNvSpPr>
          <p:nvPr>
            <p:ph type="body" idx="1"/>
          </p:nvPr>
        </p:nvSpPr>
        <p:spPr>
          <a:xfrm>
            <a:off x="3575224" y="273473"/>
            <a:ext cx="5111130" cy="5852294"/>
          </a:xfrm>
          <a:prstGeom prst="rect">
            <a:avLst/>
          </a:prstGeom>
          <a:noFill/>
          <a:ln>
            <a:noFill/>
          </a:ln>
        </p:spPr>
        <p:txBody>
          <a:bodyPr spcFirstLastPara="1" wrap="square" lIns="90875" tIns="45425" rIns="90875" bIns="45425" anchor="t" anchorCtr="0"/>
          <a:lstStyle>
            <a:lvl1pPr marL="457200" marR="0" lvl="0" indent="-368300" algn="l" rtl="0">
              <a:spcBef>
                <a:spcPts val="440"/>
              </a:spcBef>
              <a:spcAft>
                <a:spcPts val="0"/>
              </a:spcAft>
              <a:buClr>
                <a:schemeClr val="dk1"/>
              </a:buClr>
              <a:buSzPts val="2200"/>
              <a:buFont typeface="Times New Roman" panose="02020603050405020304"/>
              <a:buChar char="•"/>
              <a:def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85" name="Google Shape;1885;p203"/>
          <p:cNvSpPr txBox="1">
            <a:spLocks noGrp="1"/>
          </p:cNvSpPr>
          <p:nvPr>
            <p:ph type="body" idx="2"/>
          </p:nvPr>
        </p:nvSpPr>
        <p:spPr>
          <a:xfrm>
            <a:off x="457758" y="1435448"/>
            <a:ext cx="3008189" cy="4690318"/>
          </a:xfrm>
          <a:prstGeom prst="rect">
            <a:avLst/>
          </a:prstGeom>
          <a:noFill/>
          <a:ln>
            <a:noFill/>
          </a:ln>
        </p:spPr>
        <p:txBody>
          <a:bodyPr spcFirstLastPara="1" wrap="square" lIns="90875" tIns="45425" rIns="90875" bIns="45425" anchor="t" anchorCtr="0"/>
          <a:lstStyle>
            <a:lvl1pPr marL="457200" marR="0" lvl="0" indent="-228600" algn="l" rtl="0">
              <a:spcBef>
                <a:spcPts val="200"/>
              </a:spcBef>
              <a:spcAft>
                <a:spcPts val="0"/>
              </a:spcAft>
              <a:buClr>
                <a:schemeClr val="dk1"/>
              </a:buClr>
              <a:buSzPts val="1000"/>
              <a:buFont typeface="Times New Roman" panose="02020603050405020304"/>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160"/>
              </a:spcBef>
              <a:spcAft>
                <a:spcPts val="0"/>
              </a:spcAft>
              <a:buClr>
                <a:schemeClr val="accent2"/>
              </a:buClr>
              <a:buSzPts val="800"/>
              <a:buFont typeface="Noto Sans Symbols"/>
              <a:buNone/>
              <a:defRPr sz="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140"/>
              </a:spcBef>
              <a:spcAft>
                <a:spcPts val="0"/>
              </a:spcAft>
              <a:buClr>
                <a:schemeClr val="dk1"/>
              </a:buClr>
              <a:buSzPts val="700"/>
              <a:buFont typeface="Times New Roman" panose="02020603050405020304"/>
              <a:buNone/>
              <a:defRPr sz="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86" name="Google Shape;1886;p203"/>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7" name="Google Shape;1887;p203"/>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8" name="Google Shape;1888;p203"/>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9"/>
        <p:cNvGrpSpPr/>
        <p:nvPr/>
      </p:nvGrpSpPr>
      <p:grpSpPr>
        <a:xfrm>
          <a:off x="0" y="0"/>
          <a:ext cx="0" cy="0"/>
          <a:chOff x="0" y="0"/>
          <a:chExt cx="0" cy="0"/>
        </a:xfrm>
      </p:grpSpPr>
      <p:sp>
        <p:nvSpPr>
          <p:cNvPr id="1890" name="Google Shape;1890;p204"/>
          <p:cNvSpPr txBox="1">
            <a:spLocks noGrp="1"/>
          </p:cNvSpPr>
          <p:nvPr>
            <p:ph type="title"/>
          </p:nvPr>
        </p:nvSpPr>
        <p:spPr>
          <a:xfrm>
            <a:off x="1792746" y="4800824"/>
            <a:ext cx="5486177" cy="567035"/>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14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91" name="Google Shape;1891;p204"/>
          <p:cNvSpPr>
            <a:spLocks noGrp="1"/>
          </p:cNvSpPr>
          <p:nvPr>
            <p:ph type="pic" idx="2"/>
          </p:nvPr>
        </p:nvSpPr>
        <p:spPr>
          <a:xfrm>
            <a:off x="1792746" y="612800"/>
            <a:ext cx="5486177" cy="4114354"/>
          </a:xfrm>
          <a:prstGeom prst="rect">
            <a:avLst/>
          </a:prstGeom>
          <a:noFill/>
          <a:ln>
            <a:noFill/>
          </a:ln>
        </p:spPr>
        <p:txBody>
          <a:bodyPr spcFirstLastPara="1" wrap="square" lIns="90875" tIns="45425" rIns="90875" bIns="45425" anchor="t" anchorCtr="0"/>
          <a:lstStyle>
            <a:lvl1pPr marR="0" lvl="0" algn="l" rtl="0">
              <a:spcBef>
                <a:spcPts val="440"/>
              </a:spcBef>
              <a:spcAft>
                <a:spcPts val="0"/>
              </a:spcAft>
              <a:buClr>
                <a:schemeClr val="dk1"/>
              </a:buClr>
              <a:buSzPts val="2200"/>
              <a:buFont typeface="Times New Roman" panose="02020603050405020304"/>
              <a:buNone/>
              <a:def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400"/>
              </a:spcBef>
              <a:spcAft>
                <a:spcPts val="0"/>
              </a:spcAft>
              <a:buClr>
                <a:schemeClr val="accent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340"/>
              </a:spcBef>
              <a:spcAft>
                <a:spcPts val="0"/>
              </a:spcAft>
              <a:buClr>
                <a:schemeClr val="dk1"/>
              </a:buClr>
              <a:buSzPts val="1700"/>
              <a:buFont typeface="Times New Roman" panose="02020603050405020304"/>
              <a:buNone/>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92" name="Google Shape;1892;p204"/>
          <p:cNvSpPr txBox="1">
            <a:spLocks noGrp="1"/>
          </p:cNvSpPr>
          <p:nvPr>
            <p:ph type="body" idx="1"/>
          </p:nvPr>
        </p:nvSpPr>
        <p:spPr>
          <a:xfrm>
            <a:off x="1792746" y="5367860"/>
            <a:ext cx="5486177" cy="804788"/>
          </a:xfrm>
          <a:prstGeom prst="rect">
            <a:avLst/>
          </a:prstGeom>
          <a:noFill/>
          <a:ln>
            <a:noFill/>
          </a:ln>
        </p:spPr>
        <p:txBody>
          <a:bodyPr spcFirstLastPara="1" wrap="square" lIns="90875" tIns="45425" rIns="90875" bIns="45425" anchor="t" anchorCtr="0"/>
          <a:lstStyle>
            <a:lvl1pPr marL="457200" marR="0" lvl="0" indent="-228600" algn="l" rtl="0">
              <a:spcBef>
                <a:spcPts val="200"/>
              </a:spcBef>
              <a:spcAft>
                <a:spcPts val="0"/>
              </a:spcAft>
              <a:buClr>
                <a:schemeClr val="dk1"/>
              </a:buClr>
              <a:buSzPts val="1000"/>
              <a:buFont typeface="Times New Roman" panose="02020603050405020304"/>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160"/>
              </a:spcBef>
              <a:spcAft>
                <a:spcPts val="0"/>
              </a:spcAft>
              <a:buClr>
                <a:schemeClr val="accent2"/>
              </a:buClr>
              <a:buSzPts val="800"/>
              <a:buFont typeface="Noto Sans Symbols"/>
              <a:buNone/>
              <a:defRPr sz="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140"/>
              </a:spcBef>
              <a:spcAft>
                <a:spcPts val="0"/>
              </a:spcAft>
              <a:buClr>
                <a:schemeClr val="dk1"/>
              </a:buClr>
              <a:buSzPts val="700"/>
              <a:buFont typeface="Times New Roman" panose="02020603050405020304"/>
              <a:buNone/>
              <a:defRPr sz="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93" name="Google Shape;1893;p204"/>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94" name="Google Shape;1894;p204"/>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95" name="Google Shape;1895;p204"/>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96"/>
        <p:cNvGrpSpPr/>
        <p:nvPr/>
      </p:nvGrpSpPr>
      <p:grpSpPr>
        <a:xfrm>
          <a:off x="0" y="0"/>
          <a:ext cx="0" cy="0"/>
          <a:chOff x="0" y="0"/>
          <a:chExt cx="0" cy="0"/>
        </a:xfrm>
      </p:grpSpPr>
      <p:sp>
        <p:nvSpPr>
          <p:cNvPr id="1897" name="Google Shape;1897;p205"/>
          <p:cNvSpPr txBox="1">
            <a:spLocks noGrp="1"/>
          </p:cNvSpPr>
          <p:nvPr>
            <p:ph type="title"/>
          </p:nvPr>
        </p:nvSpPr>
        <p:spPr>
          <a:xfrm>
            <a:off x="1067193" y="380628"/>
            <a:ext cx="777217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98" name="Google Shape;1898;p205"/>
          <p:cNvSpPr txBox="1">
            <a:spLocks noGrp="1"/>
          </p:cNvSpPr>
          <p:nvPr>
            <p:ph type="body" idx="1"/>
          </p:nvPr>
        </p:nvSpPr>
        <p:spPr>
          <a:xfrm rot="5400000">
            <a:off x="2889871" y="-61368"/>
            <a:ext cx="4113237" cy="7769944"/>
          </a:xfrm>
          <a:prstGeom prst="rect">
            <a:avLst/>
          </a:prstGeom>
          <a:noFill/>
          <a:ln>
            <a:noFill/>
          </a:ln>
        </p:spPr>
        <p:txBody>
          <a:bodyPr spcFirstLastPara="1" wrap="square" lIns="90875" tIns="45425" rIns="90875"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99" name="Google Shape;1899;p205"/>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00" name="Google Shape;1900;p205"/>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01" name="Google Shape;1901;p205"/>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2"/>
        <p:cNvGrpSpPr/>
        <p:nvPr/>
      </p:nvGrpSpPr>
      <p:grpSpPr>
        <a:xfrm>
          <a:off x="0" y="0"/>
          <a:ext cx="0" cy="0"/>
          <a:chOff x="0" y="0"/>
          <a:chExt cx="0" cy="0"/>
        </a:xfrm>
      </p:grpSpPr>
      <p:sp>
        <p:nvSpPr>
          <p:cNvPr id="1903" name="Google Shape;1903;p206"/>
          <p:cNvSpPr txBox="1">
            <a:spLocks noGrp="1"/>
          </p:cNvSpPr>
          <p:nvPr>
            <p:ph type="title"/>
          </p:nvPr>
        </p:nvSpPr>
        <p:spPr>
          <a:xfrm rot="5400000">
            <a:off x="5117271" y="2158194"/>
            <a:ext cx="5499571" cy="1944439"/>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904" name="Google Shape;1904;p206"/>
          <p:cNvSpPr txBox="1">
            <a:spLocks noGrp="1"/>
          </p:cNvSpPr>
          <p:nvPr>
            <p:ph type="body" idx="1"/>
          </p:nvPr>
        </p:nvSpPr>
        <p:spPr>
          <a:xfrm rot="5400000">
            <a:off x="1174813" y="267333"/>
            <a:ext cx="5499571" cy="5726162"/>
          </a:xfrm>
          <a:prstGeom prst="rect">
            <a:avLst/>
          </a:prstGeom>
          <a:noFill/>
          <a:ln>
            <a:noFill/>
          </a:ln>
        </p:spPr>
        <p:txBody>
          <a:bodyPr spcFirstLastPara="1" wrap="square" lIns="90875" tIns="45425" rIns="90875"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905" name="Google Shape;1905;p206"/>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06" name="Google Shape;1906;p206"/>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07" name="Google Shape;1907;p206"/>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31" name="Google Shape;131;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r" rtl="0">
              <a:spcBef>
                <a:spcPts val="640"/>
              </a:spcBef>
              <a:spcAft>
                <a:spcPts val="0"/>
              </a:spcAft>
              <a:buSzPts val="1400"/>
              <a:buNone/>
              <a:defRPr sz="32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2" name="Google Shape;132;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FFFFFF"/>
              </a:buClr>
              <a:buSzPts val="1400"/>
              <a:buFont typeface="Arial" panose="020B0604020202020204"/>
              <a:buNone/>
              <a:defRPr sz="1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rgbClr val="FFFFFF"/>
              </a:buClr>
              <a:buSzPts val="1200"/>
              <a:buFont typeface="Arial" panose="020B0604020202020204"/>
              <a:buNone/>
              <a:defRPr sz="12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rgbClr val="FFFFFF"/>
              </a:buClr>
              <a:buSzPts val="1000"/>
              <a:buFont typeface="Arial" panose="020B0604020202020204"/>
              <a:buNone/>
              <a:defRPr sz="10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rgbClr val="FFFFFF"/>
              </a:buClr>
              <a:buSzPts val="900"/>
              <a:buFont typeface="Arial" panose="020B0604020202020204"/>
              <a:buNone/>
              <a:defRPr sz="9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rgbClr val="FFFFFF"/>
              </a:buClr>
              <a:buSzPts val="900"/>
              <a:buFont typeface="Arial" panose="020B0604020202020204"/>
              <a:buNone/>
              <a:defRPr sz="9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3" name="Google Shape;133;p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4" name="Google Shape;134;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5" name="Google Shape;135;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0"/>
        <p:cNvGrpSpPr/>
        <p:nvPr/>
      </p:nvGrpSpPr>
      <p:grpSpPr>
        <a:xfrm>
          <a:off x="0" y="0"/>
          <a:ext cx="0" cy="0"/>
          <a:chOff x="0" y="0"/>
          <a:chExt cx="0" cy="0"/>
        </a:xfrm>
      </p:grpSpPr>
      <p:sp>
        <p:nvSpPr>
          <p:cNvPr id="1911" name="Google Shape;1911;p20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12" name="Google Shape;1912;p20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panose="020B0604020202020204"/>
              <a:buNone/>
              <a:defRPr sz="3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rgbClr val="888888"/>
              </a:buClr>
              <a:buSzPts val="2800"/>
              <a:buFont typeface="Arial" panose="020B0604020202020204"/>
              <a:buNone/>
              <a:defRPr sz="28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rgbClr val="888888"/>
              </a:buClr>
              <a:buSzPts val="2400"/>
              <a:buFont typeface="Arial" panose="020B0604020202020204"/>
              <a:buNone/>
              <a:defRPr sz="24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R="0" lvl="6"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R="0" lvl="7"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R="0" lvl="8"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13" name="Google Shape;1913;p2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14" name="Google Shape;1914;p2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15" name="Google Shape;1915;p2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6"/>
        <p:cNvGrpSpPr/>
        <p:nvPr/>
      </p:nvGrpSpPr>
      <p:grpSpPr>
        <a:xfrm>
          <a:off x="0" y="0"/>
          <a:ext cx="0" cy="0"/>
          <a:chOff x="0" y="0"/>
          <a:chExt cx="0" cy="0"/>
        </a:xfrm>
      </p:grpSpPr>
      <p:sp>
        <p:nvSpPr>
          <p:cNvPr id="1917" name="Google Shape;1917;p20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18" name="Google Shape;1918;p20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19" name="Google Shape;1919;p2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0"/>
        <p:cNvGrpSpPr/>
        <p:nvPr/>
      </p:nvGrpSpPr>
      <p:grpSpPr>
        <a:xfrm>
          <a:off x="0" y="0"/>
          <a:ext cx="0" cy="0"/>
          <a:chOff x="0" y="0"/>
          <a:chExt cx="0" cy="0"/>
        </a:xfrm>
      </p:grpSpPr>
      <p:sp>
        <p:nvSpPr>
          <p:cNvPr id="1921" name="Google Shape;1921;p210"/>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22" name="Google Shape;1922;p2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FFFF"/>
              </a:buClr>
              <a:buSzPts val="3200"/>
              <a:buFont typeface="Arial" panose="020B0604020202020204"/>
              <a:buChar char="•"/>
              <a:defRPr sz="32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23" name="Google Shape;1923;p2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24" name="Google Shape;1924;p2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25" name="Google Shape;1925;p2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26"/>
        <p:cNvGrpSpPr/>
        <p:nvPr/>
      </p:nvGrpSpPr>
      <p:grpSpPr>
        <a:xfrm>
          <a:off x="0" y="0"/>
          <a:ext cx="0" cy="0"/>
          <a:chOff x="0" y="0"/>
          <a:chExt cx="0" cy="0"/>
        </a:xfrm>
      </p:grpSpPr>
      <p:sp>
        <p:nvSpPr>
          <p:cNvPr id="1927" name="Google Shape;1927;p2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28" name="Google Shape;1928;p2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panose="020B0604020202020204"/>
              <a:buNone/>
              <a:defRPr sz="20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rgbClr val="888888"/>
              </a:buClr>
              <a:buSzPts val="1800"/>
              <a:buFont typeface="Arial" panose="020B0604020202020204"/>
              <a:buNone/>
              <a:defRPr sz="18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29" name="Google Shape;1929;p2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0" name="Google Shape;1930;p2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1" name="Google Shape;1931;p2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32"/>
        <p:cNvGrpSpPr/>
        <p:nvPr/>
      </p:nvGrpSpPr>
      <p:grpSpPr>
        <a:xfrm>
          <a:off x="0" y="0"/>
          <a:ext cx="0" cy="0"/>
          <a:chOff x="0" y="0"/>
          <a:chExt cx="0" cy="0"/>
        </a:xfrm>
      </p:grpSpPr>
      <p:sp>
        <p:nvSpPr>
          <p:cNvPr id="1933" name="Google Shape;1933;p212"/>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34" name="Google Shape;1934;p2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35" name="Google Shape;1935;p2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36" name="Google Shape;1936;p2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7" name="Google Shape;1937;p2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8" name="Google Shape;1938;p2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39"/>
        <p:cNvGrpSpPr/>
        <p:nvPr/>
      </p:nvGrpSpPr>
      <p:grpSpPr>
        <a:xfrm>
          <a:off x="0" y="0"/>
          <a:ext cx="0" cy="0"/>
          <a:chOff x="0" y="0"/>
          <a:chExt cx="0" cy="0"/>
        </a:xfrm>
      </p:grpSpPr>
      <p:sp>
        <p:nvSpPr>
          <p:cNvPr id="1940" name="Google Shape;1940;p213"/>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41" name="Google Shape;1941;p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rgbClr val="FFFFFF"/>
              </a:buClr>
              <a:buSzPts val="1800"/>
              <a:buFont typeface="Arial" panose="020B0604020202020204"/>
              <a:buNone/>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42" name="Google Shape;1942;p2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rgbClr val="FFFFFF"/>
              </a:buClr>
              <a:buSzPts val="1600"/>
              <a:buFont typeface="Arial" panose="020B0604020202020204"/>
              <a:buChar char="–"/>
              <a:defRPr sz="16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rgbClr val="FFFFFF"/>
              </a:buClr>
              <a:buSzPts val="1600"/>
              <a:buFont typeface="Arial" panose="020B0604020202020204"/>
              <a:buChar char="»"/>
              <a:defRPr sz="16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43" name="Google Shape;1943;p2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rgbClr val="FFFFFF"/>
              </a:buClr>
              <a:buSzPts val="1800"/>
              <a:buFont typeface="Arial" panose="020B0604020202020204"/>
              <a:buNone/>
              <a:defRPr sz="18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rgbClr val="FFFFFF"/>
              </a:buClr>
              <a:buSzPts val="1600"/>
              <a:buFont typeface="Arial" panose="020B0604020202020204"/>
              <a:buNone/>
              <a:defRPr sz="16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44" name="Google Shape;1944;p2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rgbClr val="FFFFFF"/>
              </a:buClr>
              <a:buSzPts val="1800"/>
              <a:buFont typeface="Arial" panose="020B0604020202020204"/>
              <a:buChar char="•"/>
              <a:defRPr sz="18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rgbClr val="FFFFFF"/>
              </a:buClr>
              <a:buSzPts val="1600"/>
              <a:buFont typeface="Arial" panose="020B0604020202020204"/>
              <a:buChar char="–"/>
              <a:defRPr sz="16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rgbClr val="FFFFFF"/>
              </a:buClr>
              <a:buSzPts val="1600"/>
              <a:buFont typeface="Arial" panose="020B0604020202020204"/>
              <a:buChar char="»"/>
              <a:defRPr sz="16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45" name="Google Shape;1945;p2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46" name="Google Shape;1946;p2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47" name="Google Shape;1947;p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8"/>
        <p:cNvGrpSpPr/>
        <p:nvPr/>
      </p:nvGrpSpPr>
      <p:grpSpPr>
        <a:xfrm>
          <a:off x="0" y="0"/>
          <a:ext cx="0" cy="0"/>
          <a:chOff x="0" y="0"/>
          <a:chExt cx="0" cy="0"/>
        </a:xfrm>
      </p:grpSpPr>
      <p:sp>
        <p:nvSpPr>
          <p:cNvPr id="1949" name="Google Shape;1949;p214"/>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50" name="Google Shape;1950;p2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1" name="Google Shape;1951;p2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2" name="Google Shape;1952;p2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3"/>
        <p:cNvGrpSpPr/>
        <p:nvPr/>
      </p:nvGrpSpPr>
      <p:grpSpPr>
        <a:xfrm>
          <a:off x="0" y="0"/>
          <a:ext cx="0" cy="0"/>
          <a:chOff x="0" y="0"/>
          <a:chExt cx="0" cy="0"/>
        </a:xfrm>
      </p:grpSpPr>
      <p:sp>
        <p:nvSpPr>
          <p:cNvPr id="1954" name="Google Shape;1954;p2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55" name="Google Shape;1955;p2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FFFF"/>
              </a:buClr>
              <a:buSzPts val="3200"/>
              <a:buFont typeface="Arial" panose="020B0604020202020204"/>
              <a:buChar char="•"/>
              <a:defRPr sz="32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56" name="Google Shape;1956;p2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FFFFF"/>
              </a:buClr>
              <a:buSzPts val="1400"/>
              <a:buFont typeface="Arial" panose="020B0604020202020204"/>
              <a:buNone/>
              <a:defRPr sz="1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rgbClr val="FFFFFF"/>
              </a:buClr>
              <a:buSzPts val="1200"/>
              <a:buFont typeface="Arial" panose="020B0604020202020204"/>
              <a:buNone/>
              <a:defRPr sz="12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rgbClr val="FFFFFF"/>
              </a:buClr>
              <a:buSzPts val="1000"/>
              <a:buFont typeface="Arial" panose="020B0604020202020204"/>
              <a:buNone/>
              <a:defRPr sz="10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rgbClr val="FFFFFF"/>
              </a:buClr>
              <a:buSzPts val="900"/>
              <a:buFont typeface="Arial" panose="020B0604020202020204"/>
              <a:buNone/>
              <a:defRPr sz="9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rgbClr val="FFFFFF"/>
              </a:buClr>
              <a:buSzPts val="900"/>
              <a:buFont typeface="Arial" panose="020B0604020202020204"/>
              <a:buNone/>
              <a:defRPr sz="9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57" name="Google Shape;1957;p2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8" name="Google Shape;1958;p2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9" name="Google Shape;1959;p2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60"/>
        <p:cNvGrpSpPr/>
        <p:nvPr/>
      </p:nvGrpSpPr>
      <p:grpSpPr>
        <a:xfrm>
          <a:off x="0" y="0"/>
          <a:ext cx="0" cy="0"/>
          <a:chOff x="0" y="0"/>
          <a:chExt cx="0" cy="0"/>
        </a:xfrm>
      </p:grpSpPr>
      <p:sp>
        <p:nvSpPr>
          <p:cNvPr id="1961" name="Google Shape;1961;p2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62" name="Google Shape;1962;p21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FFFFFF"/>
              </a:buClr>
              <a:buSzPts val="3200"/>
              <a:buFont typeface="Arial" panose="020B0604020202020204"/>
              <a:buNone/>
              <a:defRPr sz="32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rgbClr val="FFFFFF"/>
              </a:buClr>
              <a:buSzPts val="2800"/>
              <a:buFont typeface="Arial" panose="020B0604020202020204"/>
              <a:buNone/>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rgbClr val="FFFFFF"/>
              </a:buClr>
              <a:buSzPts val="2400"/>
              <a:buFont typeface="Arial" panose="020B0604020202020204"/>
              <a:buNone/>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rgbClr val="FFFFFF"/>
              </a:buClr>
              <a:buSzPts val="2000"/>
              <a:buFont typeface="Arial" panose="020B0604020202020204"/>
              <a:buNone/>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rgbClr val="FFFFFF"/>
              </a:buClr>
              <a:buSzPts val="2000"/>
              <a:buFont typeface="Arial" panose="020B0604020202020204"/>
              <a:buNone/>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63" name="Google Shape;1963;p2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FFFFF"/>
              </a:buClr>
              <a:buSzPts val="1400"/>
              <a:buFont typeface="Arial" panose="020B0604020202020204"/>
              <a:buNone/>
              <a:defRPr sz="1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rgbClr val="FFFFFF"/>
              </a:buClr>
              <a:buSzPts val="1200"/>
              <a:buFont typeface="Arial" panose="020B0604020202020204"/>
              <a:buNone/>
              <a:defRPr sz="12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rgbClr val="FFFFFF"/>
              </a:buClr>
              <a:buSzPts val="1000"/>
              <a:buFont typeface="Arial" panose="020B0604020202020204"/>
              <a:buNone/>
              <a:defRPr sz="10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rgbClr val="FFFFFF"/>
              </a:buClr>
              <a:buSzPts val="900"/>
              <a:buFont typeface="Arial" panose="020B0604020202020204"/>
              <a:buNone/>
              <a:defRPr sz="9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rgbClr val="FFFFFF"/>
              </a:buClr>
              <a:buSzPts val="900"/>
              <a:buFont typeface="Arial" panose="020B0604020202020204"/>
              <a:buNone/>
              <a:defRPr sz="9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64" name="Google Shape;1964;p2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65" name="Google Shape;1965;p2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66" name="Google Shape;1966;p2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67"/>
        <p:cNvGrpSpPr/>
        <p:nvPr/>
      </p:nvGrpSpPr>
      <p:grpSpPr>
        <a:xfrm>
          <a:off x="0" y="0"/>
          <a:ext cx="0" cy="0"/>
          <a:chOff x="0" y="0"/>
          <a:chExt cx="0" cy="0"/>
        </a:xfrm>
      </p:grpSpPr>
      <p:sp>
        <p:nvSpPr>
          <p:cNvPr id="1968" name="Google Shape;1968;p217"/>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69" name="Google Shape;1969;p21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FFFF"/>
              </a:buClr>
              <a:buSzPts val="3200"/>
              <a:buFont typeface="Arial" panose="020B0604020202020204"/>
              <a:buChar char="•"/>
              <a:defRPr sz="32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70" name="Google Shape;1970;p2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71" name="Google Shape;1971;p2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72" name="Google Shape;1972;p2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286000"/>
            <a:ext cx="7772400"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1" name="Google Shape;21;p3"/>
          <p:cNvSpPr txBox="1">
            <a:spLocks noGrp="1"/>
          </p:cNvSpPr>
          <p:nvPr>
            <p:ph type="subTitle" idx="1"/>
          </p:nvPr>
        </p:nvSpPr>
        <p:spPr>
          <a:xfrm>
            <a:off x="2057400" y="3810000"/>
            <a:ext cx="6400800" cy="17526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R="0" lvl="0" algn="r" rtl="0">
              <a:spcBef>
                <a:spcPts val="640"/>
              </a:spcBef>
              <a:spcAft>
                <a:spcPts val="0"/>
              </a:spcAft>
              <a:buClr>
                <a:schemeClr val="dk1"/>
              </a:buClr>
              <a:buSzPts val="3200"/>
              <a:buFont typeface="Noto Sans Symbols"/>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r" rtl="0">
              <a:spcBef>
                <a:spcPts val="640"/>
              </a:spcBef>
              <a:spcAft>
                <a:spcPts val="0"/>
              </a:spcAft>
              <a:buClr>
                <a:srgbClr val="FFFFFF"/>
              </a:buClr>
              <a:buSzPts val="3200"/>
              <a:buFont typeface="Arial" panose="020B0604020202020204"/>
              <a:buNone/>
              <a:defRPr sz="32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rgbClr val="FFFFFF"/>
              </a:buClr>
              <a:buSzPts val="2800"/>
              <a:buFont typeface="Arial" panose="020B0604020202020204"/>
              <a:buNone/>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rgbClr val="FFFFFF"/>
              </a:buClr>
              <a:buSzPts val="2400"/>
              <a:buFont typeface="Arial" panose="020B0604020202020204"/>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rgbClr val="FFFFFF"/>
              </a:buClr>
              <a:buSzPts val="2000"/>
              <a:buFont typeface="Arial" panose="020B0604020202020204"/>
              <a:buNone/>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9" name="Google Shape;139;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FFFFFF"/>
              </a:buClr>
              <a:buSzPts val="1400"/>
              <a:buFont typeface="Arial" panose="020B0604020202020204"/>
              <a:buNone/>
              <a:defRPr sz="1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rgbClr val="FFFFFF"/>
              </a:buClr>
              <a:buSzPts val="1200"/>
              <a:buFont typeface="Arial" panose="020B0604020202020204"/>
              <a:buNone/>
              <a:defRPr sz="12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rgbClr val="FFFFFF"/>
              </a:buClr>
              <a:buSzPts val="1000"/>
              <a:buFont typeface="Arial" panose="020B0604020202020204"/>
              <a:buNone/>
              <a:defRPr sz="10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rgbClr val="FFFFFF"/>
              </a:buClr>
              <a:buSzPts val="900"/>
              <a:buFont typeface="Arial" panose="020B0604020202020204"/>
              <a:buNone/>
              <a:defRPr sz="9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rgbClr val="FFFFFF"/>
              </a:buClr>
              <a:buSzPts val="900"/>
              <a:buFont typeface="Arial" panose="020B0604020202020204"/>
              <a:buNone/>
              <a:defRPr sz="9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0" name="Google Shape;140;p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1" name="Google Shape;141;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2" name="Google Shape;142;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3"/>
        <p:cNvGrpSpPr/>
        <p:nvPr/>
      </p:nvGrpSpPr>
      <p:grpSpPr>
        <a:xfrm>
          <a:off x="0" y="0"/>
          <a:ext cx="0" cy="0"/>
          <a:chOff x="0" y="0"/>
          <a:chExt cx="0" cy="0"/>
        </a:xfrm>
      </p:grpSpPr>
      <p:sp>
        <p:nvSpPr>
          <p:cNvPr id="1974" name="Google Shape;1974;p21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
        <p:nvSpPr>
          <p:cNvPr id="1975" name="Google Shape;1975;p21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FFFF"/>
              </a:buClr>
              <a:buSzPts val="3200"/>
              <a:buFont typeface="Arial" panose="020B0604020202020204"/>
              <a:buChar char="•"/>
              <a:defRPr sz="32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976" name="Google Shape;1976;p2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77" name="Google Shape;1977;p2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78" name="Google Shape;1978;p2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6"/>
        <p:cNvGrpSpPr/>
        <p:nvPr/>
      </p:nvGrpSpPr>
      <p:grpSpPr>
        <a:xfrm>
          <a:off x="0" y="0"/>
          <a:ext cx="0" cy="0"/>
          <a:chOff x="0" y="0"/>
          <a:chExt cx="0" cy="0"/>
        </a:xfrm>
      </p:grpSpPr>
      <p:sp>
        <p:nvSpPr>
          <p:cNvPr id="1987" name="Google Shape;1987;p220"/>
          <p:cNvSpPr txBox="1">
            <a:spLocks noGrp="1"/>
          </p:cNvSpPr>
          <p:nvPr>
            <p:ph type="title"/>
          </p:nvPr>
        </p:nvSpPr>
        <p:spPr>
          <a:xfrm>
            <a:off x="38100" y="609600"/>
            <a:ext cx="9070975"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6pPr>
            <a:lvl7pPr marR="0" lvl="6"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7pPr>
            <a:lvl8pPr marR="0" lvl="7"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8pPr>
            <a:lvl9pPr marR="0" lvl="8"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9pPr>
          </a:lstStyle>
          <a:p>
            <a:endParaRPr/>
          </a:p>
        </p:txBody>
      </p:sp>
      <p:sp>
        <p:nvSpPr>
          <p:cNvPr id="1988" name="Google Shape;1988;p220"/>
          <p:cNvSpPr txBox="1">
            <a:spLocks noGrp="1"/>
          </p:cNvSpPr>
          <p:nvPr>
            <p:ph type="body" idx="1"/>
          </p:nvPr>
        </p:nvSpPr>
        <p:spPr>
          <a:xfrm>
            <a:off x="38100" y="1981200"/>
            <a:ext cx="9070975"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2D5902"/>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2D590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2D5902"/>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2D590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2D590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89" name="Google Shape;1989;p2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0" name="Google Shape;1990;p2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1" name="Google Shape;1991;p2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2"/>
        <p:cNvGrpSpPr/>
        <p:nvPr/>
      </p:nvGrpSpPr>
      <p:grpSpPr>
        <a:xfrm>
          <a:off x="0" y="0"/>
          <a:ext cx="0" cy="0"/>
          <a:chOff x="0" y="0"/>
          <a:chExt cx="0" cy="0"/>
        </a:xfrm>
      </p:grpSpPr>
      <p:sp>
        <p:nvSpPr>
          <p:cNvPr id="1993" name="Google Shape;1993;p2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4" name="Google Shape;1994;p2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5" name="Google Shape;1995;p2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2"/>
        <p:cNvGrpSpPr/>
        <p:nvPr/>
      </p:nvGrpSpPr>
      <p:grpSpPr>
        <a:xfrm>
          <a:off x="0" y="0"/>
          <a:ext cx="0" cy="0"/>
          <a:chOff x="0" y="0"/>
          <a:chExt cx="0" cy="0"/>
        </a:xfrm>
      </p:grpSpPr>
      <p:sp>
        <p:nvSpPr>
          <p:cNvPr id="2003" name="Google Shape;2003;p223"/>
          <p:cNvSpPr txBox="1">
            <a:spLocks noGrp="1"/>
          </p:cNvSpPr>
          <p:nvPr>
            <p:ph type="title"/>
          </p:nvPr>
        </p:nvSpPr>
        <p:spPr>
          <a:xfrm>
            <a:off x="38100" y="609600"/>
            <a:ext cx="914241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04" name="Google Shape;2004;p2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5" name="Google Shape;2005;p2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6" name="Google Shape;2006;p2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07"/>
        <p:cNvGrpSpPr/>
        <p:nvPr/>
      </p:nvGrpSpPr>
      <p:grpSpPr>
        <a:xfrm>
          <a:off x="0" y="0"/>
          <a:ext cx="0" cy="0"/>
          <a:chOff x="0" y="0"/>
          <a:chExt cx="0" cy="0"/>
        </a:xfrm>
      </p:grpSpPr>
      <p:sp>
        <p:nvSpPr>
          <p:cNvPr id="2008" name="Google Shape;2008;p224"/>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09" name="Google Shape;2009;p2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panose="020B0604020202020204"/>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0" name="Google Shape;2010;p2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1" name="Google Shape;2011;p2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2" name="Google Shape;2012;p2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13"/>
        <p:cNvGrpSpPr/>
        <p:nvPr/>
      </p:nvGrpSpPr>
      <p:grpSpPr>
        <a:xfrm>
          <a:off x="0" y="0"/>
          <a:ext cx="0" cy="0"/>
          <a:chOff x="0" y="0"/>
          <a:chExt cx="0" cy="0"/>
        </a:xfrm>
      </p:grpSpPr>
      <p:sp>
        <p:nvSpPr>
          <p:cNvPr id="2014" name="Google Shape;2014;p225"/>
          <p:cNvSpPr txBox="1">
            <a:spLocks noGrp="1"/>
          </p:cNvSpPr>
          <p:nvPr>
            <p:ph type="title"/>
          </p:nvPr>
        </p:nvSpPr>
        <p:spPr>
          <a:xfrm>
            <a:off x="38100" y="609600"/>
            <a:ext cx="914241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15" name="Google Shape;2015;p225"/>
          <p:cNvSpPr txBox="1">
            <a:spLocks noGrp="1"/>
          </p:cNvSpPr>
          <p:nvPr>
            <p:ph type="body" idx="1"/>
          </p:nvPr>
        </p:nvSpPr>
        <p:spPr>
          <a:xfrm>
            <a:off x="38100" y="1981200"/>
            <a:ext cx="9142413"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6" name="Google Shape;2016;p2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7" name="Google Shape;2017;p2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8" name="Google Shape;2018;p2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19"/>
        <p:cNvGrpSpPr/>
        <p:nvPr/>
      </p:nvGrpSpPr>
      <p:grpSpPr>
        <a:xfrm>
          <a:off x="0" y="0"/>
          <a:ext cx="0" cy="0"/>
          <a:chOff x="0" y="0"/>
          <a:chExt cx="0" cy="0"/>
        </a:xfrm>
      </p:grpSpPr>
      <p:sp>
        <p:nvSpPr>
          <p:cNvPr id="2020" name="Google Shape;2020;p2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21" name="Google Shape;2021;p2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2" name="Google Shape;2022;p2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3" name="Google Shape;2023;p2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4" name="Google Shape;2024;p2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5"/>
        <p:cNvGrpSpPr/>
        <p:nvPr/>
      </p:nvGrpSpPr>
      <p:grpSpPr>
        <a:xfrm>
          <a:off x="0" y="0"/>
          <a:ext cx="0" cy="0"/>
          <a:chOff x="0" y="0"/>
          <a:chExt cx="0" cy="0"/>
        </a:xfrm>
      </p:grpSpPr>
      <p:sp>
        <p:nvSpPr>
          <p:cNvPr id="2026" name="Google Shape;2026;p227"/>
          <p:cNvSpPr txBox="1">
            <a:spLocks noGrp="1"/>
          </p:cNvSpPr>
          <p:nvPr>
            <p:ph type="title"/>
          </p:nvPr>
        </p:nvSpPr>
        <p:spPr>
          <a:xfrm>
            <a:off x="38100" y="609600"/>
            <a:ext cx="914241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27" name="Google Shape;2027;p22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8" name="Google Shape;2028;p22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9" name="Google Shape;2029;p2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0" name="Google Shape;2030;p2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1" name="Google Shape;2031;p2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2"/>
        <p:cNvGrpSpPr/>
        <p:nvPr/>
      </p:nvGrpSpPr>
      <p:grpSpPr>
        <a:xfrm>
          <a:off x="0" y="0"/>
          <a:ext cx="0" cy="0"/>
          <a:chOff x="0" y="0"/>
          <a:chExt cx="0" cy="0"/>
        </a:xfrm>
      </p:grpSpPr>
      <p:sp>
        <p:nvSpPr>
          <p:cNvPr id="2033" name="Google Shape;2033;p2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34" name="Google Shape;2034;p2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5" name="Google Shape;2035;p2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6" name="Google Shape;2036;p2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7" name="Google Shape;2037;p2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8" name="Google Shape;2038;p2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9" name="Google Shape;2039;p2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40" name="Google Shape;2040;p2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1"/>
        <p:cNvGrpSpPr/>
        <p:nvPr/>
      </p:nvGrpSpPr>
      <p:grpSpPr>
        <a:xfrm>
          <a:off x="0" y="0"/>
          <a:ext cx="0" cy="0"/>
          <a:chOff x="0" y="0"/>
          <a:chExt cx="0" cy="0"/>
        </a:xfrm>
      </p:grpSpPr>
      <p:sp>
        <p:nvSpPr>
          <p:cNvPr id="2042" name="Google Shape;2042;p2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43" name="Google Shape;2043;p2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44" name="Google Shape;2044;p2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0" y="549275"/>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45" name="Google Shape;145;p23"/>
          <p:cNvSpPr txBox="1">
            <a:spLocks noGrp="1"/>
          </p:cNvSpPr>
          <p:nvPr>
            <p:ph type="body" idx="1"/>
          </p:nvPr>
        </p:nvSpPr>
        <p:spPr>
          <a:xfrm rot="5400000">
            <a:off x="8398719" y="-161105"/>
            <a:ext cx="504056" cy="915513"/>
          </a:xfrm>
          <a:prstGeom prst="rect">
            <a:avLst/>
          </a:prstGeom>
          <a:noFill/>
          <a:ln>
            <a:noFill/>
          </a:ln>
        </p:spPr>
        <p:txBody>
          <a:bodyPr spcFirstLastPara="1" wrap="square" lIns="91425" tIns="45700" rIns="91425" bIns="45700" anchor="t" anchorCtr="0"/>
          <a:lstStyle>
            <a:lvl1pPr marL="457200" marR="0" lvl="0" indent="-228600" algn="r" rtl="0">
              <a:spcBef>
                <a:spcPts val="480"/>
              </a:spcBef>
              <a:spcAft>
                <a:spcPts val="0"/>
              </a:spcAft>
              <a:buSzPts val="1400"/>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 name="Google Shape;146;p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7" name="Google Shape;147;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8" name="Google Shape;148;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5"/>
        <p:cNvGrpSpPr/>
        <p:nvPr/>
      </p:nvGrpSpPr>
      <p:grpSpPr>
        <a:xfrm>
          <a:off x="0" y="0"/>
          <a:ext cx="0" cy="0"/>
          <a:chOff x="0" y="0"/>
          <a:chExt cx="0" cy="0"/>
        </a:xfrm>
      </p:grpSpPr>
      <p:sp>
        <p:nvSpPr>
          <p:cNvPr id="2046" name="Google Shape;2046;p2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47" name="Google Shape;2047;p2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48" name="Google Shape;2048;p2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49" name="Google Shape;2049;p2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0" name="Google Shape;2050;p2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1" name="Google Shape;2051;p2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2"/>
        <p:cNvGrpSpPr/>
        <p:nvPr/>
      </p:nvGrpSpPr>
      <p:grpSpPr>
        <a:xfrm>
          <a:off x="0" y="0"/>
          <a:ext cx="0" cy="0"/>
          <a:chOff x="0" y="0"/>
          <a:chExt cx="0" cy="0"/>
        </a:xfrm>
      </p:grpSpPr>
      <p:sp>
        <p:nvSpPr>
          <p:cNvPr id="2053" name="Google Shape;2053;p2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54" name="Google Shape;2054;p2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panose="020B0604020202020204"/>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5" name="Google Shape;2055;p2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6" name="Google Shape;2056;p2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7" name="Google Shape;2057;p2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58" name="Google Shape;2058;p2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59"/>
        <p:cNvGrpSpPr/>
        <p:nvPr/>
      </p:nvGrpSpPr>
      <p:grpSpPr>
        <a:xfrm>
          <a:off x="0" y="0"/>
          <a:ext cx="0" cy="0"/>
          <a:chOff x="0" y="0"/>
          <a:chExt cx="0" cy="0"/>
        </a:xfrm>
      </p:grpSpPr>
      <p:sp>
        <p:nvSpPr>
          <p:cNvPr id="2060" name="Google Shape;2060;p232"/>
          <p:cNvSpPr txBox="1">
            <a:spLocks noGrp="1"/>
          </p:cNvSpPr>
          <p:nvPr>
            <p:ph type="title"/>
          </p:nvPr>
        </p:nvSpPr>
        <p:spPr>
          <a:xfrm>
            <a:off x="38100" y="609600"/>
            <a:ext cx="914241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61" name="Google Shape;2061;p232"/>
          <p:cNvSpPr txBox="1">
            <a:spLocks noGrp="1"/>
          </p:cNvSpPr>
          <p:nvPr>
            <p:ph type="body" idx="1"/>
          </p:nvPr>
        </p:nvSpPr>
        <p:spPr>
          <a:xfrm rot="5400000">
            <a:off x="2551907" y="-532607"/>
            <a:ext cx="4114800" cy="91424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62" name="Google Shape;2062;p2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63" name="Google Shape;2063;p2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64" name="Google Shape;2064;p2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65"/>
        <p:cNvGrpSpPr/>
        <p:nvPr/>
      </p:nvGrpSpPr>
      <p:grpSpPr>
        <a:xfrm>
          <a:off x="0" y="0"/>
          <a:ext cx="0" cy="0"/>
          <a:chOff x="0" y="0"/>
          <a:chExt cx="0" cy="0"/>
        </a:xfrm>
      </p:grpSpPr>
      <p:sp>
        <p:nvSpPr>
          <p:cNvPr id="2066" name="Google Shape;2066;p23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67" name="Google Shape;2067;p23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68" name="Google Shape;2068;p2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69" name="Google Shape;2069;p2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70" name="Google Shape;2070;p2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5"/>
        <p:cNvGrpSpPr/>
        <p:nvPr/>
      </p:nvGrpSpPr>
      <p:grpSpPr>
        <a:xfrm>
          <a:off x="0" y="0"/>
          <a:ext cx="0" cy="0"/>
          <a:chOff x="0" y="0"/>
          <a:chExt cx="0" cy="0"/>
        </a:xfrm>
      </p:grpSpPr>
      <p:sp>
        <p:nvSpPr>
          <p:cNvPr id="2086" name="Google Shape;2086;p2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087" name="Google Shape;2087;p2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hlink"/>
              </a:buClr>
              <a:buSzPts val="2400"/>
              <a:buFont typeface="Noto Sans Symbols"/>
              <a:buNone/>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lt2"/>
              </a:buClr>
              <a:buSzPts val="2100"/>
              <a:buFont typeface="Noto Sans Symbols"/>
              <a:buNone/>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accent2"/>
              </a:buClr>
              <a:buSzPts val="1800"/>
              <a:buFont typeface="Noto Sans Symbols"/>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folHlink"/>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88" name="Google Shape;2088;p23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89" name="Google Shape;2089;p2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90" name="Google Shape;2090;p23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1"/>
        <p:cNvGrpSpPr/>
        <p:nvPr/>
      </p:nvGrpSpPr>
      <p:grpSpPr>
        <a:xfrm>
          <a:off x="0" y="0"/>
          <a:ext cx="0" cy="0"/>
          <a:chOff x="0" y="0"/>
          <a:chExt cx="0" cy="0"/>
        </a:xfrm>
      </p:grpSpPr>
      <p:sp>
        <p:nvSpPr>
          <p:cNvPr id="2092" name="Google Shape;2092;p23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093" name="Google Shape;2093;p23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94" name="Google Shape;2094;p2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95" name="Google Shape;2095;p2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96"/>
        <p:cNvGrpSpPr/>
        <p:nvPr/>
      </p:nvGrpSpPr>
      <p:grpSpPr>
        <a:xfrm>
          <a:off x="0" y="0"/>
          <a:ext cx="0" cy="0"/>
          <a:chOff x="0" y="0"/>
          <a:chExt cx="0" cy="0"/>
        </a:xfrm>
      </p:grpSpPr>
      <p:sp>
        <p:nvSpPr>
          <p:cNvPr id="2097" name="Google Shape;2097;p23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098" name="Google Shape;2098;p23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hlink"/>
              </a:buClr>
              <a:buSzPts val="2400"/>
              <a:buFont typeface="Noto Sans Symbols"/>
              <a:buChar char="●"/>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lt2"/>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accen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23850" algn="l" rtl="0">
              <a:spcBef>
                <a:spcPts val="400"/>
              </a:spcBef>
              <a:spcAft>
                <a:spcPts val="0"/>
              </a:spcAft>
              <a:buClr>
                <a:schemeClr val="folHlink"/>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99" name="Google Shape;2099;p2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00" name="Google Shape;2100;p2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01" name="Google Shape;2101;p2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2"/>
        <p:cNvGrpSpPr/>
        <p:nvPr/>
      </p:nvGrpSpPr>
      <p:grpSpPr>
        <a:xfrm>
          <a:off x="0" y="0"/>
          <a:ext cx="0" cy="0"/>
          <a:chOff x="0" y="0"/>
          <a:chExt cx="0" cy="0"/>
        </a:xfrm>
      </p:grpSpPr>
      <p:sp>
        <p:nvSpPr>
          <p:cNvPr id="2103" name="Google Shape;2103;p2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1"/>
          <a:lstStyle>
            <a:lvl1pPr marR="0" lvl="0" algn="l" rtl="0">
              <a:spcBef>
                <a:spcPts val="0"/>
              </a:spcBef>
              <a:spcAft>
                <a:spcPts val="0"/>
              </a:spcAft>
              <a:buSzPts val="1400"/>
              <a:buNone/>
              <a:defRPr sz="4000" b="1"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04" name="Google Shape;2104;p2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hlink"/>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lt2"/>
              </a:buClr>
              <a:buSzPts val="1350"/>
              <a:buFont typeface="Noto Sans Symbols"/>
              <a:buNone/>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accent2"/>
              </a:buClr>
              <a:buSzPts val="1200"/>
              <a:buFont typeface="Noto Sans Symbols"/>
              <a:buNone/>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folHlink"/>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lt1"/>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lt1"/>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lt1"/>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lt1"/>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lt1"/>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05" name="Google Shape;2105;p2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06" name="Google Shape;2106;p2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07" name="Google Shape;2107;p2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08"/>
        <p:cNvGrpSpPr/>
        <p:nvPr/>
      </p:nvGrpSpPr>
      <p:grpSpPr>
        <a:xfrm>
          <a:off x="0" y="0"/>
          <a:ext cx="0" cy="0"/>
          <a:chOff x="0" y="0"/>
          <a:chExt cx="0" cy="0"/>
        </a:xfrm>
      </p:grpSpPr>
      <p:sp>
        <p:nvSpPr>
          <p:cNvPr id="2109" name="Google Shape;2109;p239"/>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10" name="Google Shape;2110;p239"/>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hlink"/>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l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accent2"/>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14325" algn="l" rtl="0">
              <a:spcBef>
                <a:spcPts val="360"/>
              </a:spcBef>
              <a:spcAft>
                <a:spcPts val="0"/>
              </a:spcAft>
              <a:buClr>
                <a:schemeClr val="folHlink"/>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1" name="Google Shape;2111;p239"/>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hlink"/>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l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accent2"/>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14325" algn="l" rtl="0">
              <a:spcBef>
                <a:spcPts val="360"/>
              </a:spcBef>
              <a:spcAft>
                <a:spcPts val="0"/>
              </a:spcAft>
              <a:buClr>
                <a:schemeClr val="folHlink"/>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14325" algn="l" rtl="0">
              <a:spcBef>
                <a:spcPts val="360"/>
              </a:spcBef>
              <a:spcAft>
                <a:spcPts val="0"/>
              </a:spcAft>
              <a:buClr>
                <a:schemeClr val="lt1"/>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2" name="Google Shape;2112;p2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3" name="Google Shape;2113;p2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4" name="Google Shape;2114;p2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5"/>
        <p:cNvGrpSpPr/>
        <p:nvPr/>
      </p:nvGrpSpPr>
      <p:grpSpPr>
        <a:xfrm>
          <a:off x="0" y="0"/>
          <a:ext cx="0" cy="0"/>
          <a:chOff x="0" y="0"/>
          <a:chExt cx="0" cy="0"/>
        </a:xfrm>
      </p:grpSpPr>
      <p:sp>
        <p:nvSpPr>
          <p:cNvPr id="2116" name="Google Shape;2116;p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17" name="Google Shape;2117;p2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hlink"/>
              </a:buClr>
              <a:buSzPts val="1800"/>
              <a:buFont typeface="Noto Sans Symbols"/>
              <a:buNone/>
              <a:defRPr sz="2400" b="1"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lt2"/>
              </a:buClr>
              <a:buSzPts val="1500"/>
              <a:buFont typeface="Noto Sans Symbols"/>
              <a:buNone/>
              <a:defRPr sz="2000" b="1"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accent2"/>
              </a:buClr>
              <a:buSzPts val="1350"/>
              <a:buFont typeface="Noto Sans Symbols"/>
              <a:buNone/>
              <a:defRPr sz="1800" b="1"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8" name="Google Shape;2118;p2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hlink"/>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23850" algn="l" rtl="0">
              <a:spcBef>
                <a:spcPts val="400"/>
              </a:spcBef>
              <a:spcAft>
                <a:spcPts val="0"/>
              </a:spcAft>
              <a:buClr>
                <a:schemeClr val="lt2"/>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14325" algn="l" rtl="0">
              <a:spcBef>
                <a:spcPts val="360"/>
              </a:spcBef>
              <a:spcAft>
                <a:spcPts val="0"/>
              </a:spcAft>
              <a:buClr>
                <a:schemeClr val="accent2"/>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04800" algn="l" rtl="0">
              <a:spcBef>
                <a:spcPts val="320"/>
              </a:spcBef>
              <a:spcAft>
                <a:spcPts val="0"/>
              </a:spcAft>
              <a:buClr>
                <a:schemeClr val="folHlink"/>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19" name="Google Shape;2119;p2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hlink"/>
              </a:buClr>
              <a:buSzPts val="1800"/>
              <a:buFont typeface="Noto Sans Symbols"/>
              <a:buNone/>
              <a:defRPr sz="2400" b="1"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lt2"/>
              </a:buClr>
              <a:buSzPts val="1500"/>
              <a:buFont typeface="Noto Sans Symbols"/>
              <a:buNone/>
              <a:defRPr sz="2000" b="1"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accent2"/>
              </a:buClr>
              <a:buSzPts val="1350"/>
              <a:buFont typeface="Noto Sans Symbols"/>
              <a:buNone/>
              <a:defRPr sz="1800" b="1"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lt1"/>
              </a:buClr>
              <a:buSzPts val="1200"/>
              <a:buFont typeface="Noto Sans Symbols"/>
              <a:buNone/>
              <a:defRPr sz="1600" b="1"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0" name="Google Shape;2120;p2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hlink"/>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23850" algn="l" rtl="0">
              <a:spcBef>
                <a:spcPts val="400"/>
              </a:spcBef>
              <a:spcAft>
                <a:spcPts val="0"/>
              </a:spcAft>
              <a:buClr>
                <a:schemeClr val="lt2"/>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14325" algn="l" rtl="0">
              <a:spcBef>
                <a:spcPts val="360"/>
              </a:spcBef>
              <a:spcAft>
                <a:spcPts val="0"/>
              </a:spcAft>
              <a:buClr>
                <a:schemeClr val="accent2"/>
              </a:buClr>
              <a:buSzPts val="1350"/>
              <a:buFont typeface="Noto Sans Symbols"/>
              <a:buChar char="●"/>
              <a:defRPr sz="18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04800" algn="l" rtl="0">
              <a:spcBef>
                <a:spcPts val="320"/>
              </a:spcBef>
              <a:spcAft>
                <a:spcPts val="0"/>
              </a:spcAft>
              <a:buClr>
                <a:schemeClr val="folHlink"/>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04800" algn="l" rtl="0">
              <a:spcBef>
                <a:spcPts val="320"/>
              </a:spcBef>
              <a:spcAft>
                <a:spcPts val="0"/>
              </a:spcAft>
              <a:buClr>
                <a:schemeClr val="lt1"/>
              </a:buClr>
              <a:buSzPts val="1200"/>
              <a:buFont typeface="Noto Sans Symbols"/>
              <a:buChar char="●"/>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1" name="Google Shape;2121;p24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2" name="Google Shape;2122;p2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3" name="Google Shape;2123;p2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1" name="Google Shape;151;p2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marR="0" lvl="0" indent="-228600" algn="r" rtl="0">
              <a:spcBef>
                <a:spcPts val="480"/>
              </a:spcBef>
              <a:spcAft>
                <a:spcPts val="0"/>
              </a:spcAft>
              <a:buSzPts val="1400"/>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FFFFFF"/>
              </a:buClr>
              <a:buSzPts val="2800"/>
              <a:buFont typeface="Arial" panose="020B0604020202020204"/>
              <a:buChar char="–"/>
              <a:defRPr sz="28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FFFFFF"/>
              </a:buClr>
              <a:buSzPts val="2400"/>
              <a:buFont typeface="Arial" panose="020B0604020202020204"/>
              <a:buChar char="•"/>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FFFFFF"/>
              </a:buClr>
              <a:buSzPts val="2000"/>
              <a:buFont typeface="Arial" panose="020B0604020202020204"/>
              <a:buChar char="»"/>
              <a:defRPr sz="20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 name="Google Shape;152;p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3" name="Google Shape;153;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4" name="Google Shape;154;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8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4"/>
        <p:cNvGrpSpPr/>
        <p:nvPr/>
      </p:nvGrpSpPr>
      <p:grpSpPr>
        <a:xfrm>
          <a:off x="0" y="0"/>
          <a:ext cx="0" cy="0"/>
          <a:chOff x="0" y="0"/>
          <a:chExt cx="0" cy="0"/>
        </a:xfrm>
      </p:grpSpPr>
      <p:sp>
        <p:nvSpPr>
          <p:cNvPr id="2125" name="Google Shape;2125;p24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6" name="Google Shape;2126;p2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27" name="Google Shape;2127;p2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8"/>
        <p:cNvGrpSpPr/>
        <p:nvPr/>
      </p:nvGrpSpPr>
      <p:grpSpPr>
        <a:xfrm>
          <a:off x="0" y="0"/>
          <a:ext cx="0" cy="0"/>
          <a:chOff x="0" y="0"/>
          <a:chExt cx="0" cy="0"/>
        </a:xfrm>
      </p:grpSpPr>
      <p:sp>
        <p:nvSpPr>
          <p:cNvPr id="2129" name="Google Shape;2129;p2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2000" b="1"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30" name="Google Shape;2130;p2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hlink"/>
              </a:buClr>
              <a:buSzPts val="2400"/>
              <a:buFont typeface="Noto Sans Symbols"/>
              <a:buChar char="●"/>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lt2"/>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accen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23850" algn="l" rtl="0">
              <a:spcBef>
                <a:spcPts val="400"/>
              </a:spcBef>
              <a:spcAft>
                <a:spcPts val="0"/>
              </a:spcAft>
              <a:buClr>
                <a:schemeClr val="folHlink"/>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1" name="Google Shape;2131;p2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hlink"/>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lt2"/>
              </a:buClr>
              <a:buSzPts val="900"/>
              <a:buFont typeface="Noto Sans Symbols"/>
              <a:buNone/>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accent2"/>
              </a:buClr>
              <a:buSzPts val="750"/>
              <a:buFont typeface="Noto Sans Symbols"/>
              <a:buNone/>
              <a:defRPr sz="10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folHlink"/>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2" name="Google Shape;2132;p24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3" name="Google Shape;2133;p2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4" name="Google Shape;2134;p2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35"/>
        <p:cNvGrpSpPr/>
        <p:nvPr/>
      </p:nvGrpSpPr>
      <p:grpSpPr>
        <a:xfrm>
          <a:off x="0" y="0"/>
          <a:ext cx="0" cy="0"/>
          <a:chOff x="0" y="0"/>
          <a:chExt cx="0" cy="0"/>
        </a:xfrm>
      </p:grpSpPr>
      <p:sp>
        <p:nvSpPr>
          <p:cNvPr id="2136" name="Google Shape;2136;p2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2000" b="1"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37" name="Google Shape;2137;p2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2400"/>
              <a:buFont typeface="Noto Sans Symbols"/>
              <a:buNone/>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lt2"/>
              </a:buClr>
              <a:buSzPts val="2100"/>
              <a:buFont typeface="Noto Sans Symbols"/>
              <a:buNone/>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accent2"/>
              </a:buClr>
              <a:buSzPts val="1800"/>
              <a:buFont typeface="Noto Sans Symbols"/>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folHlink"/>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lt1"/>
              </a:buClr>
              <a:buSzPts val="1500"/>
              <a:buFont typeface="Noto Sans Symbols"/>
              <a:buNone/>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8" name="Google Shape;2138;p2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hlink"/>
              </a:buClr>
              <a:buSzPts val="1050"/>
              <a:buFont typeface="Noto Sans Symbols"/>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lt2"/>
              </a:buClr>
              <a:buSzPts val="900"/>
              <a:buFont typeface="Noto Sans Symbols"/>
              <a:buNone/>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accent2"/>
              </a:buClr>
              <a:buSzPts val="750"/>
              <a:buFont typeface="Noto Sans Symbols"/>
              <a:buNone/>
              <a:defRPr sz="10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folHlink"/>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lt1"/>
              </a:buClr>
              <a:buSzPts val="675"/>
              <a:buFont typeface="Noto Sans Symbols"/>
              <a:buNone/>
              <a:defRPr sz="9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39" name="Google Shape;2139;p24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40" name="Google Shape;2140;p2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41" name="Google Shape;2141;p2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42"/>
        <p:cNvGrpSpPr/>
        <p:nvPr/>
      </p:nvGrpSpPr>
      <p:grpSpPr>
        <a:xfrm>
          <a:off x="0" y="0"/>
          <a:ext cx="0" cy="0"/>
          <a:chOff x="0" y="0"/>
          <a:chExt cx="0" cy="0"/>
        </a:xfrm>
      </p:grpSpPr>
      <p:sp>
        <p:nvSpPr>
          <p:cNvPr id="2143" name="Google Shape;2143;p24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44" name="Google Shape;2144;p244"/>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hlink"/>
              </a:buClr>
              <a:buSzPts val="2400"/>
              <a:buFont typeface="Noto Sans Symbols"/>
              <a:buChar char="●"/>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lt2"/>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accen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23850" algn="l" rtl="0">
              <a:spcBef>
                <a:spcPts val="400"/>
              </a:spcBef>
              <a:spcAft>
                <a:spcPts val="0"/>
              </a:spcAft>
              <a:buClr>
                <a:schemeClr val="folHlink"/>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45" name="Google Shape;2145;p24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46" name="Google Shape;2146;p2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47" name="Google Shape;2147;p2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48"/>
        <p:cNvGrpSpPr/>
        <p:nvPr/>
      </p:nvGrpSpPr>
      <p:grpSpPr>
        <a:xfrm>
          <a:off x="0" y="0"/>
          <a:ext cx="0" cy="0"/>
          <a:chOff x="0" y="0"/>
          <a:chExt cx="0" cy="0"/>
        </a:xfrm>
      </p:grpSpPr>
      <p:sp>
        <p:nvSpPr>
          <p:cNvPr id="2149" name="Google Shape;2149;p24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150" name="Google Shape;2150;p24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hlink"/>
              </a:buClr>
              <a:buSzPts val="2400"/>
              <a:buFont typeface="Noto Sans Symbols"/>
              <a:buChar char="●"/>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lt2"/>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accen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23850" algn="l" rtl="0">
              <a:spcBef>
                <a:spcPts val="400"/>
              </a:spcBef>
              <a:spcAft>
                <a:spcPts val="0"/>
              </a:spcAft>
              <a:buClr>
                <a:schemeClr val="folHlink"/>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51" name="Google Shape;2151;p24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52" name="Google Shape;2152;p2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153" name="Google Shape;2153;p2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8A3D9B4A-4F91-5C4F-89C3-FD0F74AB41A5}" type="slidenum">
              <a:rPr lang="en-US"/>
              <a:pPr>
                <a:defRPr/>
              </a:pPr>
              <a:t>‹#›</a:t>
            </a:fld>
            <a:endParaRPr lang="en-US"/>
          </a:p>
        </p:txBody>
      </p:sp>
    </p:spTree>
    <p:extLst>
      <p:ext uri="{BB962C8B-B14F-4D97-AF65-F5344CB8AC3E}">
        <p14:creationId xmlns:p14="http://schemas.microsoft.com/office/powerpoint/2010/main" val="38296450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04A3F457-71CD-3443-9990-220344EE9479}" type="slidenum">
              <a:rPr lang="en-US"/>
              <a:pPr>
                <a:defRPr/>
              </a:pPr>
              <a:t>‹#›</a:t>
            </a:fld>
            <a:endParaRPr lang="en-US"/>
          </a:p>
        </p:txBody>
      </p:sp>
    </p:spTree>
    <p:extLst>
      <p:ext uri="{BB962C8B-B14F-4D97-AF65-F5344CB8AC3E}">
        <p14:creationId xmlns:p14="http://schemas.microsoft.com/office/powerpoint/2010/main" val="4242577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5A8A914-C80F-C943-90DF-8C4CCB1B40A8}" type="slidenum">
              <a:rPr lang="en-US"/>
              <a:pPr>
                <a:defRPr/>
              </a:pPr>
              <a:t>‹#›</a:t>
            </a:fld>
            <a:endParaRPr lang="en-US"/>
          </a:p>
        </p:txBody>
      </p:sp>
    </p:spTree>
    <p:extLst>
      <p:ext uri="{BB962C8B-B14F-4D97-AF65-F5344CB8AC3E}">
        <p14:creationId xmlns:p14="http://schemas.microsoft.com/office/powerpoint/2010/main" val="35183155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6E838BF8-5178-7F45-B816-95D9258806EF}" type="slidenum">
              <a:rPr lang="en-US"/>
              <a:pPr>
                <a:defRPr/>
              </a:pPr>
              <a:t>‹#›</a:t>
            </a:fld>
            <a:endParaRPr lang="en-US"/>
          </a:p>
        </p:txBody>
      </p:sp>
    </p:spTree>
    <p:extLst>
      <p:ext uri="{BB962C8B-B14F-4D97-AF65-F5344CB8AC3E}">
        <p14:creationId xmlns:p14="http://schemas.microsoft.com/office/powerpoint/2010/main" val="6949365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ACF814F2-F6A6-3944-A74A-AB977736810B}" type="slidenum">
              <a:rPr lang="en-US"/>
              <a:pPr>
                <a:defRPr/>
              </a:pPr>
              <a:t>‹#›</a:t>
            </a:fld>
            <a:endParaRPr lang="en-US"/>
          </a:p>
        </p:txBody>
      </p:sp>
    </p:spTree>
    <p:extLst>
      <p:ext uri="{BB962C8B-B14F-4D97-AF65-F5344CB8AC3E}">
        <p14:creationId xmlns:p14="http://schemas.microsoft.com/office/powerpoint/2010/main" val="20771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26"/>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 name="Google Shape;163;p26"/>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 name="Google Shape;164;p26"/>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AC6124F6-16BB-6E45-8687-410E6B404E42}" type="slidenum">
              <a:rPr lang="en-US"/>
              <a:pPr>
                <a:defRPr/>
              </a:pPr>
              <a:t>‹#›</a:t>
            </a:fld>
            <a:endParaRPr lang="en-US"/>
          </a:p>
        </p:txBody>
      </p:sp>
    </p:spTree>
    <p:extLst>
      <p:ext uri="{BB962C8B-B14F-4D97-AF65-F5344CB8AC3E}">
        <p14:creationId xmlns:p14="http://schemas.microsoft.com/office/powerpoint/2010/main" val="41191323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0C95A406-54A7-DE4B-BE08-0FD44CB6B386}" type="slidenum">
              <a:rPr lang="en-US"/>
              <a:pPr>
                <a:defRPr/>
              </a:pPr>
              <a:t>‹#›</a:t>
            </a:fld>
            <a:endParaRPr lang="en-US"/>
          </a:p>
        </p:txBody>
      </p:sp>
    </p:spTree>
    <p:extLst>
      <p:ext uri="{BB962C8B-B14F-4D97-AF65-F5344CB8AC3E}">
        <p14:creationId xmlns:p14="http://schemas.microsoft.com/office/powerpoint/2010/main" val="16087460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FF4C6831-CD63-C144-82D4-2813E42E6782}" type="slidenum">
              <a:rPr lang="en-US"/>
              <a:pPr>
                <a:defRPr/>
              </a:pPr>
              <a:t>‹#›</a:t>
            </a:fld>
            <a:endParaRPr lang="en-US"/>
          </a:p>
        </p:txBody>
      </p:sp>
    </p:spTree>
    <p:extLst>
      <p:ext uri="{BB962C8B-B14F-4D97-AF65-F5344CB8AC3E}">
        <p14:creationId xmlns:p14="http://schemas.microsoft.com/office/powerpoint/2010/main" val="7580235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1BC678A0-624A-D140-BC64-5EE8BE0EE203}" type="slidenum">
              <a:rPr lang="en-US"/>
              <a:pPr>
                <a:defRPr/>
              </a:pPr>
              <a:t>‹#›</a:t>
            </a:fld>
            <a:endParaRPr lang="en-US"/>
          </a:p>
        </p:txBody>
      </p:sp>
    </p:spTree>
    <p:extLst>
      <p:ext uri="{BB962C8B-B14F-4D97-AF65-F5344CB8AC3E}">
        <p14:creationId xmlns:p14="http://schemas.microsoft.com/office/powerpoint/2010/main" val="10716935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92991" y="44624"/>
            <a:ext cx="915513" cy="5040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55A6D2B9-A12B-9040-B99C-31DAF15592C6}" type="slidenum">
              <a:rPr lang="en-US"/>
              <a:pPr>
                <a:defRPr/>
              </a:pPr>
              <a:t>‹#›</a:t>
            </a:fld>
            <a:endParaRPr lang="en-US"/>
          </a:p>
        </p:txBody>
      </p:sp>
    </p:spTree>
    <p:extLst>
      <p:ext uri="{BB962C8B-B14F-4D97-AF65-F5344CB8AC3E}">
        <p14:creationId xmlns:p14="http://schemas.microsoft.com/office/powerpoint/2010/main" val="27415914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2A7F0F11-A09C-A849-B111-EFB76A35A493}" type="slidenum">
              <a:rPr lang="en-US"/>
              <a:pPr>
                <a:defRPr/>
              </a:pPr>
              <a:t>‹#›</a:t>
            </a:fld>
            <a:endParaRPr lang="en-US"/>
          </a:p>
        </p:txBody>
      </p:sp>
    </p:spTree>
    <p:extLst>
      <p:ext uri="{BB962C8B-B14F-4D97-AF65-F5344CB8AC3E}">
        <p14:creationId xmlns:p14="http://schemas.microsoft.com/office/powerpoint/2010/main" val="12241192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31747" name="Rectangle 3"/>
          <p:cNvSpPr>
            <a:spLocks noGrp="1" noChangeArrowheads="1"/>
          </p:cNvSpPr>
          <p:nvPr>
            <p:ph type="subTitle" idx="1"/>
          </p:nvPr>
        </p:nvSpPr>
        <p:spPr>
          <a:xfrm>
            <a:off x="2057400" y="3810000"/>
            <a:ext cx="6400800" cy="1752600"/>
          </a:xfrm>
        </p:spPr>
        <p:txBody>
          <a:bodyPr/>
          <a:lstStyle>
            <a:lvl1pPr marL="0" indent="0" algn="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SG"/>
          </a:p>
        </p:txBody>
      </p:sp>
      <p:sp>
        <p:nvSpPr>
          <p:cNvPr id="5" name="Rectangle 5"/>
          <p:cNvSpPr>
            <a:spLocks noGrp="1" noChangeArrowheads="1"/>
          </p:cNvSpPr>
          <p:nvPr>
            <p:ph type="ftr" sz="quarter" idx="11"/>
          </p:nvPr>
        </p:nvSpPr>
        <p:spPr>
          <a:ln/>
        </p:spPr>
        <p:txBody>
          <a:bodyPr/>
          <a:lstStyle>
            <a:lvl1pPr>
              <a:defRPr/>
            </a:lvl1pPr>
          </a:lstStyle>
          <a:p>
            <a:endParaRPr lang="en-SG"/>
          </a:p>
        </p:txBody>
      </p:sp>
      <p:sp>
        <p:nvSpPr>
          <p:cNvPr id="6"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29099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SG"/>
          </a:p>
        </p:txBody>
      </p:sp>
      <p:sp>
        <p:nvSpPr>
          <p:cNvPr id="5" name="Rectangle 5"/>
          <p:cNvSpPr>
            <a:spLocks noGrp="1" noChangeArrowheads="1"/>
          </p:cNvSpPr>
          <p:nvPr>
            <p:ph type="ftr" sz="quarter" idx="11"/>
          </p:nvPr>
        </p:nvSpPr>
        <p:spPr>
          <a:ln/>
        </p:spPr>
        <p:txBody>
          <a:bodyPr/>
          <a:lstStyle>
            <a:lvl1pPr>
              <a:defRPr/>
            </a:lvl1pPr>
          </a:lstStyle>
          <a:p>
            <a:endParaRPr lang="en-SG"/>
          </a:p>
        </p:txBody>
      </p:sp>
      <p:sp>
        <p:nvSpPr>
          <p:cNvPr id="6"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3788337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SG"/>
          </a:p>
        </p:txBody>
      </p:sp>
      <p:sp>
        <p:nvSpPr>
          <p:cNvPr id="5" name="Rectangle 5"/>
          <p:cNvSpPr>
            <a:spLocks noGrp="1" noChangeArrowheads="1"/>
          </p:cNvSpPr>
          <p:nvPr>
            <p:ph type="ftr" sz="quarter" idx="11"/>
          </p:nvPr>
        </p:nvSpPr>
        <p:spPr>
          <a:ln/>
        </p:spPr>
        <p:txBody>
          <a:bodyPr/>
          <a:lstStyle>
            <a:lvl1pPr>
              <a:defRPr/>
            </a:lvl1pPr>
          </a:lstStyle>
          <a:p>
            <a:endParaRPr lang="en-SG"/>
          </a:p>
        </p:txBody>
      </p:sp>
      <p:sp>
        <p:nvSpPr>
          <p:cNvPr id="6"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736809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SG"/>
          </a:p>
        </p:txBody>
      </p:sp>
      <p:sp>
        <p:nvSpPr>
          <p:cNvPr id="6" name="Rectangle 5"/>
          <p:cNvSpPr>
            <a:spLocks noGrp="1" noChangeArrowheads="1"/>
          </p:cNvSpPr>
          <p:nvPr>
            <p:ph type="ftr" sz="quarter" idx="11"/>
          </p:nvPr>
        </p:nvSpPr>
        <p:spPr>
          <a:ln/>
        </p:spPr>
        <p:txBody>
          <a:bodyPr/>
          <a:lstStyle>
            <a:lvl1pPr>
              <a:defRPr/>
            </a:lvl1pPr>
          </a:lstStyle>
          <a:p>
            <a:endParaRPr lang="en-SG"/>
          </a:p>
        </p:txBody>
      </p:sp>
      <p:sp>
        <p:nvSpPr>
          <p:cNvPr id="7"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93220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27"/>
          <p:cNvSpPr txBox="1">
            <a:spLocks noGrp="1"/>
          </p:cNvSpPr>
          <p:nvPr>
            <p:ph type="ctrTitle"/>
          </p:nvPr>
        </p:nvSpPr>
        <p:spPr>
          <a:xfrm>
            <a:off x="685800" y="2130426"/>
            <a:ext cx="7772400" cy="1470025"/>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7" name="Google Shape;167;p27"/>
          <p:cNvSpPr txBox="1">
            <a:spLocks noGrp="1"/>
          </p:cNvSpPr>
          <p:nvPr>
            <p:ph type="subTitle" idx="1"/>
          </p:nvPr>
        </p:nvSpPr>
        <p:spPr>
          <a:xfrm>
            <a:off x="1371600" y="3886200"/>
            <a:ext cx="6400800" cy="1752600"/>
          </a:xfrm>
          <a:prstGeom prst="rect">
            <a:avLst/>
          </a:prstGeom>
          <a:noFill/>
          <a:ln>
            <a:noFill/>
          </a:ln>
        </p:spPr>
        <p:txBody>
          <a:bodyPr spcFirstLastPara="1" wrap="square" lIns="91250" tIns="45625" rIns="91250" bIns="45625"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 name="Google Shape;168;p27"/>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9" name="Google Shape;169;p27"/>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0" name="Google Shape;170;p27"/>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SG"/>
          </a:p>
        </p:txBody>
      </p:sp>
      <p:sp>
        <p:nvSpPr>
          <p:cNvPr id="8" name="Rectangle 5"/>
          <p:cNvSpPr>
            <a:spLocks noGrp="1" noChangeArrowheads="1"/>
          </p:cNvSpPr>
          <p:nvPr>
            <p:ph type="ftr" sz="quarter" idx="11"/>
          </p:nvPr>
        </p:nvSpPr>
        <p:spPr>
          <a:ln/>
        </p:spPr>
        <p:txBody>
          <a:bodyPr/>
          <a:lstStyle>
            <a:lvl1pPr>
              <a:defRPr/>
            </a:lvl1pPr>
          </a:lstStyle>
          <a:p>
            <a:endParaRPr lang="en-SG"/>
          </a:p>
        </p:txBody>
      </p:sp>
      <p:sp>
        <p:nvSpPr>
          <p:cNvPr id="9"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04836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SG"/>
          </a:p>
        </p:txBody>
      </p:sp>
      <p:sp>
        <p:nvSpPr>
          <p:cNvPr id="4" name="Rectangle 5"/>
          <p:cNvSpPr>
            <a:spLocks noGrp="1" noChangeArrowheads="1"/>
          </p:cNvSpPr>
          <p:nvPr>
            <p:ph type="ftr" sz="quarter" idx="11"/>
          </p:nvPr>
        </p:nvSpPr>
        <p:spPr>
          <a:ln/>
        </p:spPr>
        <p:txBody>
          <a:bodyPr/>
          <a:lstStyle>
            <a:lvl1pPr>
              <a:defRPr/>
            </a:lvl1pPr>
          </a:lstStyle>
          <a:p>
            <a:endParaRPr lang="en-SG"/>
          </a:p>
        </p:txBody>
      </p:sp>
      <p:sp>
        <p:nvSpPr>
          <p:cNvPr id="5"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72183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SG"/>
          </a:p>
        </p:txBody>
      </p:sp>
      <p:sp>
        <p:nvSpPr>
          <p:cNvPr id="3" name="Rectangle 5"/>
          <p:cNvSpPr>
            <a:spLocks noGrp="1" noChangeArrowheads="1"/>
          </p:cNvSpPr>
          <p:nvPr>
            <p:ph type="ftr" sz="quarter" idx="11"/>
          </p:nvPr>
        </p:nvSpPr>
        <p:spPr>
          <a:ln/>
        </p:spPr>
        <p:txBody>
          <a:bodyPr/>
          <a:lstStyle>
            <a:lvl1pPr>
              <a:defRPr/>
            </a:lvl1pPr>
          </a:lstStyle>
          <a:p>
            <a:endParaRPr lang="en-SG"/>
          </a:p>
        </p:txBody>
      </p:sp>
      <p:sp>
        <p:nvSpPr>
          <p:cNvPr id="4"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83515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SG"/>
          </a:p>
        </p:txBody>
      </p:sp>
      <p:sp>
        <p:nvSpPr>
          <p:cNvPr id="6" name="Rectangle 5"/>
          <p:cNvSpPr>
            <a:spLocks noGrp="1" noChangeArrowheads="1"/>
          </p:cNvSpPr>
          <p:nvPr>
            <p:ph type="ftr" sz="quarter" idx="11"/>
          </p:nvPr>
        </p:nvSpPr>
        <p:spPr>
          <a:ln/>
        </p:spPr>
        <p:txBody>
          <a:bodyPr/>
          <a:lstStyle>
            <a:lvl1pPr>
              <a:defRPr/>
            </a:lvl1pPr>
          </a:lstStyle>
          <a:p>
            <a:endParaRPr lang="en-SG"/>
          </a:p>
        </p:txBody>
      </p:sp>
      <p:sp>
        <p:nvSpPr>
          <p:cNvPr id="7"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468921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SG"/>
          </a:p>
        </p:txBody>
      </p:sp>
      <p:sp>
        <p:nvSpPr>
          <p:cNvPr id="6" name="Rectangle 5"/>
          <p:cNvSpPr>
            <a:spLocks noGrp="1" noChangeArrowheads="1"/>
          </p:cNvSpPr>
          <p:nvPr>
            <p:ph type="ftr" sz="quarter" idx="11"/>
          </p:nvPr>
        </p:nvSpPr>
        <p:spPr>
          <a:ln/>
        </p:spPr>
        <p:txBody>
          <a:bodyPr/>
          <a:lstStyle>
            <a:lvl1pPr>
              <a:defRPr/>
            </a:lvl1pPr>
          </a:lstStyle>
          <a:p>
            <a:endParaRPr lang="en-SG"/>
          </a:p>
        </p:txBody>
      </p:sp>
      <p:sp>
        <p:nvSpPr>
          <p:cNvPr id="7"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0417678"/>
      </p:ext>
    </p:extLst>
  </p:cSld>
  <p:clrMapOvr>
    <a:masterClrMapping/>
  </p:clrMapOvr>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SG"/>
          </a:p>
        </p:txBody>
      </p:sp>
      <p:sp>
        <p:nvSpPr>
          <p:cNvPr id="5" name="Rectangle 5"/>
          <p:cNvSpPr>
            <a:spLocks noGrp="1" noChangeArrowheads="1"/>
          </p:cNvSpPr>
          <p:nvPr>
            <p:ph type="ftr" sz="quarter" idx="11"/>
          </p:nvPr>
        </p:nvSpPr>
        <p:spPr>
          <a:ln/>
        </p:spPr>
        <p:txBody>
          <a:bodyPr/>
          <a:lstStyle>
            <a:lvl1pPr>
              <a:defRPr/>
            </a:lvl1pPr>
          </a:lstStyle>
          <a:p>
            <a:endParaRPr lang="en-SG"/>
          </a:p>
        </p:txBody>
      </p:sp>
      <p:sp>
        <p:nvSpPr>
          <p:cNvPr id="6"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557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SG"/>
          </a:p>
        </p:txBody>
      </p:sp>
      <p:sp>
        <p:nvSpPr>
          <p:cNvPr id="5" name="Rectangle 5"/>
          <p:cNvSpPr>
            <a:spLocks noGrp="1" noChangeArrowheads="1"/>
          </p:cNvSpPr>
          <p:nvPr>
            <p:ph type="ftr" sz="quarter" idx="11"/>
          </p:nvPr>
        </p:nvSpPr>
        <p:spPr>
          <a:ln/>
        </p:spPr>
        <p:txBody>
          <a:bodyPr/>
          <a:lstStyle>
            <a:lvl1pPr>
              <a:defRPr/>
            </a:lvl1pPr>
          </a:lstStyle>
          <a:p>
            <a:endParaRPr lang="en-SG"/>
          </a:p>
        </p:txBody>
      </p:sp>
      <p:sp>
        <p:nvSpPr>
          <p:cNvPr id="6" name="Rectangle 6"/>
          <p:cNvSpPr>
            <a:spLocks noGrp="1" noChangeArrowheads="1"/>
          </p:cNvSpPr>
          <p:nvPr>
            <p:ph type="sldNum" sz="quarter" idx="12"/>
          </p:nvPr>
        </p:nvSpPr>
        <p:spPr>
          <a:ln/>
        </p:spPr>
        <p:txBody>
          <a:bodyPr/>
          <a:lstStyle>
            <a:lvl1pPr>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511417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endParaRPr lang="en-SG"/>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endParaRPr lang="en-SG"/>
          </a:p>
        </p:txBody>
      </p:sp>
      <p:sp>
        <p:nvSpPr>
          <p:cNvPr id="6" name="Rectangle 6"/>
          <p:cNvSpPr>
            <a:spLocks noGrp="1" noChangeArrowheads="1"/>
          </p:cNvSpPr>
          <p:nvPr>
            <p:ph type="sldNum" sz="quarter" idx="12"/>
          </p:nvPr>
        </p:nvSpPr>
        <p:spPr/>
        <p:txBody>
          <a:bodyPr/>
          <a:lstStyle>
            <a:lvl1pPr>
              <a:defRPr>
                <a:cs typeface="Arial"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6675620"/>
      </p:ext>
    </p:extLst>
  </p:cSld>
  <p:clrMapOvr>
    <a:masterClrMapping/>
  </p:clrMapOvr>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endParaRPr lang="en-SG"/>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endParaRPr lang="en-SG"/>
          </a:p>
        </p:txBody>
      </p:sp>
      <p:sp>
        <p:nvSpPr>
          <p:cNvPr id="6" name="Rectangle 6"/>
          <p:cNvSpPr>
            <a:spLocks noGrp="1" noChangeArrowheads="1"/>
          </p:cNvSpPr>
          <p:nvPr>
            <p:ph type="sldNum" sz="quarter" idx="12"/>
          </p:nvPr>
        </p:nvSpPr>
        <p:spPr/>
        <p:txBody>
          <a:bodyPr/>
          <a:lstStyle>
            <a:lvl1pPr>
              <a:defRPr>
                <a:cs typeface="Arial"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109562"/>
      </p:ext>
    </p:extLst>
  </p:cSld>
  <p:clrMapOvr>
    <a:masterClrMapping/>
  </p:clrMapOvr>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endParaRPr lang="en-SG"/>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endParaRPr lang="en-SG"/>
          </a:p>
        </p:txBody>
      </p:sp>
      <p:sp>
        <p:nvSpPr>
          <p:cNvPr id="4" name="Rectangle 6"/>
          <p:cNvSpPr>
            <a:spLocks noGrp="1" noChangeArrowheads="1"/>
          </p:cNvSpPr>
          <p:nvPr>
            <p:ph type="sldNum" sz="quarter" idx="12"/>
          </p:nvPr>
        </p:nvSpPr>
        <p:spPr/>
        <p:txBody>
          <a:bodyPr/>
          <a:lstStyle>
            <a:lvl1pPr>
              <a:defRPr>
                <a:cs typeface="Arial"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922043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685800" y="609600"/>
            <a:ext cx="77724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3" name="Google Shape;173;p28"/>
          <p:cNvSpPr txBox="1">
            <a:spLocks noGrp="1"/>
          </p:cNvSpPr>
          <p:nvPr>
            <p:ph type="body" idx="1"/>
          </p:nvPr>
        </p:nvSpPr>
        <p:spPr>
          <a:xfrm>
            <a:off x="685800" y="1981200"/>
            <a:ext cx="7772400" cy="4114800"/>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4" name="Google Shape;174;p28"/>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5" name="Google Shape;175;p28"/>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6" name="Google Shape;176;p28"/>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722313" y="4406936"/>
            <a:ext cx="7772400" cy="1362075"/>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79" name="Google Shape;179;p29"/>
          <p:cNvSpPr txBox="1">
            <a:spLocks noGrp="1"/>
          </p:cNvSpPr>
          <p:nvPr>
            <p:ph type="body" idx="1"/>
          </p:nvPr>
        </p:nvSpPr>
        <p:spPr>
          <a:xfrm>
            <a:off x="722313" y="2906749"/>
            <a:ext cx="7772400" cy="1500187"/>
          </a:xfrm>
          <a:prstGeom prst="rect">
            <a:avLst/>
          </a:prstGeom>
          <a:noFill/>
          <a:ln>
            <a:noFill/>
          </a:ln>
        </p:spPr>
        <p:txBody>
          <a:bodyPr spcFirstLastPara="1" wrap="square" lIns="91250" tIns="45625" rIns="91250" bIns="45625"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 name="Google Shape;180;p29"/>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 name="Google Shape;181;p29"/>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 name="Google Shape;182;p29"/>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685800" y="609600"/>
            <a:ext cx="77724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85" name="Google Shape;185;p30"/>
          <p:cNvSpPr txBox="1">
            <a:spLocks noGrp="1"/>
          </p:cNvSpPr>
          <p:nvPr>
            <p:ph type="body" idx="1"/>
          </p:nvPr>
        </p:nvSpPr>
        <p:spPr>
          <a:xfrm>
            <a:off x="685800" y="1981200"/>
            <a:ext cx="3810000" cy="4114800"/>
          </a:xfrm>
          <a:prstGeom prst="rect">
            <a:avLst/>
          </a:prstGeom>
          <a:noFill/>
          <a:ln>
            <a:noFill/>
          </a:ln>
        </p:spPr>
        <p:txBody>
          <a:bodyPr spcFirstLastPara="1" wrap="square" lIns="91250" tIns="45625" rIns="91250" bIns="4562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 name="Google Shape;186;p30"/>
          <p:cNvSpPr txBox="1">
            <a:spLocks noGrp="1"/>
          </p:cNvSpPr>
          <p:nvPr>
            <p:ph type="body" idx="2"/>
          </p:nvPr>
        </p:nvSpPr>
        <p:spPr>
          <a:xfrm>
            <a:off x="4648200" y="1981200"/>
            <a:ext cx="3810000" cy="4114800"/>
          </a:xfrm>
          <a:prstGeom prst="rect">
            <a:avLst/>
          </a:prstGeom>
          <a:noFill/>
          <a:ln>
            <a:noFill/>
          </a:ln>
        </p:spPr>
        <p:txBody>
          <a:bodyPr spcFirstLastPara="1" wrap="square" lIns="91250" tIns="45625" rIns="91250" bIns="4562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7" name="Google Shape;187;p30"/>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 name="Google Shape;188;p30"/>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9" name="Google Shape;189;p30"/>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457200" y="274638"/>
            <a:ext cx="82296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92" name="Google Shape;192;p31"/>
          <p:cNvSpPr txBox="1">
            <a:spLocks noGrp="1"/>
          </p:cNvSpPr>
          <p:nvPr>
            <p:ph type="body" idx="1"/>
          </p:nvPr>
        </p:nvSpPr>
        <p:spPr>
          <a:xfrm>
            <a:off x="457200" y="1535113"/>
            <a:ext cx="4040188" cy="639762"/>
          </a:xfrm>
          <a:prstGeom prst="rect">
            <a:avLst/>
          </a:prstGeom>
          <a:noFill/>
          <a:ln>
            <a:noFill/>
          </a:ln>
        </p:spPr>
        <p:txBody>
          <a:bodyPr spcFirstLastPara="1" wrap="square" lIns="91250" tIns="45625" rIns="91250" bIns="4562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 name="Google Shape;193;p31"/>
          <p:cNvSpPr txBox="1">
            <a:spLocks noGrp="1"/>
          </p:cNvSpPr>
          <p:nvPr>
            <p:ph type="body" idx="2"/>
          </p:nvPr>
        </p:nvSpPr>
        <p:spPr>
          <a:xfrm>
            <a:off x="457200" y="2174875"/>
            <a:ext cx="4040188" cy="3951288"/>
          </a:xfrm>
          <a:prstGeom prst="rect">
            <a:avLst/>
          </a:prstGeom>
          <a:noFill/>
          <a:ln>
            <a:noFill/>
          </a:ln>
        </p:spPr>
        <p:txBody>
          <a:bodyPr spcFirstLastPara="1" wrap="square" lIns="91250" tIns="45625" rIns="91250" bIns="4562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4" name="Google Shape;194;p31"/>
          <p:cNvSpPr txBox="1">
            <a:spLocks noGrp="1"/>
          </p:cNvSpPr>
          <p:nvPr>
            <p:ph type="body" idx="3"/>
          </p:nvPr>
        </p:nvSpPr>
        <p:spPr>
          <a:xfrm>
            <a:off x="4645026" y="1535113"/>
            <a:ext cx="4041775" cy="639762"/>
          </a:xfrm>
          <a:prstGeom prst="rect">
            <a:avLst/>
          </a:prstGeom>
          <a:noFill/>
          <a:ln>
            <a:noFill/>
          </a:ln>
        </p:spPr>
        <p:txBody>
          <a:bodyPr spcFirstLastPara="1" wrap="square" lIns="91250" tIns="45625" rIns="91250" bIns="4562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 name="Google Shape;195;p31"/>
          <p:cNvSpPr txBox="1">
            <a:spLocks noGrp="1"/>
          </p:cNvSpPr>
          <p:nvPr>
            <p:ph type="body" idx="4"/>
          </p:nvPr>
        </p:nvSpPr>
        <p:spPr>
          <a:xfrm>
            <a:off x="4645026" y="2174875"/>
            <a:ext cx="4041775" cy="3951288"/>
          </a:xfrm>
          <a:prstGeom prst="rect">
            <a:avLst/>
          </a:prstGeom>
          <a:noFill/>
          <a:ln>
            <a:noFill/>
          </a:ln>
        </p:spPr>
        <p:txBody>
          <a:bodyPr spcFirstLastPara="1" wrap="square" lIns="91250" tIns="45625" rIns="91250" bIns="4562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6" name="Google Shape;196;p31"/>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7" name="Google Shape;197;p31"/>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8" name="Google Shape;198;p31"/>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685800" y="609600"/>
            <a:ext cx="77724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1" name="Google Shape;201;p32"/>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2" name="Google Shape;202;p32"/>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3" name="Google Shape;203;p32"/>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9538" y="609600"/>
            <a:ext cx="8999537"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 name="Google Shape;27;p4"/>
          <p:cNvSpPr txBox="1">
            <a:spLocks noGrp="1"/>
          </p:cNvSpPr>
          <p:nvPr>
            <p:ph type="body" idx="1"/>
          </p:nvPr>
        </p:nvSpPr>
        <p:spPr>
          <a:xfrm>
            <a:off x="109538" y="1981200"/>
            <a:ext cx="8999537" cy="41148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0" name="Google Shape;30;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457202" y="273050"/>
            <a:ext cx="3008313" cy="116205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6" name="Google Shape;206;p33"/>
          <p:cNvSpPr txBox="1">
            <a:spLocks noGrp="1"/>
          </p:cNvSpPr>
          <p:nvPr>
            <p:ph type="body" idx="1"/>
          </p:nvPr>
        </p:nvSpPr>
        <p:spPr>
          <a:xfrm>
            <a:off x="3575050" y="273086"/>
            <a:ext cx="5111750" cy="5853113"/>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7" name="Google Shape;207;p33"/>
          <p:cNvSpPr txBox="1">
            <a:spLocks noGrp="1"/>
          </p:cNvSpPr>
          <p:nvPr>
            <p:ph type="body" idx="2"/>
          </p:nvPr>
        </p:nvSpPr>
        <p:spPr>
          <a:xfrm>
            <a:off x="457202" y="1435101"/>
            <a:ext cx="3008313" cy="4691063"/>
          </a:xfrm>
          <a:prstGeom prst="rect">
            <a:avLst/>
          </a:prstGeom>
          <a:noFill/>
          <a:ln>
            <a:noFill/>
          </a:ln>
        </p:spPr>
        <p:txBody>
          <a:bodyPr spcFirstLastPara="1" wrap="square" lIns="91250" tIns="45625" rIns="91250" bIns="4562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8" name="Google Shape;208;p33"/>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9" name="Google Shape;209;p33"/>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10" name="Google Shape;210;p33"/>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1792288" y="4800600"/>
            <a:ext cx="5486400" cy="566738"/>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13" name="Google Shape;213;p34"/>
          <p:cNvSpPr>
            <a:spLocks noGrp="1"/>
          </p:cNvSpPr>
          <p:nvPr>
            <p:ph type="pic" idx="2"/>
          </p:nvPr>
        </p:nvSpPr>
        <p:spPr>
          <a:xfrm>
            <a:off x="1792288" y="612775"/>
            <a:ext cx="5486400" cy="4114800"/>
          </a:xfrm>
          <a:prstGeom prst="rect">
            <a:avLst/>
          </a:prstGeom>
          <a:noFill/>
          <a:ln>
            <a:noFill/>
          </a:ln>
        </p:spPr>
        <p:txBody>
          <a:bodyPr spcFirstLastPara="1" wrap="square" lIns="91250" tIns="45625" rIns="91250" bIns="45625"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14" name="Google Shape;214;p34"/>
          <p:cNvSpPr txBox="1">
            <a:spLocks noGrp="1"/>
          </p:cNvSpPr>
          <p:nvPr>
            <p:ph type="body" idx="1"/>
          </p:nvPr>
        </p:nvSpPr>
        <p:spPr>
          <a:xfrm>
            <a:off x="1792288" y="5367338"/>
            <a:ext cx="5486400" cy="804862"/>
          </a:xfrm>
          <a:prstGeom prst="rect">
            <a:avLst/>
          </a:prstGeom>
          <a:noFill/>
          <a:ln>
            <a:noFill/>
          </a:ln>
        </p:spPr>
        <p:txBody>
          <a:bodyPr spcFirstLastPara="1" wrap="square" lIns="91250" tIns="45625" rIns="91250" bIns="4562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15" name="Google Shape;215;p34"/>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16" name="Google Shape;216;p34"/>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17" name="Google Shape;217;p34"/>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685800" y="609600"/>
            <a:ext cx="77724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20" name="Google Shape;220;p35"/>
          <p:cNvSpPr txBox="1">
            <a:spLocks noGrp="1"/>
          </p:cNvSpPr>
          <p:nvPr>
            <p:ph type="body" idx="1"/>
          </p:nvPr>
        </p:nvSpPr>
        <p:spPr>
          <a:xfrm rot="5400000">
            <a:off x="2514600" y="152400"/>
            <a:ext cx="4114800" cy="7772400"/>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1" name="Google Shape;221;p35"/>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2" name="Google Shape;222;p35"/>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3" name="Google Shape;223;p35"/>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rot="5400000">
            <a:off x="4743450" y="2381250"/>
            <a:ext cx="5486400" cy="19431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26" name="Google Shape;226;p36"/>
          <p:cNvSpPr txBox="1">
            <a:spLocks noGrp="1"/>
          </p:cNvSpPr>
          <p:nvPr>
            <p:ph type="body" idx="1"/>
          </p:nvPr>
        </p:nvSpPr>
        <p:spPr>
          <a:xfrm rot="5400000">
            <a:off x="781050" y="514350"/>
            <a:ext cx="5486400" cy="5676900"/>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7" name="Google Shape;227;p36"/>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8" name="Google Shape;228;p36"/>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29" name="Google Shape;229;p36"/>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38"/>
        <p:cNvGrpSpPr/>
        <p:nvPr/>
      </p:nvGrpSpPr>
      <p:grpSpPr>
        <a:xfrm>
          <a:off x="0" y="0"/>
          <a:ext cx="0" cy="0"/>
          <a:chOff x="0" y="0"/>
          <a:chExt cx="0" cy="0"/>
        </a:xfrm>
      </p:grpSpPr>
      <p:sp>
        <p:nvSpPr>
          <p:cNvPr id="239" name="Google Shape;239;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40" name="Google Shape;240;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panose="020B0604020202020204"/>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accent2"/>
              </a:buClr>
              <a:buSzPts val="2800"/>
              <a:buFont typeface="Noto Sans Symbols"/>
              <a:buNone/>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41" name="Google Shape;241;p38"/>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42" name="Google Shape;242;p38"/>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43" name="Google Shape;243;p38"/>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44"/>
        <p:cNvGrpSpPr/>
        <p:nvPr/>
      </p:nvGrpSpPr>
      <p:grpSpPr>
        <a:xfrm>
          <a:off x="0" y="0"/>
          <a:ext cx="0" cy="0"/>
          <a:chOff x="0" y="0"/>
          <a:chExt cx="0" cy="0"/>
        </a:xfrm>
      </p:grpSpPr>
      <p:grpSp>
        <p:nvGrpSpPr>
          <p:cNvPr id="245" name="Google Shape;245;p39"/>
          <p:cNvGrpSpPr/>
          <p:nvPr/>
        </p:nvGrpSpPr>
        <p:grpSpPr>
          <a:xfrm>
            <a:off x="0" y="0"/>
            <a:ext cx="6362700" cy="6858000"/>
            <a:chOff x="0" y="0"/>
            <a:chExt cx="4008" cy="4320"/>
          </a:xfrm>
        </p:grpSpPr>
        <p:pic>
          <p:nvPicPr>
            <p:cNvPr id="246" name="Google Shape;246;p39" descr="Expbanna"/>
            <p:cNvPicPr preferRelativeResize="0"/>
            <p:nvPr/>
          </p:nvPicPr>
          <p:blipFill rotWithShape="1">
            <a:blip r:embed="rId2"/>
            <a:srcRect/>
            <a:stretch>
              <a:fillRect/>
            </a:stretch>
          </p:blipFill>
          <p:spPr>
            <a:xfrm>
              <a:off x="0" y="0"/>
              <a:ext cx="432" cy="4320"/>
            </a:xfrm>
            <a:prstGeom prst="rect">
              <a:avLst/>
            </a:prstGeom>
            <a:noFill/>
            <a:ln>
              <a:noFill/>
            </a:ln>
          </p:spPr>
        </p:pic>
        <p:pic>
          <p:nvPicPr>
            <p:cNvPr id="247" name="Google Shape;247;p39" descr="EXPHORSA"/>
            <p:cNvPicPr preferRelativeResize="0"/>
            <p:nvPr/>
          </p:nvPicPr>
          <p:blipFill rotWithShape="1">
            <a:blip r:embed="rId3"/>
            <a:srcRect/>
            <a:stretch>
              <a:fillRect/>
            </a:stretch>
          </p:blipFill>
          <p:spPr>
            <a:xfrm>
              <a:off x="2208" y="3600"/>
              <a:ext cx="1800" cy="60"/>
            </a:xfrm>
            <a:prstGeom prst="rect">
              <a:avLst/>
            </a:prstGeom>
            <a:noFill/>
            <a:ln>
              <a:noFill/>
            </a:ln>
          </p:spPr>
        </p:pic>
      </p:grpSp>
      <p:pic>
        <p:nvPicPr>
          <p:cNvPr id="248" name="Google Shape;248;p39" descr="EXPHORSA"/>
          <p:cNvPicPr preferRelativeResize="0"/>
          <p:nvPr/>
        </p:nvPicPr>
        <p:blipFill rotWithShape="1">
          <a:blip r:embed="rId4"/>
          <a:srcRect/>
          <a:stretch>
            <a:fillRect/>
          </a:stretch>
        </p:blipFill>
        <p:spPr>
          <a:xfrm>
            <a:off x="1981200" y="3657600"/>
            <a:ext cx="5715000" cy="95250"/>
          </a:xfrm>
          <a:prstGeom prst="rect">
            <a:avLst/>
          </a:prstGeom>
          <a:noFill/>
          <a:ln>
            <a:noFill/>
          </a:ln>
        </p:spPr>
      </p:pic>
      <p:sp>
        <p:nvSpPr>
          <p:cNvPr id="249" name="Google Shape;249;p39"/>
          <p:cNvSpPr txBox="1">
            <a:spLocks noGrp="1"/>
          </p:cNvSpPr>
          <p:nvPr>
            <p:ph type="ctrTitle"/>
          </p:nvPr>
        </p:nvSpPr>
        <p:spPr>
          <a:xfrm>
            <a:off x="1752600" y="990600"/>
            <a:ext cx="6400800" cy="2514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50" name="Google Shape;250;p39"/>
          <p:cNvSpPr txBox="1">
            <a:spLocks noGrp="1"/>
          </p:cNvSpPr>
          <p:nvPr>
            <p:ph type="subTitle" idx="1"/>
          </p:nvPr>
        </p:nvSpPr>
        <p:spPr>
          <a:xfrm>
            <a:off x="1752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panose="020B0604020202020204"/>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51" name="Google Shape;251;p39"/>
          <p:cNvSpPr txBox="1">
            <a:spLocks noGrp="1"/>
          </p:cNvSpPr>
          <p:nvPr>
            <p:ph type="dt" idx="10"/>
          </p:nvPr>
        </p:nvSpPr>
        <p:spPr>
          <a:xfrm>
            <a:off x="914400" y="6400800"/>
            <a:ext cx="19050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52" name="Google Shape;252;p39"/>
          <p:cNvSpPr txBox="1">
            <a:spLocks noGrp="1"/>
          </p:cNvSpPr>
          <p:nvPr>
            <p:ph type="ftr" idx="11"/>
          </p:nvPr>
        </p:nvSpPr>
        <p:spPr>
          <a:xfrm>
            <a:off x="3505200" y="6400800"/>
            <a:ext cx="2895600" cy="457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53" name="Google Shape;253;p39"/>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669925" y="381000"/>
            <a:ext cx="85105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56" name="Google Shape;256;p40"/>
          <p:cNvSpPr txBox="1">
            <a:spLocks noGrp="1"/>
          </p:cNvSpPr>
          <p:nvPr>
            <p:ph type="body" idx="1"/>
          </p:nvPr>
        </p:nvSpPr>
        <p:spPr>
          <a:xfrm>
            <a:off x="665163" y="1766888"/>
            <a:ext cx="8507412" cy="411321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57" name="Google Shape;257;p40"/>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58" name="Google Shape;258;p40"/>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59" name="Google Shape;259;p40"/>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62" name="Google Shape;262;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accent2"/>
              </a:buClr>
              <a:buSzPts val="180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2"/>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2"/>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63" name="Google Shape;263;p41"/>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64" name="Google Shape;264;p41"/>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65" name="Google Shape;265;p41"/>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669925" y="381000"/>
            <a:ext cx="85105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68" name="Google Shape;268;p42"/>
          <p:cNvSpPr txBox="1">
            <a:spLocks noGrp="1"/>
          </p:cNvSpPr>
          <p:nvPr>
            <p:ph type="body" idx="1"/>
          </p:nvPr>
        </p:nvSpPr>
        <p:spPr>
          <a:xfrm>
            <a:off x="1062038" y="1766888"/>
            <a:ext cx="3808412" cy="411321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accent2"/>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2"/>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2"/>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69" name="Google Shape;269;p42"/>
          <p:cNvSpPr txBox="1">
            <a:spLocks noGrp="1"/>
          </p:cNvSpPr>
          <p:nvPr>
            <p:ph type="body" idx="2"/>
          </p:nvPr>
        </p:nvSpPr>
        <p:spPr>
          <a:xfrm>
            <a:off x="5022850" y="1766888"/>
            <a:ext cx="3808413" cy="411321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accent2"/>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2"/>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2"/>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0" name="Google Shape;270;p42"/>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71" name="Google Shape;271;p42"/>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72" name="Google Shape;272;p42"/>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5" name="Google Shape;275;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6" name="Google Shape;276;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accent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2"/>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2"/>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7" name="Google Shape;277;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8" name="Google Shape;278;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accent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2"/>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2"/>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79" name="Google Shape;279;p43"/>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80" name="Google Shape;280;p43"/>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81" name="Google Shape;281;p43"/>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6" name="Google Shape;36;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669925" y="381000"/>
            <a:ext cx="85105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84" name="Google Shape;284;p44"/>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85" name="Google Shape;285;p44"/>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86" name="Google Shape;286;p44"/>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
        <p:nvSpPr>
          <p:cNvPr id="288" name="Google Shape;288;p45"/>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89" name="Google Shape;289;p45"/>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90" name="Google Shape;290;p45"/>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93" name="Google Shape;293;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94" name="Google Shape;294;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accent2"/>
              </a:buClr>
              <a:buSzPts val="1200"/>
              <a:buFont typeface="Noto Sans Symbols"/>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2"/>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2"/>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95" name="Google Shape;295;p46"/>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96" name="Google Shape;296;p46"/>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97" name="Google Shape;297;p46"/>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00" name="Google Shape;300;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panose="020B0604020202020204"/>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accent2"/>
              </a:buClr>
              <a:buSzPts val="2800"/>
              <a:buFont typeface="Noto Sans Symbols"/>
              <a:buNone/>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01" name="Google Shape;301;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panose="020B0604020202020204"/>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accent2"/>
              </a:buClr>
              <a:buSzPts val="1200"/>
              <a:buFont typeface="Noto Sans Symbols"/>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2"/>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2"/>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02" name="Google Shape;302;p47"/>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03" name="Google Shape;303;p47"/>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04" name="Google Shape;304;p47"/>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669925" y="381000"/>
            <a:ext cx="85105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07" name="Google Shape;307;p48"/>
          <p:cNvSpPr txBox="1">
            <a:spLocks noGrp="1"/>
          </p:cNvSpPr>
          <p:nvPr>
            <p:ph type="body" idx="1"/>
          </p:nvPr>
        </p:nvSpPr>
        <p:spPr>
          <a:xfrm rot="5400000">
            <a:off x="2862263" y="-430212"/>
            <a:ext cx="4113212" cy="850741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08" name="Google Shape;308;p48"/>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09" name="Google Shape;309;p48"/>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10" name="Google Shape;310;p48"/>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rot="5400000">
            <a:off x="5118100" y="2159000"/>
            <a:ext cx="5499100" cy="1943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13" name="Google Shape;313;p49"/>
          <p:cNvSpPr txBox="1">
            <a:spLocks noGrp="1"/>
          </p:cNvSpPr>
          <p:nvPr>
            <p:ph type="body" idx="1"/>
          </p:nvPr>
        </p:nvSpPr>
        <p:spPr>
          <a:xfrm rot="5400000">
            <a:off x="1153319" y="289719"/>
            <a:ext cx="5499100" cy="56816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14" name="Google Shape;314;p49"/>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15" name="Google Shape;315;p49"/>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16" name="Google Shape;316;p49"/>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5"/>
        <p:cNvGrpSpPr/>
        <p:nvPr/>
      </p:nvGrpSpPr>
      <p:grpSpPr>
        <a:xfrm>
          <a:off x="0" y="0"/>
          <a:ext cx="0" cy="0"/>
          <a:chOff x="0" y="0"/>
          <a:chExt cx="0" cy="0"/>
        </a:xfrm>
      </p:grpSpPr>
      <p:sp>
        <p:nvSpPr>
          <p:cNvPr id="326" name="Google Shape;326;p51"/>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27" name="Google Shape;327;p51"/>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28" name="Google Shape;328;p51"/>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9"/>
        <p:cNvGrpSpPr/>
        <p:nvPr/>
      </p:nvGrpSpPr>
      <p:grpSpPr>
        <a:xfrm>
          <a:off x="0" y="0"/>
          <a:ext cx="0" cy="0"/>
          <a:chOff x="0" y="0"/>
          <a:chExt cx="0" cy="0"/>
        </a:xfrm>
      </p:grpSpPr>
      <p:sp>
        <p:nvSpPr>
          <p:cNvPr id="330" name="Google Shape;330;p52"/>
          <p:cNvSpPr txBox="1">
            <a:spLocks noGrp="1"/>
          </p:cNvSpPr>
          <p:nvPr>
            <p:ph type="ctrTitle"/>
          </p:nvPr>
        </p:nvSpPr>
        <p:spPr>
          <a:xfrm>
            <a:off x="685354" y="2130848"/>
            <a:ext cx="7773293" cy="1470049"/>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31" name="Google Shape;331;p52"/>
          <p:cNvSpPr txBox="1">
            <a:spLocks noGrp="1"/>
          </p:cNvSpPr>
          <p:nvPr>
            <p:ph type="subTitle" idx="1"/>
          </p:nvPr>
        </p:nvSpPr>
        <p:spPr>
          <a:xfrm>
            <a:off x="1371824" y="3886767"/>
            <a:ext cx="6400354" cy="1752451"/>
          </a:xfrm>
          <a:prstGeom prst="rect">
            <a:avLst/>
          </a:prstGeom>
          <a:noFill/>
          <a:ln>
            <a:noFill/>
          </a:ln>
        </p:spPr>
        <p:txBody>
          <a:bodyPr spcFirstLastPara="1" wrap="square" lIns="90850" tIns="45425" rIns="90850" bIns="45425" anchor="t" anchorCtr="0"/>
          <a:lstStyle>
            <a:lvl1pPr marR="0" lvl="0" algn="ctr" rtl="0">
              <a:spcBef>
                <a:spcPts val="640"/>
              </a:spcBef>
              <a:spcAft>
                <a:spcPts val="0"/>
              </a:spcAft>
              <a:buClr>
                <a:schemeClr val="dk1"/>
              </a:buClr>
              <a:buSzPts val="3200"/>
              <a:buFont typeface="Times New Roman" panose="02020603050405020304"/>
              <a:buNone/>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560"/>
              </a:spcBef>
              <a:spcAft>
                <a:spcPts val="0"/>
              </a:spcAft>
              <a:buClr>
                <a:schemeClr val="accent2"/>
              </a:buClr>
              <a:buSzPts val="2800"/>
              <a:buFont typeface="Noto Sans Symbols"/>
              <a:buNone/>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480"/>
              </a:spcBef>
              <a:spcAft>
                <a:spcPts val="0"/>
              </a:spcAft>
              <a:buClr>
                <a:schemeClr val="dk1"/>
              </a:buClr>
              <a:buSzPts val="2400"/>
              <a:buFont typeface="Times New Roman" panose="02020603050405020304"/>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32" name="Google Shape;332;p52"/>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33" name="Google Shape;333;p52"/>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34" name="Google Shape;334;p52"/>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1067202" y="380628"/>
            <a:ext cx="777217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37" name="Google Shape;337;p53"/>
          <p:cNvSpPr txBox="1">
            <a:spLocks noGrp="1"/>
          </p:cNvSpPr>
          <p:nvPr>
            <p:ph type="body" idx="1"/>
          </p:nvPr>
        </p:nvSpPr>
        <p:spPr>
          <a:xfrm>
            <a:off x="1061517" y="1766986"/>
            <a:ext cx="7769944" cy="4113237"/>
          </a:xfrm>
          <a:prstGeom prst="rect">
            <a:avLst/>
          </a:prstGeom>
          <a:noFill/>
          <a:ln>
            <a:noFill/>
          </a:ln>
        </p:spPr>
        <p:txBody>
          <a:bodyPr spcFirstLastPara="1" wrap="square" lIns="90850" tIns="45425" rIns="90850"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38" name="Google Shape;338;p53"/>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39" name="Google Shape;339;p53"/>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40" name="Google Shape;340;p53"/>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1"/>
        <p:cNvGrpSpPr/>
        <p:nvPr/>
      </p:nvGrpSpPr>
      <p:grpSpPr>
        <a:xfrm>
          <a:off x="0" y="0"/>
          <a:ext cx="0" cy="0"/>
          <a:chOff x="0" y="0"/>
          <a:chExt cx="0" cy="0"/>
        </a:xfrm>
      </p:grpSpPr>
      <p:sp>
        <p:nvSpPr>
          <p:cNvPr id="342" name="Google Shape;342;p54"/>
          <p:cNvSpPr txBox="1">
            <a:spLocks noGrp="1"/>
          </p:cNvSpPr>
          <p:nvPr>
            <p:ph type="title"/>
          </p:nvPr>
        </p:nvSpPr>
        <p:spPr>
          <a:xfrm>
            <a:off x="722189" y="4406802"/>
            <a:ext cx="7772176" cy="1361777"/>
          </a:xfrm>
          <a:prstGeom prst="rect">
            <a:avLst/>
          </a:prstGeom>
          <a:noFill/>
          <a:ln>
            <a:noFill/>
          </a:ln>
        </p:spPr>
        <p:txBody>
          <a:bodyPr spcFirstLastPara="1" wrap="square" lIns="90850" tIns="45425" rIns="90850" bIns="45425" anchor="t" anchorCtr="0"/>
          <a:lstStyle>
            <a:lvl1pPr marR="0" lvl="0" algn="l" rtl="0">
              <a:spcBef>
                <a:spcPts val="0"/>
              </a:spcBef>
              <a:spcAft>
                <a:spcPts val="0"/>
              </a:spcAft>
              <a:buSzPts val="1400"/>
              <a:buNone/>
              <a:defRPr sz="28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43" name="Google Shape;343;p54"/>
          <p:cNvSpPr txBox="1">
            <a:spLocks noGrp="1"/>
          </p:cNvSpPr>
          <p:nvPr>
            <p:ph type="body" idx="1"/>
          </p:nvPr>
        </p:nvSpPr>
        <p:spPr>
          <a:xfrm>
            <a:off x="722189" y="2906613"/>
            <a:ext cx="7772176" cy="1500188"/>
          </a:xfrm>
          <a:prstGeom prst="rect">
            <a:avLst/>
          </a:prstGeom>
          <a:noFill/>
          <a:ln>
            <a:noFill/>
          </a:ln>
        </p:spPr>
        <p:txBody>
          <a:bodyPr spcFirstLastPara="1" wrap="square" lIns="90850" tIns="45425" rIns="90850" bIns="45425" anchor="b" anchorCtr="0"/>
          <a:lstStyle>
            <a:lvl1pPr marL="457200" marR="0" lvl="0" indent="-228600" algn="l" rtl="0">
              <a:spcBef>
                <a:spcPts val="28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60"/>
              </a:spcBef>
              <a:spcAft>
                <a:spcPts val="0"/>
              </a:spcAft>
              <a:buClr>
                <a:schemeClr val="accent2"/>
              </a:buClr>
              <a:buSzPts val="1300"/>
              <a:buFont typeface="Noto Sans Symbols"/>
              <a:buNone/>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20"/>
              </a:spcBef>
              <a:spcAft>
                <a:spcPts val="0"/>
              </a:spcAft>
              <a:buClr>
                <a:schemeClr val="dk1"/>
              </a:buClr>
              <a:buSzPts val="1100"/>
              <a:buFont typeface="Times New Roman" panose="02020603050405020304"/>
              <a:buNone/>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00"/>
              </a:spcBef>
              <a:spcAft>
                <a:spcPts val="0"/>
              </a:spcAft>
              <a:buClr>
                <a:schemeClr val="dk2"/>
              </a:buClr>
              <a:buSzPts val="1000"/>
              <a:buFont typeface="Noto Sans Symbols"/>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44" name="Google Shape;344;p54"/>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45" name="Google Shape;345;p54"/>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46" name="Google Shape;346;p54"/>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09538" y="609600"/>
            <a:ext cx="8999537"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9" name="Google Shape;39;p6"/>
          <p:cNvSpPr txBox="1">
            <a:spLocks noGrp="1"/>
          </p:cNvSpPr>
          <p:nvPr>
            <p:ph type="body" idx="1"/>
          </p:nvPr>
        </p:nvSpPr>
        <p:spPr>
          <a:xfrm>
            <a:off x="685800" y="1981200"/>
            <a:ext cx="3810000" cy="41148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0" name="Google Shape;40;p6"/>
          <p:cNvSpPr txBox="1">
            <a:spLocks noGrp="1"/>
          </p:cNvSpPr>
          <p:nvPr>
            <p:ph type="body" idx="2"/>
          </p:nvPr>
        </p:nvSpPr>
        <p:spPr>
          <a:xfrm>
            <a:off x="4648200" y="1981200"/>
            <a:ext cx="3810000" cy="41148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3" name="Google Shape;43;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xfrm>
            <a:off x="1067202" y="380628"/>
            <a:ext cx="777217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49" name="Google Shape;349;p55"/>
          <p:cNvSpPr txBox="1">
            <a:spLocks noGrp="1"/>
          </p:cNvSpPr>
          <p:nvPr>
            <p:ph type="body" idx="1"/>
          </p:nvPr>
        </p:nvSpPr>
        <p:spPr>
          <a:xfrm>
            <a:off x="1061517" y="1766986"/>
            <a:ext cx="3830836" cy="4113237"/>
          </a:xfrm>
          <a:prstGeom prst="rect">
            <a:avLst/>
          </a:prstGeom>
          <a:noFill/>
          <a:ln>
            <a:noFill/>
          </a:ln>
        </p:spPr>
        <p:txBody>
          <a:bodyPr spcFirstLastPara="1" wrap="square" lIns="90850" tIns="45425" rIns="90850" bIns="45425" anchor="t" anchorCtr="0"/>
          <a:lstStyle>
            <a:lvl1pPr marL="457200" marR="0" lvl="0"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36550" algn="l" rtl="0">
              <a:spcBef>
                <a:spcPts val="340"/>
              </a:spcBef>
              <a:spcAft>
                <a:spcPts val="0"/>
              </a:spcAft>
              <a:buClr>
                <a:schemeClr val="accent2"/>
              </a:buClr>
              <a:buSzPts val="1700"/>
              <a:buFont typeface="Noto Sans Symbols"/>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7500" algn="l" rtl="0">
              <a:spcBef>
                <a:spcPts val="280"/>
              </a:spcBef>
              <a:spcAft>
                <a:spcPts val="0"/>
              </a:spcAft>
              <a:buClr>
                <a:schemeClr val="dk1"/>
              </a:buClr>
              <a:buSzPts val="1400"/>
              <a:buFont typeface="Times New Roman" panose="02020603050405020304"/>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0" name="Google Shape;350;p55"/>
          <p:cNvSpPr txBox="1">
            <a:spLocks noGrp="1"/>
          </p:cNvSpPr>
          <p:nvPr>
            <p:ph type="body" idx="2"/>
          </p:nvPr>
        </p:nvSpPr>
        <p:spPr>
          <a:xfrm>
            <a:off x="4999509" y="1766986"/>
            <a:ext cx="3831952" cy="4113237"/>
          </a:xfrm>
          <a:prstGeom prst="rect">
            <a:avLst/>
          </a:prstGeom>
          <a:noFill/>
          <a:ln>
            <a:noFill/>
          </a:ln>
        </p:spPr>
        <p:txBody>
          <a:bodyPr spcFirstLastPara="1" wrap="square" lIns="90850" tIns="45425" rIns="90850" bIns="45425" anchor="t" anchorCtr="0"/>
          <a:lstStyle>
            <a:lvl1pPr marL="457200" marR="0" lvl="0"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36550" algn="l" rtl="0">
              <a:spcBef>
                <a:spcPts val="340"/>
              </a:spcBef>
              <a:spcAft>
                <a:spcPts val="0"/>
              </a:spcAft>
              <a:buClr>
                <a:schemeClr val="accent2"/>
              </a:buClr>
              <a:buSzPts val="1700"/>
              <a:buFont typeface="Noto Sans Symbols"/>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7500" algn="l" rtl="0">
              <a:spcBef>
                <a:spcPts val="280"/>
              </a:spcBef>
              <a:spcAft>
                <a:spcPts val="0"/>
              </a:spcAft>
              <a:buClr>
                <a:schemeClr val="dk1"/>
              </a:buClr>
              <a:buSzPts val="1400"/>
              <a:buFont typeface="Times New Roman" panose="02020603050405020304"/>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1150" algn="l" rtl="0">
              <a:spcBef>
                <a:spcPts val="260"/>
              </a:spcBef>
              <a:spcAft>
                <a:spcPts val="0"/>
              </a:spcAft>
              <a:buClr>
                <a:schemeClr val="dk2"/>
              </a:buClr>
              <a:buSzPts val="1300"/>
              <a:buFont typeface="Noto Sans Symbols"/>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1" name="Google Shape;351;p55"/>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52" name="Google Shape;352;p55"/>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53" name="Google Shape;353;p55"/>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4"/>
        <p:cNvGrpSpPr/>
        <p:nvPr/>
      </p:nvGrpSpPr>
      <p:grpSpPr>
        <a:xfrm>
          <a:off x="0" y="0"/>
          <a:ext cx="0" cy="0"/>
          <a:chOff x="0" y="0"/>
          <a:chExt cx="0" cy="0"/>
        </a:xfrm>
      </p:grpSpPr>
      <p:sp>
        <p:nvSpPr>
          <p:cNvPr id="355" name="Google Shape;355;p56"/>
          <p:cNvSpPr txBox="1">
            <a:spLocks noGrp="1"/>
          </p:cNvSpPr>
          <p:nvPr>
            <p:ph type="title"/>
          </p:nvPr>
        </p:nvSpPr>
        <p:spPr>
          <a:xfrm>
            <a:off x="457647" y="274588"/>
            <a:ext cx="822870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6" name="Google Shape;356;p56"/>
          <p:cNvSpPr txBox="1">
            <a:spLocks noGrp="1"/>
          </p:cNvSpPr>
          <p:nvPr>
            <p:ph type="body" idx="1"/>
          </p:nvPr>
        </p:nvSpPr>
        <p:spPr>
          <a:xfrm>
            <a:off x="457647" y="1534791"/>
            <a:ext cx="4039568" cy="639589"/>
          </a:xfrm>
          <a:prstGeom prst="rect">
            <a:avLst/>
          </a:prstGeom>
          <a:noFill/>
          <a:ln>
            <a:noFill/>
          </a:ln>
        </p:spPr>
        <p:txBody>
          <a:bodyPr spcFirstLastPara="1" wrap="square" lIns="90850" tIns="45425" rIns="90850" bIns="45425" anchor="b" anchorCtr="0"/>
          <a:lstStyle>
            <a:lvl1pPr marL="457200" marR="0" lvl="0" indent="-228600" algn="l" rtl="0">
              <a:spcBef>
                <a:spcPts val="340"/>
              </a:spcBef>
              <a:spcAft>
                <a:spcPts val="0"/>
              </a:spcAft>
              <a:buClr>
                <a:schemeClr val="dk1"/>
              </a:buClr>
              <a:buSzPts val="1700"/>
              <a:buFont typeface="Times New Roman" panose="02020603050405020304"/>
              <a:buNone/>
              <a:defRPr sz="17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80"/>
              </a:spcBef>
              <a:spcAft>
                <a:spcPts val="0"/>
              </a:spcAft>
              <a:buClr>
                <a:schemeClr val="accent2"/>
              </a:buClr>
              <a:buSzPts val="1400"/>
              <a:buFont typeface="Noto Sans Symbols"/>
              <a:buNone/>
              <a:defRPr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60"/>
              </a:spcBef>
              <a:spcAft>
                <a:spcPts val="0"/>
              </a:spcAft>
              <a:buClr>
                <a:schemeClr val="dk1"/>
              </a:buClr>
              <a:buSzPts val="1300"/>
              <a:buFont typeface="Times New Roman" panose="02020603050405020304"/>
              <a:buNone/>
              <a:defRPr sz="13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7" name="Google Shape;357;p56"/>
          <p:cNvSpPr txBox="1">
            <a:spLocks noGrp="1"/>
          </p:cNvSpPr>
          <p:nvPr>
            <p:ph type="body" idx="2"/>
          </p:nvPr>
        </p:nvSpPr>
        <p:spPr>
          <a:xfrm>
            <a:off x="457647" y="2174379"/>
            <a:ext cx="4039568" cy="3951387"/>
          </a:xfrm>
          <a:prstGeom prst="rect">
            <a:avLst/>
          </a:prstGeom>
          <a:noFill/>
          <a:ln>
            <a:noFill/>
          </a:ln>
        </p:spPr>
        <p:txBody>
          <a:bodyPr spcFirstLastPara="1" wrap="square" lIns="90850" tIns="45425" rIns="90850" bIns="45425" anchor="t" anchorCtr="0"/>
          <a:lstStyle>
            <a:lvl1pPr marL="457200" marR="0" lvl="0"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17500" algn="l" rtl="0">
              <a:spcBef>
                <a:spcPts val="280"/>
              </a:spcBef>
              <a:spcAft>
                <a:spcPts val="0"/>
              </a:spcAft>
              <a:buClr>
                <a:schemeClr val="accent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1150" algn="l" rtl="0">
              <a:spcBef>
                <a:spcPts val="260"/>
              </a:spcBef>
              <a:spcAft>
                <a:spcPts val="0"/>
              </a:spcAft>
              <a:buClr>
                <a:schemeClr val="dk1"/>
              </a:buClr>
              <a:buSzPts val="1300"/>
              <a:buFont typeface="Times New Roman" panose="02020603050405020304"/>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8" name="Google Shape;358;p56"/>
          <p:cNvSpPr txBox="1">
            <a:spLocks noGrp="1"/>
          </p:cNvSpPr>
          <p:nvPr>
            <p:ph type="body" idx="3"/>
          </p:nvPr>
        </p:nvSpPr>
        <p:spPr>
          <a:xfrm>
            <a:off x="4644555" y="1534791"/>
            <a:ext cx="4041799" cy="639589"/>
          </a:xfrm>
          <a:prstGeom prst="rect">
            <a:avLst/>
          </a:prstGeom>
          <a:noFill/>
          <a:ln>
            <a:noFill/>
          </a:ln>
        </p:spPr>
        <p:txBody>
          <a:bodyPr spcFirstLastPara="1" wrap="square" lIns="90850" tIns="45425" rIns="90850" bIns="45425" anchor="b" anchorCtr="0"/>
          <a:lstStyle>
            <a:lvl1pPr marL="457200" marR="0" lvl="0" indent="-228600" algn="l" rtl="0">
              <a:spcBef>
                <a:spcPts val="340"/>
              </a:spcBef>
              <a:spcAft>
                <a:spcPts val="0"/>
              </a:spcAft>
              <a:buClr>
                <a:schemeClr val="dk1"/>
              </a:buClr>
              <a:buSzPts val="1700"/>
              <a:buFont typeface="Times New Roman" panose="02020603050405020304"/>
              <a:buNone/>
              <a:defRPr sz="17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280"/>
              </a:spcBef>
              <a:spcAft>
                <a:spcPts val="0"/>
              </a:spcAft>
              <a:buClr>
                <a:schemeClr val="accent2"/>
              </a:buClr>
              <a:buSzPts val="1400"/>
              <a:buFont typeface="Noto Sans Symbols"/>
              <a:buNone/>
              <a:defRPr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260"/>
              </a:spcBef>
              <a:spcAft>
                <a:spcPts val="0"/>
              </a:spcAft>
              <a:buClr>
                <a:schemeClr val="dk1"/>
              </a:buClr>
              <a:buSzPts val="1300"/>
              <a:buFont typeface="Times New Roman" panose="02020603050405020304"/>
              <a:buNone/>
              <a:defRPr sz="13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20"/>
              </a:spcBef>
              <a:spcAft>
                <a:spcPts val="0"/>
              </a:spcAft>
              <a:buClr>
                <a:schemeClr val="dk2"/>
              </a:buClr>
              <a:buSzPts val="1100"/>
              <a:buFont typeface="Noto Sans Symbols"/>
              <a:buNone/>
              <a:defRPr sz="11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59" name="Google Shape;359;p56"/>
          <p:cNvSpPr txBox="1">
            <a:spLocks noGrp="1"/>
          </p:cNvSpPr>
          <p:nvPr>
            <p:ph type="body" idx="4"/>
          </p:nvPr>
        </p:nvSpPr>
        <p:spPr>
          <a:xfrm>
            <a:off x="4644555" y="2174379"/>
            <a:ext cx="4041799" cy="3951387"/>
          </a:xfrm>
          <a:prstGeom prst="rect">
            <a:avLst/>
          </a:prstGeom>
          <a:noFill/>
          <a:ln>
            <a:noFill/>
          </a:ln>
        </p:spPr>
        <p:txBody>
          <a:bodyPr spcFirstLastPara="1" wrap="square" lIns="90850" tIns="45425" rIns="90850" bIns="45425" anchor="t" anchorCtr="0"/>
          <a:lstStyle>
            <a:lvl1pPr marL="457200" marR="0" lvl="0"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17500" algn="l" rtl="0">
              <a:spcBef>
                <a:spcPts val="280"/>
              </a:spcBef>
              <a:spcAft>
                <a:spcPts val="0"/>
              </a:spcAft>
              <a:buClr>
                <a:schemeClr val="accent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11150" algn="l" rtl="0">
              <a:spcBef>
                <a:spcPts val="260"/>
              </a:spcBef>
              <a:spcAft>
                <a:spcPts val="0"/>
              </a:spcAft>
              <a:buClr>
                <a:schemeClr val="dk1"/>
              </a:buClr>
              <a:buSzPts val="1300"/>
              <a:buFont typeface="Times New Roman" panose="02020603050405020304"/>
              <a:buChar char="•"/>
              <a:defRPr sz="13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98450" algn="l" rtl="0">
              <a:spcBef>
                <a:spcPts val="220"/>
              </a:spcBef>
              <a:spcAft>
                <a:spcPts val="0"/>
              </a:spcAft>
              <a:buClr>
                <a:schemeClr val="dk2"/>
              </a:buClr>
              <a:buSzPts val="1100"/>
              <a:buFont typeface="Noto Sans Symbols"/>
              <a:buChar char="•"/>
              <a:defRPr sz="11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60" name="Google Shape;360;p56"/>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61" name="Google Shape;361;p56"/>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62" name="Google Shape;362;p56"/>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1067202" y="380628"/>
            <a:ext cx="777217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65" name="Google Shape;365;p57"/>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66" name="Google Shape;366;p57"/>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67" name="Google Shape;367;p57"/>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457767" y="273593"/>
            <a:ext cx="3008189" cy="1161975"/>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14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0" name="Google Shape;370;p58"/>
          <p:cNvSpPr txBox="1">
            <a:spLocks noGrp="1"/>
          </p:cNvSpPr>
          <p:nvPr>
            <p:ph type="body" idx="1"/>
          </p:nvPr>
        </p:nvSpPr>
        <p:spPr>
          <a:xfrm>
            <a:off x="3575224" y="273473"/>
            <a:ext cx="5111130" cy="5852294"/>
          </a:xfrm>
          <a:prstGeom prst="rect">
            <a:avLst/>
          </a:prstGeom>
          <a:noFill/>
          <a:ln>
            <a:noFill/>
          </a:ln>
        </p:spPr>
        <p:txBody>
          <a:bodyPr spcFirstLastPara="1" wrap="square" lIns="90850" tIns="45425" rIns="90850" bIns="45425" anchor="t" anchorCtr="0"/>
          <a:lstStyle>
            <a:lvl1pPr marL="457200" marR="0" lvl="0" indent="-368300" algn="l" rtl="0">
              <a:spcBef>
                <a:spcPts val="440"/>
              </a:spcBef>
              <a:spcAft>
                <a:spcPts val="0"/>
              </a:spcAft>
              <a:buClr>
                <a:schemeClr val="dk1"/>
              </a:buClr>
              <a:buSzPts val="2200"/>
              <a:buFont typeface="Times New Roman" panose="02020603050405020304"/>
              <a:buChar char="•"/>
              <a:def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36550" algn="l" rtl="0">
              <a:spcBef>
                <a:spcPts val="340"/>
              </a:spcBef>
              <a:spcAft>
                <a:spcPts val="0"/>
              </a:spcAft>
              <a:buClr>
                <a:schemeClr val="dk1"/>
              </a:buClr>
              <a:buSzPts val="1700"/>
              <a:buFont typeface="Times New Roman" panose="02020603050405020304"/>
              <a:buChar char="•"/>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17500" algn="l" rtl="0">
              <a:spcBef>
                <a:spcPts val="280"/>
              </a:spcBef>
              <a:spcAft>
                <a:spcPts val="0"/>
              </a:spcAft>
              <a:buClr>
                <a:schemeClr val="dk2"/>
              </a:buClr>
              <a:buSzPts val="1400"/>
              <a:buFont typeface="Noto Sans Symbols"/>
              <a:buChar char="•"/>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1" name="Google Shape;371;p58"/>
          <p:cNvSpPr txBox="1">
            <a:spLocks noGrp="1"/>
          </p:cNvSpPr>
          <p:nvPr>
            <p:ph type="body" idx="2"/>
          </p:nvPr>
        </p:nvSpPr>
        <p:spPr>
          <a:xfrm>
            <a:off x="457767" y="1435448"/>
            <a:ext cx="3008189" cy="4690318"/>
          </a:xfrm>
          <a:prstGeom prst="rect">
            <a:avLst/>
          </a:prstGeom>
          <a:noFill/>
          <a:ln>
            <a:noFill/>
          </a:ln>
        </p:spPr>
        <p:txBody>
          <a:bodyPr spcFirstLastPara="1" wrap="square" lIns="90850" tIns="45425" rIns="90850" bIns="45425" anchor="t" anchorCtr="0"/>
          <a:lstStyle>
            <a:lvl1pPr marL="457200" marR="0" lvl="0" indent="-228600" algn="l" rtl="0">
              <a:spcBef>
                <a:spcPts val="200"/>
              </a:spcBef>
              <a:spcAft>
                <a:spcPts val="0"/>
              </a:spcAft>
              <a:buClr>
                <a:schemeClr val="dk1"/>
              </a:buClr>
              <a:buSzPts val="1000"/>
              <a:buFont typeface="Times New Roman" panose="02020603050405020304"/>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160"/>
              </a:spcBef>
              <a:spcAft>
                <a:spcPts val="0"/>
              </a:spcAft>
              <a:buClr>
                <a:schemeClr val="accent2"/>
              </a:buClr>
              <a:buSzPts val="800"/>
              <a:buFont typeface="Noto Sans Symbols"/>
              <a:buNone/>
              <a:defRPr sz="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140"/>
              </a:spcBef>
              <a:spcAft>
                <a:spcPts val="0"/>
              </a:spcAft>
              <a:buClr>
                <a:schemeClr val="dk1"/>
              </a:buClr>
              <a:buSzPts val="700"/>
              <a:buFont typeface="Times New Roman" panose="02020603050405020304"/>
              <a:buNone/>
              <a:defRPr sz="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2" name="Google Shape;372;p58"/>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73" name="Google Shape;373;p58"/>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74" name="Google Shape;374;p58"/>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1792755" y="4800824"/>
            <a:ext cx="5486177" cy="567035"/>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1400" b="1"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7" name="Google Shape;377;p59"/>
          <p:cNvSpPr>
            <a:spLocks noGrp="1"/>
          </p:cNvSpPr>
          <p:nvPr>
            <p:ph type="pic" idx="2"/>
          </p:nvPr>
        </p:nvSpPr>
        <p:spPr>
          <a:xfrm>
            <a:off x="1792755" y="612800"/>
            <a:ext cx="5486177" cy="4114354"/>
          </a:xfrm>
          <a:prstGeom prst="rect">
            <a:avLst/>
          </a:prstGeom>
          <a:noFill/>
          <a:ln>
            <a:noFill/>
          </a:ln>
        </p:spPr>
        <p:txBody>
          <a:bodyPr spcFirstLastPara="1" wrap="square" lIns="90850" tIns="45425" rIns="90850" bIns="45425" anchor="t" anchorCtr="0"/>
          <a:lstStyle>
            <a:lvl1pPr marR="0" lvl="0" algn="l" rtl="0">
              <a:spcBef>
                <a:spcPts val="440"/>
              </a:spcBef>
              <a:spcAft>
                <a:spcPts val="0"/>
              </a:spcAft>
              <a:buClr>
                <a:schemeClr val="dk1"/>
              </a:buClr>
              <a:buSzPts val="2200"/>
              <a:buFont typeface="Times New Roman" panose="02020603050405020304"/>
              <a:buNone/>
              <a:def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400"/>
              </a:spcBef>
              <a:spcAft>
                <a:spcPts val="0"/>
              </a:spcAft>
              <a:buClr>
                <a:schemeClr val="accent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340"/>
              </a:spcBef>
              <a:spcAft>
                <a:spcPts val="0"/>
              </a:spcAft>
              <a:buClr>
                <a:schemeClr val="dk1"/>
              </a:buClr>
              <a:buSzPts val="1700"/>
              <a:buFont typeface="Times New Roman" panose="02020603050405020304"/>
              <a:buNone/>
              <a:defRPr sz="1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8" name="Google Shape;378;p59"/>
          <p:cNvSpPr txBox="1">
            <a:spLocks noGrp="1"/>
          </p:cNvSpPr>
          <p:nvPr>
            <p:ph type="body" idx="1"/>
          </p:nvPr>
        </p:nvSpPr>
        <p:spPr>
          <a:xfrm>
            <a:off x="1792755" y="5367860"/>
            <a:ext cx="5486177" cy="804788"/>
          </a:xfrm>
          <a:prstGeom prst="rect">
            <a:avLst/>
          </a:prstGeom>
          <a:noFill/>
          <a:ln>
            <a:noFill/>
          </a:ln>
        </p:spPr>
        <p:txBody>
          <a:bodyPr spcFirstLastPara="1" wrap="square" lIns="90850" tIns="45425" rIns="90850" bIns="45425" anchor="t" anchorCtr="0"/>
          <a:lstStyle>
            <a:lvl1pPr marL="457200" marR="0" lvl="0" indent="-228600" algn="l" rtl="0">
              <a:spcBef>
                <a:spcPts val="200"/>
              </a:spcBef>
              <a:spcAft>
                <a:spcPts val="0"/>
              </a:spcAft>
              <a:buClr>
                <a:schemeClr val="dk1"/>
              </a:buClr>
              <a:buSzPts val="1000"/>
              <a:buFont typeface="Times New Roman" panose="02020603050405020304"/>
              <a:buNone/>
              <a:def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228600" algn="l" rtl="0">
              <a:spcBef>
                <a:spcPts val="160"/>
              </a:spcBef>
              <a:spcAft>
                <a:spcPts val="0"/>
              </a:spcAft>
              <a:buClr>
                <a:schemeClr val="accent2"/>
              </a:buClr>
              <a:buSzPts val="800"/>
              <a:buFont typeface="Noto Sans Symbols"/>
              <a:buNone/>
              <a:defRPr sz="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228600" algn="l" rtl="0">
              <a:spcBef>
                <a:spcPts val="140"/>
              </a:spcBef>
              <a:spcAft>
                <a:spcPts val="0"/>
              </a:spcAft>
              <a:buClr>
                <a:schemeClr val="dk1"/>
              </a:buClr>
              <a:buSzPts val="700"/>
              <a:buFont typeface="Times New Roman" panose="02020603050405020304"/>
              <a:buNone/>
              <a:defRPr sz="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20"/>
              </a:spcBef>
              <a:spcAft>
                <a:spcPts val="0"/>
              </a:spcAft>
              <a:buClr>
                <a:schemeClr val="dk2"/>
              </a:buClr>
              <a:buSzPts val="600"/>
              <a:buFont typeface="Noto Sans Symbols"/>
              <a:buNone/>
              <a:defRPr sz="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79" name="Google Shape;379;p59"/>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80" name="Google Shape;380;p59"/>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81" name="Google Shape;381;p59"/>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2"/>
        <p:cNvGrpSpPr/>
        <p:nvPr/>
      </p:nvGrpSpPr>
      <p:grpSpPr>
        <a:xfrm>
          <a:off x="0" y="0"/>
          <a:ext cx="0" cy="0"/>
          <a:chOff x="0" y="0"/>
          <a:chExt cx="0" cy="0"/>
        </a:xfrm>
      </p:grpSpPr>
      <p:sp>
        <p:nvSpPr>
          <p:cNvPr id="383" name="Google Shape;383;p60"/>
          <p:cNvSpPr txBox="1">
            <a:spLocks noGrp="1"/>
          </p:cNvSpPr>
          <p:nvPr>
            <p:ph type="title"/>
          </p:nvPr>
        </p:nvSpPr>
        <p:spPr>
          <a:xfrm>
            <a:off x="1067202" y="380628"/>
            <a:ext cx="777217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84" name="Google Shape;384;p60"/>
          <p:cNvSpPr txBox="1">
            <a:spLocks noGrp="1"/>
          </p:cNvSpPr>
          <p:nvPr>
            <p:ph type="body" idx="1"/>
          </p:nvPr>
        </p:nvSpPr>
        <p:spPr>
          <a:xfrm rot="5400000">
            <a:off x="2889871" y="-61368"/>
            <a:ext cx="4113237" cy="7769944"/>
          </a:xfrm>
          <a:prstGeom prst="rect">
            <a:avLst/>
          </a:prstGeom>
          <a:noFill/>
          <a:ln>
            <a:noFill/>
          </a:ln>
        </p:spPr>
        <p:txBody>
          <a:bodyPr spcFirstLastPara="1" wrap="square" lIns="90850" tIns="45425" rIns="90850"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85" name="Google Shape;385;p60"/>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86" name="Google Shape;386;p60"/>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87" name="Google Shape;387;p60"/>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8"/>
        <p:cNvGrpSpPr/>
        <p:nvPr/>
      </p:nvGrpSpPr>
      <p:grpSpPr>
        <a:xfrm>
          <a:off x="0" y="0"/>
          <a:ext cx="0" cy="0"/>
          <a:chOff x="0" y="0"/>
          <a:chExt cx="0" cy="0"/>
        </a:xfrm>
      </p:grpSpPr>
      <p:sp>
        <p:nvSpPr>
          <p:cNvPr id="389" name="Google Shape;389;p61"/>
          <p:cNvSpPr txBox="1">
            <a:spLocks noGrp="1"/>
          </p:cNvSpPr>
          <p:nvPr>
            <p:ph type="title"/>
          </p:nvPr>
        </p:nvSpPr>
        <p:spPr>
          <a:xfrm rot="5400000">
            <a:off x="5117271" y="2158194"/>
            <a:ext cx="5499571" cy="1944439"/>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90" name="Google Shape;390;p61"/>
          <p:cNvSpPr txBox="1">
            <a:spLocks noGrp="1"/>
          </p:cNvSpPr>
          <p:nvPr>
            <p:ph type="body" idx="1"/>
          </p:nvPr>
        </p:nvSpPr>
        <p:spPr>
          <a:xfrm rot="5400000">
            <a:off x="1174813" y="267333"/>
            <a:ext cx="5499571" cy="5726162"/>
          </a:xfrm>
          <a:prstGeom prst="rect">
            <a:avLst/>
          </a:prstGeom>
          <a:noFill/>
          <a:ln>
            <a:noFill/>
          </a:ln>
        </p:spPr>
        <p:txBody>
          <a:bodyPr spcFirstLastPara="1" wrap="square" lIns="90850" tIns="45425" rIns="90850"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91" name="Google Shape;391;p61"/>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92" name="Google Shape;392;p61"/>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93" name="Google Shape;393;p61"/>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2"/>
        <p:cNvGrpSpPr/>
        <p:nvPr/>
      </p:nvGrpSpPr>
      <p:grpSpPr>
        <a:xfrm>
          <a:off x="0" y="0"/>
          <a:ext cx="0" cy="0"/>
          <a:chOff x="0" y="0"/>
          <a:chExt cx="0" cy="0"/>
        </a:xfrm>
      </p:grpSpPr>
      <p:sp>
        <p:nvSpPr>
          <p:cNvPr id="403" name="Google Shape;403;p63"/>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04" name="Google Shape;404;p63"/>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05" name="Google Shape;405;p63"/>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6"/>
        <p:cNvGrpSpPr/>
        <p:nvPr/>
      </p:nvGrpSpPr>
      <p:grpSpPr>
        <a:xfrm>
          <a:off x="0" y="0"/>
          <a:ext cx="0" cy="0"/>
          <a:chOff x="0" y="0"/>
          <a:chExt cx="0" cy="0"/>
        </a:xfrm>
      </p:grpSpPr>
      <p:sp>
        <p:nvSpPr>
          <p:cNvPr id="407" name="Google Shape;407;p64"/>
          <p:cNvSpPr txBox="1">
            <a:spLocks noGrp="1"/>
          </p:cNvSpPr>
          <p:nvPr>
            <p:ph type="ctrTitle"/>
          </p:nvPr>
        </p:nvSpPr>
        <p:spPr>
          <a:xfrm>
            <a:off x="685800" y="2130426"/>
            <a:ext cx="7772400" cy="1470025"/>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08" name="Google Shape;408;p64"/>
          <p:cNvSpPr txBox="1">
            <a:spLocks noGrp="1"/>
          </p:cNvSpPr>
          <p:nvPr>
            <p:ph type="subTitle" idx="1"/>
          </p:nvPr>
        </p:nvSpPr>
        <p:spPr>
          <a:xfrm>
            <a:off x="1371600" y="3886200"/>
            <a:ext cx="6400800" cy="1752600"/>
          </a:xfrm>
          <a:prstGeom prst="rect">
            <a:avLst/>
          </a:prstGeom>
          <a:noFill/>
          <a:ln>
            <a:noFill/>
          </a:ln>
        </p:spPr>
        <p:txBody>
          <a:bodyPr spcFirstLastPara="1" wrap="square" lIns="91250" tIns="45625" rIns="91250" bIns="45625"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ctr" rtl="0">
              <a:spcBef>
                <a:spcPts val="560"/>
              </a:spcBef>
              <a:spcAft>
                <a:spcPts val="0"/>
              </a:spcAft>
              <a:buClr>
                <a:schemeClr val="accent2"/>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spcBef>
                <a:spcPts val="400"/>
              </a:spcBef>
              <a:spcAft>
                <a:spcPts val="0"/>
              </a:spcAft>
              <a:buClr>
                <a:schemeClr val="dk2"/>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spcBef>
                <a:spcPts val="400"/>
              </a:spcBef>
              <a:spcAft>
                <a:spcPts val="0"/>
              </a:spcAft>
              <a:buClr>
                <a:schemeClr val="dk2"/>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09" name="Google Shape;409;p64"/>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10" name="Google Shape;410;p64"/>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11" name="Google Shape;411;p64"/>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2"/>
        <p:cNvGrpSpPr/>
        <p:nvPr/>
      </p:nvGrpSpPr>
      <p:grpSpPr>
        <a:xfrm>
          <a:off x="0" y="0"/>
          <a:ext cx="0" cy="0"/>
          <a:chOff x="0" y="0"/>
          <a:chExt cx="0" cy="0"/>
        </a:xfrm>
      </p:grpSpPr>
      <p:sp>
        <p:nvSpPr>
          <p:cNvPr id="413" name="Google Shape;413;p65"/>
          <p:cNvSpPr txBox="1">
            <a:spLocks noGrp="1"/>
          </p:cNvSpPr>
          <p:nvPr>
            <p:ph type="title"/>
          </p:nvPr>
        </p:nvSpPr>
        <p:spPr>
          <a:xfrm>
            <a:off x="1066800" y="381000"/>
            <a:ext cx="77724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14" name="Google Shape;414;p65"/>
          <p:cNvSpPr txBox="1">
            <a:spLocks noGrp="1"/>
          </p:cNvSpPr>
          <p:nvPr>
            <p:ph type="body" idx="1"/>
          </p:nvPr>
        </p:nvSpPr>
        <p:spPr>
          <a:xfrm>
            <a:off x="1062039" y="1766888"/>
            <a:ext cx="7769225" cy="4113212"/>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15" name="Google Shape;415;p65"/>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16" name="Google Shape;416;p65"/>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17" name="Google Shape;417;p65"/>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Noto Sans Symbols"/>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Noto Sans Symbols"/>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Noto Sans Symbols"/>
              <a:buChar char="▪"/>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Noto Sans Symbols"/>
              <a:buChar char="▪"/>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50" name="Google Shape;50;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 name="Google Shape;51;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2" name="Google Shape;52;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8"/>
        <p:cNvGrpSpPr/>
        <p:nvPr/>
      </p:nvGrpSpPr>
      <p:grpSpPr>
        <a:xfrm>
          <a:off x="0" y="0"/>
          <a:ext cx="0" cy="0"/>
          <a:chOff x="0" y="0"/>
          <a:chExt cx="0" cy="0"/>
        </a:xfrm>
      </p:grpSpPr>
      <p:sp>
        <p:nvSpPr>
          <p:cNvPr id="419" name="Google Shape;419;p66"/>
          <p:cNvSpPr txBox="1">
            <a:spLocks noGrp="1"/>
          </p:cNvSpPr>
          <p:nvPr>
            <p:ph type="title"/>
          </p:nvPr>
        </p:nvSpPr>
        <p:spPr>
          <a:xfrm>
            <a:off x="722313" y="4406936"/>
            <a:ext cx="7772400" cy="1362075"/>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20" name="Google Shape;420;p66"/>
          <p:cNvSpPr txBox="1">
            <a:spLocks noGrp="1"/>
          </p:cNvSpPr>
          <p:nvPr>
            <p:ph type="body" idx="1"/>
          </p:nvPr>
        </p:nvSpPr>
        <p:spPr>
          <a:xfrm>
            <a:off x="722313" y="2906749"/>
            <a:ext cx="7772400" cy="1500187"/>
          </a:xfrm>
          <a:prstGeom prst="rect">
            <a:avLst/>
          </a:prstGeom>
          <a:noFill/>
          <a:ln>
            <a:noFill/>
          </a:ln>
        </p:spPr>
        <p:txBody>
          <a:bodyPr spcFirstLastPara="1" wrap="square" lIns="91250" tIns="45625" rIns="91250" bIns="45625"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accent2"/>
              </a:buClr>
              <a:buSzPts val="1800"/>
              <a:buFont typeface="Noto Sans Symbols"/>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280"/>
              </a:spcBef>
              <a:spcAft>
                <a:spcPts val="0"/>
              </a:spcAft>
              <a:buClr>
                <a:schemeClr val="dk2"/>
              </a:buClr>
              <a:buSzPts val="1400"/>
              <a:buFont typeface="Noto Sans Symbols"/>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21" name="Google Shape;421;p66"/>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22" name="Google Shape;422;p66"/>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23" name="Google Shape;423;p66"/>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1066800" y="381000"/>
            <a:ext cx="77724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26" name="Google Shape;426;p67"/>
          <p:cNvSpPr txBox="1">
            <a:spLocks noGrp="1"/>
          </p:cNvSpPr>
          <p:nvPr>
            <p:ph type="body" idx="1"/>
          </p:nvPr>
        </p:nvSpPr>
        <p:spPr>
          <a:xfrm>
            <a:off x="1062038" y="1766888"/>
            <a:ext cx="3808412" cy="4113212"/>
          </a:xfrm>
          <a:prstGeom prst="rect">
            <a:avLst/>
          </a:prstGeom>
          <a:noFill/>
          <a:ln>
            <a:noFill/>
          </a:ln>
        </p:spPr>
        <p:txBody>
          <a:bodyPr spcFirstLastPara="1" wrap="square" lIns="91250" tIns="45625" rIns="91250" bIns="4562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27" name="Google Shape;427;p67"/>
          <p:cNvSpPr txBox="1">
            <a:spLocks noGrp="1"/>
          </p:cNvSpPr>
          <p:nvPr>
            <p:ph type="body" idx="2"/>
          </p:nvPr>
        </p:nvSpPr>
        <p:spPr>
          <a:xfrm>
            <a:off x="5022850" y="1766888"/>
            <a:ext cx="3808413" cy="4113212"/>
          </a:xfrm>
          <a:prstGeom prst="rect">
            <a:avLst/>
          </a:prstGeom>
          <a:noFill/>
          <a:ln>
            <a:noFill/>
          </a:ln>
        </p:spPr>
        <p:txBody>
          <a:bodyPr spcFirstLastPara="1" wrap="square" lIns="91250" tIns="45625" rIns="91250" bIns="4562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spcBef>
                <a:spcPts val="360"/>
              </a:spcBef>
              <a:spcAft>
                <a:spcPts val="0"/>
              </a:spcAft>
              <a:buClr>
                <a:schemeClr val="dk2"/>
              </a:buClr>
              <a:buSzPts val="1800"/>
              <a:buFont typeface="Noto Sans Symbols"/>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28" name="Google Shape;428;p67"/>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29" name="Google Shape;429;p67"/>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30" name="Google Shape;430;p67"/>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1"/>
        <p:cNvGrpSpPr/>
        <p:nvPr/>
      </p:nvGrpSpPr>
      <p:grpSpPr>
        <a:xfrm>
          <a:off x="0" y="0"/>
          <a:ext cx="0" cy="0"/>
          <a:chOff x="0" y="0"/>
          <a:chExt cx="0" cy="0"/>
        </a:xfrm>
      </p:grpSpPr>
      <p:sp>
        <p:nvSpPr>
          <p:cNvPr id="432" name="Google Shape;432;p68"/>
          <p:cNvSpPr txBox="1">
            <a:spLocks noGrp="1"/>
          </p:cNvSpPr>
          <p:nvPr>
            <p:ph type="title"/>
          </p:nvPr>
        </p:nvSpPr>
        <p:spPr>
          <a:xfrm>
            <a:off x="457200" y="274638"/>
            <a:ext cx="82296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33" name="Google Shape;433;p68"/>
          <p:cNvSpPr txBox="1">
            <a:spLocks noGrp="1"/>
          </p:cNvSpPr>
          <p:nvPr>
            <p:ph type="body" idx="1"/>
          </p:nvPr>
        </p:nvSpPr>
        <p:spPr>
          <a:xfrm>
            <a:off x="457200" y="1535113"/>
            <a:ext cx="4040188" cy="639762"/>
          </a:xfrm>
          <a:prstGeom prst="rect">
            <a:avLst/>
          </a:prstGeom>
          <a:noFill/>
          <a:ln>
            <a:noFill/>
          </a:ln>
        </p:spPr>
        <p:txBody>
          <a:bodyPr spcFirstLastPara="1" wrap="square" lIns="91250" tIns="45625" rIns="91250" bIns="4562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34" name="Google Shape;434;p68"/>
          <p:cNvSpPr txBox="1">
            <a:spLocks noGrp="1"/>
          </p:cNvSpPr>
          <p:nvPr>
            <p:ph type="body" idx="2"/>
          </p:nvPr>
        </p:nvSpPr>
        <p:spPr>
          <a:xfrm>
            <a:off x="457200" y="2174875"/>
            <a:ext cx="4040188" cy="3951288"/>
          </a:xfrm>
          <a:prstGeom prst="rect">
            <a:avLst/>
          </a:prstGeom>
          <a:noFill/>
          <a:ln>
            <a:noFill/>
          </a:ln>
        </p:spPr>
        <p:txBody>
          <a:bodyPr spcFirstLastPara="1" wrap="square" lIns="91250" tIns="45625" rIns="91250" bIns="4562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35" name="Google Shape;435;p68"/>
          <p:cNvSpPr txBox="1">
            <a:spLocks noGrp="1"/>
          </p:cNvSpPr>
          <p:nvPr>
            <p:ph type="body" idx="3"/>
          </p:nvPr>
        </p:nvSpPr>
        <p:spPr>
          <a:xfrm>
            <a:off x="4645026" y="1535113"/>
            <a:ext cx="4041775" cy="639762"/>
          </a:xfrm>
          <a:prstGeom prst="rect">
            <a:avLst/>
          </a:prstGeom>
          <a:noFill/>
          <a:ln>
            <a:noFill/>
          </a:ln>
        </p:spPr>
        <p:txBody>
          <a:bodyPr spcFirstLastPara="1" wrap="square" lIns="91250" tIns="45625" rIns="91250" bIns="4562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320"/>
              </a:spcBef>
              <a:spcAft>
                <a:spcPts val="0"/>
              </a:spcAft>
              <a:buClr>
                <a:schemeClr val="dk2"/>
              </a:buClr>
              <a:buSzPts val="1600"/>
              <a:buFont typeface="Noto Sans Symbols"/>
              <a:buNone/>
              <a:defRPr sz="16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36" name="Google Shape;436;p68"/>
          <p:cNvSpPr txBox="1">
            <a:spLocks noGrp="1"/>
          </p:cNvSpPr>
          <p:nvPr>
            <p:ph type="body" idx="4"/>
          </p:nvPr>
        </p:nvSpPr>
        <p:spPr>
          <a:xfrm>
            <a:off x="4645026" y="2174875"/>
            <a:ext cx="4041775" cy="3951288"/>
          </a:xfrm>
          <a:prstGeom prst="rect">
            <a:avLst/>
          </a:prstGeom>
          <a:noFill/>
          <a:ln>
            <a:noFill/>
          </a:ln>
        </p:spPr>
        <p:txBody>
          <a:bodyPr spcFirstLastPara="1" wrap="square" lIns="91250" tIns="45625" rIns="91250" bIns="4562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30200" algn="l" rtl="0">
              <a:spcBef>
                <a:spcPts val="320"/>
              </a:spcBef>
              <a:spcAft>
                <a:spcPts val="0"/>
              </a:spcAft>
              <a:buClr>
                <a:schemeClr val="dk2"/>
              </a:buClr>
              <a:buSzPts val="1600"/>
              <a:buFont typeface="Noto Sans Symbols"/>
              <a:buChar char="•"/>
              <a:defRPr sz="1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37" name="Google Shape;437;p68"/>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38" name="Google Shape;438;p68"/>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39" name="Google Shape;439;p68"/>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0"/>
        <p:cNvGrpSpPr/>
        <p:nvPr/>
      </p:nvGrpSpPr>
      <p:grpSpPr>
        <a:xfrm>
          <a:off x="0" y="0"/>
          <a:ext cx="0" cy="0"/>
          <a:chOff x="0" y="0"/>
          <a:chExt cx="0" cy="0"/>
        </a:xfrm>
      </p:grpSpPr>
      <p:sp>
        <p:nvSpPr>
          <p:cNvPr id="441" name="Google Shape;441;p69"/>
          <p:cNvSpPr txBox="1">
            <a:spLocks noGrp="1"/>
          </p:cNvSpPr>
          <p:nvPr>
            <p:ph type="title"/>
          </p:nvPr>
        </p:nvSpPr>
        <p:spPr>
          <a:xfrm>
            <a:off x="1066800" y="381000"/>
            <a:ext cx="77724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42" name="Google Shape;442;p69"/>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43" name="Google Shape;443;p69"/>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44" name="Google Shape;444;p69"/>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5"/>
        <p:cNvGrpSpPr/>
        <p:nvPr/>
      </p:nvGrpSpPr>
      <p:grpSpPr>
        <a:xfrm>
          <a:off x="0" y="0"/>
          <a:ext cx="0" cy="0"/>
          <a:chOff x="0" y="0"/>
          <a:chExt cx="0" cy="0"/>
        </a:xfrm>
      </p:grpSpPr>
      <p:sp>
        <p:nvSpPr>
          <p:cNvPr id="446" name="Google Shape;446;p70"/>
          <p:cNvSpPr txBox="1">
            <a:spLocks noGrp="1"/>
          </p:cNvSpPr>
          <p:nvPr>
            <p:ph type="title"/>
          </p:nvPr>
        </p:nvSpPr>
        <p:spPr>
          <a:xfrm>
            <a:off x="457202" y="273050"/>
            <a:ext cx="3008313" cy="116205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47" name="Google Shape;447;p70"/>
          <p:cNvSpPr txBox="1">
            <a:spLocks noGrp="1"/>
          </p:cNvSpPr>
          <p:nvPr>
            <p:ph type="body" idx="1"/>
          </p:nvPr>
        </p:nvSpPr>
        <p:spPr>
          <a:xfrm>
            <a:off x="3575050" y="273086"/>
            <a:ext cx="5111750" cy="5853113"/>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48" name="Google Shape;448;p70"/>
          <p:cNvSpPr txBox="1">
            <a:spLocks noGrp="1"/>
          </p:cNvSpPr>
          <p:nvPr>
            <p:ph type="body" idx="2"/>
          </p:nvPr>
        </p:nvSpPr>
        <p:spPr>
          <a:xfrm>
            <a:off x="457202" y="1435101"/>
            <a:ext cx="3008313" cy="4691063"/>
          </a:xfrm>
          <a:prstGeom prst="rect">
            <a:avLst/>
          </a:prstGeom>
          <a:noFill/>
          <a:ln>
            <a:noFill/>
          </a:ln>
        </p:spPr>
        <p:txBody>
          <a:bodyPr spcFirstLastPara="1" wrap="square" lIns="91250" tIns="45625" rIns="91250" bIns="4562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2"/>
              </a:buClr>
              <a:buSzPts val="900"/>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2"/>
              </a:buClr>
              <a:buSzPts val="900"/>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49" name="Google Shape;449;p70"/>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50" name="Google Shape;450;p70"/>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51" name="Google Shape;451;p70"/>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2"/>
        <p:cNvGrpSpPr/>
        <p:nvPr/>
      </p:nvGrpSpPr>
      <p:grpSpPr>
        <a:xfrm>
          <a:off x="0" y="0"/>
          <a:ext cx="0" cy="0"/>
          <a:chOff x="0" y="0"/>
          <a:chExt cx="0" cy="0"/>
        </a:xfrm>
      </p:grpSpPr>
      <p:sp>
        <p:nvSpPr>
          <p:cNvPr id="453" name="Google Shape;453;p71"/>
          <p:cNvSpPr txBox="1">
            <a:spLocks noGrp="1"/>
          </p:cNvSpPr>
          <p:nvPr>
            <p:ph type="title"/>
          </p:nvPr>
        </p:nvSpPr>
        <p:spPr>
          <a:xfrm>
            <a:off x="1792288" y="4800600"/>
            <a:ext cx="5486400" cy="566738"/>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54" name="Google Shape;454;p71"/>
          <p:cNvSpPr>
            <a:spLocks noGrp="1"/>
          </p:cNvSpPr>
          <p:nvPr>
            <p:ph type="pic" idx="2"/>
          </p:nvPr>
        </p:nvSpPr>
        <p:spPr>
          <a:xfrm>
            <a:off x="1792288" y="612775"/>
            <a:ext cx="5486400" cy="4114800"/>
          </a:xfrm>
          <a:prstGeom prst="rect">
            <a:avLst/>
          </a:prstGeom>
          <a:noFill/>
          <a:ln>
            <a:noFill/>
          </a:ln>
        </p:spPr>
        <p:txBody>
          <a:bodyPr spcFirstLastPara="1" wrap="square" lIns="91250" tIns="45625" rIns="91250" bIns="45625"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accent2"/>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2"/>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2"/>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400"/>
              </a:spcBef>
              <a:spcAft>
                <a:spcPts val="0"/>
              </a:spcAft>
              <a:buClr>
                <a:schemeClr val="dk2"/>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55" name="Google Shape;455;p71"/>
          <p:cNvSpPr txBox="1">
            <a:spLocks noGrp="1"/>
          </p:cNvSpPr>
          <p:nvPr>
            <p:ph type="body" idx="1"/>
          </p:nvPr>
        </p:nvSpPr>
        <p:spPr>
          <a:xfrm>
            <a:off x="1792288" y="5367338"/>
            <a:ext cx="5486400" cy="804862"/>
          </a:xfrm>
          <a:prstGeom prst="rect">
            <a:avLst/>
          </a:prstGeom>
          <a:noFill/>
          <a:ln>
            <a:noFill/>
          </a:ln>
        </p:spPr>
        <p:txBody>
          <a:bodyPr spcFirstLastPara="1" wrap="square" lIns="91250" tIns="45625" rIns="91250" bIns="4562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2"/>
              </a:buClr>
              <a:buSzPts val="900"/>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2"/>
              </a:buClr>
              <a:buSzPts val="900"/>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2"/>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56" name="Google Shape;456;p71"/>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57" name="Google Shape;457;p71"/>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58" name="Google Shape;458;p71"/>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9"/>
        <p:cNvGrpSpPr/>
        <p:nvPr/>
      </p:nvGrpSpPr>
      <p:grpSpPr>
        <a:xfrm>
          <a:off x="0" y="0"/>
          <a:ext cx="0" cy="0"/>
          <a:chOff x="0" y="0"/>
          <a:chExt cx="0" cy="0"/>
        </a:xfrm>
      </p:grpSpPr>
      <p:sp>
        <p:nvSpPr>
          <p:cNvPr id="460" name="Google Shape;460;p72"/>
          <p:cNvSpPr txBox="1">
            <a:spLocks noGrp="1"/>
          </p:cNvSpPr>
          <p:nvPr>
            <p:ph type="title"/>
          </p:nvPr>
        </p:nvSpPr>
        <p:spPr>
          <a:xfrm>
            <a:off x="1066800" y="381000"/>
            <a:ext cx="77724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61" name="Google Shape;461;p72"/>
          <p:cNvSpPr txBox="1">
            <a:spLocks noGrp="1"/>
          </p:cNvSpPr>
          <p:nvPr>
            <p:ph type="body" idx="1"/>
          </p:nvPr>
        </p:nvSpPr>
        <p:spPr>
          <a:xfrm rot="5400000">
            <a:off x="2890046" y="-61119"/>
            <a:ext cx="4113212" cy="7769225"/>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62" name="Google Shape;462;p72"/>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63" name="Google Shape;463;p72"/>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64" name="Google Shape;464;p72"/>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5"/>
        <p:cNvGrpSpPr/>
        <p:nvPr/>
      </p:nvGrpSpPr>
      <p:grpSpPr>
        <a:xfrm>
          <a:off x="0" y="0"/>
          <a:ext cx="0" cy="0"/>
          <a:chOff x="0" y="0"/>
          <a:chExt cx="0" cy="0"/>
        </a:xfrm>
      </p:grpSpPr>
      <p:sp>
        <p:nvSpPr>
          <p:cNvPr id="466" name="Google Shape;466;p73"/>
          <p:cNvSpPr txBox="1">
            <a:spLocks noGrp="1"/>
          </p:cNvSpPr>
          <p:nvPr>
            <p:ph type="title"/>
          </p:nvPr>
        </p:nvSpPr>
        <p:spPr>
          <a:xfrm rot="5400000">
            <a:off x="5118100" y="2159000"/>
            <a:ext cx="5499100" cy="19431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67" name="Google Shape;467;p73"/>
          <p:cNvSpPr txBox="1">
            <a:spLocks noGrp="1"/>
          </p:cNvSpPr>
          <p:nvPr>
            <p:ph type="body" idx="1"/>
          </p:nvPr>
        </p:nvSpPr>
        <p:spPr>
          <a:xfrm rot="5400000">
            <a:off x="1153319" y="289719"/>
            <a:ext cx="5499100" cy="5681662"/>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468" name="Google Shape;468;p73"/>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69" name="Google Shape;469;p73"/>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70" name="Google Shape;470;p73"/>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7"/>
        <p:cNvGrpSpPr/>
        <p:nvPr/>
      </p:nvGrpSpPr>
      <p:grpSpPr>
        <a:xfrm>
          <a:off x="0" y="0"/>
          <a:ext cx="0" cy="0"/>
          <a:chOff x="0" y="0"/>
          <a:chExt cx="0" cy="0"/>
        </a:xfrm>
      </p:grpSpPr>
      <p:sp>
        <p:nvSpPr>
          <p:cNvPr id="478" name="Google Shape;478;p75"/>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79" name="Google Shape;479;p75"/>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0" name="Google Shape;480;p7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1" name="Google Shape;481;p7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2" name="Google Shape;482;p7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3"/>
        <p:cNvGrpSpPr/>
        <p:nvPr/>
      </p:nvGrpSpPr>
      <p:grpSpPr>
        <a:xfrm>
          <a:off x="0" y="0"/>
          <a:ext cx="0" cy="0"/>
          <a:chOff x="0" y="0"/>
          <a:chExt cx="0" cy="0"/>
        </a:xfrm>
      </p:grpSpPr>
      <p:sp>
        <p:nvSpPr>
          <p:cNvPr id="484" name="Google Shape;484;p76"/>
          <p:cNvSpPr txBox="1">
            <a:spLocks noGrp="1"/>
          </p:cNvSpPr>
          <p:nvPr>
            <p:ph type="ctrTitle"/>
          </p:nvPr>
        </p:nvSpPr>
        <p:spPr>
          <a:xfrm>
            <a:off x="685800" y="22860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85" name="Google Shape;485;p76"/>
          <p:cNvSpPr txBox="1">
            <a:spLocks noGrp="1"/>
          </p:cNvSpPr>
          <p:nvPr>
            <p:ph type="subTitle" idx="1"/>
          </p:nvPr>
        </p:nvSpPr>
        <p:spPr>
          <a:xfrm>
            <a:off x="1371600" y="3886200"/>
            <a:ext cx="6400800" cy="1752600"/>
          </a:xfrm>
          <a:prstGeom prst="rect">
            <a:avLst/>
          </a:prstGeom>
          <a:noFill/>
          <a:ln>
            <a:noFill/>
          </a:ln>
        </p:spPr>
        <p:txBody>
          <a:bodyPr spcFirstLastPara="1" wrap="square" lIns="91375" tIns="45675" rIns="91375" bIns="45675" anchor="t" anchorCtr="0"/>
          <a:lstStyle>
            <a:lvl1pPr marR="0" lvl="0" algn="ctr"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6" name="Google Shape;486;p7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7" name="Google Shape;487;p7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88" name="Google Shape;488;p7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09538" y="609600"/>
            <a:ext cx="8999537"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55" name="Google Shape;55;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6" name="Google Shape;56;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9"/>
        <p:cNvGrpSpPr/>
        <p:nvPr/>
      </p:nvGrpSpPr>
      <p:grpSpPr>
        <a:xfrm>
          <a:off x="0" y="0"/>
          <a:ext cx="0" cy="0"/>
          <a:chOff x="0" y="0"/>
          <a:chExt cx="0" cy="0"/>
        </a:xfrm>
      </p:grpSpPr>
      <p:sp>
        <p:nvSpPr>
          <p:cNvPr id="490" name="Google Shape;490;p77"/>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91" name="Google Shape;491;p77"/>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92" name="Google Shape;492;p7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93" name="Google Shape;493;p7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94" name="Google Shape;494;p7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5"/>
        <p:cNvGrpSpPr/>
        <p:nvPr/>
      </p:nvGrpSpPr>
      <p:grpSpPr>
        <a:xfrm>
          <a:off x="0" y="0"/>
          <a:ext cx="0" cy="0"/>
          <a:chOff x="0" y="0"/>
          <a:chExt cx="0" cy="0"/>
        </a:xfrm>
      </p:grpSpPr>
      <p:sp>
        <p:nvSpPr>
          <p:cNvPr id="496" name="Google Shape;496;p78"/>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97" name="Google Shape;497;p78"/>
          <p:cNvSpPr txBox="1">
            <a:spLocks noGrp="1"/>
          </p:cNvSpPr>
          <p:nvPr>
            <p:ph type="body" idx="1"/>
          </p:nvPr>
        </p:nvSpPr>
        <p:spPr>
          <a:xfrm>
            <a:off x="6858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98" name="Google Shape;498;p78"/>
          <p:cNvSpPr txBox="1">
            <a:spLocks noGrp="1"/>
          </p:cNvSpPr>
          <p:nvPr>
            <p:ph type="body" idx="2"/>
          </p:nvPr>
        </p:nvSpPr>
        <p:spPr>
          <a:xfrm>
            <a:off x="46482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99" name="Google Shape;499;p78"/>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0" name="Google Shape;500;p78"/>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1" name="Google Shape;501;p78"/>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2"/>
        <p:cNvGrpSpPr/>
        <p:nvPr/>
      </p:nvGrpSpPr>
      <p:grpSpPr>
        <a:xfrm>
          <a:off x="0" y="0"/>
          <a:ext cx="0" cy="0"/>
          <a:chOff x="0" y="0"/>
          <a:chExt cx="0" cy="0"/>
        </a:xfrm>
      </p:grpSpPr>
      <p:sp>
        <p:nvSpPr>
          <p:cNvPr id="503" name="Google Shape;503;p79"/>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04" name="Google Shape;504;p79"/>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5" name="Google Shape;505;p79"/>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6" name="Google Shape;506;p79"/>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7" name="Google Shape;507;p79"/>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8" name="Google Shape;508;p79"/>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09" name="Google Shape;509;p79"/>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0" name="Google Shape;510;p79"/>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1"/>
        <p:cNvGrpSpPr/>
        <p:nvPr/>
      </p:nvGrpSpPr>
      <p:grpSpPr>
        <a:xfrm>
          <a:off x="0" y="0"/>
          <a:ext cx="0" cy="0"/>
          <a:chOff x="0" y="0"/>
          <a:chExt cx="0" cy="0"/>
        </a:xfrm>
      </p:grpSpPr>
      <p:sp>
        <p:nvSpPr>
          <p:cNvPr id="512" name="Google Shape;512;p80"/>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13" name="Google Shape;513;p80"/>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4" name="Google Shape;514;p80"/>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5" name="Google Shape;515;p80"/>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6"/>
        <p:cNvGrpSpPr/>
        <p:nvPr/>
      </p:nvGrpSpPr>
      <p:grpSpPr>
        <a:xfrm>
          <a:off x="0" y="0"/>
          <a:ext cx="0" cy="0"/>
          <a:chOff x="0" y="0"/>
          <a:chExt cx="0" cy="0"/>
        </a:xfrm>
      </p:grpSpPr>
      <p:sp>
        <p:nvSpPr>
          <p:cNvPr id="517" name="Google Shape;517;p81"/>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8" name="Google Shape;518;p81"/>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19" name="Google Shape;519;p81"/>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0"/>
        <p:cNvGrpSpPr/>
        <p:nvPr/>
      </p:nvGrpSpPr>
      <p:grpSpPr>
        <a:xfrm>
          <a:off x="0" y="0"/>
          <a:ext cx="0" cy="0"/>
          <a:chOff x="0" y="0"/>
          <a:chExt cx="0" cy="0"/>
        </a:xfrm>
      </p:grpSpPr>
      <p:sp>
        <p:nvSpPr>
          <p:cNvPr id="521" name="Google Shape;521;p82"/>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22" name="Google Shape;522;p82"/>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23" name="Google Shape;523;p82"/>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24" name="Google Shape;524;p8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25" name="Google Shape;525;p8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26" name="Google Shape;526;p8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7"/>
        <p:cNvGrpSpPr/>
        <p:nvPr/>
      </p:nvGrpSpPr>
      <p:grpSpPr>
        <a:xfrm>
          <a:off x="0" y="0"/>
          <a:ext cx="0" cy="0"/>
          <a:chOff x="0" y="0"/>
          <a:chExt cx="0" cy="0"/>
        </a:xfrm>
      </p:grpSpPr>
      <p:sp>
        <p:nvSpPr>
          <p:cNvPr id="528" name="Google Shape;528;p83"/>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29" name="Google Shape;529;p83"/>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0" name="Google Shape;530;p83"/>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1" name="Google Shape;531;p8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2" name="Google Shape;532;p8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3" name="Google Shape;533;p8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4"/>
        <p:cNvGrpSpPr/>
        <p:nvPr/>
      </p:nvGrpSpPr>
      <p:grpSpPr>
        <a:xfrm>
          <a:off x="0" y="0"/>
          <a:ext cx="0" cy="0"/>
          <a:chOff x="0" y="0"/>
          <a:chExt cx="0" cy="0"/>
        </a:xfrm>
      </p:grpSpPr>
      <p:sp>
        <p:nvSpPr>
          <p:cNvPr id="535" name="Google Shape;535;p84"/>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36" name="Google Shape;536;p84"/>
          <p:cNvSpPr txBox="1">
            <a:spLocks noGrp="1"/>
          </p:cNvSpPr>
          <p:nvPr>
            <p:ph type="body" idx="1"/>
          </p:nvPr>
        </p:nvSpPr>
        <p:spPr>
          <a:xfrm rot="5400000">
            <a:off x="2514600" y="152400"/>
            <a:ext cx="4114800" cy="77724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7" name="Google Shape;537;p8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8" name="Google Shape;538;p8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9" name="Google Shape;539;p8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0"/>
        <p:cNvGrpSpPr/>
        <p:nvPr/>
      </p:nvGrpSpPr>
      <p:grpSpPr>
        <a:xfrm>
          <a:off x="0" y="0"/>
          <a:ext cx="0" cy="0"/>
          <a:chOff x="0" y="0"/>
          <a:chExt cx="0" cy="0"/>
        </a:xfrm>
      </p:grpSpPr>
      <p:sp>
        <p:nvSpPr>
          <p:cNvPr id="541" name="Google Shape;541;p85"/>
          <p:cNvSpPr txBox="1">
            <a:spLocks noGrp="1"/>
          </p:cNvSpPr>
          <p:nvPr>
            <p:ph type="title"/>
          </p:nvPr>
        </p:nvSpPr>
        <p:spPr>
          <a:xfrm rot="5400000">
            <a:off x="4743450" y="2381250"/>
            <a:ext cx="5486400" cy="19431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542" name="Google Shape;542;p85"/>
          <p:cNvSpPr txBox="1">
            <a:spLocks noGrp="1"/>
          </p:cNvSpPr>
          <p:nvPr>
            <p:ph type="body" idx="1"/>
          </p:nvPr>
        </p:nvSpPr>
        <p:spPr>
          <a:xfrm rot="5400000">
            <a:off x="781050" y="514350"/>
            <a:ext cx="5486400" cy="56769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43" name="Google Shape;543;p8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44" name="Google Shape;544;p8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45" name="Google Shape;545;p8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8"/>
        <p:cNvGrpSpPr/>
        <p:nvPr/>
      </p:nvGrpSpPr>
      <p:grpSpPr>
        <a:xfrm>
          <a:off x="0" y="0"/>
          <a:ext cx="0" cy="0"/>
          <a:chOff x="0" y="0"/>
          <a:chExt cx="0" cy="0"/>
        </a:xfrm>
      </p:grpSpPr>
      <p:sp>
        <p:nvSpPr>
          <p:cNvPr id="649" name="Google Shape;649;p87"/>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650" name="Google Shape;650;p87"/>
          <p:cNvSpPr txBox="1">
            <a:spLocks noGrp="1"/>
          </p:cNvSpPr>
          <p:nvPr>
            <p:ph type="body" idx="1"/>
          </p:nvPr>
        </p:nvSpPr>
        <p:spPr>
          <a:xfrm>
            <a:off x="6858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651" name="Google Shape;651;p87"/>
          <p:cNvSpPr txBox="1">
            <a:spLocks noGrp="1"/>
          </p:cNvSpPr>
          <p:nvPr>
            <p:ph type="body" idx="2"/>
          </p:nvPr>
        </p:nvSpPr>
        <p:spPr>
          <a:xfrm>
            <a:off x="4648200" y="1981200"/>
            <a:ext cx="3810000" cy="4114800"/>
          </a:xfrm>
          <a:prstGeom prst="rect">
            <a:avLst/>
          </a:prstGeom>
          <a:noFill/>
          <a:ln>
            <a:noFill/>
          </a:ln>
        </p:spPr>
        <p:txBody>
          <a:bodyPr spcFirstLastPara="1" wrap="square" lIns="91375" tIns="45675" rIns="91375" bIns="45675" anchor="t" anchorCtr="0"/>
          <a:lstStyle>
            <a:lvl1pPr marL="457200" marR="0" lvl="0"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652" name="Google Shape;652;p8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53" name="Google Shape;653;p8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54" name="Google Shape;654;p8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Noto Sans Symbols"/>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Noto Sans Symbols"/>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55"/>
        <p:cNvGrpSpPr/>
        <p:nvPr/>
      </p:nvGrpSpPr>
      <p:grpSpPr>
        <a:xfrm>
          <a:off x="0" y="0"/>
          <a:ext cx="0" cy="0"/>
          <a:chOff x="0" y="0"/>
          <a:chExt cx="0" cy="0"/>
        </a:xfrm>
      </p:grpSpPr>
      <p:grpSp>
        <p:nvGrpSpPr>
          <p:cNvPr id="656" name="Google Shape;656;p88"/>
          <p:cNvGrpSpPr/>
          <p:nvPr/>
        </p:nvGrpSpPr>
        <p:grpSpPr>
          <a:xfrm>
            <a:off x="-468589" y="-294361"/>
            <a:ext cx="9766225" cy="7677429"/>
            <a:chOff x="-295" y="-185"/>
            <a:chExt cx="6152" cy="4836"/>
          </a:xfrm>
        </p:grpSpPr>
        <p:grpSp>
          <p:nvGrpSpPr>
            <p:cNvPr id="657" name="Google Shape;657;p88"/>
            <p:cNvGrpSpPr/>
            <p:nvPr/>
          </p:nvGrpSpPr>
          <p:grpSpPr>
            <a:xfrm>
              <a:off x="-295" y="-185"/>
              <a:ext cx="6152" cy="4836"/>
              <a:chOff x="-295" y="-185"/>
              <a:chExt cx="6152" cy="4836"/>
            </a:xfrm>
          </p:grpSpPr>
          <p:sp>
            <p:nvSpPr>
              <p:cNvPr id="658" name="Google Shape;658;p88"/>
              <p:cNvSpPr/>
              <p:nvPr/>
            </p:nvSpPr>
            <p:spPr>
              <a:xfrm>
                <a:off x="3314" y="299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59" name="Google Shape;659;p88"/>
              <p:cNvSpPr/>
              <p:nvPr/>
            </p:nvSpPr>
            <p:spPr>
              <a:xfrm>
                <a:off x="2200" y="258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0" name="Google Shape;660;p88"/>
              <p:cNvSpPr/>
              <p:nvPr/>
            </p:nvSpPr>
            <p:spPr>
              <a:xfrm>
                <a:off x="2288" y="3047"/>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1" name="Google Shape;661;p88"/>
              <p:cNvSpPr/>
              <p:nvPr/>
            </p:nvSpPr>
            <p:spPr>
              <a:xfrm>
                <a:off x="2609" y="355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2" name="Google Shape;662;p88"/>
              <p:cNvSpPr/>
              <p:nvPr/>
            </p:nvSpPr>
            <p:spPr>
              <a:xfrm>
                <a:off x="3980" y="183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3" name="Google Shape;663;p88"/>
              <p:cNvSpPr/>
              <p:nvPr/>
            </p:nvSpPr>
            <p:spPr>
              <a:xfrm>
                <a:off x="3089" y="206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4" name="Google Shape;664;p88"/>
              <p:cNvSpPr/>
              <p:nvPr/>
            </p:nvSpPr>
            <p:spPr>
              <a:xfrm rot="3318475">
                <a:off x="2254" y="189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5" name="Google Shape;665;p88"/>
              <p:cNvSpPr/>
              <p:nvPr/>
            </p:nvSpPr>
            <p:spPr>
              <a:xfrm rot="-623314" flipH="1">
                <a:off x="2956" y="338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6" name="Google Shape;666;p88"/>
              <p:cNvSpPr/>
              <p:nvPr/>
            </p:nvSpPr>
            <p:spPr>
              <a:xfrm>
                <a:off x="1821" y="30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7" name="Google Shape;667;p88"/>
              <p:cNvSpPr/>
              <p:nvPr/>
            </p:nvSpPr>
            <p:spPr>
              <a:xfrm rot="-5355590" flipH="1">
                <a:off x="3615" y="375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8" name="Google Shape;668;p88"/>
              <p:cNvSpPr/>
              <p:nvPr/>
            </p:nvSpPr>
            <p:spPr>
              <a:xfrm rot="6018034">
                <a:off x="1966" y="3575"/>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69" name="Google Shape;669;p88"/>
              <p:cNvSpPr/>
              <p:nvPr/>
            </p:nvSpPr>
            <p:spPr>
              <a:xfrm rot="6284068">
                <a:off x="3400" y="306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0" name="Google Shape;670;p88"/>
              <p:cNvSpPr/>
              <p:nvPr/>
            </p:nvSpPr>
            <p:spPr>
              <a:xfrm rot="8472242" flipH="1">
                <a:off x="3188" y="226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1" name="Google Shape;671;p88"/>
              <p:cNvSpPr/>
              <p:nvPr/>
            </p:nvSpPr>
            <p:spPr>
              <a:xfrm rot="563450" flipH="1">
                <a:off x="1796" y="235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2" name="Google Shape;672;p88"/>
              <p:cNvSpPr/>
              <p:nvPr/>
            </p:nvSpPr>
            <p:spPr>
              <a:xfrm>
                <a:off x="1227" y="273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3" name="Google Shape;673;p88"/>
              <p:cNvSpPr/>
              <p:nvPr/>
            </p:nvSpPr>
            <p:spPr>
              <a:xfrm>
                <a:off x="113" y="257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4" name="Google Shape;674;p88"/>
              <p:cNvSpPr/>
              <p:nvPr/>
            </p:nvSpPr>
            <p:spPr>
              <a:xfrm>
                <a:off x="153" y="300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5" name="Google Shape;675;p88"/>
              <p:cNvSpPr/>
              <p:nvPr/>
            </p:nvSpPr>
            <p:spPr>
              <a:xfrm rot="-2130091">
                <a:off x="738" y="374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6" name="Google Shape;676;p88"/>
              <p:cNvSpPr/>
              <p:nvPr/>
            </p:nvSpPr>
            <p:spPr>
              <a:xfrm>
                <a:off x="1821" y="19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7" name="Google Shape;677;p88"/>
              <p:cNvSpPr/>
              <p:nvPr/>
            </p:nvSpPr>
            <p:spPr>
              <a:xfrm>
                <a:off x="1002" y="20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8" name="Google Shape;678;p88"/>
              <p:cNvSpPr/>
              <p:nvPr/>
            </p:nvSpPr>
            <p:spPr>
              <a:xfrm rot="3318475">
                <a:off x="-73" y="200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79" name="Google Shape;679;p88"/>
              <p:cNvSpPr/>
              <p:nvPr/>
            </p:nvSpPr>
            <p:spPr>
              <a:xfrm rot="-623314" flipH="1">
                <a:off x="869" y="337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0" name="Google Shape;680;p88"/>
              <p:cNvSpPr/>
              <p:nvPr/>
            </p:nvSpPr>
            <p:spPr>
              <a:xfrm>
                <a:off x="-14" y="295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1" name="Google Shape;681;p88"/>
              <p:cNvSpPr/>
              <p:nvPr/>
            </p:nvSpPr>
            <p:spPr>
              <a:xfrm rot="-5355590" flipH="1">
                <a:off x="1516" y="372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2" name="Google Shape;682;p88"/>
              <p:cNvSpPr/>
              <p:nvPr/>
            </p:nvSpPr>
            <p:spPr>
              <a:xfrm rot="5508134">
                <a:off x="-25" y="35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3" name="Google Shape;683;p88"/>
              <p:cNvSpPr/>
              <p:nvPr/>
            </p:nvSpPr>
            <p:spPr>
              <a:xfrm rot="6284068">
                <a:off x="1169" y="290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4" name="Google Shape;684;p88"/>
              <p:cNvSpPr/>
              <p:nvPr/>
            </p:nvSpPr>
            <p:spPr>
              <a:xfrm rot="8472242" flipH="1">
                <a:off x="945" y="204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5" name="Google Shape;685;p88"/>
              <p:cNvSpPr/>
              <p:nvPr/>
            </p:nvSpPr>
            <p:spPr>
              <a:xfrm rot="563450" flipH="1">
                <a:off x="501" y="221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6" name="Google Shape;686;p88"/>
              <p:cNvSpPr/>
              <p:nvPr/>
            </p:nvSpPr>
            <p:spPr>
              <a:xfrm>
                <a:off x="1210"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7" name="Google Shape;687;p88"/>
              <p:cNvSpPr/>
              <p:nvPr/>
            </p:nvSpPr>
            <p:spPr>
              <a:xfrm>
                <a:off x="96"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8" name="Google Shape;688;p88"/>
              <p:cNvSpPr/>
              <p:nvPr/>
            </p:nvSpPr>
            <p:spPr>
              <a:xfrm>
                <a:off x="-20"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89" name="Google Shape;689;p88"/>
              <p:cNvSpPr/>
              <p:nvPr/>
            </p:nvSpPr>
            <p:spPr>
              <a:xfrm>
                <a:off x="721"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0" name="Google Shape;690;p88"/>
              <p:cNvSpPr/>
              <p:nvPr/>
            </p:nvSpPr>
            <p:spPr>
              <a:xfrm>
                <a:off x="1804"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1" name="Google Shape;691;p88"/>
              <p:cNvSpPr/>
              <p:nvPr/>
            </p:nvSpPr>
            <p:spPr>
              <a:xfrm>
                <a:off x="985"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2" name="Google Shape;692;p88"/>
              <p:cNvSpPr/>
              <p:nvPr/>
            </p:nvSpPr>
            <p:spPr>
              <a:xfrm rot="3318475">
                <a:off x="186" y="-9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3" name="Google Shape;693;p88"/>
              <p:cNvSpPr/>
              <p:nvPr/>
            </p:nvSpPr>
            <p:spPr>
              <a:xfrm rot="-623314" flipH="1">
                <a:off x="852"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4" name="Google Shape;694;p88"/>
              <p:cNvSpPr/>
              <p:nvPr/>
            </p:nvSpPr>
            <p:spPr>
              <a:xfrm>
                <a:off x="185" y="95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5" name="Google Shape;695;p88"/>
              <p:cNvSpPr/>
              <p:nvPr/>
            </p:nvSpPr>
            <p:spPr>
              <a:xfrm rot="-5355590" flipH="1">
                <a:off x="1487"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6" name="Google Shape;696;p88"/>
              <p:cNvSpPr/>
              <p:nvPr/>
            </p:nvSpPr>
            <p:spPr>
              <a:xfrm rot="2428453">
                <a:off x="-162"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7" name="Google Shape;697;p88"/>
              <p:cNvSpPr/>
              <p:nvPr/>
            </p:nvSpPr>
            <p:spPr>
              <a:xfrm rot="6284068">
                <a:off x="1296" y="94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8" name="Google Shape;698;p88"/>
              <p:cNvSpPr/>
              <p:nvPr/>
            </p:nvSpPr>
            <p:spPr>
              <a:xfrm rot="8472242" flipH="1">
                <a:off x="928"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99" name="Google Shape;699;p88"/>
              <p:cNvSpPr/>
              <p:nvPr/>
            </p:nvSpPr>
            <p:spPr>
              <a:xfrm rot="563450" flipH="1">
                <a:off x="-20"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0" name="Google Shape;700;p88"/>
              <p:cNvSpPr/>
              <p:nvPr/>
            </p:nvSpPr>
            <p:spPr>
              <a:xfrm>
                <a:off x="3305" y="87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1" name="Google Shape;701;p88"/>
              <p:cNvSpPr/>
              <p:nvPr/>
            </p:nvSpPr>
            <p:spPr>
              <a:xfrm>
                <a:off x="2191" y="466"/>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2" name="Google Shape;702;p88"/>
              <p:cNvSpPr/>
              <p:nvPr/>
            </p:nvSpPr>
            <p:spPr>
              <a:xfrm>
                <a:off x="2075" y="1119"/>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3" name="Google Shape;703;p88"/>
              <p:cNvSpPr/>
              <p:nvPr/>
            </p:nvSpPr>
            <p:spPr>
              <a:xfrm>
                <a:off x="2816" y="163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4" name="Google Shape;704;p88"/>
              <p:cNvSpPr/>
              <p:nvPr/>
            </p:nvSpPr>
            <p:spPr>
              <a:xfrm>
                <a:off x="3899" y="-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5" name="Google Shape;705;p88"/>
              <p:cNvSpPr/>
              <p:nvPr/>
            </p:nvSpPr>
            <p:spPr>
              <a:xfrm>
                <a:off x="3080" y="99"/>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6" name="Google Shape;706;p88"/>
              <p:cNvSpPr/>
              <p:nvPr/>
            </p:nvSpPr>
            <p:spPr>
              <a:xfrm rot="3318475">
                <a:off x="2005" y="5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7" name="Google Shape;707;p88"/>
              <p:cNvSpPr/>
              <p:nvPr/>
            </p:nvSpPr>
            <p:spPr>
              <a:xfrm rot="-623314" flipH="1">
                <a:off x="2947" y="126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8" name="Google Shape;708;p88"/>
              <p:cNvSpPr/>
              <p:nvPr/>
            </p:nvSpPr>
            <p:spPr>
              <a:xfrm>
                <a:off x="1908" y="107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09" name="Google Shape;709;p88"/>
              <p:cNvSpPr/>
              <p:nvPr/>
            </p:nvSpPr>
            <p:spPr>
              <a:xfrm rot="-5355590" flipH="1">
                <a:off x="3582" y="1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0" name="Google Shape;710;p88"/>
              <p:cNvSpPr/>
              <p:nvPr/>
            </p:nvSpPr>
            <p:spPr>
              <a:xfrm rot="2428453">
                <a:off x="1933" y="1684"/>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1" name="Google Shape;711;p88"/>
              <p:cNvSpPr/>
              <p:nvPr/>
            </p:nvSpPr>
            <p:spPr>
              <a:xfrm rot="6284068">
                <a:off x="3391" y="94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2" name="Google Shape;712;p88"/>
              <p:cNvSpPr/>
              <p:nvPr/>
            </p:nvSpPr>
            <p:spPr>
              <a:xfrm rot="8472242" flipH="1">
                <a:off x="3023" y="84"/>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3" name="Google Shape;713;p88"/>
              <p:cNvSpPr/>
              <p:nvPr/>
            </p:nvSpPr>
            <p:spPr>
              <a:xfrm rot="563450" flipH="1">
                <a:off x="1847" y="238"/>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4" name="Google Shape;714;p88"/>
              <p:cNvSpPr/>
              <p:nvPr/>
            </p:nvSpPr>
            <p:spPr>
              <a:xfrm flipH="1">
                <a:off x="5075" y="86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5" name="Google Shape;715;p88"/>
              <p:cNvSpPr/>
              <p:nvPr/>
            </p:nvSpPr>
            <p:spPr>
              <a:xfrm>
                <a:off x="4287" y="475"/>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6" name="Google Shape;716;p88"/>
              <p:cNvSpPr/>
              <p:nvPr/>
            </p:nvSpPr>
            <p:spPr>
              <a:xfrm>
                <a:off x="4171" y="1128"/>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7" name="Google Shape;717;p88"/>
              <p:cNvSpPr/>
              <p:nvPr/>
            </p:nvSpPr>
            <p:spPr>
              <a:xfrm>
                <a:off x="5092" y="157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8" name="Google Shape;718;p88"/>
              <p:cNvSpPr/>
              <p:nvPr/>
            </p:nvSpPr>
            <p:spPr>
              <a:xfrm>
                <a:off x="4828" y="24"/>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19" name="Google Shape;719;p88"/>
              <p:cNvSpPr/>
              <p:nvPr/>
            </p:nvSpPr>
            <p:spPr>
              <a:xfrm rot="3318475">
                <a:off x="4137" y="-4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0" name="Google Shape;720;p88"/>
              <p:cNvSpPr/>
              <p:nvPr/>
            </p:nvSpPr>
            <p:spPr>
              <a:xfrm rot="-623314" flipH="1">
                <a:off x="5043" y="127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1" name="Google Shape;721;p88"/>
              <p:cNvSpPr/>
              <p:nvPr/>
            </p:nvSpPr>
            <p:spPr>
              <a:xfrm>
                <a:off x="4328" y="94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2" name="Google Shape;722;p88"/>
              <p:cNvSpPr/>
              <p:nvPr/>
            </p:nvSpPr>
            <p:spPr>
              <a:xfrm rot="-5355590" flipH="1">
                <a:off x="5172" y="321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3" name="Google Shape;723;p88"/>
              <p:cNvSpPr/>
              <p:nvPr/>
            </p:nvSpPr>
            <p:spPr>
              <a:xfrm rot="2428453">
                <a:off x="4161" y="1609"/>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4" name="Google Shape;724;p88"/>
              <p:cNvSpPr/>
              <p:nvPr/>
            </p:nvSpPr>
            <p:spPr>
              <a:xfrm rot="6284068">
                <a:off x="4899" y="7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5" name="Google Shape;725;p88"/>
              <p:cNvSpPr/>
              <p:nvPr/>
            </p:nvSpPr>
            <p:spPr>
              <a:xfrm rot="10211466" flipH="1">
                <a:off x="5122" y="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6" name="Google Shape;726;p88"/>
              <p:cNvSpPr/>
              <p:nvPr/>
            </p:nvSpPr>
            <p:spPr>
              <a:xfrm rot="563450" flipH="1">
                <a:off x="3823" y="46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7" name="Google Shape;727;p88"/>
              <p:cNvSpPr/>
              <p:nvPr/>
            </p:nvSpPr>
            <p:spPr>
              <a:xfrm rot="6521641">
                <a:off x="5097" y="2955"/>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8" name="Google Shape;728;p88"/>
              <p:cNvSpPr/>
              <p:nvPr/>
            </p:nvSpPr>
            <p:spPr>
              <a:xfrm>
                <a:off x="4287" y="2587"/>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29" name="Google Shape;729;p88"/>
              <p:cNvSpPr/>
              <p:nvPr/>
            </p:nvSpPr>
            <p:spPr>
              <a:xfrm>
                <a:off x="4171" y="324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0" name="Google Shape;730;p88"/>
              <p:cNvSpPr/>
              <p:nvPr/>
            </p:nvSpPr>
            <p:spPr>
              <a:xfrm rot="5844778">
                <a:off x="5044" y="3610"/>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1" name="Google Shape;731;p88"/>
              <p:cNvSpPr/>
              <p:nvPr/>
            </p:nvSpPr>
            <p:spPr>
              <a:xfrm>
                <a:off x="4852" y="204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2" name="Google Shape;732;p88"/>
              <p:cNvSpPr/>
              <p:nvPr/>
            </p:nvSpPr>
            <p:spPr>
              <a:xfrm rot="3318475">
                <a:off x="4101" y="201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3" name="Google Shape;733;p88"/>
              <p:cNvSpPr/>
              <p:nvPr/>
            </p:nvSpPr>
            <p:spPr>
              <a:xfrm rot="-623314" flipH="1">
                <a:off x="4923" y="368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4" name="Google Shape;734;p88"/>
              <p:cNvSpPr/>
              <p:nvPr/>
            </p:nvSpPr>
            <p:spPr>
              <a:xfrm>
                <a:off x="4004" y="319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5" name="Google Shape;735;p88"/>
              <p:cNvSpPr/>
              <p:nvPr/>
            </p:nvSpPr>
            <p:spPr>
              <a:xfrm rot="6820033">
                <a:off x="4161" y="363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6" name="Google Shape;736;p88"/>
              <p:cNvSpPr/>
              <p:nvPr/>
            </p:nvSpPr>
            <p:spPr>
              <a:xfrm rot="6284068">
                <a:off x="4587" y="257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7" name="Google Shape;737;p88"/>
              <p:cNvSpPr/>
              <p:nvPr/>
            </p:nvSpPr>
            <p:spPr>
              <a:xfrm rot="5149041" flipH="1">
                <a:off x="5116" y="210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38" name="Google Shape;738;p88"/>
              <p:cNvSpPr/>
              <p:nvPr/>
            </p:nvSpPr>
            <p:spPr>
              <a:xfrm rot="563450" flipH="1">
                <a:off x="3979" y="24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739" name="Google Shape;739;p88"/>
            <p:cNvGrpSpPr/>
            <p:nvPr/>
          </p:nvGrpSpPr>
          <p:grpSpPr>
            <a:xfrm>
              <a:off x="61" y="1742"/>
              <a:ext cx="5592" cy="1599"/>
              <a:chOff x="61" y="1742"/>
              <a:chExt cx="5592" cy="1599"/>
            </a:xfrm>
          </p:grpSpPr>
          <p:sp>
            <p:nvSpPr>
              <p:cNvPr id="740" name="Google Shape;740;p88"/>
              <p:cNvSpPr/>
              <p:nvPr/>
            </p:nvSpPr>
            <p:spPr>
              <a:xfrm rot="-3632084">
                <a:off x="225" y="2083"/>
                <a:ext cx="1123" cy="1031"/>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741" name="Google Shape;741;p88"/>
              <p:cNvGrpSpPr/>
              <p:nvPr/>
            </p:nvGrpSpPr>
            <p:grpSpPr>
              <a:xfrm>
                <a:off x="144" y="2221"/>
                <a:ext cx="5509" cy="141"/>
                <a:chOff x="150" y="543"/>
                <a:chExt cx="5309" cy="200"/>
              </a:xfrm>
            </p:grpSpPr>
            <p:sp>
              <p:nvSpPr>
                <p:cNvPr id="742" name="Google Shape;742;p88"/>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43" name="Google Shape;743;p88"/>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744" name="Google Shape;744;p88"/>
              <p:cNvGrpSpPr/>
              <p:nvPr/>
            </p:nvGrpSpPr>
            <p:grpSpPr>
              <a:xfrm>
                <a:off x="76" y="2164"/>
                <a:ext cx="5509" cy="141"/>
                <a:chOff x="150" y="543"/>
                <a:chExt cx="5309" cy="200"/>
              </a:xfrm>
            </p:grpSpPr>
            <p:sp>
              <p:nvSpPr>
                <p:cNvPr id="745" name="Google Shape;745;p88"/>
                <p:cNvSpPr/>
                <p:nvPr/>
              </p:nvSpPr>
              <p:spPr>
                <a:xfrm>
                  <a:off x="150" y="543"/>
                  <a:ext cx="5309" cy="200"/>
                </a:xfrm>
                <a:prstGeom prst="roundRect">
                  <a:avLst>
                    <a:gd name="adj" fmla="val 50000"/>
                  </a:avLst>
                </a:prstGeom>
                <a:gradFill>
                  <a:gsLst>
                    <a:gs pos="0">
                      <a:srgbClr val="7D7D7D"/>
                    </a:gs>
                    <a:gs pos="50000">
                      <a:srgbClr val="B2B2B2"/>
                    </a:gs>
                    <a:gs pos="100000">
                      <a:srgbClr val="7D7D7D"/>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46" name="Google Shape;746;p88"/>
                <p:cNvSpPr/>
                <p:nvPr/>
              </p:nvSpPr>
              <p:spPr>
                <a:xfrm>
                  <a:off x="175" y="600"/>
                  <a:ext cx="5251" cy="50"/>
                </a:xfrm>
                <a:prstGeom prst="rect">
                  <a:avLst/>
                </a:prstGeom>
                <a:gradFill>
                  <a:gsLst>
                    <a:gs pos="0">
                      <a:srgbClr val="B2B2B2"/>
                    </a:gs>
                    <a:gs pos="50000">
                      <a:srgbClr val="EDEDED"/>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747" name="Google Shape;747;p88"/>
              <p:cNvGrpSpPr/>
              <p:nvPr/>
            </p:nvGrpSpPr>
            <p:grpSpPr>
              <a:xfrm rot="-3629538">
                <a:off x="242" y="1946"/>
                <a:ext cx="1025" cy="952"/>
                <a:chOff x="1016" y="940"/>
                <a:chExt cx="2844" cy="2644"/>
              </a:xfrm>
            </p:grpSpPr>
            <p:sp>
              <p:nvSpPr>
                <p:cNvPr id="748" name="Google Shape;748;p88"/>
                <p:cNvSpPr/>
                <p:nvPr/>
              </p:nvSpPr>
              <p:spPr>
                <a:xfrm>
                  <a:off x="1016" y="970"/>
                  <a:ext cx="2844" cy="2614"/>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49" name="Google Shape;749;p88"/>
                <p:cNvSpPr/>
                <p:nvPr/>
              </p:nvSpPr>
              <p:spPr>
                <a:xfrm>
                  <a:off x="1068" y="985"/>
                  <a:ext cx="642" cy="1919"/>
                </a:xfrm>
                <a:custGeom>
                  <a:avLst/>
                  <a:gdLst/>
                  <a:ahLst/>
                  <a:cxnLst/>
                  <a:rect l="l" t="t" r="r" b="b"/>
                  <a:pathLst>
                    <a:path w="642" h="1919" extrusionOk="0">
                      <a:moveTo>
                        <a:pt x="209" y="42"/>
                      </a:moveTo>
                      <a:cubicBezTo>
                        <a:pt x="59" y="125"/>
                        <a:pt x="0" y="338"/>
                        <a:pt x="1" y="551"/>
                      </a:cubicBezTo>
                      <a:cubicBezTo>
                        <a:pt x="2" y="764"/>
                        <a:pt x="132" y="1103"/>
                        <a:pt x="218" y="1319"/>
                      </a:cubicBezTo>
                      <a:cubicBezTo>
                        <a:pt x="304" y="1535"/>
                        <a:pt x="462" y="1771"/>
                        <a:pt x="518" y="1845"/>
                      </a:cubicBezTo>
                      <a:cubicBezTo>
                        <a:pt x="574" y="1919"/>
                        <a:pt x="594" y="1892"/>
                        <a:pt x="551" y="1761"/>
                      </a:cubicBezTo>
                      <a:cubicBezTo>
                        <a:pt x="508" y="1630"/>
                        <a:pt x="314" y="1260"/>
                        <a:pt x="259" y="1060"/>
                      </a:cubicBezTo>
                      <a:cubicBezTo>
                        <a:pt x="204" y="860"/>
                        <a:pt x="204" y="704"/>
                        <a:pt x="218" y="559"/>
                      </a:cubicBezTo>
                      <a:cubicBezTo>
                        <a:pt x="232" y="414"/>
                        <a:pt x="300" y="266"/>
                        <a:pt x="343" y="192"/>
                      </a:cubicBezTo>
                      <a:cubicBezTo>
                        <a:pt x="386" y="118"/>
                        <a:pt x="427" y="139"/>
                        <a:pt x="476" y="117"/>
                      </a:cubicBezTo>
                      <a:cubicBezTo>
                        <a:pt x="525" y="95"/>
                        <a:pt x="628" y="76"/>
                        <a:pt x="635" y="58"/>
                      </a:cubicBezTo>
                      <a:cubicBezTo>
                        <a:pt x="642" y="40"/>
                        <a:pt x="569" y="16"/>
                        <a:pt x="518" y="8"/>
                      </a:cubicBezTo>
                      <a:cubicBezTo>
                        <a:pt x="467" y="0"/>
                        <a:pt x="378" y="2"/>
                        <a:pt x="326" y="8"/>
                      </a:cubicBezTo>
                      <a:cubicBezTo>
                        <a:pt x="274" y="14"/>
                        <a:pt x="259" y="0"/>
                        <a:pt x="209" y="4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50" name="Google Shape;750;p88"/>
                <p:cNvSpPr/>
                <p:nvPr/>
              </p:nvSpPr>
              <p:spPr>
                <a:xfrm>
                  <a:off x="1196" y="940"/>
                  <a:ext cx="2411" cy="630"/>
                </a:xfrm>
                <a:custGeom>
                  <a:avLst/>
                  <a:gdLst/>
                  <a:ahLst/>
                  <a:cxnLst/>
                  <a:rect l="l" t="t" r="r" b="b"/>
                  <a:pathLst>
                    <a:path w="2411" h="630" extrusionOk="0">
                      <a:moveTo>
                        <a:pt x="11" y="117"/>
                      </a:moveTo>
                      <a:cubicBezTo>
                        <a:pt x="41" y="92"/>
                        <a:pt x="124" y="20"/>
                        <a:pt x="250" y="10"/>
                      </a:cubicBezTo>
                      <a:cubicBezTo>
                        <a:pt x="375" y="0"/>
                        <a:pt x="545" y="18"/>
                        <a:pt x="765" y="58"/>
                      </a:cubicBezTo>
                      <a:cubicBezTo>
                        <a:pt x="986" y="100"/>
                        <a:pt x="1341" y="187"/>
                        <a:pt x="1574" y="256"/>
                      </a:cubicBezTo>
                      <a:cubicBezTo>
                        <a:pt x="1807" y="324"/>
                        <a:pt x="2032" y="415"/>
                        <a:pt x="2162" y="470"/>
                      </a:cubicBezTo>
                      <a:cubicBezTo>
                        <a:pt x="2293" y="525"/>
                        <a:pt x="2336" y="565"/>
                        <a:pt x="2359" y="586"/>
                      </a:cubicBezTo>
                      <a:cubicBezTo>
                        <a:pt x="2383" y="607"/>
                        <a:pt x="2411" y="630"/>
                        <a:pt x="2307" y="601"/>
                      </a:cubicBezTo>
                      <a:cubicBezTo>
                        <a:pt x="2204" y="573"/>
                        <a:pt x="1980" y="481"/>
                        <a:pt x="1741" y="415"/>
                      </a:cubicBezTo>
                      <a:cubicBezTo>
                        <a:pt x="1502" y="351"/>
                        <a:pt x="1100" y="251"/>
                        <a:pt x="874" y="212"/>
                      </a:cubicBezTo>
                      <a:cubicBezTo>
                        <a:pt x="648" y="173"/>
                        <a:pt x="495" y="169"/>
                        <a:pt x="382" y="179"/>
                      </a:cubicBezTo>
                      <a:cubicBezTo>
                        <a:pt x="269" y="189"/>
                        <a:pt x="256" y="269"/>
                        <a:pt x="198" y="270"/>
                      </a:cubicBezTo>
                      <a:cubicBezTo>
                        <a:pt x="140" y="271"/>
                        <a:pt x="62" y="212"/>
                        <a:pt x="31" y="187"/>
                      </a:cubicBezTo>
                      <a:cubicBezTo>
                        <a:pt x="0" y="162"/>
                        <a:pt x="15" y="132"/>
                        <a:pt x="11" y="117"/>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51" name="Google Shape;751;p88"/>
                <p:cNvSpPr/>
                <p:nvPr/>
              </p:nvSpPr>
              <p:spPr>
                <a:xfrm>
                  <a:off x="1849" y="1637"/>
                  <a:ext cx="1547" cy="1502"/>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752" name="Google Shape;752;p88"/>
                <p:cNvSpPr/>
                <p:nvPr/>
              </p:nvSpPr>
              <p:spPr>
                <a:xfrm>
                  <a:off x="1633" y="1453"/>
                  <a:ext cx="921" cy="912"/>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grpSp>
      <p:sp>
        <p:nvSpPr>
          <p:cNvPr id="753" name="Google Shape;753;p88"/>
          <p:cNvSpPr txBox="1">
            <a:spLocks noGrp="1"/>
          </p:cNvSpPr>
          <p:nvPr>
            <p:ph type="ctrTitle"/>
          </p:nvPr>
        </p:nvSpPr>
        <p:spPr>
          <a:xfrm>
            <a:off x="1905000" y="2209800"/>
            <a:ext cx="6858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54" name="Google Shape;754;p88"/>
          <p:cNvSpPr txBox="1">
            <a:spLocks noGrp="1"/>
          </p:cNvSpPr>
          <p:nvPr>
            <p:ph type="subTitle" idx="1"/>
          </p:nvPr>
        </p:nvSpPr>
        <p:spPr>
          <a:xfrm>
            <a:off x="2438400" y="3886200"/>
            <a:ext cx="5334000" cy="17526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55" name="Google Shape;755;p88"/>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56" name="Google Shape;756;p88"/>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57" name="Google Shape;757;p88"/>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8"/>
        <p:cNvGrpSpPr/>
        <p:nvPr/>
      </p:nvGrpSpPr>
      <p:grpSpPr>
        <a:xfrm>
          <a:off x="0" y="0"/>
          <a:ext cx="0" cy="0"/>
          <a:chOff x="0" y="0"/>
          <a:chExt cx="0" cy="0"/>
        </a:xfrm>
      </p:grpSpPr>
      <p:sp>
        <p:nvSpPr>
          <p:cNvPr id="759" name="Google Shape;759;p89"/>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60" name="Google Shape;760;p89"/>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61" name="Google Shape;761;p89"/>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62" name="Google Shape;762;p89"/>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63" name="Google Shape;763;p89"/>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4"/>
        <p:cNvGrpSpPr/>
        <p:nvPr/>
      </p:nvGrpSpPr>
      <p:grpSpPr>
        <a:xfrm>
          <a:off x="0" y="0"/>
          <a:ext cx="0" cy="0"/>
          <a:chOff x="0" y="0"/>
          <a:chExt cx="0" cy="0"/>
        </a:xfrm>
      </p:grpSpPr>
      <p:sp>
        <p:nvSpPr>
          <p:cNvPr id="765" name="Google Shape;765;p90"/>
          <p:cNvSpPr txBox="1">
            <a:spLocks noGrp="1"/>
          </p:cNvSpPr>
          <p:nvPr>
            <p:ph type="title"/>
          </p:nvPr>
        </p:nvSpPr>
        <p:spPr>
          <a:xfrm>
            <a:off x="722313" y="4406913"/>
            <a:ext cx="7772400" cy="1362075"/>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4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66" name="Google Shape;766;p90"/>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360"/>
              </a:spcBef>
              <a:spcAft>
                <a:spcPts val="0"/>
              </a:spcAft>
              <a:buClr>
                <a:schemeClr val="dk1"/>
              </a:buClr>
              <a:buSzPts val="1800"/>
              <a:buFont typeface="Arial Narrow" panose="020B0606020202030204"/>
              <a:buNone/>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20"/>
              </a:spcBef>
              <a:spcAft>
                <a:spcPts val="0"/>
              </a:spcAft>
              <a:buClr>
                <a:schemeClr val="dk1"/>
              </a:buClr>
              <a:buSzPts val="1600"/>
              <a:buFont typeface="Arial Narrow" panose="020B0606020202030204"/>
              <a:buNone/>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67" name="Google Shape;767;p90"/>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68" name="Google Shape;768;p90"/>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69" name="Google Shape;769;p90"/>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0"/>
        <p:cNvGrpSpPr/>
        <p:nvPr/>
      </p:nvGrpSpPr>
      <p:grpSpPr>
        <a:xfrm>
          <a:off x="0" y="0"/>
          <a:ext cx="0" cy="0"/>
          <a:chOff x="0" y="0"/>
          <a:chExt cx="0" cy="0"/>
        </a:xfrm>
      </p:grpSpPr>
      <p:sp>
        <p:nvSpPr>
          <p:cNvPr id="771" name="Google Shape;771;p91"/>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72" name="Google Shape;772;p91"/>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73" name="Google Shape;773;p91"/>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74" name="Google Shape;774;p91"/>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2400"/>
              <a:buFont typeface="Arial Narrow" panose="020B0606020202030204"/>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400"/>
              </a:spcBef>
              <a:spcAft>
                <a:spcPts val="0"/>
              </a:spcAft>
              <a:buClr>
                <a:schemeClr val="dk1"/>
              </a:buClr>
              <a:buSzPts val="2000"/>
              <a:buFont typeface="Arial Narrow" panose="020B0606020202030204"/>
              <a:buNone/>
              <a:def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360"/>
              </a:spcBef>
              <a:spcAft>
                <a:spcPts val="0"/>
              </a:spcAft>
              <a:buClr>
                <a:schemeClr val="dk1"/>
              </a:buClr>
              <a:buSzPts val="1800"/>
              <a:buFont typeface="Arial Narrow" panose="020B0606020202030204"/>
              <a:buNone/>
              <a:defRPr sz="1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320"/>
              </a:spcBef>
              <a:spcAft>
                <a:spcPts val="0"/>
              </a:spcAft>
              <a:buClr>
                <a:schemeClr val="dk1"/>
              </a:buClr>
              <a:buSzPts val="1600"/>
              <a:buFont typeface="Arial Narrow" panose="020B0606020202030204"/>
              <a:buNone/>
              <a:defRPr sz="16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75" name="Google Shape;775;p91"/>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42900" algn="l" rtl="0">
              <a:spcBef>
                <a:spcPts val="360"/>
              </a:spcBef>
              <a:spcAft>
                <a:spcPts val="0"/>
              </a:spcAft>
              <a:buClr>
                <a:schemeClr val="dk1"/>
              </a:buClr>
              <a:buSzPts val="1800"/>
              <a:buFont typeface="Arial Narrow" panose="020B0606020202030204"/>
              <a:buChar char="•"/>
              <a:defRPr sz="1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30200" algn="l" rtl="0">
              <a:spcBef>
                <a:spcPts val="320"/>
              </a:spcBef>
              <a:spcAft>
                <a:spcPts val="0"/>
              </a:spcAft>
              <a:buClr>
                <a:schemeClr val="dk1"/>
              </a:buClr>
              <a:buSzPts val="1600"/>
              <a:buFont typeface="Arial Narrow" panose="020B0606020202030204"/>
              <a:buChar char="»"/>
              <a:defRPr sz="16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76" name="Google Shape;776;p91"/>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77" name="Google Shape;777;p91"/>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78" name="Google Shape;778;p91"/>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9"/>
        <p:cNvGrpSpPr/>
        <p:nvPr/>
      </p:nvGrpSpPr>
      <p:grpSpPr>
        <a:xfrm>
          <a:off x="0" y="0"/>
          <a:ext cx="0" cy="0"/>
          <a:chOff x="0" y="0"/>
          <a:chExt cx="0" cy="0"/>
        </a:xfrm>
      </p:grpSpPr>
      <p:sp>
        <p:nvSpPr>
          <p:cNvPr id="780" name="Google Shape;780;p92"/>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81" name="Google Shape;781;p9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82" name="Google Shape;782;p9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83" name="Google Shape;783;p9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4"/>
        <p:cNvGrpSpPr/>
        <p:nvPr/>
      </p:nvGrpSpPr>
      <p:grpSpPr>
        <a:xfrm>
          <a:off x="0" y="0"/>
          <a:ext cx="0" cy="0"/>
          <a:chOff x="0" y="0"/>
          <a:chExt cx="0" cy="0"/>
        </a:xfrm>
      </p:grpSpPr>
      <p:sp>
        <p:nvSpPr>
          <p:cNvPr id="785" name="Google Shape;785;p93"/>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86" name="Google Shape;786;p93"/>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87" name="Google Shape;787;p93"/>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8"/>
        <p:cNvGrpSpPr/>
        <p:nvPr/>
      </p:nvGrpSpPr>
      <p:grpSpPr>
        <a:xfrm>
          <a:off x="0" y="0"/>
          <a:ext cx="0" cy="0"/>
          <a:chOff x="0" y="0"/>
          <a:chExt cx="0" cy="0"/>
        </a:xfrm>
      </p:grpSpPr>
      <p:sp>
        <p:nvSpPr>
          <p:cNvPr id="789" name="Google Shape;789;p94"/>
          <p:cNvSpPr txBox="1">
            <a:spLocks noGrp="1"/>
          </p:cNvSpPr>
          <p:nvPr>
            <p:ph type="title"/>
          </p:nvPr>
        </p:nvSpPr>
        <p:spPr>
          <a:xfrm>
            <a:off x="457202" y="273050"/>
            <a:ext cx="3008313" cy="1162050"/>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0" name="Google Shape;790;p94"/>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1" name="Google Shape;791;p94"/>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2" name="Google Shape;792;p9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93" name="Google Shape;793;p9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94" name="Google Shape;794;p9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5"/>
        <p:cNvGrpSpPr/>
        <p:nvPr/>
      </p:nvGrpSpPr>
      <p:grpSpPr>
        <a:xfrm>
          <a:off x="0" y="0"/>
          <a:ext cx="0" cy="0"/>
          <a:chOff x="0" y="0"/>
          <a:chExt cx="0" cy="0"/>
        </a:xfrm>
      </p:grpSpPr>
      <p:sp>
        <p:nvSpPr>
          <p:cNvPr id="796" name="Google Shape;796;p95"/>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lstStyle>
            <a:lvl1pPr marR="0" lvl="0" algn="l" rtl="0">
              <a:spcBef>
                <a:spcPts val="0"/>
              </a:spcBef>
              <a:spcAft>
                <a:spcPts val="0"/>
              </a:spcAft>
              <a:buSzPts val="1400"/>
              <a:buNone/>
              <a:defRPr sz="20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7" name="Google Shape;797;p95"/>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Narrow" panose="020B0606020202030204"/>
              <a:buNone/>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560"/>
              </a:spcBef>
              <a:spcAft>
                <a:spcPts val="0"/>
              </a:spcAft>
              <a:buClr>
                <a:schemeClr val="dk1"/>
              </a:buClr>
              <a:buSzPts val="2800"/>
              <a:buFont typeface="Arial Narrow" panose="020B0606020202030204"/>
              <a:buNone/>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480"/>
              </a:spcBef>
              <a:spcAft>
                <a:spcPts val="0"/>
              </a:spcAft>
              <a:buClr>
                <a:schemeClr val="dk1"/>
              </a:buClr>
              <a:buSzPts val="2400"/>
              <a:buFont typeface="Arial Narrow" panose="020B0606020202030204"/>
              <a:buNone/>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400"/>
              </a:spcBef>
              <a:spcAft>
                <a:spcPts val="0"/>
              </a:spcAft>
              <a:buClr>
                <a:schemeClr val="dk1"/>
              </a:buClr>
              <a:buSzPts val="2000"/>
              <a:buFont typeface="Arial Narrow" panose="020B0606020202030204"/>
              <a:buNone/>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8" name="Google Shape;798;p95"/>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400"/>
              <a:buFont typeface="Arial Narrow" panose="020B0606020202030204"/>
              <a:buNone/>
              <a:defRPr sz="1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228600" algn="l" rtl="0">
              <a:spcBef>
                <a:spcPts val="240"/>
              </a:spcBef>
              <a:spcAft>
                <a:spcPts val="0"/>
              </a:spcAft>
              <a:buClr>
                <a:schemeClr val="dk1"/>
              </a:buClr>
              <a:buSzPts val="1200"/>
              <a:buFont typeface="Arial Narrow" panose="020B0606020202030204"/>
              <a:buNone/>
              <a:defRPr sz="1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228600" algn="l" rtl="0">
              <a:spcBef>
                <a:spcPts val="200"/>
              </a:spcBef>
              <a:spcAft>
                <a:spcPts val="0"/>
              </a:spcAft>
              <a:buClr>
                <a:schemeClr val="dk1"/>
              </a:buClr>
              <a:buSzPts val="1000"/>
              <a:buFont typeface="Arial Narrow" panose="020B0606020202030204"/>
              <a:buNone/>
              <a:defRPr sz="1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228600" algn="l" rtl="0">
              <a:spcBef>
                <a:spcPts val="180"/>
              </a:spcBef>
              <a:spcAft>
                <a:spcPts val="0"/>
              </a:spcAft>
              <a:buClr>
                <a:schemeClr val="dk1"/>
              </a:buClr>
              <a:buSzPts val="900"/>
              <a:buFont typeface="Arial Narrow" panose="020B0606020202030204"/>
              <a:buNone/>
              <a:defRPr sz="9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799" name="Google Shape;799;p95"/>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00" name="Google Shape;800;p95"/>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01" name="Google Shape;801;p95"/>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2"/>
        <p:cNvGrpSpPr/>
        <p:nvPr/>
      </p:nvGrpSpPr>
      <p:grpSpPr>
        <a:xfrm>
          <a:off x="0" y="0"/>
          <a:ext cx="0" cy="0"/>
          <a:chOff x="0" y="0"/>
          <a:chExt cx="0" cy="0"/>
        </a:xfrm>
      </p:grpSpPr>
      <p:sp>
        <p:nvSpPr>
          <p:cNvPr id="803" name="Google Shape;803;p96"/>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804" name="Google Shape;804;p96"/>
          <p:cNvSpPr txBox="1">
            <a:spLocks noGrp="1"/>
          </p:cNvSpPr>
          <p:nvPr>
            <p:ph type="body" idx="1"/>
          </p:nvPr>
        </p:nvSpPr>
        <p:spPr>
          <a:xfrm rot="5400000">
            <a:off x="2514600" y="152400"/>
            <a:ext cx="4114800" cy="77724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805" name="Google Shape;805;p9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06" name="Google Shape;806;p9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07" name="Google Shape;807;p9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8"/>
        <p:cNvGrpSpPr/>
        <p:nvPr/>
      </p:nvGrpSpPr>
      <p:grpSpPr>
        <a:xfrm>
          <a:off x="0" y="0"/>
          <a:ext cx="0" cy="0"/>
          <a:chOff x="0" y="0"/>
          <a:chExt cx="0" cy="0"/>
        </a:xfrm>
      </p:grpSpPr>
      <p:sp>
        <p:nvSpPr>
          <p:cNvPr id="809" name="Google Shape;809;p97"/>
          <p:cNvSpPr txBox="1">
            <a:spLocks noGrp="1"/>
          </p:cNvSpPr>
          <p:nvPr>
            <p:ph type="title"/>
          </p:nvPr>
        </p:nvSpPr>
        <p:spPr>
          <a:xfrm rot="5400000">
            <a:off x="4743450" y="2381250"/>
            <a:ext cx="5486400" cy="19431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810" name="Google Shape;810;p97"/>
          <p:cNvSpPr txBox="1">
            <a:spLocks noGrp="1"/>
          </p:cNvSpPr>
          <p:nvPr>
            <p:ph type="body" idx="1"/>
          </p:nvPr>
        </p:nvSpPr>
        <p:spPr>
          <a:xfrm rot="5400000">
            <a:off x="781050" y="514350"/>
            <a:ext cx="5486400" cy="56769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811" name="Google Shape;811;p97"/>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12" name="Google Shape;812;p97"/>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13" name="Google Shape;813;p97"/>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R="0" lvl="0" algn="l" rtl="0">
              <a:spcBef>
                <a:spcPts val="640"/>
              </a:spcBef>
              <a:spcAft>
                <a:spcPts val="0"/>
              </a:spcAft>
              <a:buClr>
                <a:schemeClr val="dk1"/>
              </a:buClr>
              <a:buSzPts val="3200"/>
              <a:buFont typeface="Noto Sans Symbols"/>
              <a:buNone/>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Noto Sans Symbols"/>
              <a:buNone/>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Noto Sans Symbols"/>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Noto Sans Symbols"/>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400"/>
              </a:spcBef>
              <a:spcAft>
                <a:spcPts val="0"/>
              </a:spcAft>
              <a:buClr>
                <a:schemeClr val="dk1"/>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400"/>
              </a:spcBef>
              <a:spcAft>
                <a:spcPts val="0"/>
              </a:spcAft>
              <a:buClr>
                <a:schemeClr val="dk1"/>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400"/>
              </a:spcBef>
              <a:spcAft>
                <a:spcPts val="0"/>
              </a:spcAft>
              <a:buClr>
                <a:schemeClr val="dk1"/>
              </a:buClr>
              <a:buSzPts val="2000"/>
              <a:buFont typeface="Noto Sans Symbols"/>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Noto Sans Symbols"/>
              <a:buNone/>
              <a:defRPr sz="1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1200"/>
              <a:buFont typeface="Noto Sans Symbols"/>
              <a:buNone/>
              <a:defRPr sz="12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1000"/>
              <a:buFont typeface="Noto Sans Symbols"/>
              <a:buNone/>
              <a:defRPr sz="10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900"/>
              <a:buFont typeface="Noto Sans Symbols"/>
              <a:buNone/>
              <a:defRPr sz="9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7"/>
        <p:cNvGrpSpPr/>
        <p:nvPr/>
      </p:nvGrpSpPr>
      <p:grpSpPr>
        <a:xfrm>
          <a:off x="0" y="0"/>
          <a:ext cx="0" cy="0"/>
          <a:chOff x="0" y="0"/>
          <a:chExt cx="0" cy="0"/>
        </a:xfrm>
      </p:grpSpPr>
      <p:sp>
        <p:nvSpPr>
          <p:cNvPr id="828" name="Google Shape;828;p99"/>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29" name="Google Shape;829;p99"/>
          <p:cNvSpPr txBox="1">
            <a:spLocks noGrp="1"/>
          </p:cNvSpPr>
          <p:nvPr>
            <p:ph type="body" idx="1"/>
          </p:nvPr>
        </p:nvSpPr>
        <p:spPr>
          <a:xfrm>
            <a:off x="838213" y="2362213"/>
            <a:ext cx="7693025" cy="3724275"/>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30" name="Google Shape;830;p99"/>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31" name="Google Shape;831;p99"/>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32" name="Google Shape;832;p99"/>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33"/>
        <p:cNvGrpSpPr/>
        <p:nvPr/>
      </p:nvGrpSpPr>
      <p:grpSpPr>
        <a:xfrm>
          <a:off x="0" y="0"/>
          <a:ext cx="0" cy="0"/>
          <a:chOff x="0" y="0"/>
          <a:chExt cx="0" cy="0"/>
        </a:xfrm>
      </p:grpSpPr>
      <p:grpSp>
        <p:nvGrpSpPr>
          <p:cNvPr id="834" name="Google Shape;834;p100"/>
          <p:cNvGrpSpPr/>
          <p:nvPr/>
        </p:nvGrpSpPr>
        <p:grpSpPr>
          <a:xfrm>
            <a:off x="0" y="0"/>
            <a:ext cx="5867400" cy="6858000"/>
            <a:chOff x="0" y="0"/>
            <a:chExt cx="3696" cy="4320"/>
          </a:xfrm>
        </p:grpSpPr>
        <p:sp>
          <p:nvSpPr>
            <p:cNvPr id="835" name="Google Shape;835;p100"/>
            <p:cNvSpPr/>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336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36" name="Google Shape;836;p100"/>
            <p:cNvSpPr/>
            <p:nvPr/>
          </p:nvSpPr>
          <p:spPr>
            <a:xfrm>
              <a:off x="432" y="624"/>
              <a:ext cx="3264" cy="12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3366"/>
                </a:solidFill>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837" name="Google Shape;837;p100"/>
          <p:cNvGrpSpPr/>
          <p:nvPr/>
        </p:nvGrpSpPr>
        <p:grpSpPr>
          <a:xfrm>
            <a:off x="3632201" y="4889500"/>
            <a:ext cx="4876800" cy="319088"/>
            <a:chOff x="2288" y="3080"/>
            <a:chExt cx="3072" cy="201"/>
          </a:xfrm>
        </p:grpSpPr>
        <p:sp>
          <p:nvSpPr>
            <p:cNvPr id="838" name="Google Shape;838;p100"/>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sp>
          <p:nvSpPr>
            <p:cNvPr id="839" name="Google Shape;839;p100"/>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grpSp>
      <p:sp>
        <p:nvSpPr>
          <p:cNvPr id="840" name="Google Shape;840;p100"/>
          <p:cNvSpPr txBox="1">
            <a:spLocks noGrp="1"/>
          </p:cNvSpPr>
          <p:nvPr>
            <p:ph type="subTitle" idx="1"/>
          </p:nvPr>
        </p:nvSpPr>
        <p:spPr>
          <a:xfrm>
            <a:off x="4673600" y="2927350"/>
            <a:ext cx="4013200" cy="1822450"/>
          </a:xfrm>
          <a:prstGeom prst="rect">
            <a:avLst/>
          </a:prstGeom>
          <a:noFill/>
          <a:ln>
            <a:noFill/>
          </a:ln>
        </p:spPr>
        <p:txBody>
          <a:bodyPr spcFirstLastPara="1" wrap="square" lIns="91375" tIns="45675" rIns="91375" bIns="45675" anchor="b" anchorCtr="0"/>
          <a:lstStyle>
            <a:lvl1pPr marR="0" lvl="0" algn="l" rtl="0">
              <a:spcBef>
                <a:spcPts val="560"/>
              </a:spcBef>
              <a:spcAft>
                <a:spcPts val="0"/>
              </a:spcAft>
              <a:buClr>
                <a:schemeClr val="dk1"/>
              </a:buClr>
              <a:buSzPts val="2100"/>
              <a:buFont typeface="Noto Sans Symbols"/>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41" name="Google Shape;841;p100"/>
          <p:cNvSpPr>
            <a:spLocks noGrp="1"/>
          </p:cNvSpPr>
          <p:nvPr>
            <p:ph type="ctrTitle"/>
          </p:nvPr>
        </p:nvSpPr>
        <p:spPr>
          <a:xfrm>
            <a:off x="685800" y="990601"/>
            <a:ext cx="8229600" cy="1905000"/>
          </a:xfrm>
          <a:prstGeom prst="roundRect">
            <a:avLst>
              <a:gd name="adj" fmla="val 50000"/>
            </a:avLst>
          </a:prstGeom>
          <a:noFill/>
          <a:ln>
            <a:noFill/>
          </a:ln>
        </p:spPr>
        <p:txBody>
          <a:bodyPr spcFirstLastPara="1" wrap="square" lIns="91375" tIns="45675" rIns="91375" bIns="45675" anchor="ctr" anchorCtr="0"/>
          <a:lstStyle>
            <a:lvl1pPr marR="0" lvl="0" algn="ctr" rtl="0">
              <a:lnSpc>
                <a:spcPct val="90000"/>
              </a:lnSpc>
              <a:spcBef>
                <a:spcPts val="0"/>
              </a:spcBef>
              <a:spcAft>
                <a:spcPts val="0"/>
              </a:spcAft>
              <a:buSzPts val="1400"/>
              <a:buNone/>
              <a:defRPr sz="36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42" name="Google Shape;842;p100"/>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lt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43" name="Google Shape;843;p100"/>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44" name="Google Shape;844;p100"/>
          <p:cNvSpPr txBox="1">
            <a:spLocks noGrp="1"/>
          </p:cNvSpPr>
          <p:nvPr>
            <p:ph type="sldNum" idx="12"/>
          </p:nvPr>
        </p:nvSpPr>
        <p:spPr>
          <a:xfrm>
            <a:off x="76201" y="6248400"/>
            <a:ext cx="587375" cy="488950"/>
          </a:xfrm>
          <a:prstGeom prst="rect">
            <a:avLst/>
          </a:prstGeom>
          <a:noFill/>
          <a:ln>
            <a:noFill/>
          </a:ln>
        </p:spPr>
        <p:txBody>
          <a:bodyPr spcFirstLastPara="1" wrap="square" lIns="91375" tIns="45675" rIns="91375" bIns="45675" anchor="b" anchorCtr="0">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5"/>
        <p:cNvGrpSpPr/>
        <p:nvPr/>
      </p:nvGrpSpPr>
      <p:grpSpPr>
        <a:xfrm>
          <a:off x="0" y="0"/>
          <a:ext cx="0" cy="0"/>
          <a:chOff x="0" y="0"/>
          <a:chExt cx="0" cy="0"/>
        </a:xfrm>
      </p:grpSpPr>
      <p:sp>
        <p:nvSpPr>
          <p:cNvPr id="846" name="Google Shape;846;p101"/>
          <p:cNvSpPr>
            <a:spLocks noGrp="1"/>
          </p:cNvSpPr>
          <p:nvPr>
            <p:ph type="title"/>
          </p:nvPr>
        </p:nvSpPr>
        <p:spPr>
          <a:xfrm>
            <a:off x="722313" y="4406913"/>
            <a:ext cx="7772400" cy="1362075"/>
          </a:xfrm>
          <a:prstGeom prst="roundRect">
            <a:avLst>
              <a:gd name="adj" fmla="val 21667"/>
            </a:avLst>
          </a:prstGeom>
          <a:noFill/>
          <a:ln>
            <a:noFill/>
          </a:ln>
        </p:spPr>
        <p:txBody>
          <a:bodyPr spcFirstLastPara="1" wrap="square" lIns="91375" tIns="45675" rIns="91375" bIns="45675" anchor="t" anchorCtr="0"/>
          <a:lstStyle>
            <a:lvl1pPr marR="0" lvl="0" algn="l" rtl="0">
              <a:lnSpc>
                <a:spcPct val="90000"/>
              </a:lnSpc>
              <a:spcBef>
                <a:spcPts val="0"/>
              </a:spcBef>
              <a:spcAft>
                <a:spcPts val="0"/>
              </a:spcAft>
              <a:buSzPts val="1400"/>
              <a:buNone/>
              <a:defRPr sz="4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47" name="Google Shape;847;p101"/>
          <p:cNvSpPr txBox="1">
            <a:spLocks noGrp="1"/>
          </p:cNvSpPr>
          <p:nvPr>
            <p:ph type="body" idx="1"/>
          </p:nvPr>
        </p:nvSpPr>
        <p:spPr>
          <a:xfrm>
            <a:off x="722313" y="2906726"/>
            <a:ext cx="7772400" cy="1500187"/>
          </a:xfrm>
          <a:prstGeom prst="rect">
            <a:avLst/>
          </a:prstGeom>
          <a:noFill/>
          <a:ln>
            <a:noFill/>
          </a:ln>
        </p:spPr>
        <p:txBody>
          <a:bodyPr spcFirstLastPara="1" wrap="square" lIns="91375" tIns="45675" rIns="91375" bIns="45675" anchor="b" anchorCtr="0"/>
          <a:lstStyle>
            <a:lvl1pPr marL="457200" marR="0" lvl="0" indent="-228600" algn="l" rtl="0">
              <a:spcBef>
                <a:spcPts val="400"/>
              </a:spcBef>
              <a:spcAft>
                <a:spcPts val="0"/>
              </a:spcAft>
              <a:buClr>
                <a:schemeClr val="dk1"/>
              </a:buClr>
              <a:buSzPts val="15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Clr>
                <a:schemeClr val="dk1"/>
              </a:buClr>
              <a:buSzPts val="135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20"/>
              </a:spcBef>
              <a:spcAft>
                <a:spcPts val="0"/>
              </a:spcAft>
              <a:buClr>
                <a:schemeClr val="dk1"/>
              </a:buClr>
              <a:buSzPts val="1200"/>
              <a:buFont typeface="Noto Sans Symbols"/>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280"/>
              </a:spcBef>
              <a:spcAft>
                <a:spcPts val="0"/>
              </a:spcAft>
              <a:buClr>
                <a:schemeClr val="dk1"/>
              </a:buClr>
              <a:buSzPts val="112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48" name="Google Shape;848;p101"/>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49" name="Google Shape;849;p101"/>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50" name="Google Shape;850;p101"/>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1"/>
        <p:cNvGrpSpPr/>
        <p:nvPr/>
      </p:nvGrpSpPr>
      <p:grpSpPr>
        <a:xfrm>
          <a:off x="0" y="0"/>
          <a:ext cx="0" cy="0"/>
          <a:chOff x="0" y="0"/>
          <a:chExt cx="0" cy="0"/>
        </a:xfrm>
      </p:grpSpPr>
      <p:sp>
        <p:nvSpPr>
          <p:cNvPr id="852" name="Google Shape;852;p102"/>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53" name="Google Shape;853;p102"/>
          <p:cNvSpPr txBox="1">
            <a:spLocks noGrp="1"/>
          </p:cNvSpPr>
          <p:nvPr>
            <p:ph type="body" idx="1"/>
          </p:nvPr>
        </p:nvSpPr>
        <p:spPr>
          <a:xfrm>
            <a:off x="838213" y="2362213"/>
            <a:ext cx="3770313" cy="3724275"/>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54" name="Google Shape;854;p102"/>
          <p:cNvSpPr txBox="1">
            <a:spLocks noGrp="1"/>
          </p:cNvSpPr>
          <p:nvPr>
            <p:ph type="body" idx="2"/>
          </p:nvPr>
        </p:nvSpPr>
        <p:spPr>
          <a:xfrm>
            <a:off x="4760913" y="2362213"/>
            <a:ext cx="3770312" cy="3724275"/>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55" name="Google Shape;855;p102"/>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56" name="Google Shape;856;p102"/>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57" name="Google Shape;857;p102"/>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8"/>
        <p:cNvGrpSpPr/>
        <p:nvPr/>
      </p:nvGrpSpPr>
      <p:grpSpPr>
        <a:xfrm>
          <a:off x="0" y="0"/>
          <a:ext cx="0" cy="0"/>
          <a:chOff x="0" y="0"/>
          <a:chExt cx="0" cy="0"/>
        </a:xfrm>
      </p:grpSpPr>
      <p:sp>
        <p:nvSpPr>
          <p:cNvPr id="859" name="Google Shape;859;p103"/>
          <p:cNvSpPr>
            <a:spLocks noGrp="1"/>
          </p:cNvSpPr>
          <p:nvPr>
            <p:ph type="title"/>
          </p:nvPr>
        </p:nvSpPr>
        <p:spPr>
          <a:xfrm>
            <a:off x="457200" y="274638"/>
            <a:ext cx="82296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60" name="Google Shape;860;p103"/>
          <p:cNvSpPr txBox="1">
            <a:spLocks noGrp="1"/>
          </p:cNvSpPr>
          <p:nvPr>
            <p:ph type="body" idx="1"/>
          </p:nvPr>
        </p:nvSpPr>
        <p:spPr>
          <a:xfrm>
            <a:off x="457200" y="1535113"/>
            <a:ext cx="4040188"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15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35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28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1" name="Google Shape;861;p103"/>
          <p:cNvSpPr txBox="1">
            <a:spLocks noGrp="1"/>
          </p:cNvSpPr>
          <p:nvPr>
            <p:ph type="body" idx="2"/>
          </p:nvPr>
        </p:nvSpPr>
        <p:spPr>
          <a:xfrm>
            <a:off x="457200" y="2174875"/>
            <a:ext cx="4040188" cy="3951288"/>
          </a:xfrm>
          <a:prstGeom prst="rect">
            <a:avLst/>
          </a:prstGeom>
          <a:noFill/>
          <a:ln>
            <a:noFill/>
          </a:ln>
        </p:spPr>
        <p:txBody>
          <a:bodyPr spcFirstLastPara="1" wrap="square" lIns="91375" tIns="45675" rIns="91375" bIns="45675" anchor="t" anchorCtr="0"/>
          <a:lstStyle>
            <a:lvl1pPr marL="457200" marR="0" lvl="0"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23850" algn="l" rtl="0">
              <a:spcBef>
                <a:spcPts val="400"/>
              </a:spcBef>
              <a:spcAft>
                <a:spcPts val="0"/>
              </a:spcAft>
              <a:buClr>
                <a:schemeClr val="dk1"/>
              </a:buClr>
              <a:buSzPts val="15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14325" algn="l" rtl="0">
              <a:spcBef>
                <a:spcPts val="360"/>
              </a:spcBef>
              <a:spcAft>
                <a:spcPts val="0"/>
              </a:spcAft>
              <a:buClr>
                <a:schemeClr val="dk1"/>
              </a:buClr>
              <a:buSzPts val="135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09880" algn="l" rtl="0">
              <a:spcBef>
                <a:spcPts val="320"/>
              </a:spcBef>
              <a:spcAft>
                <a:spcPts val="0"/>
              </a:spcAft>
              <a:buClr>
                <a:schemeClr val="dk1"/>
              </a:buClr>
              <a:buSzPts val="128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2" name="Google Shape;862;p103"/>
          <p:cNvSpPr txBox="1">
            <a:spLocks noGrp="1"/>
          </p:cNvSpPr>
          <p:nvPr>
            <p:ph type="body" idx="3"/>
          </p:nvPr>
        </p:nvSpPr>
        <p:spPr>
          <a:xfrm>
            <a:off x="4645026" y="1535113"/>
            <a:ext cx="4041775" cy="639762"/>
          </a:xfrm>
          <a:prstGeom prst="rect">
            <a:avLst/>
          </a:prstGeom>
          <a:noFill/>
          <a:ln>
            <a:noFill/>
          </a:ln>
        </p:spPr>
        <p:txBody>
          <a:bodyPr spcFirstLastPara="1" wrap="square" lIns="91375" tIns="45675" rIns="91375" bIns="45675" anchor="b" anchorCtr="0"/>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400"/>
              </a:spcBef>
              <a:spcAft>
                <a:spcPts val="0"/>
              </a:spcAft>
              <a:buClr>
                <a:schemeClr val="dk1"/>
              </a:buClr>
              <a:buSzPts val="15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Clr>
                <a:schemeClr val="dk1"/>
              </a:buClr>
              <a:buSzPts val="1350"/>
              <a:buFont typeface="Noto Sans Symbols"/>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20"/>
              </a:spcBef>
              <a:spcAft>
                <a:spcPts val="0"/>
              </a:spcAft>
              <a:buClr>
                <a:schemeClr val="dk1"/>
              </a:buClr>
              <a:buSzPts val="128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3" name="Google Shape;863;p103"/>
          <p:cNvSpPr txBox="1">
            <a:spLocks noGrp="1"/>
          </p:cNvSpPr>
          <p:nvPr>
            <p:ph type="body" idx="4"/>
          </p:nvPr>
        </p:nvSpPr>
        <p:spPr>
          <a:xfrm>
            <a:off x="4645026" y="2174875"/>
            <a:ext cx="4041775" cy="3951288"/>
          </a:xfrm>
          <a:prstGeom prst="rect">
            <a:avLst/>
          </a:prstGeom>
          <a:noFill/>
          <a:ln>
            <a:noFill/>
          </a:ln>
        </p:spPr>
        <p:txBody>
          <a:bodyPr spcFirstLastPara="1" wrap="square" lIns="91375" tIns="45675" rIns="91375" bIns="45675" anchor="t" anchorCtr="0"/>
          <a:lstStyle>
            <a:lvl1pPr marL="457200" marR="0" lvl="0"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23850" algn="l" rtl="0">
              <a:spcBef>
                <a:spcPts val="400"/>
              </a:spcBef>
              <a:spcAft>
                <a:spcPts val="0"/>
              </a:spcAft>
              <a:buClr>
                <a:schemeClr val="dk1"/>
              </a:buClr>
              <a:buSzPts val="15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14325" algn="l" rtl="0">
              <a:spcBef>
                <a:spcPts val="360"/>
              </a:spcBef>
              <a:spcAft>
                <a:spcPts val="0"/>
              </a:spcAft>
              <a:buClr>
                <a:schemeClr val="dk1"/>
              </a:buClr>
              <a:buSzPts val="135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09880" algn="l" rtl="0">
              <a:spcBef>
                <a:spcPts val="320"/>
              </a:spcBef>
              <a:spcAft>
                <a:spcPts val="0"/>
              </a:spcAft>
              <a:buClr>
                <a:schemeClr val="dk1"/>
              </a:buClr>
              <a:buSzPts val="1280"/>
              <a:buFont typeface="Arial" panose="020B0604020202020204"/>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4" name="Google Shape;864;p103"/>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5" name="Google Shape;865;p103"/>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66" name="Google Shape;866;p103"/>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7"/>
        <p:cNvGrpSpPr/>
        <p:nvPr/>
      </p:nvGrpSpPr>
      <p:grpSpPr>
        <a:xfrm>
          <a:off x="0" y="0"/>
          <a:ext cx="0" cy="0"/>
          <a:chOff x="0" y="0"/>
          <a:chExt cx="0" cy="0"/>
        </a:xfrm>
      </p:grpSpPr>
      <p:sp>
        <p:nvSpPr>
          <p:cNvPr id="868" name="Google Shape;868;p104"/>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69" name="Google Shape;869;p104"/>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70" name="Google Shape;870;p104"/>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71" name="Google Shape;871;p104"/>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2"/>
        <p:cNvGrpSpPr/>
        <p:nvPr/>
      </p:nvGrpSpPr>
      <p:grpSpPr>
        <a:xfrm>
          <a:off x="0" y="0"/>
          <a:ext cx="0" cy="0"/>
          <a:chOff x="0" y="0"/>
          <a:chExt cx="0" cy="0"/>
        </a:xfrm>
      </p:grpSpPr>
      <p:sp>
        <p:nvSpPr>
          <p:cNvPr id="873" name="Google Shape;873;p105"/>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74" name="Google Shape;874;p105"/>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75" name="Google Shape;875;p105"/>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6"/>
        <p:cNvGrpSpPr/>
        <p:nvPr/>
      </p:nvGrpSpPr>
      <p:grpSpPr>
        <a:xfrm>
          <a:off x="0" y="0"/>
          <a:ext cx="0" cy="0"/>
          <a:chOff x="0" y="0"/>
          <a:chExt cx="0" cy="0"/>
        </a:xfrm>
      </p:grpSpPr>
      <p:sp>
        <p:nvSpPr>
          <p:cNvPr id="877" name="Google Shape;877;p106"/>
          <p:cNvSpPr>
            <a:spLocks noGrp="1"/>
          </p:cNvSpPr>
          <p:nvPr>
            <p:ph type="title"/>
          </p:nvPr>
        </p:nvSpPr>
        <p:spPr>
          <a:xfrm>
            <a:off x="457202" y="273050"/>
            <a:ext cx="3008313" cy="116205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78" name="Google Shape;878;p106"/>
          <p:cNvSpPr txBox="1">
            <a:spLocks noGrp="1"/>
          </p:cNvSpPr>
          <p:nvPr>
            <p:ph type="body" idx="1"/>
          </p:nvPr>
        </p:nvSpPr>
        <p:spPr>
          <a:xfrm>
            <a:off x="3575050" y="273063"/>
            <a:ext cx="5111750" cy="5853113"/>
          </a:xfrm>
          <a:prstGeom prst="rect">
            <a:avLst/>
          </a:prstGeom>
          <a:noFill/>
          <a:ln>
            <a:noFill/>
          </a:ln>
        </p:spPr>
        <p:txBody>
          <a:bodyPr spcFirstLastPara="1" wrap="square" lIns="91375" tIns="45675" rIns="91375" bIns="45675" anchor="t" anchorCtr="0"/>
          <a:lstStyle>
            <a:lvl1pPr marL="457200" marR="0" lvl="0" indent="-381000" algn="l" rtl="0">
              <a:spcBef>
                <a:spcPts val="640"/>
              </a:spcBef>
              <a:spcAft>
                <a:spcPts val="0"/>
              </a:spcAft>
              <a:buClr>
                <a:schemeClr val="dk1"/>
              </a:buClr>
              <a:buSzPts val="2400"/>
              <a:buFont typeface="Noto Sans Symbols"/>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dk1"/>
              </a:buClr>
              <a:buSzPts val="21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30200" algn="l" rtl="0">
              <a:spcBef>
                <a:spcPts val="400"/>
              </a:spcBef>
              <a:spcAft>
                <a:spcPts val="0"/>
              </a:spcAft>
              <a:buClr>
                <a:schemeClr val="dk1"/>
              </a:buClr>
              <a:buSzPts val="16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79" name="Google Shape;879;p106"/>
          <p:cNvSpPr txBox="1">
            <a:spLocks noGrp="1"/>
          </p:cNvSpPr>
          <p:nvPr>
            <p:ph type="body" idx="2"/>
          </p:nvPr>
        </p:nvSpPr>
        <p:spPr>
          <a:xfrm>
            <a:off x="457202" y="1435101"/>
            <a:ext cx="3008313" cy="4691063"/>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05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9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750"/>
              <a:buFont typeface="Noto Sans Symbols"/>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72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0" name="Google Shape;880;p106"/>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1" name="Google Shape;881;p106"/>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2" name="Google Shape;882;p106"/>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3"/>
        <p:cNvGrpSpPr/>
        <p:nvPr/>
      </p:nvGrpSpPr>
      <p:grpSpPr>
        <a:xfrm>
          <a:off x="0" y="0"/>
          <a:ext cx="0" cy="0"/>
          <a:chOff x="0" y="0"/>
          <a:chExt cx="0" cy="0"/>
        </a:xfrm>
      </p:grpSpPr>
      <p:sp>
        <p:nvSpPr>
          <p:cNvPr id="884" name="Google Shape;884;p107"/>
          <p:cNvSpPr>
            <a:spLocks noGrp="1"/>
          </p:cNvSpPr>
          <p:nvPr>
            <p:ph type="title"/>
          </p:nvPr>
        </p:nvSpPr>
        <p:spPr>
          <a:xfrm>
            <a:off x="1792288" y="4800600"/>
            <a:ext cx="5486400" cy="566738"/>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20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85" name="Google Shape;885;p107"/>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2400"/>
              <a:buFont typeface="Noto Sans Symbols"/>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1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1800"/>
              <a:buFont typeface="Noto Sans Symbols"/>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16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13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13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13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13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13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6" name="Google Shape;886;p107"/>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lstStyle>
            <a:lvl1pPr marL="457200" marR="0" lvl="0" indent="-228600" algn="l" rtl="0">
              <a:spcBef>
                <a:spcPts val="280"/>
              </a:spcBef>
              <a:spcAft>
                <a:spcPts val="0"/>
              </a:spcAft>
              <a:buClr>
                <a:schemeClr val="dk1"/>
              </a:buClr>
              <a:buSzPts val="1050"/>
              <a:buFont typeface="Noto Sans Symbols"/>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240"/>
              </a:spcBef>
              <a:spcAft>
                <a:spcPts val="0"/>
              </a:spcAft>
              <a:buClr>
                <a:schemeClr val="dk1"/>
              </a:buClr>
              <a:buSzPts val="9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200"/>
              </a:spcBef>
              <a:spcAft>
                <a:spcPts val="0"/>
              </a:spcAft>
              <a:buClr>
                <a:schemeClr val="dk1"/>
              </a:buClr>
              <a:buSzPts val="750"/>
              <a:buFont typeface="Noto Sans Symbols"/>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180"/>
              </a:spcBef>
              <a:spcAft>
                <a:spcPts val="0"/>
              </a:spcAft>
              <a:buClr>
                <a:schemeClr val="dk1"/>
              </a:buClr>
              <a:buSzPts val="720"/>
              <a:buFont typeface="Arial" panose="020B0604020202020204"/>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7" name="Google Shape;887;p107"/>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8" name="Google Shape;888;p107"/>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89" name="Google Shape;889;p107"/>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0"/>
        <p:cNvGrpSpPr/>
        <p:nvPr/>
      </p:nvGrpSpPr>
      <p:grpSpPr>
        <a:xfrm>
          <a:off x="0" y="0"/>
          <a:ext cx="0" cy="0"/>
          <a:chOff x="0" y="0"/>
          <a:chExt cx="0" cy="0"/>
        </a:xfrm>
      </p:grpSpPr>
      <p:sp>
        <p:nvSpPr>
          <p:cNvPr id="891" name="Google Shape;891;p108"/>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92" name="Google Shape;892;p108"/>
          <p:cNvSpPr txBox="1">
            <a:spLocks noGrp="1"/>
          </p:cNvSpPr>
          <p:nvPr>
            <p:ph type="body" idx="1"/>
          </p:nvPr>
        </p:nvSpPr>
        <p:spPr>
          <a:xfrm rot="5400000">
            <a:off x="2822588" y="377838"/>
            <a:ext cx="3724275" cy="7693025"/>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93" name="Google Shape;893;p108"/>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94" name="Google Shape;894;p108"/>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95" name="Google Shape;895;p108"/>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6.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heme" Target="../theme/theme16.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2.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4.pn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4"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0.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1.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2.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1.jpe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3.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249.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9538" y="609600"/>
            <a:ext cx="8999537" cy="11430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1" name="Google Shape;11;p1"/>
          <p:cNvSpPr txBox="1">
            <a:spLocks noGrp="1"/>
          </p:cNvSpPr>
          <p:nvPr>
            <p:ph type="body" idx="1"/>
          </p:nvPr>
        </p:nvSpPr>
        <p:spPr>
          <a:xfrm>
            <a:off x="109538" y="1981200"/>
            <a:ext cx="8999537" cy="41148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03"/>
        <p:cNvGrpSpPr/>
        <p:nvPr/>
      </p:nvGrpSpPr>
      <p:grpSpPr>
        <a:xfrm>
          <a:off x="0" y="0"/>
          <a:ext cx="0" cy="0"/>
          <a:chOff x="0" y="0"/>
          <a:chExt cx="0" cy="0"/>
        </a:xfrm>
      </p:grpSpPr>
      <p:sp>
        <p:nvSpPr>
          <p:cNvPr id="904" name="Google Shape;904;p110"/>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05" name="Google Shape;905;p110"/>
          <p:cNvSpPr txBox="1">
            <a:spLocks noGrp="1"/>
          </p:cNvSpPr>
          <p:nvPr>
            <p:ph type="body" idx="1"/>
          </p:nvPr>
        </p:nvSpPr>
        <p:spPr>
          <a:xfrm>
            <a:off x="457200" y="1600213"/>
            <a:ext cx="8229600" cy="4525963"/>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6" name="Google Shape;906;p110"/>
          <p:cNvSpPr txBox="1">
            <a:spLocks noGrp="1"/>
          </p:cNvSpPr>
          <p:nvPr>
            <p:ph type="dt" idx="10"/>
          </p:nvPr>
        </p:nvSpPr>
        <p:spPr>
          <a:xfrm>
            <a:off x="457200" y="6245225"/>
            <a:ext cx="2133600" cy="47625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7" name="Google Shape;907;p110"/>
          <p:cNvSpPr txBox="1">
            <a:spLocks noGrp="1"/>
          </p:cNvSpPr>
          <p:nvPr>
            <p:ph type="ftr" idx="11"/>
          </p:nvPr>
        </p:nvSpPr>
        <p:spPr>
          <a:xfrm>
            <a:off x="3124201" y="6245225"/>
            <a:ext cx="2895600" cy="47625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08" name="Google Shape;908;p110"/>
          <p:cNvSpPr txBox="1">
            <a:spLocks noGrp="1"/>
          </p:cNvSpPr>
          <p:nvPr>
            <p:ph type="sldNum" idx="12"/>
          </p:nvPr>
        </p:nvSpPr>
        <p:spPr>
          <a:xfrm>
            <a:off x="6553200" y="6245225"/>
            <a:ext cx="2133600" cy="47625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8"/>
        <p:cNvGrpSpPr/>
        <p:nvPr/>
      </p:nvGrpSpPr>
      <p:grpSpPr>
        <a:xfrm>
          <a:off x="0" y="0"/>
          <a:ext cx="0" cy="0"/>
          <a:chOff x="0" y="0"/>
          <a:chExt cx="0" cy="0"/>
        </a:xfrm>
      </p:grpSpPr>
      <p:grpSp>
        <p:nvGrpSpPr>
          <p:cNvPr id="979" name="Google Shape;979;p122"/>
          <p:cNvGrpSpPr/>
          <p:nvPr/>
        </p:nvGrpSpPr>
        <p:grpSpPr>
          <a:xfrm>
            <a:off x="-465414" y="-321347"/>
            <a:ext cx="9766225" cy="7677427"/>
            <a:chOff x="-293" y="-202"/>
            <a:chExt cx="6152" cy="4836"/>
          </a:xfrm>
        </p:grpSpPr>
        <p:grpSp>
          <p:nvGrpSpPr>
            <p:cNvPr id="980" name="Google Shape;980;p122"/>
            <p:cNvGrpSpPr/>
            <p:nvPr/>
          </p:nvGrpSpPr>
          <p:grpSpPr>
            <a:xfrm>
              <a:off x="-293" y="-202"/>
              <a:ext cx="6152" cy="4836"/>
              <a:chOff x="-293" y="-202"/>
              <a:chExt cx="6152" cy="4836"/>
            </a:xfrm>
          </p:grpSpPr>
          <p:sp>
            <p:nvSpPr>
              <p:cNvPr id="981" name="Google Shape;981;p122"/>
              <p:cNvSpPr/>
              <p:nvPr/>
            </p:nvSpPr>
            <p:spPr>
              <a:xfrm>
                <a:off x="3316" y="297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2" name="Google Shape;982;p122"/>
              <p:cNvSpPr/>
              <p:nvPr/>
            </p:nvSpPr>
            <p:spPr>
              <a:xfrm>
                <a:off x="2202" y="256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3" name="Google Shape;983;p122"/>
              <p:cNvSpPr/>
              <p:nvPr/>
            </p:nvSpPr>
            <p:spPr>
              <a:xfrm>
                <a:off x="2290" y="303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4" name="Google Shape;984;p122"/>
              <p:cNvSpPr/>
              <p:nvPr/>
            </p:nvSpPr>
            <p:spPr>
              <a:xfrm>
                <a:off x="2611" y="354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5" name="Google Shape;985;p122"/>
              <p:cNvSpPr/>
              <p:nvPr/>
            </p:nvSpPr>
            <p:spPr>
              <a:xfrm>
                <a:off x="3982" y="181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6" name="Google Shape;986;p122"/>
              <p:cNvSpPr/>
              <p:nvPr/>
            </p:nvSpPr>
            <p:spPr>
              <a:xfrm>
                <a:off x="3091" y="2046"/>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7" name="Google Shape;987;p122"/>
              <p:cNvSpPr/>
              <p:nvPr/>
            </p:nvSpPr>
            <p:spPr>
              <a:xfrm rot="3318475">
                <a:off x="2256" y="187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8" name="Google Shape;988;p122"/>
              <p:cNvSpPr/>
              <p:nvPr/>
            </p:nvSpPr>
            <p:spPr>
              <a:xfrm rot="-623314" flipH="1">
                <a:off x="2958" y="336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89" name="Google Shape;989;p122"/>
              <p:cNvSpPr/>
              <p:nvPr/>
            </p:nvSpPr>
            <p:spPr>
              <a:xfrm>
                <a:off x="1823" y="298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0" name="Google Shape;990;p122"/>
              <p:cNvSpPr/>
              <p:nvPr/>
            </p:nvSpPr>
            <p:spPr>
              <a:xfrm rot="-5355590" flipH="1">
                <a:off x="3617" y="373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1" name="Google Shape;991;p122"/>
              <p:cNvSpPr/>
              <p:nvPr/>
            </p:nvSpPr>
            <p:spPr>
              <a:xfrm rot="6018034">
                <a:off x="1968" y="3558"/>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2" name="Google Shape;992;p122"/>
              <p:cNvSpPr/>
              <p:nvPr/>
            </p:nvSpPr>
            <p:spPr>
              <a:xfrm rot="6284068">
                <a:off x="3402" y="304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3" name="Google Shape;993;p122"/>
              <p:cNvSpPr/>
              <p:nvPr/>
            </p:nvSpPr>
            <p:spPr>
              <a:xfrm rot="8472242" flipH="1">
                <a:off x="3190" y="22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4" name="Google Shape;994;p122"/>
              <p:cNvSpPr/>
              <p:nvPr/>
            </p:nvSpPr>
            <p:spPr>
              <a:xfrm rot="563450" flipH="1">
                <a:off x="1798" y="234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5" name="Google Shape;995;p122"/>
              <p:cNvSpPr/>
              <p:nvPr/>
            </p:nvSpPr>
            <p:spPr>
              <a:xfrm>
                <a:off x="1229" y="271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6" name="Google Shape;996;p122"/>
              <p:cNvSpPr/>
              <p:nvPr/>
            </p:nvSpPr>
            <p:spPr>
              <a:xfrm>
                <a:off x="115" y="2561"/>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7" name="Google Shape;997;p122"/>
              <p:cNvSpPr/>
              <p:nvPr/>
            </p:nvSpPr>
            <p:spPr>
              <a:xfrm>
                <a:off x="155" y="2986"/>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8" name="Google Shape;998;p122"/>
              <p:cNvSpPr/>
              <p:nvPr/>
            </p:nvSpPr>
            <p:spPr>
              <a:xfrm rot="-2130091">
                <a:off x="740" y="372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999" name="Google Shape;999;p122"/>
              <p:cNvSpPr/>
              <p:nvPr/>
            </p:nvSpPr>
            <p:spPr>
              <a:xfrm>
                <a:off x="1823" y="193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0" name="Google Shape;1000;p122"/>
              <p:cNvSpPr/>
              <p:nvPr/>
            </p:nvSpPr>
            <p:spPr>
              <a:xfrm>
                <a:off x="1004" y="20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1" name="Google Shape;1001;p122"/>
              <p:cNvSpPr/>
              <p:nvPr/>
            </p:nvSpPr>
            <p:spPr>
              <a:xfrm rot="3318475">
                <a:off x="-71" y="198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2" name="Google Shape;1002;p122"/>
              <p:cNvSpPr/>
              <p:nvPr/>
            </p:nvSpPr>
            <p:spPr>
              <a:xfrm rot="-623314" flipH="1">
                <a:off x="871" y="335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3" name="Google Shape;1003;p122"/>
              <p:cNvSpPr/>
              <p:nvPr/>
            </p:nvSpPr>
            <p:spPr>
              <a:xfrm>
                <a:off x="-12" y="293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4" name="Google Shape;1004;p122"/>
              <p:cNvSpPr/>
              <p:nvPr/>
            </p:nvSpPr>
            <p:spPr>
              <a:xfrm rot="-5355590" flipH="1">
                <a:off x="1518" y="371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5" name="Google Shape;1005;p122"/>
              <p:cNvSpPr/>
              <p:nvPr/>
            </p:nvSpPr>
            <p:spPr>
              <a:xfrm rot="5508134">
                <a:off x="-23" y="3503"/>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6" name="Google Shape;1006;p122"/>
              <p:cNvSpPr/>
              <p:nvPr/>
            </p:nvSpPr>
            <p:spPr>
              <a:xfrm rot="6284068">
                <a:off x="1171" y="288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7" name="Google Shape;1007;p122"/>
              <p:cNvSpPr/>
              <p:nvPr/>
            </p:nvSpPr>
            <p:spPr>
              <a:xfrm rot="8472242" flipH="1">
                <a:off x="947" y="202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8" name="Google Shape;1008;p122"/>
              <p:cNvSpPr/>
              <p:nvPr/>
            </p:nvSpPr>
            <p:spPr>
              <a:xfrm rot="563450" flipH="1">
                <a:off x="503" y="220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09" name="Google Shape;1009;p122"/>
              <p:cNvSpPr/>
              <p:nvPr/>
            </p:nvSpPr>
            <p:spPr>
              <a:xfrm>
                <a:off x="1212"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0" name="Google Shape;1010;p122"/>
              <p:cNvSpPr/>
              <p:nvPr/>
            </p:nvSpPr>
            <p:spPr>
              <a:xfrm>
                <a:off x="98"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1" name="Google Shape;1011;p122"/>
              <p:cNvSpPr/>
              <p:nvPr/>
            </p:nvSpPr>
            <p:spPr>
              <a:xfrm>
                <a:off x="-18"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2" name="Google Shape;1012;p122"/>
              <p:cNvSpPr/>
              <p:nvPr/>
            </p:nvSpPr>
            <p:spPr>
              <a:xfrm>
                <a:off x="723"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3" name="Google Shape;1013;p122"/>
              <p:cNvSpPr/>
              <p:nvPr/>
            </p:nvSpPr>
            <p:spPr>
              <a:xfrm>
                <a:off x="1806"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4" name="Google Shape;1014;p122"/>
              <p:cNvSpPr/>
              <p:nvPr/>
            </p:nvSpPr>
            <p:spPr>
              <a:xfrm>
                <a:off x="987"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5" name="Google Shape;1015;p122"/>
              <p:cNvSpPr/>
              <p:nvPr/>
            </p:nvSpPr>
            <p:spPr>
              <a:xfrm rot="3318475">
                <a:off x="188" y="-11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6" name="Google Shape;1016;p122"/>
              <p:cNvSpPr/>
              <p:nvPr/>
            </p:nvSpPr>
            <p:spPr>
              <a:xfrm rot="-623314" flipH="1">
                <a:off x="854"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7" name="Google Shape;1017;p122"/>
              <p:cNvSpPr/>
              <p:nvPr/>
            </p:nvSpPr>
            <p:spPr>
              <a:xfrm>
                <a:off x="187" y="93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8" name="Google Shape;1018;p122"/>
              <p:cNvSpPr/>
              <p:nvPr/>
            </p:nvSpPr>
            <p:spPr>
              <a:xfrm rot="-5355590" flipH="1">
                <a:off x="1489"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19" name="Google Shape;1019;p122"/>
              <p:cNvSpPr/>
              <p:nvPr/>
            </p:nvSpPr>
            <p:spPr>
              <a:xfrm rot="2428453">
                <a:off x="-160"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0" name="Google Shape;1020;p122"/>
              <p:cNvSpPr/>
              <p:nvPr/>
            </p:nvSpPr>
            <p:spPr>
              <a:xfrm rot="6284068">
                <a:off x="1298"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1" name="Google Shape;1021;p122"/>
              <p:cNvSpPr/>
              <p:nvPr/>
            </p:nvSpPr>
            <p:spPr>
              <a:xfrm rot="8472242" flipH="1">
                <a:off x="930"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2" name="Google Shape;1022;p122"/>
              <p:cNvSpPr/>
              <p:nvPr/>
            </p:nvSpPr>
            <p:spPr>
              <a:xfrm rot="563450" flipH="1">
                <a:off x="-18"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3" name="Google Shape;1023;p122"/>
              <p:cNvSpPr/>
              <p:nvPr/>
            </p:nvSpPr>
            <p:spPr>
              <a:xfrm>
                <a:off x="3307"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4" name="Google Shape;1024;p122"/>
              <p:cNvSpPr/>
              <p:nvPr/>
            </p:nvSpPr>
            <p:spPr>
              <a:xfrm>
                <a:off x="2193"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5" name="Google Shape;1025;p122"/>
              <p:cNvSpPr/>
              <p:nvPr/>
            </p:nvSpPr>
            <p:spPr>
              <a:xfrm>
                <a:off x="2077"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6" name="Google Shape;1026;p122"/>
              <p:cNvSpPr/>
              <p:nvPr/>
            </p:nvSpPr>
            <p:spPr>
              <a:xfrm>
                <a:off x="2818"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7" name="Google Shape;1027;p122"/>
              <p:cNvSpPr/>
              <p:nvPr/>
            </p:nvSpPr>
            <p:spPr>
              <a:xfrm>
                <a:off x="3901"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8" name="Google Shape;1028;p122"/>
              <p:cNvSpPr/>
              <p:nvPr/>
            </p:nvSpPr>
            <p:spPr>
              <a:xfrm>
                <a:off x="3082"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29" name="Google Shape;1029;p122"/>
              <p:cNvSpPr/>
              <p:nvPr/>
            </p:nvSpPr>
            <p:spPr>
              <a:xfrm rot="3318475">
                <a:off x="2007" y="3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0" name="Google Shape;1030;p122"/>
              <p:cNvSpPr/>
              <p:nvPr/>
            </p:nvSpPr>
            <p:spPr>
              <a:xfrm rot="-623314" flipH="1">
                <a:off x="2949"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1" name="Google Shape;1031;p122"/>
              <p:cNvSpPr/>
              <p:nvPr/>
            </p:nvSpPr>
            <p:spPr>
              <a:xfrm>
                <a:off x="1910" y="105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2" name="Google Shape;1032;p122"/>
              <p:cNvSpPr/>
              <p:nvPr/>
            </p:nvSpPr>
            <p:spPr>
              <a:xfrm rot="-5355590" flipH="1">
                <a:off x="3584"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3" name="Google Shape;1033;p122"/>
              <p:cNvSpPr/>
              <p:nvPr/>
            </p:nvSpPr>
            <p:spPr>
              <a:xfrm rot="2428453">
                <a:off x="1935"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4" name="Google Shape;1034;p122"/>
              <p:cNvSpPr/>
              <p:nvPr/>
            </p:nvSpPr>
            <p:spPr>
              <a:xfrm rot="6284068">
                <a:off x="3393"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5" name="Google Shape;1035;p122"/>
              <p:cNvSpPr/>
              <p:nvPr/>
            </p:nvSpPr>
            <p:spPr>
              <a:xfrm rot="8472242" flipH="1">
                <a:off x="3025"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6" name="Google Shape;1036;p122"/>
              <p:cNvSpPr/>
              <p:nvPr/>
            </p:nvSpPr>
            <p:spPr>
              <a:xfrm rot="563450" flipH="1">
                <a:off x="1849"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7" name="Google Shape;1037;p122"/>
              <p:cNvSpPr/>
              <p:nvPr/>
            </p:nvSpPr>
            <p:spPr>
              <a:xfrm flipH="1">
                <a:off x="5077" y="85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8" name="Google Shape;1038;p122"/>
              <p:cNvSpPr/>
              <p:nvPr/>
            </p:nvSpPr>
            <p:spPr>
              <a:xfrm>
                <a:off x="4289" y="45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39" name="Google Shape;1039;p122"/>
              <p:cNvSpPr/>
              <p:nvPr/>
            </p:nvSpPr>
            <p:spPr>
              <a:xfrm>
                <a:off x="4173" y="1111"/>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0" name="Google Shape;1040;p122"/>
              <p:cNvSpPr/>
              <p:nvPr/>
            </p:nvSpPr>
            <p:spPr>
              <a:xfrm>
                <a:off x="5094" y="156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1" name="Google Shape;1041;p122"/>
              <p:cNvSpPr/>
              <p:nvPr/>
            </p:nvSpPr>
            <p:spPr>
              <a:xfrm>
                <a:off x="4830" y="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2" name="Google Shape;1042;p122"/>
              <p:cNvSpPr/>
              <p:nvPr/>
            </p:nvSpPr>
            <p:spPr>
              <a:xfrm rot="3318475">
                <a:off x="4139" y="-6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3" name="Google Shape;1043;p122"/>
              <p:cNvSpPr/>
              <p:nvPr/>
            </p:nvSpPr>
            <p:spPr>
              <a:xfrm rot="-623314" flipH="1">
                <a:off x="5045" y="12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4" name="Google Shape;1044;p122"/>
              <p:cNvSpPr/>
              <p:nvPr/>
            </p:nvSpPr>
            <p:spPr>
              <a:xfrm>
                <a:off x="4330" y="93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5" name="Google Shape;1045;p122"/>
              <p:cNvSpPr/>
              <p:nvPr/>
            </p:nvSpPr>
            <p:spPr>
              <a:xfrm rot="-5355590" flipH="1">
                <a:off x="5174" y="319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6" name="Google Shape;1046;p122"/>
              <p:cNvSpPr/>
              <p:nvPr/>
            </p:nvSpPr>
            <p:spPr>
              <a:xfrm rot="2428453">
                <a:off x="4163" y="1592"/>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7" name="Google Shape;1047;p122"/>
              <p:cNvSpPr/>
              <p:nvPr/>
            </p:nvSpPr>
            <p:spPr>
              <a:xfrm rot="6284068">
                <a:off x="4901" y="75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8" name="Google Shape;1048;p122"/>
              <p:cNvSpPr/>
              <p:nvPr/>
            </p:nvSpPr>
            <p:spPr>
              <a:xfrm rot="10211466" flipH="1">
                <a:off x="5124" y="-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49" name="Google Shape;1049;p122"/>
              <p:cNvSpPr/>
              <p:nvPr/>
            </p:nvSpPr>
            <p:spPr>
              <a:xfrm rot="563450" flipH="1">
                <a:off x="3825" y="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0" name="Google Shape;1050;p122"/>
              <p:cNvSpPr/>
              <p:nvPr/>
            </p:nvSpPr>
            <p:spPr>
              <a:xfrm rot="6521641">
                <a:off x="5099" y="29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1" name="Google Shape;1051;p122"/>
              <p:cNvSpPr/>
              <p:nvPr/>
            </p:nvSpPr>
            <p:spPr>
              <a:xfrm>
                <a:off x="4289" y="2570"/>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2" name="Google Shape;1052;p122"/>
              <p:cNvSpPr/>
              <p:nvPr/>
            </p:nvSpPr>
            <p:spPr>
              <a:xfrm>
                <a:off x="4173" y="322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3" name="Google Shape;1053;p122"/>
              <p:cNvSpPr/>
              <p:nvPr/>
            </p:nvSpPr>
            <p:spPr>
              <a:xfrm rot="5844778">
                <a:off x="5046" y="35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4" name="Google Shape;1054;p122"/>
              <p:cNvSpPr/>
              <p:nvPr/>
            </p:nvSpPr>
            <p:spPr>
              <a:xfrm>
                <a:off x="4854" y="202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5" name="Google Shape;1055;p122"/>
              <p:cNvSpPr/>
              <p:nvPr/>
            </p:nvSpPr>
            <p:spPr>
              <a:xfrm rot="3318475">
                <a:off x="4103" y="199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6" name="Google Shape;1056;p122"/>
              <p:cNvSpPr/>
              <p:nvPr/>
            </p:nvSpPr>
            <p:spPr>
              <a:xfrm rot="-623314" flipH="1">
                <a:off x="4925" y="366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7" name="Google Shape;1057;p122"/>
              <p:cNvSpPr/>
              <p:nvPr/>
            </p:nvSpPr>
            <p:spPr>
              <a:xfrm>
                <a:off x="4006" y="317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8" name="Google Shape;1058;p122"/>
              <p:cNvSpPr/>
              <p:nvPr/>
            </p:nvSpPr>
            <p:spPr>
              <a:xfrm rot="6820033">
                <a:off x="4163" y="36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59" name="Google Shape;1059;p122"/>
              <p:cNvSpPr/>
              <p:nvPr/>
            </p:nvSpPr>
            <p:spPr>
              <a:xfrm rot="6284068">
                <a:off x="4589" y="255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60" name="Google Shape;1060;p122"/>
              <p:cNvSpPr/>
              <p:nvPr/>
            </p:nvSpPr>
            <p:spPr>
              <a:xfrm rot="5149041" flipH="1">
                <a:off x="5118" y="20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61" name="Google Shape;1061;p122"/>
              <p:cNvSpPr/>
              <p:nvPr/>
            </p:nvSpPr>
            <p:spPr>
              <a:xfrm rot="563450" flipH="1">
                <a:off x="3981" y="240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062" name="Google Shape;1062;p122"/>
            <p:cNvGrpSpPr/>
            <p:nvPr/>
          </p:nvGrpSpPr>
          <p:grpSpPr>
            <a:xfrm>
              <a:off x="120" y="298"/>
              <a:ext cx="5509" cy="141"/>
              <a:chOff x="150" y="543"/>
              <a:chExt cx="5309" cy="200"/>
            </a:xfrm>
          </p:grpSpPr>
          <p:sp>
            <p:nvSpPr>
              <p:cNvPr id="1063" name="Google Shape;1063;p122"/>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64" name="Google Shape;1064;p122"/>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065" name="Google Shape;1065;p122"/>
            <p:cNvGrpSpPr/>
            <p:nvPr/>
          </p:nvGrpSpPr>
          <p:grpSpPr>
            <a:xfrm>
              <a:off x="52" y="241"/>
              <a:ext cx="5509" cy="141"/>
              <a:chOff x="150" y="543"/>
              <a:chExt cx="5309" cy="200"/>
            </a:xfrm>
          </p:grpSpPr>
          <p:sp>
            <p:nvSpPr>
              <p:cNvPr id="1066" name="Google Shape;1066;p122"/>
              <p:cNvSpPr/>
              <p:nvPr/>
            </p:nvSpPr>
            <p:spPr>
              <a:xfrm>
                <a:off x="150" y="543"/>
                <a:ext cx="5309" cy="200"/>
              </a:xfrm>
              <a:prstGeom prst="roundRect">
                <a:avLst>
                  <a:gd name="adj" fmla="val 50000"/>
                </a:avLst>
              </a:prstGeom>
              <a:gradFill>
                <a:gsLst>
                  <a:gs pos="0">
                    <a:srgbClr val="525252"/>
                  </a:gs>
                  <a:gs pos="50000">
                    <a:srgbClr val="B2B2B2"/>
                  </a:gs>
                  <a:gs pos="100000">
                    <a:srgbClr val="52525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67" name="Google Shape;1067;p122"/>
              <p:cNvSpPr/>
              <p:nvPr/>
            </p:nvSpPr>
            <p:spPr>
              <a:xfrm>
                <a:off x="175" y="600"/>
                <a:ext cx="5251" cy="50"/>
              </a:xfrm>
              <a:prstGeom prst="rect">
                <a:avLst/>
              </a:prstGeom>
              <a:gradFill>
                <a:gsLst>
                  <a:gs pos="0">
                    <a:srgbClr val="B2B2B2"/>
                  </a:gs>
                  <a:gs pos="50000">
                    <a:srgbClr val="EAEAEA"/>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sp>
          <p:nvSpPr>
            <p:cNvPr id="1068" name="Google Shape;1068;p122"/>
            <p:cNvSpPr/>
            <p:nvPr/>
          </p:nvSpPr>
          <p:spPr>
            <a:xfrm>
              <a:off x="97" y="3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1069" name="Google Shape;1069;p122"/>
            <p:cNvGrpSpPr/>
            <p:nvPr/>
          </p:nvGrpSpPr>
          <p:grpSpPr>
            <a:xfrm>
              <a:off x="136" y="94"/>
              <a:ext cx="790" cy="737"/>
              <a:chOff x="138" y="104"/>
              <a:chExt cx="790" cy="737"/>
            </a:xfrm>
          </p:grpSpPr>
          <p:sp>
            <p:nvSpPr>
              <p:cNvPr id="1070" name="Google Shape;1070;p122"/>
              <p:cNvSpPr/>
              <p:nvPr/>
            </p:nvSpPr>
            <p:spPr>
              <a:xfrm>
                <a:off x="138" y="115"/>
                <a:ext cx="790" cy="726"/>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71" name="Google Shape;1071;p122"/>
              <p:cNvSpPr/>
              <p:nvPr/>
            </p:nvSpPr>
            <p:spPr>
              <a:xfrm>
                <a:off x="150" y="119"/>
                <a:ext cx="181" cy="533"/>
              </a:xfrm>
              <a:custGeom>
                <a:avLst/>
                <a:gdLst/>
                <a:ahLst/>
                <a:cxnLst/>
                <a:rect l="l" t="t" r="r" b="b"/>
                <a:pathLst>
                  <a:path w="181" h="533" extrusionOk="0">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72" name="Google Shape;1072;p122"/>
              <p:cNvSpPr/>
              <p:nvPr/>
            </p:nvSpPr>
            <p:spPr>
              <a:xfrm>
                <a:off x="190" y="104"/>
                <a:ext cx="666" cy="195"/>
              </a:xfrm>
              <a:custGeom>
                <a:avLst/>
                <a:gdLst/>
                <a:ahLst/>
                <a:cxnLst/>
                <a:rect l="l" t="t" r="r" b="b"/>
                <a:pathLst>
                  <a:path w="666" h="195" extrusionOk="0">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73" name="Google Shape;1073;p122"/>
              <p:cNvSpPr/>
              <p:nvPr/>
            </p:nvSpPr>
            <p:spPr>
              <a:xfrm>
                <a:off x="369" y="300"/>
                <a:ext cx="430" cy="417"/>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074" name="Google Shape;1074;p122"/>
              <p:cNvSpPr/>
              <p:nvPr/>
            </p:nvSpPr>
            <p:spPr>
              <a:xfrm>
                <a:off x="309" y="249"/>
                <a:ext cx="256" cy="254"/>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sp>
        <p:nvSpPr>
          <p:cNvPr id="1075" name="Google Shape;1075;p122"/>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076" name="Google Shape;1076;p122"/>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077" name="Google Shape;1077;p122"/>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78" name="Google Shape;1078;p122"/>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79" name="Google Shape;1079;p122"/>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6"/>
        <p:cNvGrpSpPr/>
        <p:nvPr/>
      </p:nvGrpSpPr>
      <p:grpSpPr>
        <a:xfrm>
          <a:off x="0" y="0"/>
          <a:ext cx="0" cy="0"/>
          <a:chOff x="0" y="0"/>
          <a:chExt cx="0" cy="0"/>
        </a:xfrm>
      </p:grpSpPr>
      <p:grpSp>
        <p:nvGrpSpPr>
          <p:cNvPr id="1247" name="Google Shape;1247;p134"/>
          <p:cNvGrpSpPr/>
          <p:nvPr/>
        </p:nvGrpSpPr>
        <p:grpSpPr>
          <a:xfrm>
            <a:off x="-465414" y="-321347"/>
            <a:ext cx="9766225" cy="7677427"/>
            <a:chOff x="-293" y="-202"/>
            <a:chExt cx="6152" cy="4836"/>
          </a:xfrm>
        </p:grpSpPr>
        <p:grpSp>
          <p:nvGrpSpPr>
            <p:cNvPr id="1248" name="Google Shape;1248;p134"/>
            <p:cNvGrpSpPr/>
            <p:nvPr/>
          </p:nvGrpSpPr>
          <p:grpSpPr>
            <a:xfrm>
              <a:off x="-293" y="-202"/>
              <a:ext cx="6152" cy="4836"/>
              <a:chOff x="-293" y="-202"/>
              <a:chExt cx="6152" cy="4836"/>
            </a:xfrm>
          </p:grpSpPr>
          <p:sp>
            <p:nvSpPr>
              <p:cNvPr id="1249" name="Google Shape;1249;p134"/>
              <p:cNvSpPr/>
              <p:nvPr/>
            </p:nvSpPr>
            <p:spPr>
              <a:xfrm>
                <a:off x="3316" y="297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0" name="Google Shape;1250;p134"/>
              <p:cNvSpPr/>
              <p:nvPr/>
            </p:nvSpPr>
            <p:spPr>
              <a:xfrm>
                <a:off x="2202" y="256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1" name="Google Shape;1251;p134"/>
              <p:cNvSpPr/>
              <p:nvPr/>
            </p:nvSpPr>
            <p:spPr>
              <a:xfrm>
                <a:off x="2290" y="303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2" name="Google Shape;1252;p134"/>
              <p:cNvSpPr/>
              <p:nvPr/>
            </p:nvSpPr>
            <p:spPr>
              <a:xfrm>
                <a:off x="2611" y="354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3" name="Google Shape;1253;p134"/>
              <p:cNvSpPr/>
              <p:nvPr/>
            </p:nvSpPr>
            <p:spPr>
              <a:xfrm>
                <a:off x="3982" y="181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4" name="Google Shape;1254;p134"/>
              <p:cNvSpPr/>
              <p:nvPr/>
            </p:nvSpPr>
            <p:spPr>
              <a:xfrm>
                <a:off x="3091" y="2046"/>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5" name="Google Shape;1255;p134"/>
              <p:cNvSpPr/>
              <p:nvPr/>
            </p:nvSpPr>
            <p:spPr>
              <a:xfrm rot="3318475">
                <a:off x="2256" y="187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6" name="Google Shape;1256;p134"/>
              <p:cNvSpPr/>
              <p:nvPr/>
            </p:nvSpPr>
            <p:spPr>
              <a:xfrm rot="-623314" flipH="1">
                <a:off x="2958" y="336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7" name="Google Shape;1257;p134"/>
              <p:cNvSpPr/>
              <p:nvPr/>
            </p:nvSpPr>
            <p:spPr>
              <a:xfrm>
                <a:off x="1823" y="298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8" name="Google Shape;1258;p134"/>
              <p:cNvSpPr/>
              <p:nvPr/>
            </p:nvSpPr>
            <p:spPr>
              <a:xfrm rot="-5355590" flipH="1">
                <a:off x="3617" y="373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59" name="Google Shape;1259;p134"/>
              <p:cNvSpPr/>
              <p:nvPr/>
            </p:nvSpPr>
            <p:spPr>
              <a:xfrm rot="6018034">
                <a:off x="1968" y="3558"/>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0" name="Google Shape;1260;p134"/>
              <p:cNvSpPr/>
              <p:nvPr/>
            </p:nvSpPr>
            <p:spPr>
              <a:xfrm rot="6284068">
                <a:off x="3402" y="304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1" name="Google Shape;1261;p134"/>
              <p:cNvSpPr/>
              <p:nvPr/>
            </p:nvSpPr>
            <p:spPr>
              <a:xfrm rot="8472242" flipH="1">
                <a:off x="3190" y="22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2" name="Google Shape;1262;p134"/>
              <p:cNvSpPr/>
              <p:nvPr/>
            </p:nvSpPr>
            <p:spPr>
              <a:xfrm rot="563450" flipH="1">
                <a:off x="1798" y="234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3" name="Google Shape;1263;p134"/>
              <p:cNvSpPr/>
              <p:nvPr/>
            </p:nvSpPr>
            <p:spPr>
              <a:xfrm>
                <a:off x="1229" y="271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4" name="Google Shape;1264;p134"/>
              <p:cNvSpPr/>
              <p:nvPr/>
            </p:nvSpPr>
            <p:spPr>
              <a:xfrm>
                <a:off x="115" y="2561"/>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5" name="Google Shape;1265;p134"/>
              <p:cNvSpPr/>
              <p:nvPr/>
            </p:nvSpPr>
            <p:spPr>
              <a:xfrm>
                <a:off x="155" y="2986"/>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6" name="Google Shape;1266;p134"/>
              <p:cNvSpPr/>
              <p:nvPr/>
            </p:nvSpPr>
            <p:spPr>
              <a:xfrm rot="-2130091">
                <a:off x="740" y="372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7" name="Google Shape;1267;p134"/>
              <p:cNvSpPr/>
              <p:nvPr/>
            </p:nvSpPr>
            <p:spPr>
              <a:xfrm>
                <a:off x="1823" y="193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8" name="Google Shape;1268;p134"/>
              <p:cNvSpPr/>
              <p:nvPr/>
            </p:nvSpPr>
            <p:spPr>
              <a:xfrm>
                <a:off x="1004" y="20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69" name="Google Shape;1269;p134"/>
              <p:cNvSpPr/>
              <p:nvPr/>
            </p:nvSpPr>
            <p:spPr>
              <a:xfrm rot="3318475">
                <a:off x="-71" y="198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0" name="Google Shape;1270;p134"/>
              <p:cNvSpPr/>
              <p:nvPr/>
            </p:nvSpPr>
            <p:spPr>
              <a:xfrm rot="-623314" flipH="1">
                <a:off x="871" y="335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1" name="Google Shape;1271;p134"/>
              <p:cNvSpPr/>
              <p:nvPr/>
            </p:nvSpPr>
            <p:spPr>
              <a:xfrm>
                <a:off x="-12" y="293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2" name="Google Shape;1272;p134"/>
              <p:cNvSpPr/>
              <p:nvPr/>
            </p:nvSpPr>
            <p:spPr>
              <a:xfrm rot="-5355590" flipH="1">
                <a:off x="1518" y="371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3" name="Google Shape;1273;p134"/>
              <p:cNvSpPr/>
              <p:nvPr/>
            </p:nvSpPr>
            <p:spPr>
              <a:xfrm rot="5508134">
                <a:off x="-23" y="3503"/>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4" name="Google Shape;1274;p134"/>
              <p:cNvSpPr/>
              <p:nvPr/>
            </p:nvSpPr>
            <p:spPr>
              <a:xfrm rot="6284068">
                <a:off x="1171" y="288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5" name="Google Shape;1275;p134"/>
              <p:cNvSpPr/>
              <p:nvPr/>
            </p:nvSpPr>
            <p:spPr>
              <a:xfrm rot="8472242" flipH="1">
                <a:off x="947" y="202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6" name="Google Shape;1276;p134"/>
              <p:cNvSpPr/>
              <p:nvPr/>
            </p:nvSpPr>
            <p:spPr>
              <a:xfrm rot="563450" flipH="1">
                <a:off x="503" y="220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7" name="Google Shape;1277;p134"/>
              <p:cNvSpPr/>
              <p:nvPr/>
            </p:nvSpPr>
            <p:spPr>
              <a:xfrm>
                <a:off x="1212"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8" name="Google Shape;1278;p134"/>
              <p:cNvSpPr/>
              <p:nvPr/>
            </p:nvSpPr>
            <p:spPr>
              <a:xfrm>
                <a:off x="98"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79" name="Google Shape;1279;p134"/>
              <p:cNvSpPr/>
              <p:nvPr/>
            </p:nvSpPr>
            <p:spPr>
              <a:xfrm>
                <a:off x="-18"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0" name="Google Shape;1280;p134"/>
              <p:cNvSpPr/>
              <p:nvPr/>
            </p:nvSpPr>
            <p:spPr>
              <a:xfrm>
                <a:off x="723"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1" name="Google Shape;1281;p134"/>
              <p:cNvSpPr/>
              <p:nvPr/>
            </p:nvSpPr>
            <p:spPr>
              <a:xfrm>
                <a:off x="1806"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2" name="Google Shape;1282;p134"/>
              <p:cNvSpPr/>
              <p:nvPr/>
            </p:nvSpPr>
            <p:spPr>
              <a:xfrm>
                <a:off x="987"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3" name="Google Shape;1283;p134"/>
              <p:cNvSpPr/>
              <p:nvPr/>
            </p:nvSpPr>
            <p:spPr>
              <a:xfrm rot="3318475">
                <a:off x="188" y="-11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4" name="Google Shape;1284;p134"/>
              <p:cNvSpPr/>
              <p:nvPr/>
            </p:nvSpPr>
            <p:spPr>
              <a:xfrm rot="-623314" flipH="1">
                <a:off x="854"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5" name="Google Shape;1285;p134"/>
              <p:cNvSpPr/>
              <p:nvPr/>
            </p:nvSpPr>
            <p:spPr>
              <a:xfrm>
                <a:off x="187" y="93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6" name="Google Shape;1286;p134"/>
              <p:cNvSpPr/>
              <p:nvPr/>
            </p:nvSpPr>
            <p:spPr>
              <a:xfrm rot="-5355590" flipH="1">
                <a:off x="1489"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7" name="Google Shape;1287;p134"/>
              <p:cNvSpPr/>
              <p:nvPr/>
            </p:nvSpPr>
            <p:spPr>
              <a:xfrm rot="2428453">
                <a:off x="-160"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8" name="Google Shape;1288;p134"/>
              <p:cNvSpPr/>
              <p:nvPr/>
            </p:nvSpPr>
            <p:spPr>
              <a:xfrm rot="6284068">
                <a:off x="1298"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89" name="Google Shape;1289;p134"/>
              <p:cNvSpPr/>
              <p:nvPr/>
            </p:nvSpPr>
            <p:spPr>
              <a:xfrm rot="8472242" flipH="1">
                <a:off x="930"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0" name="Google Shape;1290;p134"/>
              <p:cNvSpPr/>
              <p:nvPr/>
            </p:nvSpPr>
            <p:spPr>
              <a:xfrm rot="563450" flipH="1">
                <a:off x="-18"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1" name="Google Shape;1291;p134"/>
              <p:cNvSpPr/>
              <p:nvPr/>
            </p:nvSpPr>
            <p:spPr>
              <a:xfrm>
                <a:off x="3307"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2" name="Google Shape;1292;p134"/>
              <p:cNvSpPr/>
              <p:nvPr/>
            </p:nvSpPr>
            <p:spPr>
              <a:xfrm>
                <a:off x="2193"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3" name="Google Shape;1293;p134"/>
              <p:cNvSpPr/>
              <p:nvPr/>
            </p:nvSpPr>
            <p:spPr>
              <a:xfrm>
                <a:off x="2077"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4" name="Google Shape;1294;p134"/>
              <p:cNvSpPr/>
              <p:nvPr/>
            </p:nvSpPr>
            <p:spPr>
              <a:xfrm>
                <a:off x="2818"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5" name="Google Shape;1295;p134"/>
              <p:cNvSpPr/>
              <p:nvPr/>
            </p:nvSpPr>
            <p:spPr>
              <a:xfrm>
                <a:off x="3901"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6" name="Google Shape;1296;p134"/>
              <p:cNvSpPr/>
              <p:nvPr/>
            </p:nvSpPr>
            <p:spPr>
              <a:xfrm>
                <a:off x="3082"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7" name="Google Shape;1297;p134"/>
              <p:cNvSpPr/>
              <p:nvPr/>
            </p:nvSpPr>
            <p:spPr>
              <a:xfrm rot="3318475">
                <a:off x="2007" y="3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8" name="Google Shape;1298;p134"/>
              <p:cNvSpPr/>
              <p:nvPr/>
            </p:nvSpPr>
            <p:spPr>
              <a:xfrm rot="-623314" flipH="1">
                <a:off x="2949"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299" name="Google Shape;1299;p134"/>
              <p:cNvSpPr/>
              <p:nvPr/>
            </p:nvSpPr>
            <p:spPr>
              <a:xfrm>
                <a:off x="1910" y="105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0" name="Google Shape;1300;p134"/>
              <p:cNvSpPr/>
              <p:nvPr/>
            </p:nvSpPr>
            <p:spPr>
              <a:xfrm rot="-5355590" flipH="1">
                <a:off x="3584"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1" name="Google Shape;1301;p134"/>
              <p:cNvSpPr/>
              <p:nvPr/>
            </p:nvSpPr>
            <p:spPr>
              <a:xfrm rot="2428453">
                <a:off x="1935"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2" name="Google Shape;1302;p134"/>
              <p:cNvSpPr/>
              <p:nvPr/>
            </p:nvSpPr>
            <p:spPr>
              <a:xfrm rot="6284068">
                <a:off x="3393"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3" name="Google Shape;1303;p134"/>
              <p:cNvSpPr/>
              <p:nvPr/>
            </p:nvSpPr>
            <p:spPr>
              <a:xfrm rot="8472242" flipH="1">
                <a:off x="3025"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4" name="Google Shape;1304;p134"/>
              <p:cNvSpPr/>
              <p:nvPr/>
            </p:nvSpPr>
            <p:spPr>
              <a:xfrm rot="563450" flipH="1">
                <a:off x="1849"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5" name="Google Shape;1305;p134"/>
              <p:cNvSpPr/>
              <p:nvPr/>
            </p:nvSpPr>
            <p:spPr>
              <a:xfrm flipH="1">
                <a:off x="5077" y="85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6" name="Google Shape;1306;p134"/>
              <p:cNvSpPr/>
              <p:nvPr/>
            </p:nvSpPr>
            <p:spPr>
              <a:xfrm>
                <a:off x="4289" y="45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7" name="Google Shape;1307;p134"/>
              <p:cNvSpPr/>
              <p:nvPr/>
            </p:nvSpPr>
            <p:spPr>
              <a:xfrm>
                <a:off x="4173" y="1111"/>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8" name="Google Shape;1308;p134"/>
              <p:cNvSpPr/>
              <p:nvPr/>
            </p:nvSpPr>
            <p:spPr>
              <a:xfrm>
                <a:off x="5094" y="156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09" name="Google Shape;1309;p134"/>
              <p:cNvSpPr/>
              <p:nvPr/>
            </p:nvSpPr>
            <p:spPr>
              <a:xfrm>
                <a:off x="4830" y="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0" name="Google Shape;1310;p134"/>
              <p:cNvSpPr/>
              <p:nvPr/>
            </p:nvSpPr>
            <p:spPr>
              <a:xfrm rot="3318475">
                <a:off x="4139" y="-6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1" name="Google Shape;1311;p134"/>
              <p:cNvSpPr/>
              <p:nvPr/>
            </p:nvSpPr>
            <p:spPr>
              <a:xfrm rot="-623314" flipH="1">
                <a:off x="5045" y="12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2" name="Google Shape;1312;p134"/>
              <p:cNvSpPr/>
              <p:nvPr/>
            </p:nvSpPr>
            <p:spPr>
              <a:xfrm>
                <a:off x="4330" y="93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3" name="Google Shape;1313;p134"/>
              <p:cNvSpPr/>
              <p:nvPr/>
            </p:nvSpPr>
            <p:spPr>
              <a:xfrm rot="-5355590" flipH="1">
                <a:off x="5174" y="319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4" name="Google Shape;1314;p134"/>
              <p:cNvSpPr/>
              <p:nvPr/>
            </p:nvSpPr>
            <p:spPr>
              <a:xfrm rot="2428453">
                <a:off x="4163" y="1592"/>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5" name="Google Shape;1315;p134"/>
              <p:cNvSpPr/>
              <p:nvPr/>
            </p:nvSpPr>
            <p:spPr>
              <a:xfrm rot="6284068">
                <a:off x="4901" y="75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6" name="Google Shape;1316;p134"/>
              <p:cNvSpPr/>
              <p:nvPr/>
            </p:nvSpPr>
            <p:spPr>
              <a:xfrm rot="10211466" flipH="1">
                <a:off x="5124" y="-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7" name="Google Shape;1317;p134"/>
              <p:cNvSpPr/>
              <p:nvPr/>
            </p:nvSpPr>
            <p:spPr>
              <a:xfrm rot="563450" flipH="1">
                <a:off x="3825" y="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8" name="Google Shape;1318;p134"/>
              <p:cNvSpPr/>
              <p:nvPr/>
            </p:nvSpPr>
            <p:spPr>
              <a:xfrm rot="6521641">
                <a:off x="5099" y="29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19" name="Google Shape;1319;p134"/>
              <p:cNvSpPr/>
              <p:nvPr/>
            </p:nvSpPr>
            <p:spPr>
              <a:xfrm>
                <a:off x="4289" y="2570"/>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0" name="Google Shape;1320;p134"/>
              <p:cNvSpPr/>
              <p:nvPr/>
            </p:nvSpPr>
            <p:spPr>
              <a:xfrm>
                <a:off x="4173" y="322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1" name="Google Shape;1321;p134"/>
              <p:cNvSpPr/>
              <p:nvPr/>
            </p:nvSpPr>
            <p:spPr>
              <a:xfrm rot="5844778">
                <a:off x="5046" y="35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2" name="Google Shape;1322;p134"/>
              <p:cNvSpPr/>
              <p:nvPr/>
            </p:nvSpPr>
            <p:spPr>
              <a:xfrm>
                <a:off x="4854" y="202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3" name="Google Shape;1323;p134"/>
              <p:cNvSpPr/>
              <p:nvPr/>
            </p:nvSpPr>
            <p:spPr>
              <a:xfrm rot="3318475">
                <a:off x="4103" y="199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4" name="Google Shape;1324;p134"/>
              <p:cNvSpPr/>
              <p:nvPr/>
            </p:nvSpPr>
            <p:spPr>
              <a:xfrm rot="-623314" flipH="1">
                <a:off x="4925" y="366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5" name="Google Shape;1325;p134"/>
              <p:cNvSpPr/>
              <p:nvPr/>
            </p:nvSpPr>
            <p:spPr>
              <a:xfrm>
                <a:off x="4006" y="317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6" name="Google Shape;1326;p134"/>
              <p:cNvSpPr/>
              <p:nvPr/>
            </p:nvSpPr>
            <p:spPr>
              <a:xfrm rot="6820033">
                <a:off x="4163" y="36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7" name="Google Shape;1327;p134"/>
              <p:cNvSpPr/>
              <p:nvPr/>
            </p:nvSpPr>
            <p:spPr>
              <a:xfrm rot="6284068">
                <a:off x="4589" y="255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8" name="Google Shape;1328;p134"/>
              <p:cNvSpPr/>
              <p:nvPr/>
            </p:nvSpPr>
            <p:spPr>
              <a:xfrm rot="5149041" flipH="1">
                <a:off x="5118" y="20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29" name="Google Shape;1329;p134"/>
              <p:cNvSpPr/>
              <p:nvPr/>
            </p:nvSpPr>
            <p:spPr>
              <a:xfrm rot="563450" flipH="1">
                <a:off x="3981" y="240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330" name="Google Shape;1330;p134"/>
            <p:cNvGrpSpPr/>
            <p:nvPr/>
          </p:nvGrpSpPr>
          <p:grpSpPr>
            <a:xfrm>
              <a:off x="120" y="298"/>
              <a:ext cx="5509" cy="141"/>
              <a:chOff x="150" y="543"/>
              <a:chExt cx="5309" cy="200"/>
            </a:xfrm>
          </p:grpSpPr>
          <p:sp>
            <p:nvSpPr>
              <p:cNvPr id="1331" name="Google Shape;1331;p134"/>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32" name="Google Shape;1332;p134"/>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1333" name="Google Shape;1333;p134"/>
            <p:cNvGrpSpPr/>
            <p:nvPr/>
          </p:nvGrpSpPr>
          <p:grpSpPr>
            <a:xfrm>
              <a:off x="52" y="241"/>
              <a:ext cx="5509" cy="141"/>
              <a:chOff x="150" y="543"/>
              <a:chExt cx="5309" cy="200"/>
            </a:xfrm>
          </p:grpSpPr>
          <p:sp>
            <p:nvSpPr>
              <p:cNvPr id="1334" name="Google Shape;1334;p134"/>
              <p:cNvSpPr/>
              <p:nvPr/>
            </p:nvSpPr>
            <p:spPr>
              <a:xfrm>
                <a:off x="150" y="543"/>
                <a:ext cx="5309" cy="200"/>
              </a:xfrm>
              <a:prstGeom prst="roundRect">
                <a:avLst>
                  <a:gd name="adj" fmla="val 50000"/>
                </a:avLst>
              </a:prstGeom>
              <a:gradFill>
                <a:gsLst>
                  <a:gs pos="0">
                    <a:srgbClr val="7D7D7D"/>
                  </a:gs>
                  <a:gs pos="50000">
                    <a:srgbClr val="B2B2B2"/>
                  </a:gs>
                  <a:gs pos="100000">
                    <a:srgbClr val="7D7D7D"/>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35" name="Google Shape;1335;p134"/>
              <p:cNvSpPr/>
              <p:nvPr/>
            </p:nvSpPr>
            <p:spPr>
              <a:xfrm>
                <a:off x="175" y="600"/>
                <a:ext cx="5251" cy="50"/>
              </a:xfrm>
              <a:prstGeom prst="rect">
                <a:avLst/>
              </a:prstGeom>
              <a:gradFill>
                <a:gsLst>
                  <a:gs pos="0">
                    <a:srgbClr val="B2B2B2"/>
                  </a:gs>
                  <a:gs pos="50000">
                    <a:srgbClr val="EDEDED"/>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sp>
          <p:nvSpPr>
            <p:cNvPr id="1336" name="Google Shape;1336;p134"/>
            <p:cNvSpPr/>
            <p:nvPr/>
          </p:nvSpPr>
          <p:spPr>
            <a:xfrm>
              <a:off x="97" y="3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1337" name="Google Shape;1337;p134"/>
            <p:cNvGrpSpPr/>
            <p:nvPr/>
          </p:nvGrpSpPr>
          <p:grpSpPr>
            <a:xfrm>
              <a:off x="136" y="94"/>
              <a:ext cx="790" cy="737"/>
              <a:chOff x="138" y="104"/>
              <a:chExt cx="790" cy="737"/>
            </a:xfrm>
          </p:grpSpPr>
          <p:sp>
            <p:nvSpPr>
              <p:cNvPr id="1338" name="Google Shape;1338;p134"/>
              <p:cNvSpPr/>
              <p:nvPr/>
            </p:nvSpPr>
            <p:spPr>
              <a:xfrm>
                <a:off x="138" y="115"/>
                <a:ext cx="790" cy="726"/>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39" name="Google Shape;1339;p134"/>
              <p:cNvSpPr/>
              <p:nvPr/>
            </p:nvSpPr>
            <p:spPr>
              <a:xfrm>
                <a:off x="150" y="119"/>
                <a:ext cx="181" cy="533"/>
              </a:xfrm>
              <a:custGeom>
                <a:avLst/>
                <a:gdLst/>
                <a:ahLst/>
                <a:cxnLst/>
                <a:rect l="l" t="t" r="r" b="b"/>
                <a:pathLst>
                  <a:path w="181" h="533" extrusionOk="0">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40" name="Google Shape;1340;p134"/>
              <p:cNvSpPr/>
              <p:nvPr/>
            </p:nvSpPr>
            <p:spPr>
              <a:xfrm>
                <a:off x="190" y="104"/>
                <a:ext cx="666" cy="195"/>
              </a:xfrm>
              <a:custGeom>
                <a:avLst/>
                <a:gdLst/>
                <a:ahLst/>
                <a:cxnLst/>
                <a:rect l="l" t="t" r="r" b="b"/>
                <a:pathLst>
                  <a:path w="666" h="195" extrusionOk="0">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41" name="Google Shape;1341;p134"/>
              <p:cNvSpPr/>
              <p:nvPr/>
            </p:nvSpPr>
            <p:spPr>
              <a:xfrm>
                <a:off x="369" y="300"/>
                <a:ext cx="430" cy="417"/>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1342" name="Google Shape;1342;p134"/>
              <p:cNvSpPr/>
              <p:nvPr/>
            </p:nvSpPr>
            <p:spPr>
              <a:xfrm>
                <a:off x="309" y="249"/>
                <a:ext cx="256" cy="254"/>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sp>
        <p:nvSpPr>
          <p:cNvPr id="1343" name="Google Shape;1343;p134"/>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344" name="Google Shape;1344;p134"/>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1345" name="Google Shape;1345;p13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46" name="Google Shape;1346;p13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47" name="Google Shape;1347;p13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4"/>
        <p:cNvGrpSpPr/>
        <p:nvPr/>
      </p:nvGrpSpPr>
      <p:grpSpPr>
        <a:xfrm>
          <a:off x="0" y="0"/>
          <a:ext cx="0" cy="0"/>
          <a:chOff x="0" y="0"/>
          <a:chExt cx="0" cy="0"/>
        </a:xfrm>
      </p:grpSpPr>
      <p:sp>
        <p:nvSpPr>
          <p:cNvPr id="1515" name="Google Shape;1515;p146"/>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16" name="Google Shape;1516;p146"/>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7" name="Google Shape;1517;p14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8" name="Google Shape;1518;p14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9" name="Google Shape;1519;p14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9"/>
        <p:cNvGrpSpPr/>
        <p:nvPr/>
      </p:nvGrpSpPr>
      <p:grpSpPr>
        <a:xfrm>
          <a:off x="0" y="0"/>
          <a:ext cx="0" cy="0"/>
          <a:chOff x="0" y="0"/>
          <a:chExt cx="0" cy="0"/>
        </a:xfrm>
      </p:grpSpPr>
      <p:sp>
        <p:nvSpPr>
          <p:cNvPr id="1590" name="Google Shape;1590;p1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91" name="Google Shape;1591;p1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2" name="Google Shape;1592;p15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3" name="Google Shape;1593;p1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4" name="Google Shape;1594;p1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8"/>
        <p:cNvGrpSpPr/>
        <p:nvPr/>
      </p:nvGrpSpPr>
      <p:grpSpPr>
        <a:xfrm>
          <a:off x="0" y="0"/>
          <a:ext cx="0" cy="0"/>
          <a:chOff x="0" y="0"/>
          <a:chExt cx="0" cy="0"/>
        </a:xfrm>
      </p:grpSpPr>
      <p:sp>
        <p:nvSpPr>
          <p:cNvPr id="1679" name="Google Shape;1679;p172"/>
          <p:cNvSpPr txBox="1">
            <a:spLocks noGrp="1"/>
          </p:cNvSpPr>
          <p:nvPr>
            <p:ph type="title"/>
          </p:nvPr>
        </p:nvSpPr>
        <p:spPr>
          <a:xfrm>
            <a:off x="685800" y="609600"/>
            <a:ext cx="7772400" cy="1143000"/>
          </a:xfrm>
          <a:prstGeom prst="rect">
            <a:avLst/>
          </a:prstGeom>
          <a:noFill/>
          <a:ln>
            <a:noFill/>
          </a:ln>
        </p:spPr>
        <p:txBody>
          <a:bodyPr spcFirstLastPara="1" wrap="square" lIns="91400" tIns="45700" rIns="91400" bIns="45700"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680" name="Google Shape;1680;p172"/>
          <p:cNvSpPr txBox="1">
            <a:spLocks noGrp="1"/>
          </p:cNvSpPr>
          <p:nvPr>
            <p:ph type="body" idx="1"/>
          </p:nvPr>
        </p:nvSpPr>
        <p:spPr>
          <a:xfrm>
            <a:off x="685800" y="1981200"/>
            <a:ext cx="7772400" cy="4114800"/>
          </a:xfrm>
          <a:prstGeom prst="rect">
            <a:avLst/>
          </a:prstGeom>
          <a:noFill/>
          <a:ln>
            <a:noFill/>
          </a:ln>
        </p:spPr>
        <p:txBody>
          <a:bodyPr spcFirstLastPara="1" wrap="square" lIns="91400" tIns="45700" rIns="91400"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1" name="Google Shape;1681;p172"/>
          <p:cNvSpPr txBox="1">
            <a:spLocks noGrp="1"/>
          </p:cNvSpPr>
          <p:nvPr>
            <p:ph type="dt" idx="10"/>
          </p:nvPr>
        </p:nvSpPr>
        <p:spPr>
          <a:xfrm>
            <a:off x="685800" y="6248400"/>
            <a:ext cx="1905000" cy="457200"/>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2" name="Google Shape;1682;p172"/>
          <p:cNvSpPr txBox="1">
            <a:spLocks noGrp="1"/>
          </p:cNvSpPr>
          <p:nvPr>
            <p:ph type="ftr" idx="11"/>
          </p:nvPr>
        </p:nvSpPr>
        <p:spPr>
          <a:xfrm>
            <a:off x="3124200" y="6248400"/>
            <a:ext cx="2895600" cy="457200"/>
          </a:xfrm>
          <a:prstGeom prst="rect">
            <a:avLst/>
          </a:prstGeom>
          <a:noFill/>
          <a:ln>
            <a:noFill/>
          </a:ln>
        </p:spPr>
        <p:txBody>
          <a:bodyPr spcFirstLastPara="1" wrap="square" lIns="91400" tIns="45700" rIns="91400" bIns="45700" anchor="t" anchorCtr="0"/>
          <a:lstStyle>
            <a:lvl1pPr marR="0" lvl="0" algn="ctr" rtl="0">
              <a:spcBef>
                <a:spcPts val="0"/>
              </a:spcBef>
              <a:spcAft>
                <a:spcPts val="0"/>
              </a:spcAft>
              <a:buSzPts val="1400"/>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3" name="Google Shape;1683;p172"/>
          <p:cNvSpPr txBox="1">
            <a:spLocks noGrp="1"/>
          </p:cNvSpPr>
          <p:nvPr>
            <p:ph type="sldNum" idx="12"/>
          </p:nvPr>
        </p:nvSpPr>
        <p:spPr>
          <a:xfrm>
            <a:off x="6553200" y="6248400"/>
            <a:ext cx="1905000" cy="457200"/>
          </a:xfrm>
          <a:prstGeom prst="rect">
            <a:avLst/>
          </a:prstGeom>
          <a:noFill/>
          <a:ln>
            <a:noFill/>
          </a:ln>
        </p:spPr>
        <p:txBody>
          <a:bodyPr spcFirstLastPara="1" wrap="square" lIns="91400" tIns="45700" rIns="91400" bIns="45700" anchor="t" anchorCtr="0">
            <a:noAutofit/>
          </a:bodyPr>
          <a:lstStyle>
            <a:lvl1pPr marL="0" marR="0" lvl="0"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Shape 1753"/>
        <p:cNvGrpSpPr/>
        <p:nvPr/>
      </p:nvGrpSpPr>
      <p:grpSpPr>
        <a:xfrm>
          <a:off x="0" y="0"/>
          <a:ext cx="0" cy="0"/>
          <a:chOff x="0" y="0"/>
          <a:chExt cx="0" cy="0"/>
        </a:xfrm>
      </p:grpSpPr>
      <p:grpSp>
        <p:nvGrpSpPr>
          <p:cNvPr id="1754" name="Google Shape;1754;p184"/>
          <p:cNvGrpSpPr/>
          <p:nvPr/>
        </p:nvGrpSpPr>
        <p:grpSpPr>
          <a:xfrm>
            <a:off x="0" y="-1588"/>
            <a:ext cx="9144000" cy="6859588"/>
            <a:chOff x="0" y="-1"/>
            <a:chExt cx="5760" cy="4321"/>
          </a:xfrm>
        </p:grpSpPr>
        <p:sp>
          <p:nvSpPr>
            <p:cNvPr id="1755" name="Google Shape;1755;p184"/>
            <p:cNvSpPr/>
            <p:nvPr/>
          </p:nvSpPr>
          <p:spPr>
            <a:xfrm>
              <a:off x="0" y="864"/>
              <a:ext cx="5760" cy="3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56" name="Google Shape;1756;p184"/>
            <p:cNvSpPr/>
            <p:nvPr/>
          </p:nvSpPr>
          <p:spPr>
            <a:xfrm>
              <a:off x="0" y="4125"/>
              <a:ext cx="5760" cy="195"/>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57" name="Google Shape;1757;p184"/>
            <p:cNvSpPr/>
            <p:nvPr/>
          </p:nvSpPr>
          <p:spPr>
            <a:xfrm>
              <a:off x="0" y="-1"/>
              <a:ext cx="5760" cy="1015"/>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758" name="Google Shape;1758;p184"/>
            <p:cNvGrpSpPr/>
            <p:nvPr/>
          </p:nvGrpSpPr>
          <p:grpSpPr>
            <a:xfrm>
              <a:off x="0" y="1014"/>
              <a:ext cx="5760" cy="261"/>
              <a:chOff x="0" y="115"/>
              <a:chExt cx="5760" cy="464"/>
            </a:xfrm>
          </p:grpSpPr>
          <p:sp>
            <p:nvSpPr>
              <p:cNvPr id="1759" name="Google Shape;1759;p184"/>
              <p:cNvSpPr/>
              <p:nvPr/>
            </p:nvSpPr>
            <p:spPr>
              <a:xfrm>
                <a:off x="0" y="115"/>
                <a:ext cx="5760" cy="1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60" name="Google Shape;1760;p184"/>
              <p:cNvSpPr/>
              <p:nvPr/>
            </p:nvSpPr>
            <p:spPr>
              <a:xfrm>
                <a:off x="0" y="231"/>
                <a:ext cx="5760" cy="117"/>
              </a:xfrm>
              <a:prstGeom prst="rect">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61" name="Google Shape;1761;p184"/>
              <p:cNvSpPr/>
              <p:nvPr/>
            </p:nvSpPr>
            <p:spPr>
              <a:xfrm>
                <a:off x="0" y="348"/>
                <a:ext cx="5760" cy="1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62" name="Google Shape;1762;p184"/>
              <p:cNvSpPr/>
              <p:nvPr/>
            </p:nvSpPr>
            <p:spPr>
              <a:xfrm>
                <a:off x="0" y="463"/>
                <a:ext cx="5760" cy="116"/>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grpSp>
      </p:grpSp>
      <p:sp>
        <p:nvSpPr>
          <p:cNvPr id="1763" name="Google Shape;1763;p184"/>
          <p:cNvSpPr txBox="1">
            <a:spLocks noGrp="1"/>
          </p:cNvSpPr>
          <p:nvPr>
            <p:ph type="title"/>
          </p:nvPr>
        </p:nvSpPr>
        <p:spPr>
          <a:xfrm>
            <a:off x="-34925" y="30480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1pPr>
            <a:lvl2pPr marR="0" lvl="1"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2pPr>
            <a:lvl3pPr marR="0" lvl="2"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3pPr>
            <a:lvl4pPr marR="0" lvl="3"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4pPr>
            <a:lvl5pPr marR="0" lvl="4"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5pPr>
            <a:lvl6pPr marR="0" lvl="5"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6pPr>
            <a:lvl7pPr marR="0" lvl="6"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7pPr>
            <a:lvl8pPr marR="0" lvl="7"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8pPr>
            <a:lvl9pPr marR="0" lvl="8" algn="ctr" rtl="0">
              <a:spcBef>
                <a:spcPts val="0"/>
              </a:spcBef>
              <a:spcAft>
                <a:spcPts val="0"/>
              </a:spcAft>
              <a:buSzPts val="1400"/>
              <a:buNone/>
              <a:def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64" name="Google Shape;1764;p184"/>
          <p:cNvSpPr txBox="1">
            <a:spLocks noGrp="1"/>
          </p:cNvSpPr>
          <p:nvPr>
            <p:ph type="body" idx="1"/>
          </p:nvPr>
        </p:nvSpPr>
        <p:spPr>
          <a:xfrm>
            <a:off x="-34925" y="2133600"/>
            <a:ext cx="91440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Arial Black" panose="020B0A04020102020204"/>
              <a:buChar char="•"/>
              <a:defRPr sz="3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1pPr>
            <a:lvl2pPr marL="914400" marR="0" lvl="1" indent="-406400" algn="l" rtl="0">
              <a:spcBef>
                <a:spcPts val="560"/>
              </a:spcBef>
              <a:spcAft>
                <a:spcPts val="0"/>
              </a:spcAft>
              <a:buClr>
                <a:schemeClr val="hlink"/>
              </a:buClr>
              <a:buSzPts val="2800"/>
              <a:buFont typeface="Arial Black" panose="020B0A04020102020204"/>
              <a:buChar char="•"/>
              <a:defRPr sz="2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2pPr>
            <a:lvl3pPr marL="1371600" marR="0" lvl="2" indent="-381000" algn="l" rtl="0">
              <a:spcBef>
                <a:spcPts val="480"/>
              </a:spcBef>
              <a:spcAft>
                <a:spcPts val="0"/>
              </a:spcAft>
              <a:buClr>
                <a:schemeClr val="accent2"/>
              </a:buClr>
              <a:buSzPts val="2400"/>
              <a:buFont typeface="Arial Black" panose="020B0A04020102020204"/>
              <a:buChar char="•"/>
              <a:def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3pPr>
            <a:lvl4pPr marL="1828800" marR="0" lvl="3" indent="-355600" algn="l" rtl="0">
              <a:spcBef>
                <a:spcPts val="400"/>
              </a:spcBef>
              <a:spcAft>
                <a:spcPts val="0"/>
              </a:spcAft>
              <a:buClr>
                <a:schemeClr val="dk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4pPr>
            <a:lvl5pPr marL="2286000" marR="0" lvl="4"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5pPr>
            <a:lvl6pPr marL="2743200" marR="0" lvl="5"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6pPr>
            <a:lvl7pPr marL="3200400" marR="0" lvl="6"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7pPr>
            <a:lvl8pPr marL="3657600" marR="0" lvl="7"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8pPr>
            <a:lvl9pPr marL="4114800" marR="0" lvl="8" indent="-355600" algn="l" rtl="0">
              <a:spcBef>
                <a:spcPts val="400"/>
              </a:spcBef>
              <a:spcAft>
                <a:spcPts val="0"/>
              </a:spcAft>
              <a:buClr>
                <a:schemeClr val="accent2"/>
              </a:buClr>
              <a:buSzPts val="2000"/>
              <a:buFont typeface="Arial Black" panose="020B0A04020102020204"/>
              <a:buChar char="•"/>
              <a:def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defRPr>
            </a:lvl9pPr>
          </a:lstStyle>
          <a:p>
            <a:endParaRPr/>
          </a:p>
        </p:txBody>
      </p:sp>
      <p:sp>
        <p:nvSpPr>
          <p:cNvPr id="1765" name="Google Shape;1765;p184"/>
          <p:cNvSpPr txBox="1">
            <a:spLocks noGrp="1"/>
          </p:cNvSpPr>
          <p:nvPr>
            <p:ph type="dt" idx="10"/>
          </p:nvPr>
        </p:nvSpPr>
        <p:spPr>
          <a:xfrm>
            <a:off x="685800" y="6400800"/>
            <a:ext cx="1905000" cy="457200"/>
          </a:xfrm>
          <a:prstGeom prst="rect">
            <a:avLst/>
          </a:prstGeom>
          <a:noFill/>
          <a:ln>
            <a:noFill/>
          </a:ln>
        </p:spPr>
        <p:txBody>
          <a:bodyPr spcFirstLastPara="1" wrap="square" lIns="91425" tIns="45700" rIns="91425" bIns="45700" anchor="b" anchorCtr="0"/>
          <a:lstStyle>
            <a:lvl1pPr marR="0" lvl="0" algn="l"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66" name="Google Shape;1766;p184"/>
          <p:cNvSpPr txBox="1">
            <a:spLocks noGrp="1"/>
          </p:cNvSpPr>
          <p:nvPr>
            <p:ph type="ftr" idx="11"/>
          </p:nvPr>
        </p:nvSpPr>
        <p:spPr>
          <a:xfrm>
            <a:off x="3124200" y="6400800"/>
            <a:ext cx="2895600" cy="457200"/>
          </a:xfrm>
          <a:prstGeom prst="rect">
            <a:avLst/>
          </a:prstGeom>
          <a:noFill/>
          <a:ln>
            <a:noFill/>
          </a:ln>
        </p:spPr>
        <p:txBody>
          <a:bodyPr spcFirstLastPara="1" wrap="square" lIns="91425" tIns="45700" rIns="91425" bIns="45700" anchor="b" anchorCtr="0"/>
          <a:lstStyle>
            <a:lvl1pPr marR="0" lvl="0" algn="ctr" rtl="0">
              <a:spcBef>
                <a:spcPts val="700"/>
              </a:spcBef>
              <a:spcAft>
                <a:spcPts val="0"/>
              </a:spcAft>
              <a:buSzPts val="1400"/>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67" name="Google Shape;1767;p184"/>
          <p:cNvSpPr txBox="1">
            <a:spLocks noGrp="1"/>
          </p:cNvSpPr>
          <p:nvPr>
            <p:ph type="sldNum" idx="12"/>
          </p:nvPr>
        </p:nvSpPr>
        <p:spPr>
          <a:xfrm>
            <a:off x="6553200" y="64008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1pPr>
            <a:lvl2pPr marL="0" marR="0" lvl="1"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2pPr>
            <a:lvl3pPr marL="0" marR="0" lvl="2"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3pPr>
            <a:lvl4pPr marL="0" marR="0" lvl="3"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4pPr>
            <a:lvl5pPr marL="0" marR="0" lvl="4"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5pPr>
            <a:lvl6pPr marL="0" marR="0" lvl="5"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6pPr>
            <a:lvl7pPr marL="0" marR="0" lvl="6"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7pPr>
            <a:lvl8pPr marL="0" marR="0" lvl="7"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8pPr>
            <a:lvl9pPr marL="0" marR="0" lvl="8" indent="0" algn="r" rtl="0">
              <a:spcBef>
                <a:spcPts val="0"/>
              </a:spcBef>
              <a:spcAft>
                <a:spcPts val="0"/>
              </a:spcAft>
              <a:buNone/>
              <a:defRPr sz="1400">
                <a:solidFill>
                  <a:srgbClr val="FFFFFF"/>
                </a:solidFill>
                <a:latin typeface="Arial Black" panose="020B0A04020102020204"/>
                <a:ea typeface="Arial Black" panose="020B0A04020102020204"/>
                <a:cs typeface="Arial Black" panose="020B0A04020102020204"/>
                <a:sym typeface="Arial Black" panose="020B0A040201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1">
          <a:blip r:embed="rId13"/>
          <a:tile tx="0" ty="0" sx="100000" sy="100000" flip="none" algn="tl"/>
        </a:blipFill>
        <a:effectLst/>
      </p:bgPr>
    </p:bg>
    <p:spTree>
      <p:nvGrpSpPr>
        <p:cNvPr id="1" name="Shape 1831"/>
        <p:cNvGrpSpPr/>
        <p:nvPr/>
      </p:nvGrpSpPr>
      <p:grpSpPr>
        <a:xfrm>
          <a:off x="0" y="0"/>
          <a:ext cx="0" cy="0"/>
          <a:chOff x="0" y="0"/>
          <a:chExt cx="0" cy="0"/>
        </a:xfrm>
      </p:grpSpPr>
      <p:pic>
        <p:nvPicPr>
          <p:cNvPr id="1832" name="Google Shape;1832;p195" descr="Expbanna"/>
          <p:cNvPicPr preferRelativeResize="0"/>
          <p:nvPr/>
        </p:nvPicPr>
        <p:blipFill rotWithShape="1">
          <a:blip r:embed="rId14"/>
          <a:srcRect/>
          <a:stretch>
            <a:fillRect/>
          </a:stretch>
        </p:blipFill>
        <p:spPr>
          <a:xfrm>
            <a:off x="0" y="0"/>
            <a:ext cx="685354" cy="6858000"/>
          </a:xfrm>
          <a:prstGeom prst="rect">
            <a:avLst/>
          </a:prstGeom>
          <a:noFill/>
          <a:ln>
            <a:noFill/>
          </a:ln>
        </p:spPr>
      </p:pic>
      <p:sp>
        <p:nvSpPr>
          <p:cNvPr id="1833" name="Google Shape;1833;p195"/>
          <p:cNvSpPr txBox="1">
            <a:spLocks noGrp="1"/>
          </p:cNvSpPr>
          <p:nvPr>
            <p:ph type="title"/>
          </p:nvPr>
        </p:nvSpPr>
        <p:spPr>
          <a:xfrm>
            <a:off x="1067193" y="380628"/>
            <a:ext cx="7772177" cy="1143000"/>
          </a:xfrm>
          <a:prstGeom prst="rect">
            <a:avLst/>
          </a:prstGeom>
          <a:noFill/>
          <a:ln>
            <a:noFill/>
          </a:ln>
        </p:spPr>
        <p:txBody>
          <a:bodyPr spcFirstLastPara="1" wrap="square" lIns="90875" tIns="45425" rIns="90875"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1834" name="Google Shape;1834;p195"/>
          <p:cNvSpPr txBox="1">
            <a:spLocks noGrp="1"/>
          </p:cNvSpPr>
          <p:nvPr>
            <p:ph type="dt" idx="10"/>
          </p:nvPr>
        </p:nvSpPr>
        <p:spPr>
          <a:xfrm>
            <a:off x="838275" y="6400354"/>
            <a:ext cx="1905372" cy="457646"/>
          </a:xfrm>
          <a:prstGeom prst="rect">
            <a:avLst/>
          </a:prstGeom>
          <a:noFill/>
          <a:ln>
            <a:noFill/>
          </a:ln>
        </p:spPr>
        <p:txBody>
          <a:bodyPr spcFirstLastPara="1" wrap="square" lIns="90875" tIns="45425" rIns="90875"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35" name="Google Shape;1835;p195"/>
          <p:cNvSpPr txBox="1">
            <a:spLocks noGrp="1"/>
          </p:cNvSpPr>
          <p:nvPr>
            <p:ph type="ftr" idx="11"/>
          </p:nvPr>
        </p:nvSpPr>
        <p:spPr>
          <a:xfrm>
            <a:off x="3429014" y="6400354"/>
            <a:ext cx="2895451" cy="457646"/>
          </a:xfrm>
          <a:prstGeom prst="rect">
            <a:avLst/>
          </a:prstGeom>
          <a:noFill/>
          <a:ln>
            <a:noFill/>
          </a:ln>
        </p:spPr>
        <p:txBody>
          <a:bodyPr spcFirstLastPara="1" wrap="square" lIns="90875" tIns="45425" rIns="90875"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36" name="Google Shape;1836;p195"/>
          <p:cNvSpPr txBox="1">
            <a:spLocks noGrp="1"/>
          </p:cNvSpPr>
          <p:nvPr>
            <p:ph type="sldNum" idx="12"/>
          </p:nvPr>
        </p:nvSpPr>
        <p:spPr>
          <a:xfrm>
            <a:off x="7010922" y="6400354"/>
            <a:ext cx="1904256" cy="457646"/>
          </a:xfrm>
          <a:prstGeom prst="rect">
            <a:avLst/>
          </a:prstGeom>
          <a:noFill/>
          <a:ln>
            <a:noFill/>
          </a:ln>
        </p:spPr>
        <p:txBody>
          <a:bodyPr spcFirstLastPara="1" wrap="square" lIns="90875" tIns="45425" rIns="90875"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pic>
        <p:nvPicPr>
          <p:cNvPr id="1837" name="Google Shape;1837;p195" descr="EXPHORSA"/>
          <p:cNvPicPr preferRelativeResize="0"/>
          <p:nvPr/>
        </p:nvPicPr>
        <p:blipFill rotWithShape="1">
          <a:blip r:embed="rId15"/>
          <a:srcRect/>
          <a:stretch>
            <a:fillRect/>
          </a:stretch>
        </p:blipFill>
        <p:spPr>
          <a:xfrm>
            <a:off x="1067193" y="1574974"/>
            <a:ext cx="7772177" cy="129480"/>
          </a:xfrm>
          <a:prstGeom prst="rect">
            <a:avLst/>
          </a:prstGeom>
          <a:noFill/>
          <a:ln>
            <a:noFill/>
          </a:ln>
        </p:spPr>
      </p:pic>
      <p:sp>
        <p:nvSpPr>
          <p:cNvPr id="1838" name="Google Shape;1838;p195"/>
          <p:cNvSpPr txBox="1">
            <a:spLocks noGrp="1"/>
          </p:cNvSpPr>
          <p:nvPr>
            <p:ph type="body" idx="1"/>
          </p:nvPr>
        </p:nvSpPr>
        <p:spPr>
          <a:xfrm>
            <a:off x="1061517" y="1766986"/>
            <a:ext cx="7769944" cy="4113237"/>
          </a:xfrm>
          <a:prstGeom prst="rect">
            <a:avLst/>
          </a:prstGeom>
          <a:noFill/>
          <a:ln>
            <a:noFill/>
          </a:ln>
        </p:spPr>
        <p:txBody>
          <a:bodyPr spcFirstLastPara="1" wrap="square" lIns="90875" tIns="45425" rIns="90875"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Tree>
  </p:cSld>
  <p:clrMap bg1="lt1" tx1="dk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08"/>
        <p:cNvGrpSpPr/>
        <p:nvPr/>
      </p:nvGrpSpPr>
      <p:grpSpPr>
        <a:xfrm>
          <a:off x="0" y="0"/>
          <a:ext cx="0" cy="0"/>
          <a:chOff x="0" y="0"/>
          <a:chExt cx="0" cy="0"/>
        </a:xfrm>
      </p:grpSpPr>
      <p:sp>
        <p:nvSpPr>
          <p:cNvPr id="1909" name="Google Shape;1909;p207"/>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9"/>
        <p:cNvGrpSpPr/>
        <p:nvPr/>
      </p:nvGrpSpPr>
      <p:grpSpPr>
        <a:xfrm>
          <a:off x="0" y="0"/>
          <a:ext cx="0" cy="0"/>
          <a:chOff x="0" y="0"/>
          <a:chExt cx="0" cy="0"/>
        </a:xfrm>
      </p:grpSpPr>
      <p:pic>
        <p:nvPicPr>
          <p:cNvPr id="1980" name="Google Shape;1980;p219"/>
          <p:cNvPicPr preferRelativeResize="0"/>
          <p:nvPr/>
        </p:nvPicPr>
        <p:blipFill rotWithShape="1">
          <a:blip r:embed="rId4"/>
          <a:srcRect/>
          <a:stretch>
            <a:fillRect/>
          </a:stretch>
        </p:blipFill>
        <p:spPr>
          <a:xfrm>
            <a:off x="0" y="0"/>
            <a:ext cx="9144000" cy="6858000"/>
          </a:xfrm>
          <a:prstGeom prst="rect">
            <a:avLst/>
          </a:prstGeom>
          <a:noFill/>
          <a:ln>
            <a:noFill/>
          </a:ln>
        </p:spPr>
      </p:pic>
      <p:sp>
        <p:nvSpPr>
          <p:cNvPr id="1981" name="Google Shape;1981;p219"/>
          <p:cNvSpPr txBox="1">
            <a:spLocks noGrp="1"/>
          </p:cNvSpPr>
          <p:nvPr>
            <p:ph type="title"/>
          </p:nvPr>
        </p:nvSpPr>
        <p:spPr>
          <a:xfrm>
            <a:off x="38100" y="609600"/>
            <a:ext cx="9070975"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6pPr>
            <a:lvl7pPr marR="0" lvl="6"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7pPr>
            <a:lvl8pPr marR="0" lvl="7"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8pPr>
            <a:lvl9pPr marR="0" lvl="8" algn="ctr" rtl="0">
              <a:spcBef>
                <a:spcPts val="0"/>
              </a:spcBef>
              <a:spcAft>
                <a:spcPts val="0"/>
              </a:spcAft>
              <a:buSzPts val="1400"/>
              <a:buNone/>
              <a:defRPr sz="4400" b="0" i="0" u="none" strike="noStrike" cap="none">
                <a:solidFill>
                  <a:schemeClr val="dk2"/>
                </a:solidFill>
                <a:latin typeface="Carme" panose="02000000000000000000"/>
                <a:ea typeface="Carme" panose="02000000000000000000"/>
                <a:cs typeface="Carme" panose="02000000000000000000"/>
                <a:sym typeface="Carme" panose="02000000000000000000"/>
              </a:defRPr>
            </a:lvl9pPr>
          </a:lstStyle>
          <a:p>
            <a:endParaRPr/>
          </a:p>
        </p:txBody>
      </p:sp>
      <p:sp>
        <p:nvSpPr>
          <p:cNvPr id="1982" name="Google Shape;1982;p219"/>
          <p:cNvSpPr txBox="1">
            <a:spLocks noGrp="1"/>
          </p:cNvSpPr>
          <p:nvPr>
            <p:ph type="body" idx="1"/>
          </p:nvPr>
        </p:nvSpPr>
        <p:spPr>
          <a:xfrm>
            <a:off x="38100" y="1981200"/>
            <a:ext cx="9070975"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2D5902"/>
              </a:buClr>
              <a:buSzPts val="3200"/>
              <a:buFont typeface="Noto Sans Symbols"/>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rgbClr val="2D590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rgbClr val="2D5902"/>
              </a:buClr>
              <a:buSzPts val="2400"/>
              <a:buFont typeface="Noto Sans Symbols"/>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rgbClr val="2D590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rgbClr val="2D590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rgbClr val="2D590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83" name="Google Shape;1983;p2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84" name="Google Shape;1984;p2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85" name="Google Shape;1985;p2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67" r:id="rId1"/>
    <p:sldLayoutId id="21474838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0" y="549275"/>
            <a:ext cx="91440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13"/>
          <p:cNvSpPr txBox="1">
            <a:spLocks noGrp="1"/>
          </p:cNvSpPr>
          <p:nvPr>
            <p:ph type="sldNum" idx="12"/>
          </p:nvPr>
        </p:nvSpPr>
        <p:spPr>
          <a:xfrm>
            <a:off x="8101013" y="19050"/>
            <a:ext cx="963612"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2400" b="1" i="0" u="none" strike="noStrike" cap="none">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6"/>
        <p:cNvGrpSpPr/>
        <p:nvPr/>
      </p:nvGrpSpPr>
      <p:grpSpPr>
        <a:xfrm>
          <a:off x="0" y="0"/>
          <a:ext cx="0" cy="0"/>
          <a:chOff x="0" y="0"/>
          <a:chExt cx="0" cy="0"/>
        </a:xfrm>
      </p:grpSpPr>
      <p:sp>
        <p:nvSpPr>
          <p:cNvPr id="1997" name="Google Shape;1997;p222"/>
          <p:cNvSpPr txBox="1">
            <a:spLocks noGrp="1"/>
          </p:cNvSpPr>
          <p:nvPr>
            <p:ph type="title"/>
          </p:nvPr>
        </p:nvSpPr>
        <p:spPr>
          <a:xfrm>
            <a:off x="38100" y="609600"/>
            <a:ext cx="914241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998" name="Google Shape;1998;p222"/>
          <p:cNvSpPr txBox="1">
            <a:spLocks noGrp="1"/>
          </p:cNvSpPr>
          <p:nvPr>
            <p:ph type="body" idx="1"/>
          </p:nvPr>
        </p:nvSpPr>
        <p:spPr>
          <a:xfrm>
            <a:off x="38100" y="1981200"/>
            <a:ext cx="9142413"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9" name="Google Shape;1999;p2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0" name="Google Shape;2000;p2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1" name="Google Shape;2001;p2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71"/>
        <p:cNvGrpSpPr/>
        <p:nvPr/>
      </p:nvGrpSpPr>
      <p:grpSpPr>
        <a:xfrm>
          <a:off x="0" y="0"/>
          <a:ext cx="0" cy="0"/>
          <a:chOff x="0" y="0"/>
          <a:chExt cx="0" cy="0"/>
        </a:xfrm>
      </p:grpSpPr>
      <p:grpSp>
        <p:nvGrpSpPr>
          <p:cNvPr id="2072" name="Google Shape;2072;p234"/>
          <p:cNvGrpSpPr/>
          <p:nvPr/>
        </p:nvGrpSpPr>
        <p:grpSpPr>
          <a:xfrm>
            <a:off x="0" y="3902075"/>
            <a:ext cx="3400425" cy="2949575"/>
            <a:chOff x="0" y="2458"/>
            <a:chExt cx="2142" cy="1858"/>
          </a:xfrm>
        </p:grpSpPr>
        <p:sp>
          <p:nvSpPr>
            <p:cNvPr id="2073" name="Google Shape;2073;p234"/>
            <p:cNvSpPr/>
            <p:nvPr/>
          </p:nvSpPr>
          <p:spPr>
            <a:xfrm>
              <a:off x="0" y="2508"/>
              <a:ext cx="2142" cy="1804"/>
            </a:xfrm>
            <a:custGeom>
              <a:avLst/>
              <a:gdLst/>
              <a:ahLst/>
              <a:cxnLst/>
              <a:rect l="l" t="t" r="r" b="b"/>
              <a:pathLst>
                <a:path w="2135" h="1804" extrusionOk="0">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4" name="Google Shape;2074;p234"/>
            <p:cNvSpPr/>
            <p:nvPr/>
          </p:nvSpPr>
          <p:spPr>
            <a:xfrm>
              <a:off x="0" y="2458"/>
              <a:ext cx="1854" cy="1858"/>
            </a:xfrm>
            <a:custGeom>
              <a:avLst/>
              <a:gdLst/>
              <a:ahLst/>
              <a:cxnLst/>
              <a:rect l="l" t="t" r="r" b="b"/>
              <a:pathLst>
                <a:path w="1854" h="1858" extrusionOk="0">
                  <a:moveTo>
                    <a:pt x="1854" y="1858"/>
                  </a:moveTo>
                  <a:lnTo>
                    <a:pt x="0" y="1858"/>
                  </a:lnTo>
                  <a:lnTo>
                    <a:pt x="0" y="0"/>
                  </a:lnTo>
                  <a:lnTo>
                    <a:pt x="1854" y="1858"/>
                  </a:lnTo>
                  <a:lnTo>
                    <a:pt x="1854" y="1858"/>
                  </a:lnTo>
                  <a:close/>
                </a:path>
              </a:pathLst>
            </a:custGeom>
            <a:gradFill>
              <a:gsLst>
                <a:gs pos="0">
                  <a:schemeClr val="dk1"/>
                </a:gs>
                <a:gs pos="50000">
                  <a:schemeClr val="dk2"/>
                </a:gs>
                <a:gs pos="100000">
                  <a:schemeClr val="dk1"/>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5" name="Google Shape;2075;p234"/>
            <p:cNvSpPr/>
            <p:nvPr/>
          </p:nvSpPr>
          <p:spPr>
            <a:xfrm>
              <a:off x="0" y="2735"/>
              <a:ext cx="1745" cy="1577"/>
            </a:xfrm>
            <a:custGeom>
              <a:avLst/>
              <a:gdLst/>
              <a:ahLst/>
              <a:cxnLst/>
              <a:rect l="l" t="t" r="r" b="b"/>
              <a:pathLst>
                <a:path w="1745" h="1577" extrusionOk="0">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6" name="Google Shape;2076;p234"/>
            <p:cNvSpPr/>
            <p:nvPr/>
          </p:nvSpPr>
          <p:spPr>
            <a:xfrm>
              <a:off x="0" y="2544"/>
              <a:ext cx="1745" cy="1768"/>
            </a:xfrm>
            <a:custGeom>
              <a:avLst/>
              <a:gdLst/>
              <a:ahLst/>
              <a:cxnLst/>
              <a:rect l="l" t="t" r="r" b="b"/>
              <a:pathLst>
                <a:path w="1745" h="1768" extrusionOk="0">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7" name="Google Shape;2077;p234"/>
            <p:cNvSpPr/>
            <p:nvPr/>
          </p:nvSpPr>
          <p:spPr>
            <a:xfrm>
              <a:off x="209" y="2784"/>
              <a:ext cx="86" cy="86"/>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8" name="Google Shape;2078;p234"/>
            <p:cNvSpPr/>
            <p:nvPr/>
          </p:nvSpPr>
          <p:spPr>
            <a:xfrm>
              <a:off x="1536" y="3884"/>
              <a:ext cx="92" cy="92"/>
            </a:xfrm>
            <a:prstGeom prst="ellipse">
              <a:avLst/>
            </a:prstGeom>
            <a:gradFill>
              <a:gsLst>
                <a:gs pos="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9" name="Google Shape;2079;p234"/>
            <p:cNvSpPr/>
            <p:nvPr/>
          </p:nvSpPr>
          <p:spPr>
            <a:xfrm>
              <a:off x="791" y="2723"/>
              <a:ext cx="121" cy="121"/>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2080" name="Google Shape;2080;p23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lstStyle>
            <a:lvl1pPr marR="0" lvl="0"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lt2"/>
                </a:solidFill>
                <a:latin typeface="Arial" panose="020B0604020202020204"/>
                <a:ea typeface="Arial" panose="020B0604020202020204"/>
                <a:cs typeface="Arial" panose="020B0604020202020204"/>
                <a:sym typeface="Arial" panose="020B0604020202020204"/>
              </a:defRPr>
            </a:lvl9pPr>
          </a:lstStyle>
          <a:p>
            <a:endParaRPr/>
          </a:p>
        </p:txBody>
      </p:sp>
      <p:sp>
        <p:nvSpPr>
          <p:cNvPr id="2081" name="Google Shape;2081;p23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hlink"/>
              </a:buClr>
              <a:buSzPts val="2400"/>
              <a:buFont typeface="Noto Sans Symbols"/>
              <a:buChar char="●"/>
              <a:defRPr sz="3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361950" algn="l" rtl="0">
              <a:spcBef>
                <a:spcPts val="560"/>
              </a:spcBef>
              <a:spcAft>
                <a:spcPts val="0"/>
              </a:spcAft>
              <a:buClr>
                <a:schemeClr val="lt2"/>
              </a:buClr>
              <a:buSzPts val="2100"/>
              <a:buFont typeface="Noto Sans Symbols"/>
              <a:buChar char="●"/>
              <a:defRPr sz="28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42900" algn="l" rtl="0">
              <a:spcBef>
                <a:spcPts val="480"/>
              </a:spcBef>
              <a:spcAft>
                <a:spcPts val="0"/>
              </a:spcAft>
              <a:buClr>
                <a:schemeClr val="accent2"/>
              </a:buClr>
              <a:buSzPts val="1800"/>
              <a:buFont typeface="Noto Sans Symbols"/>
              <a:buChar char="●"/>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23850" algn="l" rtl="0">
              <a:spcBef>
                <a:spcPts val="400"/>
              </a:spcBef>
              <a:spcAft>
                <a:spcPts val="0"/>
              </a:spcAft>
              <a:buClr>
                <a:schemeClr val="folHlink"/>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2743200" marR="0" lvl="5"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3200400" marR="0" lvl="6"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3657600" marR="0" lvl="7"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4114800" marR="0" lvl="8" indent="-323850" algn="l" rtl="0">
              <a:spcBef>
                <a:spcPts val="400"/>
              </a:spcBef>
              <a:spcAft>
                <a:spcPts val="0"/>
              </a:spcAft>
              <a:buClr>
                <a:schemeClr val="lt1"/>
              </a:buClr>
              <a:buSzPts val="1500"/>
              <a:buFont typeface="Noto Sans Symbols"/>
              <a:buChar char="●"/>
              <a:defRPr sz="20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82" name="Google Shape;2082;p23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83" name="Google Shape;2083;p2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000">
                <a:solidFill>
                  <a:srgbClr val="FFFFFF"/>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endParaRPr/>
          </a:p>
        </p:txBody>
      </p:sp>
      <p:sp>
        <p:nvSpPr>
          <p:cNvPr id="2084" name="Google Shape;2084;p23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000">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a:t>
            </a:r>
          </a:p>
        </p:txBody>
      </p:sp>
      <p:sp>
        <p:nvSpPr>
          <p:cNvPr id="11" name="Rectangle 6"/>
          <p:cNvSpPr>
            <a:spLocks noGrp="1" noChangeArrowheads="1"/>
          </p:cNvSpPr>
          <p:nvPr>
            <p:ph type="sldNum" sz="quarter" idx="4"/>
          </p:nvPr>
        </p:nvSpPr>
        <p:spPr>
          <a:xfrm>
            <a:off x="8101013" y="19050"/>
            <a:ext cx="963612" cy="457200"/>
          </a:xfrm>
          <a:prstGeom prst="rect">
            <a:avLst/>
          </a:prstGeom>
          <a:ln/>
        </p:spPr>
        <p:txBody>
          <a:bodyPr/>
          <a:lstStyle>
            <a:lvl1pPr algn="r" eaLnBrk="1" hangingPunct="1">
              <a:defRPr sz="2400" b="1">
                <a:solidFill>
                  <a:srgbClr val="FFFFFF"/>
                </a:solidFill>
                <a:latin typeface="Arial" charset="0"/>
              </a:defRPr>
            </a:lvl1pPr>
          </a:lstStyle>
          <a:p>
            <a:pPr>
              <a:defRPr/>
            </a:pPr>
            <a:fld id="{812CD333-964D-AC48-BA5A-3CF0E8834AF6}" type="slidenum">
              <a:rPr lang="en-US"/>
              <a:pPr>
                <a:defRPr/>
              </a:pPr>
              <a:t>‹#›</a:t>
            </a:fld>
            <a:endParaRPr lang="en-US" dirty="0"/>
          </a:p>
        </p:txBody>
      </p:sp>
    </p:spTree>
    <p:extLst>
      <p:ext uri="{BB962C8B-B14F-4D97-AF65-F5344CB8AC3E}">
        <p14:creationId xmlns:p14="http://schemas.microsoft.com/office/powerpoint/2010/main" val="30290313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r" rtl="0" eaLnBrk="0" fontAlgn="base" hangingPunct="0">
        <a:spcBef>
          <a:spcPct val="20000"/>
        </a:spcBef>
        <a:spcAft>
          <a:spcPct val="0"/>
        </a:spcAft>
        <a:defRPr sz="2400" b="1">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mn-lt"/>
          <a:ea typeface="+mn-ea"/>
        </a:defRPr>
      </a:lvl2pPr>
      <a:lvl3pPr marL="1143000" indent="-228600" algn="l" rtl="0" eaLnBrk="0" fontAlgn="base" hangingPunct="0">
        <a:spcBef>
          <a:spcPct val="20000"/>
        </a:spcBef>
        <a:spcAft>
          <a:spcPct val="0"/>
        </a:spcAft>
        <a:buChar char="•"/>
        <a:defRPr sz="2400" b="1">
          <a:solidFill>
            <a:srgbClr val="FFFFFF"/>
          </a:solidFill>
          <a:latin typeface="+mn-lt"/>
          <a:ea typeface="+mn-ea"/>
        </a:defRPr>
      </a:lvl3pPr>
      <a:lvl4pPr marL="1600200" indent="-228600" algn="l" rtl="0" eaLnBrk="0" fontAlgn="base" hangingPunct="0">
        <a:spcBef>
          <a:spcPct val="20000"/>
        </a:spcBef>
        <a:spcAft>
          <a:spcPct val="0"/>
        </a:spcAft>
        <a:buChar char="–"/>
        <a:defRPr sz="2000" b="1">
          <a:solidFill>
            <a:srgbClr val="FFFFFF"/>
          </a:solidFill>
          <a:latin typeface="+mn-lt"/>
          <a:ea typeface="+mn-ea"/>
        </a:defRPr>
      </a:lvl4pPr>
      <a:lvl5pPr marL="2057400" indent="-228600" algn="l" rtl="0" eaLnBrk="0" fontAlgn="base" hangingPunct="0">
        <a:spcBef>
          <a:spcPct val="20000"/>
        </a:spcBef>
        <a:spcAft>
          <a:spcPct val="0"/>
        </a:spcAft>
        <a:buChar char="»"/>
        <a:defRPr sz="2000" b="1">
          <a:solidFill>
            <a:srgbClr val="FFFFFF"/>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09538" y="609600"/>
            <a:ext cx="8999537" cy="11430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109538" y="1981200"/>
            <a:ext cx="8999537" cy="41148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12" charset="0"/>
                <a:ea typeface="MS Pゴシック" pitchFamily="-92" charset="-128"/>
                <a:cs typeface="MS Pゴシック" pitchFamily="-92" charset="-128"/>
              </a:defRPr>
            </a:lvl1pPr>
          </a:lstStyle>
          <a:p>
            <a:endParaRPr lang="en-SG"/>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MS Pゴシック" pitchFamily="-92" charset="-128"/>
                <a:cs typeface="MS Pゴシック" pitchFamily="-92" charset="-128"/>
              </a:defRPr>
            </a:lvl1pPr>
          </a:lstStyle>
          <a:p>
            <a:endParaRPr lang="en-SG"/>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ea typeface="MS Pゴシック" charset="0"/>
                <a:cs typeface="MS Pゴシック"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153024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ftr="0" dt="0"/>
  <p:txStyles>
    <p:titleStyle>
      <a:lvl1pPr algn="ctr" rtl="0" eaLnBrk="0" fontAlgn="base" hangingPunct="0">
        <a:spcBef>
          <a:spcPct val="0"/>
        </a:spcBef>
        <a:spcAft>
          <a:spcPct val="0"/>
        </a:spcAft>
        <a:defRPr sz="4400" b="1">
          <a:solidFill>
            <a:schemeClr val="tx2"/>
          </a:solidFill>
          <a:latin typeface="Arial"/>
          <a:ea typeface="+mj-ea"/>
          <a:cs typeface="Arial"/>
        </a:defRPr>
      </a:lvl1pPr>
      <a:lvl2pPr algn="ctr" rtl="0" eaLnBrk="0" fontAlgn="base" hangingPunct="0">
        <a:spcBef>
          <a:spcPct val="0"/>
        </a:spcBef>
        <a:spcAft>
          <a:spcPct val="0"/>
        </a:spcAft>
        <a:defRPr sz="4400" b="1">
          <a:solidFill>
            <a:schemeClr val="tx2"/>
          </a:solidFill>
          <a:latin typeface="Arial" charset="0"/>
          <a:ea typeface="MS Pゴシック" pitchFamily="-92" charset="-128"/>
          <a:cs typeface="MS Pゴシック" pitchFamily="-92" charset="-128"/>
        </a:defRPr>
      </a:lvl2pPr>
      <a:lvl3pPr algn="ctr" rtl="0" eaLnBrk="0" fontAlgn="base" hangingPunct="0">
        <a:spcBef>
          <a:spcPct val="0"/>
        </a:spcBef>
        <a:spcAft>
          <a:spcPct val="0"/>
        </a:spcAft>
        <a:defRPr sz="4400" b="1">
          <a:solidFill>
            <a:schemeClr val="tx2"/>
          </a:solidFill>
          <a:latin typeface="Arial" charset="0"/>
          <a:ea typeface="MS Pゴシック" pitchFamily="-92" charset="-128"/>
          <a:cs typeface="MS Pゴシック" pitchFamily="-92" charset="-128"/>
        </a:defRPr>
      </a:lvl3pPr>
      <a:lvl4pPr algn="ctr" rtl="0" eaLnBrk="0" fontAlgn="base" hangingPunct="0">
        <a:spcBef>
          <a:spcPct val="0"/>
        </a:spcBef>
        <a:spcAft>
          <a:spcPct val="0"/>
        </a:spcAft>
        <a:defRPr sz="4400" b="1">
          <a:solidFill>
            <a:schemeClr val="tx2"/>
          </a:solidFill>
          <a:latin typeface="Arial" charset="0"/>
          <a:ea typeface="MS Pゴシック" pitchFamily="-92" charset="-128"/>
          <a:cs typeface="MS Pゴシック" pitchFamily="-92" charset="-128"/>
        </a:defRPr>
      </a:lvl4pPr>
      <a:lvl5pPr algn="ctr" rtl="0" eaLnBrk="0" fontAlgn="base" hangingPunct="0">
        <a:spcBef>
          <a:spcPct val="0"/>
        </a:spcBef>
        <a:spcAft>
          <a:spcPct val="0"/>
        </a:spcAft>
        <a:defRPr sz="4400" b="1">
          <a:solidFill>
            <a:schemeClr val="tx2"/>
          </a:solidFill>
          <a:latin typeface="Arial" charset="0"/>
          <a:ea typeface="MS Pゴシック" pitchFamily="-92" charset="-128"/>
          <a:cs typeface="MS Pゴシック" pitchFamily="-92" charset="-128"/>
        </a:defRPr>
      </a:lvl5pPr>
      <a:lvl6pPr marL="457200" algn="ctr" rtl="0" fontAlgn="base">
        <a:spcBef>
          <a:spcPct val="0"/>
        </a:spcBef>
        <a:spcAft>
          <a:spcPct val="0"/>
        </a:spcAft>
        <a:defRPr sz="4400">
          <a:solidFill>
            <a:schemeClr val="tx2"/>
          </a:solidFill>
          <a:latin typeface="Times New Roman" pitchFamily="18"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8"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8"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
        <a:defRPr sz="3200" b="1">
          <a:solidFill>
            <a:schemeClr val="tx1"/>
          </a:solidFill>
          <a:latin typeface="Arial"/>
          <a:ea typeface="+mn-ea"/>
          <a:cs typeface="Arial"/>
        </a:defRPr>
      </a:lvl1pPr>
      <a:lvl2pPr marL="742950" indent="-285750" algn="l" rtl="0" eaLnBrk="0" fontAlgn="base" hangingPunct="0">
        <a:spcBef>
          <a:spcPct val="20000"/>
        </a:spcBef>
        <a:spcAft>
          <a:spcPct val="0"/>
        </a:spcAft>
        <a:buFont typeface="Wingdings" charset="0"/>
        <a:buChar char="§"/>
        <a:defRPr sz="2800" b="1">
          <a:solidFill>
            <a:schemeClr val="tx1"/>
          </a:solidFill>
          <a:latin typeface="Arial"/>
          <a:ea typeface="+mn-ea"/>
          <a:cs typeface="Arial"/>
        </a:defRPr>
      </a:lvl2pPr>
      <a:lvl3pPr marL="1143000" indent="-228600" algn="l" rtl="0" eaLnBrk="0" fontAlgn="base" hangingPunct="0">
        <a:spcBef>
          <a:spcPct val="20000"/>
        </a:spcBef>
        <a:spcAft>
          <a:spcPct val="0"/>
        </a:spcAft>
        <a:buFont typeface="Wingdings" charset="0"/>
        <a:buChar char="§"/>
        <a:defRPr sz="2400" b="1">
          <a:solidFill>
            <a:schemeClr val="tx1"/>
          </a:solidFill>
          <a:latin typeface="Arial"/>
          <a:ea typeface="+mn-ea"/>
          <a:cs typeface="Arial"/>
        </a:defRPr>
      </a:lvl3pPr>
      <a:lvl4pPr marL="1600200" indent="-228600" algn="l" rtl="0" eaLnBrk="0" fontAlgn="base" hangingPunct="0">
        <a:spcBef>
          <a:spcPct val="20000"/>
        </a:spcBef>
        <a:spcAft>
          <a:spcPct val="0"/>
        </a:spcAft>
        <a:buFont typeface="Wingdings" charset="0"/>
        <a:buChar char="§"/>
        <a:defRPr sz="2000" b="1">
          <a:solidFill>
            <a:schemeClr val="tx1"/>
          </a:solidFill>
          <a:latin typeface="Arial"/>
          <a:ea typeface="+mn-ea"/>
          <a:cs typeface="Arial"/>
        </a:defRPr>
      </a:lvl4pPr>
      <a:lvl5pPr marL="2057400" indent="-228600" algn="l" rtl="0" eaLnBrk="0" fontAlgn="base" hangingPunct="0">
        <a:spcBef>
          <a:spcPct val="20000"/>
        </a:spcBef>
        <a:spcAft>
          <a:spcPct val="0"/>
        </a:spcAft>
        <a:buFont typeface="Wingdings" charset="0"/>
        <a:buChar char="§"/>
        <a:defRPr sz="2000" b="1">
          <a:solidFill>
            <a:schemeClr val="tx1"/>
          </a:solidFill>
          <a:latin typeface="Arial"/>
          <a:ea typeface="+mn-ea"/>
          <a:cs typeface="Arial"/>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endParaRPr lang="en-SG"/>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endParaRPr lang="en-SG"/>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869120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Lst>
  <p:hf sldNum="0" hdr="0" ftr="0" dt="0"/>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685800" y="609600"/>
            <a:ext cx="77724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7" name="Google Shape;157;p25"/>
          <p:cNvSpPr txBox="1">
            <a:spLocks noGrp="1"/>
          </p:cNvSpPr>
          <p:nvPr>
            <p:ph type="body" idx="1"/>
          </p:nvPr>
        </p:nvSpPr>
        <p:spPr>
          <a:xfrm>
            <a:off x="685800" y="1981200"/>
            <a:ext cx="7772400" cy="4114800"/>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 name="Google Shape;158;p25"/>
          <p:cNvSpPr txBox="1">
            <a:spLocks noGrp="1"/>
          </p:cNvSpPr>
          <p:nvPr>
            <p:ph type="dt" idx="10"/>
          </p:nvPr>
        </p:nvSpPr>
        <p:spPr>
          <a:xfrm>
            <a:off x="685800" y="6248400"/>
            <a:ext cx="1905000" cy="457200"/>
          </a:xfrm>
          <a:prstGeom prst="rect">
            <a:avLst/>
          </a:prstGeom>
          <a:noFill/>
          <a:ln>
            <a:noFill/>
          </a:ln>
        </p:spPr>
        <p:txBody>
          <a:bodyPr spcFirstLastPara="1" wrap="square" lIns="91250" tIns="45625" rIns="91250" bIns="45625" anchor="t" anchorCtr="0"/>
          <a:lstStyle>
            <a:lvl1pPr marR="0" lvl="0" algn="l" rtl="0">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 name="Google Shape;159;p25"/>
          <p:cNvSpPr txBox="1">
            <a:spLocks noGrp="1"/>
          </p:cNvSpPr>
          <p:nvPr>
            <p:ph type="ftr" idx="11"/>
          </p:nvPr>
        </p:nvSpPr>
        <p:spPr>
          <a:xfrm>
            <a:off x="3124201" y="6248400"/>
            <a:ext cx="2895600" cy="457200"/>
          </a:xfrm>
          <a:prstGeom prst="rect">
            <a:avLst/>
          </a:prstGeom>
          <a:noFill/>
          <a:ln>
            <a:noFill/>
          </a:ln>
        </p:spPr>
        <p:txBody>
          <a:bodyPr spcFirstLastPara="1" wrap="square" lIns="91250" tIns="45625" rIns="91250" bIns="45625" anchor="t" anchorCtr="0"/>
          <a:lstStyle>
            <a:lvl1pPr marR="0" lvl="0" algn="ctr" rtl="0">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0" name="Google Shape;160;p25"/>
          <p:cNvSpPr txBox="1">
            <a:spLocks noGrp="1"/>
          </p:cNvSpPr>
          <p:nvPr>
            <p:ph type="sldNum" idx="12"/>
          </p:nvPr>
        </p:nvSpPr>
        <p:spPr>
          <a:xfrm>
            <a:off x="6553200" y="6248400"/>
            <a:ext cx="1905000" cy="457200"/>
          </a:xfrm>
          <a:prstGeom prst="rect">
            <a:avLst/>
          </a:prstGeom>
          <a:noFill/>
          <a:ln>
            <a:noFill/>
          </a:ln>
        </p:spPr>
        <p:txBody>
          <a:bodyPr spcFirstLastPara="1" wrap="square" lIns="91250" tIns="45625" rIns="91250" bIns="45625" anchor="t" anchorCtr="0">
            <a:noAutofit/>
          </a:bodyPr>
          <a:lstStyle>
            <a:lvl1pPr marL="0" marR="0" lvl="0"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4"/>
          <a:tile tx="0" ty="0" sx="100000" sy="100000" flip="none" algn="tl"/>
        </a:blipFill>
        <a:effectLst/>
      </p:bgPr>
    </p:bg>
    <p:spTree>
      <p:nvGrpSpPr>
        <p:cNvPr id="1" name="Shape 230"/>
        <p:cNvGrpSpPr/>
        <p:nvPr/>
      </p:nvGrpSpPr>
      <p:grpSpPr>
        <a:xfrm>
          <a:off x="0" y="0"/>
          <a:ext cx="0" cy="0"/>
          <a:chOff x="0" y="0"/>
          <a:chExt cx="0" cy="0"/>
        </a:xfrm>
      </p:grpSpPr>
      <p:pic>
        <p:nvPicPr>
          <p:cNvPr id="231" name="Google Shape;231;p37" descr="Expbanna"/>
          <p:cNvPicPr preferRelativeResize="0"/>
          <p:nvPr/>
        </p:nvPicPr>
        <p:blipFill rotWithShape="1">
          <a:blip r:embed="rId15"/>
          <a:srcRect/>
          <a:stretch>
            <a:fillRect/>
          </a:stretch>
        </p:blipFill>
        <p:spPr>
          <a:xfrm>
            <a:off x="0" y="0"/>
            <a:ext cx="685800" cy="6858000"/>
          </a:xfrm>
          <a:prstGeom prst="rect">
            <a:avLst/>
          </a:prstGeom>
          <a:noFill/>
          <a:ln>
            <a:noFill/>
          </a:ln>
        </p:spPr>
      </p:pic>
      <p:sp>
        <p:nvSpPr>
          <p:cNvPr id="232" name="Google Shape;232;p37"/>
          <p:cNvSpPr txBox="1">
            <a:spLocks noGrp="1"/>
          </p:cNvSpPr>
          <p:nvPr>
            <p:ph type="title"/>
          </p:nvPr>
        </p:nvSpPr>
        <p:spPr>
          <a:xfrm>
            <a:off x="669925" y="381000"/>
            <a:ext cx="85105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44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233" name="Google Shape;233;p37"/>
          <p:cNvSpPr txBox="1">
            <a:spLocks noGrp="1"/>
          </p:cNvSpPr>
          <p:nvPr>
            <p:ph type="dt" idx="10"/>
          </p:nvPr>
        </p:nvSpPr>
        <p:spPr>
          <a:xfrm>
            <a:off x="838200" y="6400800"/>
            <a:ext cx="1905000" cy="457200"/>
          </a:xfrm>
          <a:prstGeom prst="rect">
            <a:avLst/>
          </a:prstGeom>
          <a:noFill/>
          <a:ln>
            <a:noFill/>
          </a:ln>
        </p:spPr>
        <p:txBody>
          <a:bodyPr spcFirstLastPara="1" wrap="square" lIns="91425" tIns="45700" rIns="91425" bIns="45700" anchor="b" anchorCtr="1"/>
          <a:lstStyle>
            <a:lvl1pPr marR="0" lvl="0" algn="l" rtl="0">
              <a:spcBef>
                <a:spcPts val="0"/>
              </a:spcBef>
              <a:spcAft>
                <a:spcPts val="0"/>
              </a:spcAft>
              <a:buSzPts val="1400"/>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34" name="Google Shape;234;p37"/>
          <p:cNvSpPr txBox="1">
            <a:spLocks noGrp="1"/>
          </p:cNvSpPr>
          <p:nvPr>
            <p:ph type="ftr" idx="11"/>
          </p:nvPr>
        </p:nvSpPr>
        <p:spPr>
          <a:xfrm>
            <a:off x="3429000" y="6400800"/>
            <a:ext cx="2895600" cy="457200"/>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35" name="Google Shape;235;p37"/>
          <p:cNvSpPr txBox="1">
            <a:spLocks noGrp="1"/>
          </p:cNvSpPr>
          <p:nvPr>
            <p:ph type="sldNum" idx="12"/>
          </p:nvPr>
        </p:nvSpPr>
        <p:spPr>
          <a:xfrm>
            <a:off x="7010400" y="6400800"/>
            <a:ext cx="1905000" cy="457200"/>
          </a:xfrm>
          <a:prstGeom prst="rect">
            <a:avLst/>
          </a:prstGeom>
          <a:noFill/>
          <a:ln>
            <a:noFill/>
          </a:ln>
        </p:spPr>
        <p:txBody>
          <a:bodyPr spcFirstLastPara="1" wrap="square" lIns="91425" tIns="45700" rIns="91425" bIns="45700" anchor="b" anchorCtr="1">
            <a:noAutofit/>
          </a:bodyPr>
          <a:lstStyle>
            <a:lvl1pPr marL="0" marR="0" lvl="0"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pic>
        <p:nvPicPr>
          <p:cNvPr id="236" name="Google Shape;236;p37" descr="EXPHORSA"/>
          <p:cNvPicPr preferRelativeResize="0"/>
          <p:nvPr/>
        </p:nvPicPr>
        <p:blipFill rotWithShape="1">
          <a:blip r:embed="rId16"/>
          <a:srcRect/>
          <a:stretch>
            <a:fillRect/>
          </a:stretch>
        </p:blipFill>
        <p:spPr>
          <a:xfrm>
            <a:off x="1066800" y="1574800"/>
            <a:ext cx="7772400" cy="130175"/>
          </a:xfrm>
          <a:prstGeom prst="rect">
            <a:avLst/>
          </a:prstGeom>
          <a:noFill/>
          <a:ln>
            <a:noFill/>
          </a:ln>
        </p:spPr>
      </p:pic>
      <p:sp>
        <p:nvSpPr>
          <p:cNvPr id="237" name="Google Shape;237;p37"/>
          <p:cNvSpPr txBox="1">
            <a:spLocks noGrp="1"/>
          </p:cNvSpPr>
          <p:nvPr>
            <p:ph type="body" idx="1"/>
          </p:nvPr>
        </p:nvSpPr>
        <p:spPr>
          <a:xfrm>
            <a:off x="665163" y="1766888"/>
            <a:ext cx="8507412" cy="411321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panose="020B0604020202020204"/>
              <a:buChar char="•"/>
              <a:defRPr sz="32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tile tx="0" ty="0" sx="100000" sy="100000" flip="none" algn="tl"/>
        </a:blipFill>
        <a:effectLst/>
      </p:bgPr>
    </p:bg>
    <p:spTree>
      <p:nvGrpSpPr>
        <p:cNvPr id="1" name="Shape 317"/>
        <p:cNvGrpSpPr/>
        <p:nvPr/>
      </p:nvGrpSpPr>
      <p:grpSpPr>
        <a:xfrm>
          <a:off x="0" y="0"/>
          <a:ext cx="0" cy="0"/>
          <a:chOff x="0" y="0"/>
          <a:chExt cx="0" cy="0"/>
        </a:xfrm>
      </p:grpSpPr>
      <p:pic>
        <p:nvPicPr>
          <p:cNvPr id="318" name="Google Shape;318;p50" descr="Expbanna"/>
          <p:cNvPicPr preferRelativeResize="0"/>
          <p:nvPr/>
        </p:nvPicPr>
        <p:blipFill rotWithShape="1">
          <a:blip r:embed="rId14"/>
          <a:srcRect/>
          <a:stretch>
            <a:fillRect/>
          </a:stretch>
        </p:blipFill>
        <p:spPr>
          <a:xfrm>
            <a:off x="0" y="0"/>
            <a:ext cx="685354" cy="6858000"/>
          </a:xfrm>
          <a:prstGeom prst="rect">
            <a:avLst/>
          </a:prstGeom>
          <a:noFill/>
          <a:ln>
            <a:noFill/>
          </a:ln>
        </p:spPr>
      </p:pic>
      <p:sp>
        <p:nvSpPr>
          <p:cNvPr id="319" name="Google Shape;319;p50"/>
          <p:cNvSpPr txBox="1">
            <a:spLocks noGrp="1"/>
          </p:cNvSpPr>
          <p:nvPr>
            <p:ph type="title"/>
          </p:nvPr>
        </p:nvSpPr>
        <p:spPr>
          <a:xfrm>
            <a:off x="1067202" y="380628"/>
            <a:ext cx="7772177" cy="1143000"/>
          </a:xfrm>
          <a:prstGeom prst="rect">
            <a:avLst/>
          </a:prstGeom>
          <a:noFill/>
          <a:ln>
            <a:noFill/>
          </a:ln>
        </p:spPr>
        <p:txBody>
          <a:bodyPr spcFirstLastPara="1" wrap="square" lIns="90850" tIns="45425" rIns="90850" bIns="45425" anchor="b" anchorCtr="0"/>
          <a:lstStyle>
            <a:lvl1pPr marR="0" lvl="0"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20" name="Google Shape;320;p50"/>
          <p:cNvSpPr txBox="1">
            <a:spLocks noGrp="1"/>
          </p:cNvSpPr>
          <p:nvPr>
            <p:ph type="dt" idx="10"/>
          </p:nvPr>
        </p:nvSpPr>
        <p:spPr>
          <a:xfrm>
            <a:off x="838275" y="6400354"/>
            <a:ext cx="1905372" cy="457646"/>
          </a:xfrm>
          <a:prstGeom prst="rect">
            <a:avLst/>
          </a:prstGeom>
          <a:noFill/>
          <a:ln>
            <a:noFill/>
          </a:ln>
        </p:spPr>
        <p:txBody>
          <a:bodyPr spcFirstLastPara="1" wrap="square" lIns="90850" tIns="45425" rIns="90850" bIns="45425" anchor="b" anchorCtr="1"/>
          <a:lstStyle>
            <a:lvl1pPr marR="0" lvl="0" algn="l"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21" name="Google Shape;321;p50"/>
          <p:cNvSpPr txBox="1">
            <a:spLocks noGrp="1"/>
          </p:cNvSpPr>
          <p:nvPr>
            <p:ph type="ftr" idx="11"/>
          </p:nvPr>
        </p:nvSpPr>
        <p:spPr>
          <a:xfrm>
            <a:off x="3429014" y="6400354"/>
            <a:ext cx="2895451" cy="457646"/>
          </a:xfrm>
          <a:prstGeom prst="rect">
            <a:avLst/>
          </a:prstGeom>
          <a:noFill/>
          <a:ln>
            <a:noFill/>
          </a:ln>
        </p:spPr>
        <p:txBody>
          <a:bodyPr spcFirstLastPara="1" wrap="square" lIns="90850" tIns="45425" rIns="90850" bIns="45425" anchor="b" anchorCtr="1"/>
          <a:lstStyle>
            <a:lvl1pPr marR="0" lvl="0" algn="ctr" rtl="0">
              <a:spcBef>
                <a:spcPts val="0"/>
              </a:spcBef>
              <a:spcAft>
                <a:spcPts val="0"/>
              </a:spcAft>
              <a:buSzPts val="1400"/>
              <a:buNone/>
              <a:defRPr sz="1400">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22" name="Google Shape;322;p50"/>
          <p:cNvSpPr txBox="1">
            <a:spLocks noGrp="1"/>
          </p:cNvSpPr>
          <p:nvPr>
            <p:ph type="sldNum" idx="12"/>
          </p:nvPr>
        </p:nvSpPr>
        <p:spPr>
          <a:xfrm>
            <a:off x="7010922" y="6400354"/>
            <a:ext cx="1904256" cy="457646"/>
          </a:xfrm>
          <a:prstGeom prst="rect">
            <a:avLst/>
          </a:prstGeom>
          <a:noFill/>
          <a:ln>
            <a:noFill/>
          </a:ln>
        </p:spPr>
        <p:txBody>
          <a:bodyPr spcFirstLastPara="1" wrap="square" lIns="90850" tIns="45425" rIns="90850" bIns="45425" anchor="b" anchorCtr="1">
            <a:noAutofit/>
          </a:bodyPr>
          <a:lstStyle>
            <a:lvl1pPr marL="0" marR="0" lvl="0"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pic>
        <p:nvPicPr>
          <p:cNvPr id="323" name="Google Shape;323;p50" descr="EXPHORSA"/>
          <p:cNvPicPr preferRelativeResize="0"/>
          <p:nvPr/>
        </p:nvPicPr>
        <p:blipFill rotWithShape="1">
          <a:blip r:embed="rId15"/>
          <a:srcRect/>
          <a:stretch>
            <a:fillRect/>
          </a:stretch>
        </p:blipFill>
        <p:spPr>
          <a:xfrm>
            <a:off x="1067202" y="1574974"/>
            <a:ext cx="7772177" cy="129480"/>
          </a:xfrm>
          <a:prstGeom prst="rect">
            <a:avLst/>
          </a:prstGeom>
          <a:noFill/>
          <a:ln>
            <a:noFill/>
          </a:ln>
        </p:spPr>
      </p:pic>
      <p:sp>
        <p:nvSpPr>
          <p:cNvPr id="324" name="Google Shape;324;p50"/>
          <p:cNvSpPr txBox="1">
            <a:spLocks noGrp="1"/>
          </p:cNvSpPr>
          <p:nvPr>
            <p:ph type="body" idx="1"/>
          </p:nvPr>
        </p:nvSpPr>
        <p:spPr>
          <a:xfrm>
            <a:off x="1061517" y="1766986"/>
            <a:ext cx="7769944" cy="4113237"/>
          </a:xfrm>
          <a:prstGeom prst="rect">
            <a:avLst/>
          </a:prstGeom>
          <a:noFill/>
          <a:ln>
            <a:noFill/>
          </a:ln>
        </p:spPr>
        <p:txBody>
          <a:bodyPr spcFirstLastPara="1" wrap="square" lIns="90850" tIns="45425" rIns="90850" bIns="45425" anchor="t" anchorCtr="0"/>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a:tile tx="0" ty="0" sx="100000" sy="100000" flip="none" algn="tl"/>
        </a:blipFill>
        <a:effectLst/>
      </p:bgPr>
    </p:bg>
    <p:spTree>
      <p:nvGrpSpPr>
        <p:cNvPr id="1" name="Shape 394"/>
        <p:cNvGrpSpPr/>
        <p:nvPr/>
      </p:nvGrpSpPr>
      <p:grpSpPr>
        <a:xfrm>
          <a:off x="0" y="0"/>
          <a:ext cx="0" cy="0"/>
          <a:chOff x="0" y="0"/>
          <a:chExt cx="0" cy="0"/>
        </a:xfrm>
      </p:grpSpPr>
      <p:pic>
        <p:nvPicPr>
          <p:cNvPr id="395" name="Google Shape;395;p62" descr="Expbanna"/>
          <p:cNvPicPr preferRelativeResize="0"/>
          <p:nvPr/>
        </p:nvPicPr>
        <p:blipFill rotWithShape="1">
          <a:blip r:embed="rId14"/>
          <a:srcRect/>
          <a:stretch>
            <a:fillRect/>
          </a:stretch>
        </p:blipFill>
        <p:spPr>
          <a:xfrm>
            <a:off x="0" y="0"/>
            <a:ext cx="685800" cy="6858000"/>
          </a:xfrm>
          <a:prstGeom prst="rect">
            <a:avLst/>
          </a:prstGeom>
          <a:noFill/>
          <a:ln>
            <a:noFill/>
          </a:ln>
        </p:spPr>
      </p:pic>
      <p:sp>
        <p:nvSpPr>
          <p:cNvPr id="396" name="Google Shape;396;p62"/>
          <p:cNvSpPr txBox="1">
            <a:spLocks noGrp="1"/>
          </p:cNvSpPr>
          <p:nvPr>
            <p:ph type="title"/>
          </p:nvPr>
        </p:nvSpPr>
        <p:spPr>
          <a:xfrm>
            <a:off x="1066800" y="381000"/>
            <a:ext cx="7772400" cy="1143000"/>
          </a:xfrm>
          <a:prstGeom prst="rect">
            <a:avLst/>
          </a:prstGeom>
          <a:noFill/>
          <a:ln>
            <a:noFill/>
          </a:ln>
        </p:spPr>
        <p:txBody>
          <a:bodyPr spcFirstLastPara="1" wrap="square" lIns="91250" tIns="45625" rIns="91250" bIns="45625" anchor="b" anchorCtr="0"/>
          <a:lstStyle>
            <a:lvl1pPr marR="0" lvl="0" algn="l"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
        <p:nvSpPr>
          <p:cNvPr id="397" name="Google Shape;397;p62"/>
          <p:cNvSpPr txBox="1">
            <a:spLocks noGrp="1"/>
          </p:cNvSpPr>
          <p:nvPr>
            <p:ph type="dt" idx="10"/>
          </p:nvPr>
        </p:nvSpPr>
        <p:spPr>
          <a:xfrm>
            <a:off x="838200" y="6400800"/>
            <a:ext cx="1905000" cy="457200"/>
          </a:xfrm>
          <a:prstGeom prst="rect">
            <a:avLst/>
          </a:prstGeom>
          <a:noFill/>
          <a:ln>
            <a:noFill/>
          </a:ln>
        </p:spPr>
        <p:txBody>
          <a:bodyPr spcFirstLastPara="1" wrap="square" lIns="91250" tIns="45625" rIns="91250" bIns="45625" anchor="b" anchorCtr="1"/>
          <a:lstStyle>
            <a:lvl1pPr marR="0" lvl="0" algn="l"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98" name="Google Shape;398;p62"/>
          <p:cNvSpPr txBox="1">
            <a:spLocks noGrp="1"/>
          </p:cNvSpPr>
          <p:nvPr>
            <p:ph type="ftr" idx="11"/>
          </p:nvPr>
        </p:nvSpPr>
        <p:spPr>
          <a:xfrm>
            <a:off x="3429000" y="6400800"/>
            <a:ext cx="2895600" cy="457200"/>
          </a:xfrm>
          <a:prstGeom prst="rect">
            <a:avLst/>
          </a:prstGeom>
          <a:noFill/>
          <a:ln>
            <a:noFill/>
          </a:ln>
        </p:spPr>
        <p:txBody>
          <a:bodyPr spcFirstLastPara="1" wrap="square" lIns="91250" tIns="45625" rIns="91250" bIns="45625" anchor="b" anchorCtr="1"/>
          <a:lstStyle>
            <a:lvl1pPr marR="0" lvl="0" algn="ctr" rtl="0">
              <a:spcBef>
                <a:spcPts val="0"/>
              </a:spcBef>
              <a:spcAft>
                <a:spcPts val="0"/>
              </a:spcAft>
              <a:buSzPts val="1400"/>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399" name="Google Shape;399;p62"/>
          <p:cNvSpPr txBox="1">
            <a:spLocks noGrp="1"/>
          </p:cNvSpPr>
          <p:nvPr>
            <p:ph type="sldNum" idx="12"/>
          </p:nvPr>
        </p:nvSpPr>
        <p:spPr>
          <a:xfrm>
            <a:off x="7010400" y="6400800"/>
            <a:ext cx="1905000" cy="457200"/>
          </a:xfrm>
          <a:prstGeom prst="rect">
            <a:avLst/>
          </a:prstGeom>
          <a:noFill/>
          <a:ln>
            <a:noFill/>
          </a:ln>
        </p:spPr>
        <p:txBody>
          <a:bodyPr spcFirstLastPara="1" wrap="square" lIns="91250" tIns="45625" rIns="91250" bIns="45625" anchor="b" anchorCtr="1">
            <a:noAutofit/>
          </a:bodyPr>
          <a:lstStyle>
            <a:lvl1pPr marL="0" marR="0" lvl="0"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b="0">
                <a:solidFill>
                  <a:srgbClr val="4824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pic>
        <p:nvPicPr>
          <p:cNvPr id="400" name="Google Shape;400;p62" descr="EXPHORSA"/>
          <p:cNvPicPr preferRelativeResize="0"/>
          <p:nvPr/>
        </p:nvPicPr>
        <p:blipFill rotWithShape="1">
          <a:blip r:embed="rId15"/>
          <a:srcRect/>
          <a:stretch>
            <a:fillRect/>
          </a:stretch>
        </p:blipFill>
        <p:spPr>
          <a:xfrm>
            <a:off x="1066800" y="1574800"/>
            <a:ext cx="7772400" cy="130175"/>
          </a:xfrm>
          <a:prstGeom prst="rect">
            <a:avLst/>
          </a:prstGeom>
          <a:noFill/>
          <a:ln>
            <a:noFill/>
          </a:ln>
        </p:spPr>
      </p:pic>
      <p:sp>
        <p:nvSpPr>
          <p:cNvPr id="401" name="Google Shape;401;p62"/>
          <p:cNvSpPr txBox="1">
            <a:spLocks noGrp="1"/>
          </p:cNvSpPr>
          <p:nvPr>
            <p:ph type="body" idx="1"/>
          </p:nvPr>
        </p:nvSpPr>
        <p:spPr>
          <a:xfrm>
            <a:off x="1062039" y="1766888"/>
            <a:ext cx="7769225" cy="4113212"/>
          </a:xfrm>
          <a:prstGeom prst="rect">
            <a:avLst/>
          </a:prstGeom>
          <a:noFill/>
          <a:ln>
            <a:noFill/>
          </a:ln>
        </p:spPr>
        <p:txBody>
          <a:bodyPr spcFirstLastPara="1" wrap="square" lIns="91250" tIns="45625" rIns="91250" bIns="4562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74"/>
          <p:cNvSpPr txBox="1">
            <a:spLocks noGrp="1"/>
          </p:cNvSpPr>
          <p:nvPr>
            <p:ph type="title"/>
          </p:nvPr>
        </p:nvSpPr>
        <p:spPr>
          <a:xfrm>
            <a:off x="685800" y="609600"/>
            <a:ext cx="7772400" cy="1143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73" name="Google Shape;473;p74"/>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74" name="Google Shape;474;p74"/>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75" name="Google Shape;475;p74"/>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76" name="Google Shape;476;p74"/>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spcAft>
                <a:spcPts val="0"/>
              </a:spcAft>
              <a:buNone/>
              <a:defRPr sz="1400">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grpSp>
        <p:nvGrpSpPr>
          <p:cNvPr id="547" name="Google Shape;547;p86"/>
          <p:cNvGrpSpPr/>
          <p:nvPr/>
        </p:nvGrpSpPr>
        <p:grpSpPr>
          <a:xfrm>
            <a:off x="-465414" y="-321347"/>
            <a:ext cx="9766225" cy="7677427"/>
            <a:chOff x="-293" y="-202"/>
            <a:chExt cx="6152" cy="4836"/>
          </a:xfrm>
        </p:grpSpPr>
        <p:grpSp>
          <p:nvGrpSpPr>
            <p:cNvPr id="548" name="Google Shape;548;p86"/>
            <p:cNvGrpSpPr/>
            <p:nvPr/>
          </p:nvGrpSpPr>
          <p:grpSpPr>
            <a:xfrm>
              <a:off x="-293" y="-202"/>
              <a:ext cx="6152" cy="4836"/>
              <a:chOff x="-293" y="-202"/>
              <a:chExt cx="6152" cy="4836"/>
            </a:xfrm>
          </p:grpSpPr>
          <p:sp>
            <p:nvSpPr>
              <p:cNvPr id="549" name="Google Shape;549;p86"/>
              <p:cNvSpPr/>
              <p:nvPr/>
            </p:nvSpPr>
            <p:spPr>
              <a:xfrm>
                <a:off x="3316" y="297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0" name="Google Shape;550;p86"/>
              <p:cNvSpPr/>
              <p:nvPr/>
            </p:nvSpPr>
            <p:spPr>
              <a:xfrm>
                <a:off x="2202" y="256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1" name="Google Shape;551;p86"/>
              <p:cNvSpPr/>
              <p:nvPr/>
            </p:nvSpPr>
            <p:spPr>
              <a:xfrm>
                <a:off x="2290" y="3030"/>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2" name="Google Shape;552;p86"/>
              <p:cNvSpPr/>
              <p:nvPr/>
            </p:nvSpPr>
            <p:spPr>
              <a:xfrm>
                <a:off x="2611" y="354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3" name="Google Shape;553;p86"/>
              <p:cNvSpPr/>
              <p:nvPr/>
            </p:nvSpPr>
            <p:spPr>
              <a:xfrm>
                <a:off x="3982" y="1813"/>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4" name="Google Shape;554;p86"/>
              <p:cNvSpPr/>
              <p:nvPr/>
            </p:nvSpPr>
            <p:spPr>
              <a:xfrm>
                <a:off x="3091" y="2046"/>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5" name="Google Shape;555;p86"/>
              <p:cNvSpPr/>
              <p:nvPr/>
            </p:nvSpPr>
            <p:spPr>
              <a:xfrm rot="3318475">
                <a:off x="2256" y="187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6" name="Google Shape;556;p86"/>
              <p:cNvSpPr/>
              <p:nvPr/>
            </p:nvSpPr>
            <p:spPr>
              <a:xfrm rot="-623314" flipH="1">
                <a:off x="2958" y="336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7" name="Google Shape;557;p86"/>
              <p:cNvSpPr/>
              <p:nvPr/>
            </p:nvSpPr>
            <p:spPr>
              <a:xfrm>
                <a:off x="1823" y="2983"/>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8" name="Google Shape;558;p86"/>
              <p:cNvSpPr/>
              <p:nvPr/>
            </p:nvSpPr>
            <p:spPr>
              <a:xfrm rot="-5355590" flipH="1">
                <a:off x="3617" y="373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59" name="Google Shape;559;p86"/>
              <p:cNvSpPr/>
              <p:nvPr/>
            </p:nvSpPr>
            <p:spPr>
              <a:xfrm rot="6018034">
                <a:off x="1968" y="3558"/>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0" name="Google Shape;560;p86"/>
              <p:cNvSpPr/>
              <p:nvPr/>
            </p:nvSpPr>
            <p:spPr>
              <a:xfrm rot="6284068">
                <a:off x="3402" y="304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1" name="Google Shape;561;p86"/>
              <p:cNvSpPr/>
              <p:nvPr/>
            </p:nvSpPr>
            <p:spPr>
              <a:xfrm rot="8472242" flipH="1">
                <a:off x="3190" y="224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2" name="Google Shape;562;p86"/>
              <p:cNvSpPr/>
              <p:nvPr/>
            </p:nvSpPr>
            <p:spPr>
              <a:xfrm rot="563450" flipH="1">
                <a:off x="1798" y="234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3" name="Google Shape;563;p86"/>
              <p:cNvSpPr/>
              <p:nvPr/>
            </p:nvSpPr>
            <p:spPr>
              <a:xfrm>
                <a:off x="1229" y="271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4" name="Google Shape;564;p86"/>
              <p:cNvSpPr/>
              <p:nvPr/>
            </p:nvSpPr>
            <p:spPr>
              <a:xfrm>
                <a:off x="115" y="2561"/>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5" name="Google Shape;565;p86"/>
              <p:cNvSpPr/>
              <p:nvPr/>
            </p:nvSpPr>
            <p:spPr>
              <a:xfrm>
                <a:off x="155" y="2986"/>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6" name="Google Shape;566;p86"/>
              <p:cNvSpPr/>
              <p:nvPr/>
            </p:nvSpPr>
            <p:spPr>
              <a:xfrm rot="-2130091">
                <a:off x="740" y="372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7" name="Google Shape;567;p86"/>
              <p:cNvSpPr/>
              <p:nvPr/>
            </p:nvSpPr>
            <p:spPr>
              <a:xfrm>
                <a:off x="1823" y="193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8" name="Google Shape;568;p86"/>
              <p:cNvSpPr/>
              <p:nvPr/>
            </p:nvSpPr>
            <p:spPr>
              <a:xfrm>
                <a:off x="1004" y="20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69" name="Google Shape;569;p86"/>
              <p:cNvSpPr/>
              <p:nvPr/>
            </p:nvSpPr>
            <p:spPr>
              <a:xfrm rot="3318475">
                <a:off x="-71" y="198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0" name="Google Shape;570;p86"/>
              <p:cNvSpPr/>
              <p:nvPr/>
            </p:nvSpPr>
            <p:spPr>
              <a:xfrm rot="-623314" flipH="1">
                <a:off x="871" y="335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1" name="Google Shape;571;p86"/>
              <p:cNvSpPr/>
              <p:nvPr/>
            </p:nvSpPr>
            <p:spPr>
              <a:xfrm>
                <a:off x="-12" y="2939"/>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2" name="Google Shape;572;p86"/>
              <p:cNvSpPr/>
              <p:nvPr/>
            </p:nvSpPr>
            <p:spPr>
              <a:xfrm rot="-5355590" flipH="1">
                <a:off x="1518" y="3710"/>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3" name="Google Shape;573;p86"/>
              <p:cNvSpPr/>
              <p:nvPr/>
            </p:nvSpPr>
            <p:spPr>
              <a:xfrm rot="5508134">
                <a:off x="-23" y="3503"/>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4" name="Google Shape;574;p86"/>
              <p:cNvSpPr/>
              <p:nvPr/>
            </p:nvSpPr>
            <p:spPr>
              <a:xfrm rot="6284068">
                <a:off x="1171" y="2885"/>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5" name="Google Shape;575;p86"/>
              <p:cNvSpPr/>
              <p:nvPr/>
            </p:nvSpPr>
            <p:spPr>
              <a:xfrm rot="8472242" flipH="1">
                <a:off x="947" y="202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6" name="Google Shape;576;p86"/>
              <p:cNvSpPr/>
              <p:nvPr/>
            </p:nvSpPr>
            <p:spPr>
              <a:xfrm rot="563450" flipH="1">
                <a:off x="503" y="220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7" name="Google Shape;577;p86"/>
              <p:cNvSpPr/>
              <p:nvPr/>
            </p:nvSpPr>
            <p:spPr>
              <a:xfrm>
                <a:off x="1212"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8" name="Google Shape;578;p86"/>
              <p:cNvSpPr/>
              <p:nvPr/>
            </p:nvSpPr>
            <p:spPr>
              <a:xfrm>
                <a:off x="98"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79" name="Google Shape;579;p86"/>
              <p:cNvSpPr/>
              <p:nvPr/>
            </p:nvSpPr>
            <p:spPr>
              <a:xfrm>
                <a:off x="-18"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0" name="Google Shape;580;p86"/>
              <p:cNvSpPr/>
              <p:nvPr/>
            </p:nvSpPr>
            <p:spPr>
              <a:xfrm>
                <a:off x="723"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1" name="Google Shape;581;p86"/>
              <p:cNvSpPr/>
              <p:nvPr/>
            </p:nvSpPr>
            <p:spPr>
              <a:xfrm>
                <a:off x="1806"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2" name="Google Shape;582;p86"/>
              <p:cNvSpPr/>
              <p:nvPr/>
            </p:nvSpPr>
            <p:spPr>
              <a:xfrm>
                <a:off x="987"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3" name="Google Shape;583;p86"/>
              <p:cNvSpPr/>
              <p:nvPr/>
            </p:nvSpPr>
            <p:spPr>
              <a:xfrm rot="3318475">
                <a:off x="188" y="-111"/>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4" name="Google Shape;584;p86"/>
              <p:cNvSpPr/>
              <p:nvPr/>
            </p:nvSpPr>
            <p:spPr>
              <a:xfrm rot="-623314" flipH="1">
                <a:off x="854"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5" name="Google Shape;585;p86"/>
              <p:cNvSpPr/>
              <p:nvPr/>
            </p:nvSpPr>
            <p:spPr>
              <a:xfrm>
                <a:off x="187" y="93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6" name="Google Shape;586;p86"/>
              <p:cNvSpPr/>
              <p:nvPr/>
            </p:nvSpPr>
            <p:spPr>
              <a:xfrm rot="-5355590" flipH="1">
                <a:off x="1489"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7" name="Google Shape;587;p86"/>
              <p:cNvSpPr/>
              <p:nvPr/>
            </p:nvSpPr>
            <p:spPr>
              <a:xfrm rot="2428453">
                <a:off x="-160"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8" name="Google Shape;588;p86"/>
              <p:cNvSpPr/>
              <p:nvPr/>
            </p:nvSpPr>
            <p:spPr>
              <a:xfrm rot="6284068">
                <a:off x="1298"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89" name="Google Shape;589;p86"/>
              <p:cNvSpPr/>
              <p:nvPr/>
            </p:nvSpPr>
            <p:spPr>
              <a:xfrm rot="8472242" flipH="1">
                <a:off x="930"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0" name="Google Shape;590;p86"/>
              <p:cNvSpPr/>
              <p:nvPr/>
            </p:nvSpPr>
            <p:spPr>
              <a:xfrm rot="563450" flipH="1">
                <a:off x="-18"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1" name="Google Shape;591;p86"/>
              <p:cNvSpPr/>
              <p:nvPr/>
            </p:nvSpPr>
            <p:spPr>
              <a:xfrm>
                <a:off x="3307" y="85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2" name="Google Shape;592;p86"/>
              <p:cNvSpPr/>
              <p:nvPr/>
            </p:nvSpPr>
            <p:spPr>
              <a:xfrm>
                <a:off x="2193" y="449"/>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3" name="Google Shape;593;p86"/>
              <p:cNvSpPr/>
              <p:nvPr/>
            </p:nvSpPr>
            <p:spPr>
              <a:xfrm>
                <a:off x="2077" y="1102"/>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4" name="Google Shape;594;p86"/>
              <p:cNvSpPr/>
              <p:nvPr/>
            </p:nvSpPr>
            <p:spPr>
              <a:xfrm>
                <a:off x="2818" y="161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5" name="Google Shape;595;p86"/>
              <p:cNvSpPr/>
              <p:nvPr/>
            </p:nvSpPr>
            <p:spPr>
              <a:xfrm>
                <a:off x="3901" y="-19"/>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6" name="Google Shape;596;p86"/>
              <p:cNvSpPr/>
              <p:nvPr/>
            </p:nvSpPr>
            <p:spPr>
              <a:xfrm>
                <a:off x="3082" y="82"/>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7" name="Google Shape;597;p86"/>
              <p:cNvSpPr/>
              <p:nvPr/>
            </p:nvSpPr>
            <p:spPr>
              <a:xfrm rot="3318475">
                <a:off x="2007" y="3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8" name="Google Shape;598;p86"/>
              <p:cNvSpPr/>
              <p:nvPr/>
            </p:nvSpPr>
            <p:spPr>
              <a:xfrm rot="-623314" flipH="1">
                <a:off x="2949" y="124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599" name="Google Shape;599;p86"/>
              <p:cNvSpPr/>
              <p:nvPr/>
            </p:nvSpPr>
            <p:spPr>
              <a:xfrm>
                <a:off x="1910" y="1055"/>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0" name="Google Shape;600;p86"/>
              <p:cNvSpPr/>
              <p:nvPr/>
            </p:nvSpPr>
            <p:spPr>
              <a:xfrm rot="-5355590" flipH="1">
                <a:off x="3584" y="1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1" name="Google Shape;601;p86"/>
              <p:cNvSpPr/>
              <p:nvPr/>
            </p:nvSpPr>
            <p:spPr>
              <a:xfrm rot="2428453">
                <a:off x="1935" y="1667"/>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2" name="Google Shape;602;p86"/>
              <p:cNvSpPr/>
              <p:nvPr/>
            </p:nvSpPr>
            <p:spPr>
              <a:xfrm rot="6284068">
                <a:off x="3393" y="929"/>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3" name="Google Shape;603;p86"/>
              <p:cNvSpPr/>
              <p:nvPr/>
            </p:nvSpPr>
            <p:spPr>
              <a:xfrm rot="8472242" flipH="1">
                <a:off x="3025" y="67"/>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4" name="Google Shape;604;p86"/>
              <p:cNvSpPr/>
              <p:nvPr/>
            </p:nvSpPr>
            <p:spPr>
              <a:xfrm rot="563450" flipH="1">
                <a:off x="1849" y="221"/>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5" name="Google Shape;605;p86"/>
              <p:cNvSpPr/>
              <p:nvPr/>
            </p:nvSpPr>
            <p:spPr>
              <a:xfrm flipH="1">
                <a:off x="5077" y="850"/>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6" name="Google Shape;606;p86"/>
              <p:cNvSpPr/>
              <p:nvPr/>
            </p:nvSpPr>
            <p:spPr>
              <a:xfrm>
                <a:off x="4289" y="458"/>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7" name="Google Shape;607;p86"/>
              <p:cNvSpPr/>
              <p:nvPr/>
            </p:nvSpPr>
            <p:spPr>
              <a:xfrm>
                <a:off x="4173" y="1111"/>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8" name="Google Shape;608;p86"/>
              <p:cNvSpPr/>
              <p:nvPr/>
            </p:nvSpPr>
            <p:spPr>
              <a:xfrm>
                <a:off x="5094" y="156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09" name="Google Shape;609;p86"/>
              <p:cNvSpPr/>
              <p:nvPr/>
            </p:nvSpPr>
            <p:spPr>
              <a:xfrm>
                <a:off x="4830" y="7"/>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0" name="Google Shape;610;p86"/>
              <p:cNvSpPr/>
              <p:nvPr/>
            </p:nvSpPr>
            <p:spPr>
              <a:xfrm rot="3318475">
                <a:off x="4139" y="-66"/>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1" name="Google Shape;611;p86"/>
              <p:cNvSpPr/>
              <p:nvPr/>
            </p:nvSpPr>
            <p:spPr>
              <a:xfrm rot="-623314" flipH="1">
                <a:off x="5045" y="1254"/>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2" name="Google Shape;612;p86"/>
              <p:cNvSpPr/>
              <p:nvPr/>
            </p:nvSpPr>
            <p:spPr>
              <a:xfrm>
                <a:off x="4330" y="932"/>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3" name="Google Shape;613;p86"/>
              <p:cNvSpPr/>
              <p:nvPr/>
            </p:nvSpPr>
            <p:spPr>
              <a:xfrm rot="-5355590" flipH="1">
                <a:off x="5174" y="3195"/>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4" name="Google Shape;614;p86"/>
              <p:cNvSpPr/>
              <p:nvPr/>
            </p:nvSpPr>
            <p:spPr>
              <a:xfrm rot="2428453">
                <a:off x="4163" y="1592"/>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5" name="Google Shape;615;p86"/>
              <p:cNvSpPr/>
              <p:nvPr/>
            </p:nvSpPr>
            <p:spPr>
              <a:xfrm rot="6284068">
                <a:off x="4901" y="75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6" name="Google Shape;616;p86"/>
              <p:cNvSpPr/>
              <p:nvPr/>
            </p:nvSpPr>
            <p:spPr>
              <a:xfrm rot="10211466" flipH="1">
                <a:off x="5124" y="-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7" name="Google Shape;617;p86"/>
              <p:cNvSpPr/>
              <p:nvPr/>
            </p:nvSpPr>
            <p:spPr>
              <a:xfrm rot="563450" flipH="1">
                <a:off x="3825" y="446"/>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8" name="Google Shape;618;p86"/>
              <p:cNvSpPr/>
              <p:nvPr/>
            </p:nvSpPr>
            <p:spPr>
              <a:xfrm rot="6521641">
                <a:off x="5099" y="2938"/>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19" name="Google Shape;619;p86"/>
              <p:cNvSpPr/>
              <p:nvPr/>
            </p:nvSpPr>
            <p:spPr>
              <a:xfrm>
                <a:off x="4289" y="2570"/>
                <a:ext cx="987" cy="743"/>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0" name="Google Shape;620;p86"/>
              <p:cNvSpPr/>
              <p:nvPr/>
            </p:nvSpPr>
            <p:spPr>
              <a:xfrm>
                <a:off x="4173" y="3223"/>
                <a:ext cx="650" cy="648"/>
              </a:xfrm>
              <a:custGeom>
                <a:avLst/>
                <a:gdLst/>
                <a:ahLst/>
                <a:cxnLst/>
                <a:rect l="l" t="t" r="r" b="b"/>
                <a:pathLst>
                  <a:path w="650" h="648" extrusionOk="0">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1" name="Google Shape;621;p86"/>
              <p:cNvSpPr/>
              <p:nvPr/>
            </p:nvSpPr>
            <p:spPr>
              <a:xfrm rot="5844778">
                <a:off x="5046" y="3593"/>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2" name="Google Shape;622;p86"/>
              <p:cNvSpPr/>
              <p:nvPr/>
            </p:nvSpPr>
            <p:spPr>
              <a:xfrm>
                <a:off x="4854" y="2023"/>
                <a:ext cx="687" cy="609"/>
              </a:xfrm>
              <a:custGeom>
                <a:avLst/>
                <a:gdLst/>
                <a:ahLst/>
                <a:cxnLst/>
                <a:rect l="l" t="t" r="r" b="b"/>
                <a:pathLst>
                  <a:path w="687" h="609" extrusionOk="0">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3" name="Google Shape;623;p86"/>
              <p:cNvSpPr/>
              <p:nvPr/>
            </p:nvSpPr>
            <p:spPr>
              <a:xfrm rot="3318475">
                <a:off x="4103" y="199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4" name="Google Shape;624;p86"/>
              <p:cNvSpPr/>
              <p:nvPr/>
            </p:nvSpPr>
            <p:spPr>
              <a:xfrm rot="-623314" flipH="1">
                <a:off x="4925" y="3667"/>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5" name="Google Shape;625;p86"/>
              <p:cNvSpPr/>
              <p:nvPr/>
            </p:nvSpPr>
            <p:spPr>
              <a:xfrm>
                <a:off x="4006" y="3176"/>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6" name="Google Shape;626;p86"/>
              <p:cNvSpPr/>
              <p:nvPr/>
            </p:nvSpPr>
            <p:spPr>
              <a:xfrm rot="6820033">
                <a:off x="4163" y="3620"/>
                <a:ext cx="802" cy="706"/>
              </a:xfrm>
              <a:custGeom>
                <a:avLst/>
                <a:gdLst/>
                <a:ahLst/>
                <a:cxnLst/>
                <a:rect l="l" t="t" r="r" b="b"/>
                <a:pathLst>
                  <a:path w="987" h="743" extrusionOk="0">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7" name="Google Shape;627;p86"/>
              <p:cNvSpPr/>
              <p:nvPr/>
            </p:nvSpPr>
            <p:spPr>
              <a:xfrm rot="6284068">
                <a:off x="4589" y="2558"/>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8" name="Google Shape;628;p86"/>
              <p:cNvSpPr/>
              <p:nvPr/>
            </p:nvSpPr>
            <p:spPr>
              <a:xfrm rot="5149041" flipH="1">
                <a:off x="5118" y="2092"/>
                <a:ext cx="640" cy="797"/>
              </a:xfrm>
              <a:custGeom>
                <a:avLst/>
                <a:gdLst/>
                <a:ahLst/>
                <a:cxnLst/>
                <a:rect l="l" t="t" r="r" b="b"/>
                <a:pathLst>
                  <a:path w="640" h="797" extrusionOk="0">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29" name="Google Shape;629;p86"/>
              <p:cNvSpPr/>
              <p:nvPr/>
            </p:nvSpPr>
            <p:spPr>
              <a:xfrm rot="563450" flipH="1">
                <a:off x="3981" y="2402"/>
                <a:ext cx="535" cy="645"/>
              </a:xfrm>
              <a:custGeom>
                <a:avLst/>
                <a:gdLst/>
                <a:ahLst/>
                <a:cxnLst/>
                <a:rect l="l" t="t" r="r" b="b"/>
                <a:pathLst>
                  <a:path w="535" h="645" extrusionOk="0">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630" name="Google Shape;630;p86"/>
            <p:cNvGrpSpPr/>
            <p:nvPr/>
          </p:nvGrpSpPr>
          <p:grpSpPr>
            <a:xfrm>
              <a:off x="120" y="298"/>
              <a:ext cx="5509" cy="141"/>
              <a:chOff x="150" y="543"/>
              <a:chExt cx="5309" cy="200"/>
            </a:xfrm>
          </p:grpSpPr>
          <p:sp>
            <p:nvSpPr>
              <p:cNvPr id="631" name="Google Shape;631;p86"/>
              <p:cNvSpPr/>
              <p:nvPr/>
            </p:nvSpPr>
            <p:spPr>
              <a:xfrm>
                <a:off x="150" y="543"/>
                <a:ext cx="5309" cy="200"/>
              </a:xfrm>
              <a:prstGeom prst="roundRect">
                <a:avLst>
                  <a:gd name="adj" fmla="val 50000"/>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32" name="Google Shape;632;p86"/>
              <p:cNvSpPr/>
              <p:nvPr/>
            </p:nvSpPr>
            <p:spPr>
              <a:xfrm>
                <a:off x="175" y="600"/>
                <a:ext cx="5251" cy="50"/>
              </a:xfrm>
              <a:prstGeom prst="rect">
                <a:avLst/>
              </a:pr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nvGrpSpPr>
            <p:cNvPr id="633" name="Google Shape;633;p86"/>
            <p:cNvGrpSpPr/>
            <p:nvPr/>
          </p:nvGrpSpPr>
          <p:grpSpPr>
            <a:xfrm>
              <a:off x="52" y="241"/>
              <a:ext cx="5509" cy="141"/>
              <a:chOff x="150" y="543"/>
              <a:chExt cx="5309" cy="200"/>
            </a:xfrm>
          </p:grpSpPr>
          <p:sp>
            <p:nvSpPr>
              <p:cNvPr id="634" name="Google Shape;634;p86"/>
              <p:cNvSpPr/>
              <p:nvPr/>
            </p:nvSpPr>
            <p:spPr>
              <a:xfrm>
                <a:off x="150" y="543"/>
                <a:ext cx="5309" cy="200"/>
              </a:xfrm>
              <a:prstGeom prst="roundRect">
                <a:avLst>
                  <a:gd name="adj" fmla="val 50000"/>
                </a:avLst>
              </a:prstGeom>
              <a:gradFill>
                <a:gsLst>
                  <a:gs pos="0">
                    <a:srgbClr val="7D7D7D"/>
                  </a:gs>
                  <a:gs pos="50000">
                    <a:srgbClr val="B2B2B2"/>
                  </a:gs>
                  <a:gs pos="100000">
                    <a:srgbClr val="7D7D7D"/>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35" name="Google Shape;635;p86"/>
              <p:cNvSpPr/>
              <p:nvPr/>
            </p:nvSpPr>
            <p:spPr>
              <a:xfrm>
                <a:off x="175" y="600"/>
                <a:ext cx="5251" cy="50"/>
              </a:xfrm>
              <a:prstGeom prst="rect">
                <a:avLst/>
              </a:prstGeom>
              <a:gradFill>
                <a:gsLst>
                  <a:gs pos="0">
                    <a:srgbClr val="B2B2B2"/>
                  </a:gs>
                  <a:gs pos="50000">
                    <a:srgbClr val="EDEDED"/>
                  </a:gs>
                  <a:gs pos="100000">
                    <a:srgbClr val="B2B2B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sp>
          <p:nvSpPr>
            <p:cNvPr id="636" name="Google Shape;636;p86"/>
            <p:cNvSpPr/>
            <p:nvPr/>
          </p:nvSpPr>
          <p:spPr>
            <a:xfrm>
              <a:off x="97" y="300"/>
              <a:ext cx="866" cy="795"/>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637" name="Google Shape;637;p86"/>
            <p:cNvGrpSpPr/>
            <p:nvPr/>
          </p:nvGrpSpPr>
          <p:grpSpPr>
            <a:xfrm>
              <a:off x="136" y="94"/>
              <a:ext cx="790" cy="737"/>
              <a:chOff x="138" y="104"/>
              <a:chExt cx="790" cy="737"/>
            </a:xfrm>
          </p:grpSpPr>
          <p:sp>
            <p:nvSpPr>
              <p:cNvPr id="638" name="Google Shape;638;p86"/>
              <p:cNvSpPr/>
              <p:nvPr/>
            </p:nvSpPr>
            <p:spPr>
              <a:xfrm>
                <a:off x="138" y="115"/>
                <a:ext cx="790" cy="726"/>
              </a:xfrm>
              <a:custGeom>
                <a:avLst/>
                <a:gdLst/>
                <a:ahLst/>
                <a:cxnLst/>
                <a:rect l="l" t="t" r="r" b="b"/>
                <a:pathLst>
                  <a:path w="866" h="795" extrusionOk="0">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39" name="Google Shape;639;p86"/>
              <p:cNvSpPr/>
              <p:nvPr/>
            </p:nvSpPr>
            <p:spPr>
              <a:xfrm>
                <a:off x="150" y="119"/>
                <a:ext cx="181" cy="533"/>
              </a:xfrm>
              <a:custGeom>
                <a:avLst/>
                <a:gdLst/>
                <a:ahLst/>
                <a:cxnLst/>
                <a:rect l="l" t="t" r="r" b="b"/>
                <a:pathLst>
                  <a:path w="181" h="533" extrusionOk="0">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a:gsLst>
                  <a:gs pos="0">
                    <a:srgbClr val="D7B4C4"/>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40" name="Google Shape;640;p86"/>
              <p:cNvSpPr/>
              <p:nvPr/>
            </p:nvSpPr>
            <p:spPr>
              <a:xfrm>
                <a:off x="190" y="104"/>
                <a:ext cx="666" cy="195"/>
              </a:xfrm>
              <a:custGeom>
                <a:avLst/>
                <a:gdLst/>
                <a:ahLst/>
                <a:cxnLst/>
                <a:rect l="l" t="t" r="r" b="b"/>
                <a:pathLst>
                  <a:path w="666" h="195" extrusionOk="0">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a:gsLst>
                  <a:gs pos="0">
                    <a:srgbClr val="D7B4C4"/>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41" name="Google Shape;641;p86"/>
              <p:cNvSpPr/>
              <p:nvPr/>
            </p:nvSpPr>
            <p:spPr>
              <a:xfrm>
                <a:off x="369" y="300"/>
                <a:ext cx="430" cy="417"/>
              </a:xfrm>
              <a:custGeom>
                <a:avLst/>
                <a:gdLst/>
                <a:ahLst/>
                <a:cxnLst/>
                <a:rect l="l" t="t" r="r" b="b"/>
                <a:pathLst>
                  <a:path w="1547" h="1502" extrusionOk="0">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a:gsLst>
                  <a:gs pos="0">
                    <a:schemeClr val="accent1"/>
                  </a:gs>
                  <a:gs pos="50000">
                    <a:srgbClr val="FEF8FA"/>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642" name="Google Shape;642;p86"/>
              <p:cNvSpPr/>
              <p:nvPr/>
            </p:nvSpPr>
            <p:spPr>
              <a:xfrm>
                <a:off x="309" y="249"/>
                <a:ext cx="256" cy="254"/>
              </a:xfrm>
              <a:custGeom>
                <a:avLst/>
                <a:gdLst/>
                <a:ahLst/>
                <a:cxnLst/>
                <a:rect l="l" t="t" r="r" b="b"/>
                <a:pathLst>
                  <a:path w="921" h="912" extrusionOk="0">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a:gsLst>
                  <a:gs pos="0">
                    <a:schemeClr val="accent1"/>
                  </a:gs>
                  <a:gs pos="100000">
                    <a:srgbClr val="FEFAFB"/>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grpSp>
      <p:sp>
        <p:nvSpPr>
          <p:cNvPr id="643" name="Google Shape;643;p86"/>
          <p:cNvSpPr txBox="1">
            <a:spLocks noGrp="1"/>
          </p:cNvSpPr>
          <p:nvPr>
            <p:ph type="title"/>
          </p:nvPr>
        </p:nvSpPr>
        <p:spPr>
          <a:xfrm>
            <a:off x="838200" y="609600"/>
            <a:ext cx="7620000" cy="1143000"/>
          </a:xfrm>
          <a:prstGeom prst="rect">
            <a:avLst/>
          </a:prstGeom>
          <a:noFill/>
          <a:ln>
            <a:noFill/>
          </a:ln>
        </p:spPr>
        <p:txBody>
          <a:bodyPr spcFirstLastPara="1" wrap="square" lIns="91375" tIns="45675" rIns="91375" bIns="45675" anchor="ctr" anchorCtr="0"/>
          <a:lstStyle>
            <a:lvl1pPr marR="0" lvl="0"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1pPr>
            <a:lvl2pPr marR="0" lvl="1"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2pPr>
            <a:lvl3pPr marR="0" lvl="2"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3pPr>
            <a:lvl4pPr marR="0" lvl="3"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4pPr>
            <a:lvl5pPr marR="0" lvl="4"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5pPr>
            <a:lvl6pPr marR="0" lvl="5"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6pPr>
            <a:lvl7pPr marR="0" lvl="6"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7pPr>
            <a:lvl8pPr marR="0" lvl="7"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8pPr>
            <a:lvl9pPr marR="0" lvl="8" algn="l" rtl="0">
              <a:spcBef>
                <a:spcPts val="0"/>
              </a:spcBef>
              <a:spcAft>
                <a:spcPts val="0"/>
              </a:spcAft>
              <a:buSzPts val="1400"/>
              <a:buNone/>
              <a:def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644" name="Google Shape;644;p86"/>
          <p:cNvSpPr txBox="1">
            <a:spLocks noGrp="1"/>
          </p:cNvSpPr>
          <p:nvPr>
            <p:ph type="body" idx="1"/>
          </p:nvPr>
        </p:nvSpPr>
        <p:spPr>
          <a:xfrm>
            <a:off x="685800" y="1981200"/>
            <a:ext cx="7772400" cy="4114800"/>
          </a:xfrm>
          <a:prstGeom prst="rect">
            <a:avLst/>
          </a:prstGeom>
          <a:noFill/>
          <a:ln>
            <a:noFill/>
          </a:ln>
        </p:spPr>
        <p:txBody>
          <a:bodyPr spcFirstLastPara="1" wrap="square" lIns="91375" tIns="45675" rIns="91375" bIns="45675" anchor="t" anchorCtr="0"/>
          <a:lstStyle>
            <a:lvl1pPr marL="457200" marR="0" lvl="0" indent="-431800" algn="l" rtl="0">
              <a:spcBef>
                <a:spcPts val="640"/>
              </a:spcBef>
              <a:spcAft>
                <a:spcPts val="0"/>
              </a:spcAft>
              <a:buClr>
                <a:schemeClr val="dk1"/>
              </a:buClr>
              <a:buSzPts val="3200"/>
              <a:buFont typeface="Arial Narrow" panose="020B0606020202030204"/>
              <a:buChar char="•"/>
              <a:defRPr sz="32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1pPr>
            <a:lvl2pPr marL="914400" marR="0" lvl="1" indent="-406400" algn="l" rtl="0">
              <a:spcBef>
                <a:spcPts val="560"/>
              </a:spcBef>
              <a:spcAft>
                <a:spcPts val="0"/>
              </a:spcAft>
              <a:buClr>
                <a:schemeClr val="dk1"/>
              </a:buClr>
              <a:buSzPts val="2800"/>
              <a:buFont typeface="Arial Narrow" panose="020B0606020202030204"/>
              <a:buChar char="–"/>
              <a:defRPr sz="28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L="1371600" marR="0" lvl="2" indent="-381000" algn="l" rtl="0">
              <a:spcBef>
                <a:spcPts val="480"/>
              </a:spcBef>
              <a:spcAft>
                <a:spcPts val="0"/>
              </a:spcAft>
              <a:buClr>
                <a:schemeClr val="dk1"/>
              </a:buClr>
              <a:buSzPts val="2400"/>
              <a:buFont typeface="Arial Narrow" panose="020B0606020202030204"/>
              <a:buChar char="•"/>
              <a:defRPr sz="24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L="1828800" marR="0" lvl="3"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L="2286000" marR="0" lvl="4"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L="2743200" marR="0" lvl="5"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L="3200400" marR="0" lvl="6"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L="3657600" marR="0" lvl="7"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L="4114800" marR="0" lvl="8" indent="-355600" algn="l" rtl="0">
              <a:spcBef>
                <a:spcPts val="400"/>
              </a:spcBef>
              <a:spcAft>
                <a:spcPts val="0"/>
              </a:spcAft>
              <a:buClr>
                <a:schemeClr val="dk1"/>
              </a:buClr>
              <a:buSzPts val="2000"/>
              <a:buFont typeface="Arial Narrow" panose="020B0606020202030204"/>
              <a:buChar char="»"/>
              <a:defRPr sz="2000" b="0"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
        <p:nvSpPr>
          <p:cNvPr id="645" name="Google Shape;645;p86"/>
          <p:cNvSpPr txBox="1">
            <a:spLocks noGrp="1"/>
          </p:cNvSpPr>
          <p:nvPr>
            <p:ph type="dt" idx="10"/>
          </p:nvPr>
        </p:nvSpPr>
        <p:spPr>
          <a:xfrm>
            <a:off x="685800" y="6248400"/>
            <a:ext cx="1905000" cy="4572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46" name="Google Shape;646;p86"/>
          <p:cNvSpPr txBox="1">
            <a:spLocks noGrp="1"/>
          </p:cNvSpPr>
          <p:nvPr>
            <p:ph type="ftr" idx="11"/>
          </p:nvPr>
        </p:nvSpPr>
        <p:spPr>
          <a:xfrm>
            <a:off x="3124201" y="6248400"/>
            <a:ext cx="2895600" cy="4572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SzPts val="1400"/>
              <a:buNone/>
              <a:defRPr sz="1400">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47" name="Google Shape;647;p86"/>
          <p:cNvSpPr txBox="1">
            <a:spLocks noGrp="1"/>
          </p:cNvSpPr>
          <p:nvPr>
            <p:ph type="sldNum" idx="12"/>
          </p:nvPr>
        </p:nvSpPr>
        <p:spPr>
          <a:xfrm>
            <a:off x="6553200" y="6248400"/>
            <a:ext cx="1905000" cy="4572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spcAft>
                <a:spcPts val="0"/>
              </a:spcAft>
              <a:buNone/>
              <a:defRPr sz="1400">
                <a:solidFill>
                  <a:srgbClr val="333333"/>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4"/>
        <p:cNvGrpSpPr/>
        <p:nvPr/>
      </p:nvGrpSpPr>
      <p:grpSpPr>
        <a:xfrm>
          <a:off x="0" y="0"/>
          <a:ext cx="0" cy="0"/>
          <a:chOff x="0" y="0"/>
          <a:chExt cx="0" cy="0"/>
        </a:xfrm>
      </p:grpSpPr>
      <p:grpSp>
        <p:nvGrpSpPr>
          <p:cNvPr id="815" name="Google Shape;815;p98"/>
          <p:cNvGrpSpPr/>
          <p:nvPr/>
        </p:nvGrpSpPr>
        <p:grpSpPr>
          <a:xfrm>
            <a:off x="0" y="0"/>
            <a:ext cx="7620000" cy="6858000"/>
            <a:chOff x="0" y="0"/>
            <a:chExt cx="4800" cy="4320"/>
          </a:xfrm>
        </p:grpSpPr>
        <p:grpSp>
          <p:nvGrpSpPr>
            <p:cNvPr id="816" name="Google Shape;816;p98"/>
            <p:cNvGrpSpPr/>
            <p:nvPr/>
          </p:nvGrpSpPr>
          <p:grpSpPr>
            <a:xfrm>
              <a:off x="0" y="0"/>
              <a:ext cx="2016" cy="4320"/>
              <a:chOff x="0" y="0"/>
              <a:chExt cx="2016" cy="4320"/>
            </a:xfrm>
          </p:grpSpPr>
          <p:sp>
            <p:nvSpPr>
              <p:cNvPr id="817" name="Google Shape;817;p98"/>
              <p:cNvSpPr/>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sp>
            <p:nvSpPr>
              <p:cNvPr id="818" name="Google Shape;818;p98"/>
              <p:cNvSpPr/>
              <p:nvPr/>
            </p:nvSpPr>
            <p:spPr>
              <a:xfrm>
                <a:off x="288" y="0"/>
                <a:ext cx="1728" cy="735"/>
              </a:xfrm>
              <a:custGeom>
                <a:avLst/>
                <a:gdLst/>
                <a:ahLst/>
                <a:cxnLst/>
                <a:rect l="l" t="t" r="r" b="b"/>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grpSp>
        <p:grpSp>
          <p:nvGrpSpPr>
            <p:cNvPr id="819" name="Google Shape;819;p98"/>
            <p:cNvGrpSpPr/>
            <p:nvPr/>
          </p:nvGrpSpPr>
          <p:grpSpPr>
            <a:xfrm>
              <a:off x="144" y="1248"/>
              <a:ext cx="4656" cy="201"/>
              <a:chOff x="144" y="1248"/>
              <a:chExt cx="4656" cy="201"/>
            </a:xfrm>
          </p:grpSpPr>
          <p:sp>
            <p:nvSpPr>
              <p:cNvPr id="820" name="Google Shape;820;p98"/>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sp>
            <p:nvSpPr>
              <p:cNvPr id="821" name="Google Shape;821;p98"/>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3366"/>
                  </a:solidFill>
                  <a:latin typeface="Arial" panose="020B0604020202020204"/>
                  <a:ea typeface="Arial" panose="020B0604020202020204"/>
                  <a:cs typeface="Arial" panose="020B0604020202020204"/>
                  <a:sym typeface="Arial" panose="020B0604020202020204"/>
                </a:endParaRPr>
              </a:p>
            </p:txBody>
          </p:sp>
        </p:grpSp>
      </p:grpSp>
      <p:sp>
        <p:nvSpPr>
          <p:cNvPr id="822" name="Google Shape;822;p98"/>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375" tIns="45675" rIns="91375" bIns="45675"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0"/>
              </a:spcBef>
              <a:spcAft>
                <a:spcPts val="0"/>
              </a:spcAft>
              <a:buSzPts val="1400"/>
              <a:buNone/>
              <a:defRPr sz="3600" b="1"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23" name="Google Shape;823;p98"/>
          <p:cNvSpPr txBox="1">
            <a:spLocks noGrp="1"/>
          </p:cNvSpPr>
          <p:nvPr>
            <p:ph type="body" idx="1"/>
          </p:nvPr>
        </p:nvSpPr>
        <p:spPr>
          <a:xfrm>
            <a:off x="838213" y="2362213"/>
            <a:ext cx="7693025" cy="3724275"/>
          </a:xfrm>
          <a:prstGeom prst="rect">
            <a:avLst/>
          </a:prstGeom>
          <a:noFill/>
          <a:ln>
            <a:noFill/>
          </a:ln>
        </p:spPr>
        <p:txBody>
          <a:bodyPr spcFirstLastPara="1" wrap="square" lIns="91375" tIns="45675" rIns="91375" bIns="45675"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spcBef>
                <a:spcPts val="480"/>
              </a:spcBef>
              <a:spcAft>
                <a:spcPts val="0"/>
              </a:spcAft>
              <a:buClr>
                <a:schemeClr val="dk1"/>
              </a:buClr>
              <a:buSzPts val="18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20040" algn="l" rtl="0">
              <a:spcBef>
                <a:spcPts val="360"/>
              </a:spcBef>
              <a:spcAft>
                <a:spcPts val="0"/>
              </a:spcAft>
              <a:buClr>
                <a:schemeClr val="dk1"/>
              </a:buClr>
              <a:buSzPts val="144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24" name="Google Shape;824;p98"/>
          <p:cNvSpPr txBox="1">
            <a:spLocks noGrp="1"/>
          </p:cNvSpPr>
          <p:nvPr>
            <p:ph type="dt" idx="10"/>
          </p:nvPr>
        </p:nvSpPr>
        <p:spPr>
          <a:xfrm>
            <a:off x="2438400" y="6248400"/>
            <a:ext cx="2130425" cy="474663"/>
          </a:xfrm>
          <a:prstGeom prst="rect">
            <a:avLst/>
          </a:prstGeom>
          <a:noFill/>
          <a:ln>
            <a:noFill/>
          </a:ln>
        </p:spPr>
        <p:txBody>
          <a:bodyPr spcFirstLastPara="1" wrap="square" lIns="91375" tIns="45675" rIns="91375" bIns="45675" anchor="b" anchorCtr="0"/>
          <a:lstStyle>
            <a:lvl1pPr marR="0" lvl="0" algn="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25" name="Google Shape;825;p98"/>
          <p:cNvSpPr txBox="1">
            <a:spLocks noGrp="1"/>
          </p:cNvSpPr>
          <p:nvPr>
            <p:ph type="ftr" idx="11"/>
          </p:nvPr>
        </p:nvSpPr>
        <p:spPr>
          <a:xfrm>
            <a:off x="5791200" y="6248400"/>
            <a:ext cx="2897188" cy="474663"/>
          </a:xfrm>
          <a:prstGeom prst="rect">
            <a:avLst/>
          </a:prstGeom>
          <a:noFill/>
          <a:ln>
            <a:noFill/>
          </a:ln>
        </p:spPr>
        <p:txBody>
          <a:bodyPr spcFirstLastPara="1" wrap="square" lIns="91375" tIns="45675" rIns="91375" bIns="45675" anchor="b" anchorCtr="0"/>
          <a:lstStyle>
            <a:lvl1pPr marR="0" lvl="0" algn="ctr" rtl="0">
              <a:spcBef>
                <a:spcPts val="0"/>
              </a:spcBef>
              <a:spcAft>
                <a:spcPts val="0"/>
              </a:spcAft>
              <a:buSzPts val="1400"/>
              <a:buNone/>
              <a:defRPr sz="14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26" name="Google Shape;826;p98"/>
          <p:cNvSpPr txBox="1">
            <a:spLocks noGrp="1"/>
          </p:cNvSpPr>
          <p:nvPr>
            <p:ph type="sldNum" idx="12"/>
          </p:nvPr>
        </p:nvSpPr>
        <p:spPr>
          <a:xfrm>
            <a:off x="84140" y="6242050"/>
            <a:ext cx="587375" cy="488950"/>
          </a:xfrm>
          <a:prstGeom prst="rect">
            <a:avLst/>
          </a:prstGeom>
          <a:noFill/>
          <a:ln>
            <a:noFill/>
          </a:ln>
        </p:spPr>
        <p:txBody>
          <a:bodyPr spcFirstLastPara="1" wrap="square" lIns="91375" tIns="45675" rIns="91375" bIns="45675" anchor="b" anchorCtr="1">
            <a:noAutofit/>
          </a:bodyPr>
          <a:lstStyle>
            <a:lvl1pPr marL="0" marR="0" lvl="0"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spcAft>
                <a:spcPts val="0"/>
              </a:spcAft>
              <a:buNone/>
              <a:defRPr sz="2600" b="1">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30.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3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9.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12.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4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45.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5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90.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0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6.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9.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9.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9.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59.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59.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59.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59.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59.xml"/><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59.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59.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1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59.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159.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0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1.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0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01.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14.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30.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33"/>
        <p:cNvGrpSpPr/>
        <p:nvPr/>
      </p:nvGrpSpPr>
      <p:grpSpPr>
        <a:xfrm>
          <a:off x="0" y="0"/>
          <a:ext cx="0" cy="0"/>
          <a:chOff x="0" y="0"/>
          <a:chExt cx="0" cy="0"/>
        </a:xfrm>
      </p:grpSpPr>
      <p:pic>
        <p:nvPicPr>
          <p:cNvPr id="2234" name="Google Shape;2234;p258" descr="Jesus_Son_of_god_Holy_Spirit"/>
          <p:cNvPicPr preferRelativeResize="0"/>
          <p:nvPr/>
        </p:nvPicPr>
        <p:blipFill rotWithShape="1">
          <a:blip r:embed="rId3"/>
          <a:srcRect/>
          <a:stretch>
            <a:fillRect/>
          </a:stretch>
        </p:blipFill>
        <p:spPr>
          <a:xfrm>
            <a:off x="0" y="-17463"/>
            <a:ext cx="7315200" cy="6875463"/>
          </a:xfrm>
          <a:prstGeom prst="rect">
            <a:avLst/>
          </a:prstGeom>
          <a:noFill/>
          <a:ln>
            <a:noFill/>
          </a:ln>
        </p:spPr>
      </p:pic>
      <p:sp>
        <p:nvSpPr>
          <p:cNvPr id="2235" name="Google Shape;2235;p258"/>
          <p:cNvSpPr txBox="1">
            <a:spLocks noGrp="1"/>
          </p:cNvSpPr>
          <p:nvPr>
            <p:ph type="title" idx="4294967295"/>
          </p:nvPr>
        </p:nvSpPr>
        <p:spPr>
          <a:xfrm>
            <a:off x="827088" y="3082379"/>
            <a:ext cx="8153400" cy="3082925"/>
          </a:xfrm>
          <a:prstGeom prst="rect">
            <a:avLst/>
          </a:prstGeom>
          <a:noFill/>
          <a:ln>
            <a:noFill/>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7200" dirty="0" err="1">
                <a:solidFill>
                  <a:schemeClr val="bg1"/>
                </a:solidFill>
                <a:effectLst>
                  <a:glow rad="228600">
                    <a:schemeClr val="tx1"/>
                  </a:glow>
                </a:effectLst>
              </a:rPr>
              <a:t>受洗</a:t>
            </a:r>
            <a:r>
              <a:rPr lang="en-US" sz="7200" dirty="0">
                <a:solidFill>
                  <a:schemeClr val="bg1"/>
                </a:solidFill>
                <a:effectLst>
                  <a:glow rad="228600">
                    <a:schemeClr val="tx1"/>
                  </a:glow>
                </a:effectLst>
              </a:rPr>
              <a:t> </a:t>
            </a:r>
            <a:r>
              <a:rPr lang="en-US" sz="7200" dirty="0" err="1">
                <a:solidFill>
                  <a:schemeClr val="bg1"/>
                </a:solidFill>
                <a:effectLst>
                  <a:glow rad="228600">
                    <a:schemeClr val="tx1"/>
                  </a:glow>
                </a:effectLst>
              </a:rPr>
              <a:t>圣灵充满</a:t>
            </a:r>
            <a:r>
              <a:rPr lang="en-US" sz="7200" dirty="0">
                <a:solidFill>
                  <a:schemeClr val="bg1"/>
                </a:solidFill>
                <a:effectLst>
                  <a:glow rad="228600">
                    <a:schemeClr val="tx1"/>
                  </a:glow>
                </a:effectLst>
              </a:rPr>
              <a:t> </a:t>
            </a:r>
            <a:br>
              <a:rPr lang="en-US" sz="7200" dirty="0">
                <a:solidFill>
                  <a:schemeClr val="bg1"/>
                </a:solidFill>
                <a:effectLst>
                  <a:glow rad="228600">
                    <a:schemeClr val="tx1"/>
                  </a:glow>
                </a:effectLst>
              </a:rPr>
            </a:br>
            <a:r>
              <a:rPr lang="en-US" sz="7200" dirty="0" err="1">
                <a:solidFill>
                  <a:schemeClr val="bg1"/>
                </a:solidFill>
                <a:effectLst>
                  <a:glow rad="228600">
                    <a:schemeClr val="tx1"/>
                  </a:glow>
                </a:effectLst>
              </a:rPr>
              <a:t>圣灵的果子</a:t>
            </a:r>
            <a:endParaRPr sz="7200" dirty="0">
              <a:solidFill>
                <a:schemeClr val="bg1"/>
              </a:solidFill>
              <a:effectLst>
                <a:glow rad="228600">
                  <a:schemeClr val="tx1"/>
                </a:glow>
              </a:effectLst>
            </a:endParaRPr>
          </a:p>
        </p:txBody>
      </p:sp>
      <p:sp>
        <p:nvSpPr>
          <p:cNvPr id="2236" name="Google Shape;2236;p258"/>
          <p:cNvSpPr txBox="1"/>
          <p:nvPr/>
        </p:nvSpPr>
        <p:spPr>
          <a:xfrm>
            <a:off x="0" y="5970984"/>
            <a:ext cx="9180512" cy="914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Arial" panose="020B0604020202020204"/>
                <a:ea typeface="Arial" panose="020B0604020202020204"/>
                <a:cs typeface="Arial" panose="020B0604020202020204"/>
                <a:sym typeface="Arial" panose="020B0604020202020204"/>
              </a:rPr>
              <a:t>Dr. Rick Griffith, 新加坡神学院</a:t>
            </a:r>
            <a:endParaRPr sz="28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2800" b="1" i="0" u="none" strike="noStrike" cap="none">
                <a:solidFill>
                  <a:srgbClr val="FFFFFF"/>
                </a:solidFill>
                <a:latin typeface="Arial" panose="020B0604020202020204"/>
                <a:ea typeface="Arial" panose="020B0604020202020204"/>
                <a:cs typeface="Arial" panose="020B0604020202020204"/>
                <a:sym typeface="Arial" panose="020B0604020202020204"/>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descr="Spirit indwellin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36613"/>
            <a:ext cx="9210675" cy="601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Title 1"/>
          <p:cNvSpPr>
            <a:spLocks noGrp="1"/>
          </p:cNvSpPr>
          <p:nvPr>
            <p:ph type="title"/>
          </p:nvPr>
        </p:nvSpPr>
        <p:spPr>
          <a:xfrm>
            <a:off x="0" y="0"/>
            <a:ext cx="7885113" cy="836613"/>
          </a:xfrm>
        </p:spPr>
        <p:txBody>
          <a:bodyPr/>
          <a:lstStyle/>
          <a:p>
            <a:r>
              <a:rPr lang="en-US" sz="3200">
                <a:latin typeface="Arial" charset="0"/>
                <a:ea typeface="ＭＳ Ｐゴシック" charset="0"/>
                <a:cs typeface="ＭＳ Ｐゴシック" charset="0"/>
              </a:rPr>
              <a:t>Are All Believers Spirit Baptized?</a:t>
            </a:r>
          </a:p>
        </p:txBody>
      </p:sp>
      <p:sp>
        <p:nvSpPr>
          <p:cNvPr id="5" name="Text Box 2"/>
          <p:cNvSpPr txBox="1">
            <a:spLocks noChangeArrowheads="1"/>
          </p:cNvSpPr>
          <p:nvPr/>
        </p:nvSpPr>
        <p:spPr bwMode="auto">
          <a:xfrm>
            <a:off x="7812360" y="86717"/>
            <a:ext cx="12241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charset="0"/>
                <a:ea typeface="ＭＳ Ｐゴシック" charset="0"/>
                <a:cs typeface="Arial" charset="0"/>
              </a:rPr>
              <a:t>xxii</a:t>
            </a:r>
          </a:p>
        </p:txBody>
      </p:sp>
      <p:sp>
        <p:nvSpPr>
          <p:cNvPr id="7" name="Title 1"/>
          <p:cNvSpPr txBox="1">
            <a:spLocks/>
          </p:cNvSpPr>
          <p:nvPr/>
        </p:nvSpPr>
        <p:spPr bwMode="auto">
          <a:xfrm>
            <a:off x="0" y="1700808"/>
            <a:ext cx="9252520" cy="2952328"/>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1 Cor. 12:13  </a:t>
            </a:r>
            <a:r>
              <a:rPr kumimoji="0" lang="en-US" sz="24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NASB</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t>
            </a:r>
            <a:b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b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For </a:t>
            </a:r>
            <a:r>
              <a:rPr kumimoji="0" lang="en-US" sz="3200" b="1" i="0" u="none" strike="noStrike" kern="1200" cap="none" spc="0" normalizeH="0" baseline="0" noProof="0" dirty="0">
                <a:ln>
                  <a:noFill/>
                </a:ln>
                <a:solidFill>
                  <a:srgbClr val="FFFF00"/>
                </a:solidFill>
                <a:effectLst>
                  <a:glow rad="317500">
                    <a:srgbClr val="000000">
                      <a:alpha val="91000"/>
                    </a:srgbClr>
                  </a:glow>
                </a:effectLst>
                <a:uLnTx/>
                <a:uFillTx/>
                <a:latin typeface="Arial"/>
                <a:ea typeface="ＭＳ Ｐゴシック"/>
                <a:cs typeface="Arial"/>
              </a:rPr>
              <a:t>by one Spirit </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we were all baptized into one body, whether Jews or Greeks, whether slaves or free, and we were all made to drink of one Spirit.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View B</a:t>
            </a:r>
          </a:p>
        </p:txBody>
      </p:sp>
    </p:spTree>
    <p:extLst>
      <p:ext uri="{BB962C8B-B14F-4D97-AF65-F5344CB8AC3E}">
        <p14:creationId xmlns:p14="http://schemas.microsoft.com/office/powerpoint/2010/main" val="70318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descr="Spirit indwellin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36613"/>
            <a:ext cx="9210675" cy="601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Title 1"/>
          <p:cNvSpPr>
            <a:spLocks noGrp="1"/>
          </p:cNvSpPr>
          <p:nvPr>
            <p:ph type="title"/>
          </p:nvPr>
        </p:nvSpPr>
        <p:spPr>
          <a:xfrm>
            <a:off x="0" y="0"/>
            <a:ext cx="7885113" cy="836613"/>
          </a:xfrm>
        </p:spPr>
        <p:txBody>
          <a:bodyPr/>
          <a:lstStyle/>
          <a:p>
            <a:r>
              <a:rPr lang="en-US" sz="3200">
                <a:latin typeface="Arial" charset="0"/>
                <a:ea typeface="ＭＳ Ｐゴシック" charset="0"/>
                <a:cs typeface="ＭＳ Ｐゴシック" charset="0"/>
              </a:rPr>
              <a:t>Are All Believers Spirit Baptized?</a:t>
            </a:r>
          </a:p>
        </p:txBody>
      </p:sp>
      <p:sp>
        <p:nvSpPr>
          <p:cNvPr id="5" name="Text Box 2"/>
          <p:cNvSpPr txBox="1">
            <a:spLocks noChangeArrowheads="1"/>
          </p:cNvSpPr>
          <p:nvPr/>
        </p:nvSpPr>
        <p:spPr bwMode="auto">
          <a:xfrm>
            <a:off x="7812360" y="86717"/>
            <a:ext cx="12241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charset="0"/>
                <a:ea typeface="ＭＳ Ｐゴシック" charset="0"/>
                <a:cs typeface="Arial" charset="0"/>
              </a:rPr>
              <a:t>xxii</a:t>
            </a:r>
          </a:p>
        </p:txBody>
      </p:sp>
      <p:sp>
        <p:nvSpPr>
          <p:cNvPr id="7" name="Title 1"/>
          <p:cNvSpPr txBox="1">
            <a:spLocks/>
          </p:cNvSpPr>
          <p:nvPr/>
        </p:nvSpPr>
        <p:spPr bwMode="auto">
          <a:xfrm>
            <a:off x="0" y="1700808"/>
            <a:ext cx="9252520" cy="2952328"/>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1 Cor. 12:13  </a:t>
            </a:r>
            <a:r>
              <a:rPr kumimoji="0" lang="en-US" sz="24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NIV</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t>
            </a:r>
            <a:b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b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For we were all baptized </a:t>
            </a:r>
            <a:r>
              <a:rPr kumimoji="0" lang="en-US" sz="3200" b="1" i="0" u="none" strike="noStrike" kern="1200" cap="none" spc="0" normalizeH="0" baseline="0" noProof="0" dirty="0">
                <a:ln>
                  <a:noFill/>
                </a:ln>
                <a:solidFill>
                  <a:srgbClr val="FFFF00"/>
                </a:solidFill>
                <a:effectLst>
                  <a:glow rad="317500">
                    <a:srgbClr val="000000">
                      <a:alpha val="91000"/>
                    </a:srgbClr>
                  </a:glow>
                </a:effectLst>
                <a:uLnTx/>
                <a:uFillTx/>
                <a:latin typeface="Arial"/>
                <a:ea typeface="ＭＳ Ｐゴシック"/>
                <a:cs typeface="Arial"/>
              </a:rPr>
              <a:t>by one Spirit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into one body—whether Jews or Greeks, slave or free—and we were all given the one Spirit to drink.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View B</a:t>
            </a:r>
          </a:p>
        </p:txBody>
      </p:sp>
    </p:spTree>
    <p:extLst>
      <p:ext uri="{BB962C8B-B14F-4D97-AF65-F5344CB8AC3E}">
        <p14:creationId xmlns:p14="http://schemas.microsoft.com/office/powerpoint/2010/main" val="234456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descr="Spirit indwellin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36613"/>
            <a:ext cx="9210675" cy="601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Title 1"/>
          <p:cNvSpPr>
            <a:spLocks noGrp="1"/>
          </p:cNvSpPr>
          <p:nvPr>
            <p:ph type="title"/>
          </p:nvPr>
        </p:nvSpPr>
        <p:spPr>
          <a:xfrm>
            <a:off x="0" y="0"/>
            <a:ext cx="7885113" cy="836613"/>
          </a:xfrm>
        </p:spPr>
        <p:txBody>
          <a:bodyPr/>
          <a:lstStyle/>
          <a:p>
            <a:r>
              <a:rPr lang="en-US" sz="3200">
                <a:latin typeface="Arial" charset="0"/>
                <a:ea typeface="ＭＳ Ｐゴシック" charset="0"/>
                <a:cs typeface="ＭＳ Ｐゴシック" charset="0"/>
              </a:rPr>
              <a:t>Are All Believers Spirit Baptized?</a:t>
            </a:r>
          </a:p>
        </p:txBody>
      </p:sp>
      <p:sp>
        <p:nvSpPr>
          <p:cNvPr id="5" name="Text Box 2"/>
          <p:cNvSpPr txBox="1">
            <a:spLocks noChangeArrowheads="1"/>
          </p:cNvSpPr>
          <p:nvPr/>
        </p:nvSpPr>
        <p:spPr bwMode="auto">
          <a:xfrm>
            <a:off x="7812360" y="86717"/>
            <a:ext cx="12241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charset="0"/>
                <a:ea typeface="ＭＳ Ｐゴシック" charset="0"/>
                <a:cs typeface="Arial" charset="0"/>
              </a:rPr>
              <a:t>xxii</a:t>
            </a:r>
          </a:p>
        </p:txBody>
      </p:sp>
      <p:sp>
        <p:nvSpPr>
          <p:cNvPr id="7" name="Title 1"/>
          <p:cNvSpPr txBox="1">
            <a:spLocks/>
          </p:cNvSpPr>
          <p:nvPr/>
        </p:nvSpPr>
        <p:spPr bwMode="auto">
          <a:xfrm>
            <a:off x="0" y="1384995"/>
            <a:ext cx="9252520" cy="3556173"/>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1 Cor. 12:13  </a:t>
            </a:r>
            <a:r>
              <a:rPr kumimoji="0" lang="en-US" sz="24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My Translation</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t>
            </a:r>
            <a:b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b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For we were all baptized </a:t>
            </a:r>
            <a:r>
              <a:rPr kumimoji="0" lang="en-US" sz="3200" b="1" i="0" u="none" strike="noStrike" kern="1200" cap="none" spc="0" normalizeH="0" baseline="0" noProof="0" dirty="0">
                <a:ln>
                  <a:noFill/>
                </a:ln>
                <a:solidFill>
                  <a:srgbClr val="FFFF00"/>
                </a:solidFill>
                <a:effectLst>
                  <a:glow rad="317500">
                    <a:srgbClr val="000000">
                      <a:alpha val="91000"/>
                    </a:srgbClr>
                  </a:glow>
                </a:effectLst>
                <a:uLnTx/>
                <a:uFillTx/>
                <a:latin typeface="Arial"/>
                <a:ea typeface="ＭＳ Ｐゴシック"/>
                <a:cs typeface="Arial"/>
              </a:rPr>
              <a:t>with one Spirit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into one body—whether Jews or Greeks, slave or free—and we were all given the one Spirit to drink.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View C</a:t>
            </a:r>
          </a:p>
        </p:txBody>
      </p:sp>
    </p:spTree>
    <p:extLst>
      <p:ext uri="{BB962C8B-B14F-4D97-AF65-F5344CB8AC3E}">
        <p14:creationId xmlns:p14="http://schemas.microsoft.com/office/powerpoint/2010/main" val="331676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4"/>
        <p:cNvGrpSpPr/>
        <p:nvPr/>
      </p:nvGrpSpPr>
      <p:grpSpPr>
        <a:xfrm>
          <a:off x="0" y="0"/>
          <a:ext cx="0" cy="0"/>
          <a:chOff x="0" y="0"/>
          <a:chExt cx="0" cy="0"/>
        </a:xfrm>
      </p:grpSpPr>
      <p:sp>
        <p:nvSpPr>
          <p:cNvPr id="2445" name="Google Shape;2445;p269"/>
          <p:cNvSpPr txBox="1"/>
          <p:nvPr/>
        </p:nvSpPr>
        <p:spPr>
          <a:xfrm>
            <a:off x="7812360" y="86717"/>
            <a:ext cx="1224136"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xxii</a:t>
            </a:r>
          </a:p>
        </p:txBody>
      </p:sp>
      <p:sp>
        <p:nvSpPr>
          <p:cNvPr id="2446" name="Google Shape;2446;p269"/>
          <p:cNvSpPr txBox="1">
            <a:spLocks noGrp="1"/>
          </p:cNvSpPr>
          <p:nvPr>
            <p:ph type="title"/>
          </p:nvPr>
        </p:nvSpPr>
        <p:spPr>
          <a:xfrm>
            <a:off x="-108520" y="792088"/>
            <a:ext cx="9252520" cy="198884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i="0" u="none" strike="noStrike" cap="none">
                <a:solidFill>
                  <a:srgbClr val="FFFFFF"/>
                </a:solidFill>
                <a:latin typeface="Arial" panose="020B0604020202020204"/>
                <a:ea typeface="Arial" panose="020B0604020202020204"/>
                <a:cs typeface="Arial" panose="020B0604020202020204"/>
                <a:sym typeface="Arial" panose="020B0604020202020204"/>
              </a:rPr>
              <a:t>Satan's Fiery Darts Will Come</a:t>
            </a:r>
          </a:p>
        </p:txBody>
      </p:sp>
      <p:pic>
        <p:nvPicPr>
          <p:cNvPr id="2447" name="Google Shape;2447;p269" descr="Shield-of-Faith-Against-the-Fiery-Darts.jpg"/>
          <p:cNvPicPr preferRelativeResize="0"/>
          <p:nvPr/>
        </p:nvPicPr>
        <p:blipFill rotWithShape="1">
          <a:blip r:embed="rId3"/>
          <a:srcRect/>
          <a:stretch>
            <a:fillRect/>
          </a:stretch>
        </p:blipFill>
        <p:spPr>
          <a:xfrm>
            <a:off x="-3175" y="25400"/>
            <a:ext cx="9147175" cy="6859588"/>
          </a:xfrm>
          <a:prstGeom prst="rect">
            <a:avLst/>
          </a:prstGeom>
          <a:noFill/>
          <a:ln>
            <a:noFill/>
          </a:ln>
        </p:spPr>
      </p:pic>
      <p:sp>
        <p:nvSpPr>
          <p:cNvPr id="2448" name="Google Shape;2448;p269"/>
          <p:cNvSpPr txBox="1"/>
          <p:nvPr/>
        </p:nvSpPr>
        <p:spPr>
          <a:xfrm>
            <a:off x="6228184" y="3429670"/>
            <a:ext cx="2664296" cy="3170099"/>
          </a:xfrm>
          <a:prstGeom prst="rect">
            <a:avLst/>
          </a:prstGeom>
          <a:solidFill>
            <a:srgbClr val="6060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rgbClr val="BFBFBF"/>
                </a:solidFill>
                <a:latin typeface="Arial" panose="020B0604020202020204"/>
                <a:ea typeface="Arial" panose="020B0604020202020204"/>
                <a:cs typeface="Arial" panose="020B0604020202020204"/>
                <a:sym typeface="Arial" panose="020B0604020202020204"/>
              </a:rPr>
              <a:t>拿起信心的盾牌，用来扑灭那恶者所有的火箭</a:t>
            </a:r>
            <a:endParaRPr sz="4000">
              <a:solidFill>
                <a:srgbClr val="BFBFBF"/>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270"/>
          <p:cNvSpPr txBox="1">
            <a:spLocks noGrp="1"/>
          </p:cNvSpPr>
          <p:nvPr>
            <p:ph type="title"/>
          </p:nvPr>
        </p:nvSpPr>
        <p:spPr>
          <a:xfrm>
            <a:off x="3744913" y="4437063"/>
            <a:ext cx="5291137" cy="23764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转世再生否定永生的确据</a:t>
            </a:r>
          </a:p>
        </p:txBody>
      </p:sp>
      <p:pic>
        <p:nvPicPr>
          <p:cNvPr id="2454" name="Google Shape;2454;p270" descr="reincarnation520_By_Laughing_Spirit_1920_REINCARNATION_AND_KARMA.jpg"/>
          <p:cNvPicPr preferRelativeResize="0"/>
          <p:nvPr/>
        </p:nvPicPr>
        <p:blipFill rotWithShape="1">
          <a:blip r:embed="rId3"/>
          <a:srcRect/>
          <a:stretch>
            <a:fillRect/>
          </a:stretch>
        </p:blipFill>
        <p:spPr>
          <a:xfrm>
            <a:off x="-541338" y="654050"/>
            <a:ext cx="4113213" cy="6203950"/>
          </a:xfrm>
          <a:prstGeom prst="rect">
            <a:avLst/>
          </a:prstGeom>
          <a:noFill/>
          <a:ln>
            <a:noFill/>
          </a:ln>
        </p:spPr>
      </p:pic>
      <p:pic>
        <p:nvPicPr>
          <p:cNvPr id="2455" name="Google Shape;2455;p270"/>
          <p:cNvPicPr preferRelativeResize="0"/>
          <p:nvPr/>
        </p:nvPicPr>
        <p:blipFill rotWithShape="1">
          <a:blip r:embed="rId4"/>
          <a:srcRect/>
          <a:stretch>
            <a:fillRect/>
          </a:stretch>
        </p:blipFill>
        <p:spPr>
          <a:xfrm>
            <a:off x="2925763" y="0"/>
            <a:ext cx="6183312" cy="4437063"/>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271"/>
          <p:cNvSpPr txBox="1"/>
          <p:nvPr/>
        </p:nvSpPr>
        <p:spPr>
          <a:xfrm>
            <a:off x="7812360" y="86717"/>
            <a:ext cx="1224136"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xxii</a:t>
            </a:r>
          </a:p>
        </p:txBody>
      </p:sp>
      <p:pic>
        <p:nvPicPr>
          <p:cNvPr id="2461" name="Google Shape;2461;p271" descr="eternal security lock.jpg"/>
          <p:cNvPicPr preferRelativeResize="0"/>
          <p:nvPr/>
        </p:nvPicPr>
        <p:blipFill rotWithShape="1">
          <a:blip r:embed="rId3"/>
          <a:srcRect/>
          <a:stretch>
            <a:fillRect/>
          </a:stretch>
        </p:blipFill>
        <p:spPr>
          <a:xfrm>
            <a:off x="0" y="1484313"/>
            <a:ext cx="6680200" cy="5370512"/>
          </a:xfrm>
          <a:prstGeom prst="rect">
            <a:avLst/>
          </a:prstGeom>
          <a:noFill/>
          <a:ln>
            <a:noFill/>
          </a:ln>
        </p:spPr>
      </p:pic>
      <p:sp>
        <p:nvSpPr>
          <p:cNvPr id="2462" name="Google Shape;2462;p271"/>
          <p:cNvSpPr txBox="1">
            <a:spLocks noGrp="1"/>
          </p:cNvSpPr>
          <p:nvPr>
            <p:ph type="title"/>
          </p:nvPr>
        </p:nvSpPr>
        <p:spPr>
          <a:xfrm>
            <a:off x="5" y="373988"/>
            <a:ext cx="8892600" cy="1110325"/>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5400" dirty="0" err="1"/>
              <a:t>受圣灵洗礼使你有保障</a:t>
            </a:r>
            <a:r>
              <a:rPr lang="en-US" sz="5400" dirty="0"/>
              <a:t>！</a:t>
            </a:r>
            <a:endParaRPr sz="54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pic>
        <p:nvPicPr>
          <p:cNvPr id="2467" name="Google Shape;2467;p272" descr="dove-holy-spirit"/>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468" name="Google Shape;2468;p272"/>
          <p:cNvSpPr txBox="1">
            <a:spLocks noGrp="1"/>
          </p:cNvSpPr>
          <p:nvPr>
            <p:ph type="title"/>
          </p:nvPr>
        </p:nvSpPr>
        <p:spPr>
          <a:xfrm>
            <a:off x="3352800" y="2743200"/>
            <a:ext cx="5791200" cy="3886200"/>
          </a:xfrm>
          <a:prstGeom prst="rect">
            <a:avLst/>
          </a:prstGeom>
          <a:no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II. 唯有属神的人才能拥有上帝的智慧，因为我们有 </a:t>
            </a:r>
            <a:r>
              <a:rPr lang="en-US" sz="4400" b="1" i="0" u="none" strike="noStrike" cap="none">
                <a:solidFill>
                  <a:srgbClr val="FFFF00"/>
                </a:solidFill>
                <a:latin typeface="Arial" panose="020B0604020202020204"/>
                <a:ea typeface="Arial" panose="020B0604020202020204"/>
                <a:cs typeface="Arial" panose="020B0604020202020204"/>
                <a:sym typeface="Arial" panose="020B0604020202020204"/>
              </a:rPr>
              <a:t>神的灵</a:t>
            </a:r>
            <a:b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(2:11-16).</a:t>
            </a:r>
            <a:endParaRPr sz="4400" b="1"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3"/>
        <p:cNvGrpSpPr/>
        <p:nvPr/>
      </p:nvGrpSpPr>
      <p:grpSpPr>
        <a:xfrm>
          <a:off x="0" y="0"/>
          <a:ext cx="0" cy="0"/>
          <a:chOff x="0" y="0"/>
          <a:chExt cx="0" cy="0"/>
        </a:xfrm>
      </p:grpSpPr>
      <p:pic>
        <p:nvPicPr>
          <p:cNvPr id="2474" name="Google Shape;2474;p273" descr="chair-mission-arched-angle-medium-oak-500"/>
          <p:cNvPicPr preferRelativeResize="0"/>
          <p:nvPr/>
        </p:nvPicPr>
        <p:blipFill rotWithShape="1">
          <a:blip r:embed="rId3"/>
          <a:srcRect/>
          <a:stretch>
            <a:fillRect/>
          </a:stretch>
        </p:blipFill>
        <p:spPr>
          <a:xfrm rot="16200000">
            <a:off x="1619956" y="745067"/>
            <a:ext cx="5283200" cy="4038600"/>
          </a:xfrm>
          <a:prstGeom prst="rect">
            <a:avLst/>
          </a:prstGeom>
          <a:noFill/>
          <a:ln>
            <a:noFill/>
          </a:ln>
        </p:spPr>
      </p:pic>
      <p:sp>
        <p:nvSpPr>
          <p:cNvPr id="2475" name="Google Shape;2475;p273"/>
          <p:cNvSpPr txBox="1">
            <a:spLocks noGrp="1"/>
          </p:cNvSpPr>
          <p:nvPr>
            <p:ph type="ctrTitle"/>
          </p:nvPr>
        </p:nvSpPr>
        <p:spPr>
          <a:xfrm>
            <a:off x="762000" y="5562600"/>
            <a:ext cx="7772400" cy="1143000"/>
          </a:xfrm>
          <a:prstGeom prst="rect">
            <a:avLst/>
          </a:prstGeom>
          <a:no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panose="020B0604020202020204"/>
                <a:ea typeface="Arial" panose="020B0604020202020204"/>
                <a:cs typeface="Arial" panose="020B0604020202020204"/>
                <a:sym typeface="Arial" panose="020B0604020202020204"/>
              </a:rPr>
              <a:t>谁坐在你的椅子上</a:t>
            </a:r>
            <a:br>
              <a:rPr lang="en-US" sz="4400" b="0" i="0" u="none" strike="noStrike" cap="none">
                <a:solidFill>
                  <a:schemeClr val="dk1"/>
                </a:solidFill>
                <a:latin typeface="Arial" panose="020B0604020202020204"/>
                <a:ea typeface="Arial" panose="020B0604020202020204"/>
                <a:cs typeface="Arial" panose="020B0604020202020204"/>
                <a:sym typeface="Arial" panose="020B0604020202020204"/>
              </a:rPr>
            </a:br>
            <a:r>
              <a:rPr lang="en-US" sz="4400" b="0" i="0" u="none" strike="noStrike" cap="none">
                <a:solidFill>
                  <a:schemeClr val="dk1"/>
                </a:solidFill>
                <a:latin typeface="Arial" panose="020B0604020202020204"/>
                <a:ea typeface="Arial" panose="020B0604020202020204"/>
                <a:cs typeface="Arial" panose="020B0604020202020204"/>
                <a:sym typeface="Arial" panose="020B0604020202020204"/>
              </a:rPr>
              <a:t>（参见四律）？</a:t>
            </a:r>
            <a:endParaRPr sz="4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9"/>
        <p:cNvGrpSpPr/>
        <p:nvPr/>
      </p:nvGrpSpPr>
      <p:grpSpPr>
        <a:xfrm>
          <a:off x="0" y="0"/>
          <a:ext cx="0" cy="0"/>
          <a:chOff x="0" y="0"/>
          <a:chExt cx="0" cy="0"/>
        </a:xfrm>
      </p:grpSpPr>
      <p:grpSp>
        <p:nvGrpSpPr>
          <p:cNvPr id="2480" name="Google Shape;2480;p274"/>
          <p:cNvGrpSpPr/>
          <p:nvPr/>
        </p:nvGrpSpPr>
        <p:grpSpPr>
          <a:xfrm>
            <a:off x="5232402" y="1889125"/>
            <a:ext cx="3048000" cy="4583113"/>
            <a:chOff x="3312" y="922"/>
            <a:chExt cx="1920" cy="2887"/>
          </a:xfrm>
        </p:grpSpPr>
        <p:sp>
          <p:nvSpPr>
            <p:cNvPr id="2481" name="Google Shape;2481;p274"/>
            <p:cNvSpPr/>
            <p:nvPr/>
          </p:nvSpPr>
          <p:spPr>
            <a:xfrm>
              <a:off x="3312" y="922"/>
              <a:ext cx="1920" cy="1920"/>
            </a:xfrm>
            <a:prstGeom prst="ellipse">
              <a:avLst/>
            </a:prstGeom>
            <a:solidFill>
              <a:srgbClr val="FFFFFF"/>
            </a:solidFill>
            <a:ln w="57150" cap="flat" cmpd="sng">
              <a:solidFill>
                <a:schemeClr val="dk1"/>
              </a:solidFill>
              <a:prstDash val="solid"/>
              <a:round/>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82" name="Google Shape;2482;p274"/>
            <p:cNvSpPr txBox="1"/>
            <p:nvPr/>
          </p:nvSpPr>
          <p:spPr>
            <a:xfrm>
              <a:off x="3712" y="2937"/>
              <a:ext cx="1249" cy="87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“树龄的人"</a:t>
              </a:r>
              <a:endParaRPr sz="2800" b="1">
                <a:solidFill>
                  <a:srgbClr val="333333"/>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(基督徒)</a:t>
              </a:r>
            </a:p>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2:15</a:t>
              </a:r>
            </a:p>
          </p:txBody>
        </p:sp>
      </p:grpSp>
      <p:pic>
        <p:nvPicPr>
          <p:cNvPr id="2483" name="Google Shape;2483;p274" descr="Jesus"/>
          <p:cNvPicPr preferRelativeResize="0"/>
          <p:nvPr/>
        </p:nvPicPr>
        <p:blipFill rotWithShape="1">
          <a:blip r:embed="rId3"/>
          <a:srcRect/>
          <a:stretch>
            <a:fillRect/>
          </a:stretch>
        </p:blipFill>
        <p:spPr>
          <a:xfrm>
            <a:off x="3962400" y="3810000"/>
            <a:ext cx="941388" cy="1143000"/>
          </a:xfrm>
          <a:prstGeom prst="rect">
            <a:avLst/>
          </a:prstGeom>
          <a:noFill/>
          <a:ln>
            <a:noFill/>
          </a:ln>
        </p:spPr>
      </p:pic>
      <p:pic>
        <p:nvPicPr>
          <p:cNvPr id="2484" name="Google Shape;2484;p274" descr="spirit_dove"/>
          <p:cNvPicPr preferRelativeResize="0"/>
          <p:nvPr/>
        </p:nvPicPr>
        <p:blipFill rotWithShape="1">
          <a:blip r:embed="rId4"/>
          <a:srcRect/>
          <a:stretch>
            <a:fillRect/>
          </a:stretch>
        </p:blipFill>
        <p:spPr>
          <a:xfrm>
            <a:off x="3810001" y="3784600"/>
            <a:ext cx="1295400" cy="1244600"/>
          </a:xfrm>
          <a:prstGeom prst="rect">
            <a:avLst/>
          </a:prstGeom>
          <a:noFill/>
          <a:ln>
            <a:noFill/>
          </a:ln>
        </p:spPr>
      </p:pic>
      <p:sp>
        <p:nvSpPr>
          <p:cNvPr id="2485" name="Google Shape;2485;p274"/>
          <p:cNvSpPr txBox="1">
            <a:spLocks noGrp="1"/>
          </p:cNvSpPr>
          <p:nvPr>
            <p:ph type="title"/>
          </p:nvPr>
        </p:nvSpPr>
        <p:spPr>
          <a:xfrm>
            <a:off x="0" y="609600"/>
            <a:ext cx="9144000" cy="762000"/>
          </a:xfrm>
          <a:prstGeom prst="rect">
            <a:avLst/>
          </a:prstGeom>
          <a:noFill/>
          <a:ln>
            <a:noFill/>
          </a:ln>
          <a:effectLst>
            <a:outerShdw blurRad="63500" dist="107763" dir="2700000" algn="ctr" rotWithShape="0">
              <a:srgbClr val="FFFFFF">
                <a:alpha val="74901"/>
              </a:srgbClr>
            </a:outerShdw>
          </a:effectLst>
        </p:spPr>
        <p:txBody>
          <a:bodyPr spcFirstLastPara="1" wrap="square" lIns="91375" tIns="45675" rIns="91375" bIns="45675" anchor="ctr" anchorCtr="0">
            <a:noAutofit/>
          </a:bodyPr>
          <a:lstStyle/>
          <a:p>
            <a:pPr marL="0" marR="0" lvl="0" indent="0" algn="l" rtl="0">
              <a:spcBef>
                <a:spcPts val="0"/>
              </a:spcBef>
              <a:spcAft>
                <a:spcPts val="0"/>
              </a:spcAft>
              <a:buNone/>
            </a:pPr>
            <a:r>
              <a:rPr lang="en-US" sz="48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rPr>
              <a:t>不同类型的人</a:t>
            </a:r>
            <a:endParaRPr sz="36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endParaRPr>
          </a:p>
        </p:txBody>
      </p:sp>
      <p:sp>
        <p:nvSpPr>
          <p:cNvPr id="2486" name="Google Shape;2486;p274"/>
          <p:cNvSpPr/>
          <p:nvPr/>
        </p:nvSpPr>
        <p:spPr>
          <a:xfrm>
            <a:off x="838200" y="1905001"/>
            <a:ext cx="3048000" cy="3048000"/>
          </a:xfrm>
          <a:prstGeom prst="ellipse">
            <a:avLst/>
          </a:prstGeom>
          <a:solidFill>
            <a:srgbClr val="FFFFFF"/>
          </a:solidFill>
          <a:ln w="57150" cap="flat" cmpd="sng">
            <a:solidFill>
              <a:schemeClr val="dk1"/>
            </a:solidFill>
            <a:prstDash val="solid"/>
            <a:round/>
            <a:headEnd type="none" w="sm" len="sm"/>
            <a:tailEnd type="none" w="sm" len="sm"/>
          </a:ln>
          <a:effectLst>
            <a:outerShdw blurRad="63500" dist="107763" dir="2700000" algn="ctr" rotWithShape="0">
              <a:srgbClr val="000000">
                <a:alpha val="74901"/>
              </a:srgbClr>
            </a:outerShdw>
          </a:effectLst>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pic>
        <p:nvPicPr>
          <p:cNvPr id="2487" name="Google Shape;2487;p274" descr="chair-mission-arched-angle-medium-oak-500"/>
          <p:cNvPicPr preferRelativeResize="0"/>
          <p:nvPr/>
        </p:nvPicPr>
        <p:blipFill rotWithShape="1">
          <a:blip r:embed="rId5"/>
          <a:srcRect/>
          <a:stretch>
            <a:fillRect/>
          </a:stretch>
        </p:blipFill>
        <p:spPr>
          <a:xfrm>
            <a:off x="1676401" y="2209800"/>
            <a:ext cx="1420813" cy="2362200"/>
          </a:xfrm>
          <a:prstGeom prst="rect">
            <a:avLst/>
          </a:prstGeom>
          <a:noFill/>
          <a:ln>
            <a:noFill/>
          </a:ln>
        </p:spPr>
      </p:pic>
      <p:sp>
        <p:nvSpPr>
          <p:cNvPr id="2488" name="Google Shape;2488;p274"/>
          <p:cNvSpPr txBox="1"/>
          <p:nvPr/>
        </p:nvSpPr>
        <p:spPr>
          <a:xfrm>
            <a:off x="1302303" y="5103814"/>
            <a:ext cx="2327756" cy="1384934"/>
          </a:xfrm>
          <a:prstGeom prst="rect">
            <a:avLst/>
          </a:prstGeom>
          <a:noFill/>
          <a:ln>
            <a:noFill/>
          </a:ln>
        </p:spPr>
        <p:txBody>
          <a:bodyPr spcFirstLastPara="1" wrap="square" lIns="91375" tIns="45675" rIns="91375" bIns="45675" anchor="t" anchorCtr="0">
            <a:noAutofit/>
          </a:bodyPr>
          <a:lstStyle/>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"属血气的人"</a:t>
            </a:r>
            <a:endParaRPr sz="2800" b="1">
              <a:solidFill>
                <a:srgbClr val="333333"/>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(费信徒)</a:t>
            </a:r>
          </a:p>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2:14</a:t>
            </a:r>
          </a:p>
        </p:txBody>
      </p:sp>
      <p:sp>
        <p:nvSpPr>
          <p:cNvPr id="2489" name="Google Shape;2489;p274"/>
          <p:cNvSpPr/>
          <p:nvPr/>
        </p:nvSpPr>
        <p:spPr>
          <a:xfrm>
            <a:off x="3429000" y="2971800"/>
            <a:ext cx="381000" cy="3810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0" name="Google Shape;2490;p274"/>
          <p:cNvSpPr/>
          <p:nvPr/>
        </p:nvSpPr>
        <p:spPr>
          <a:xfrm>
            <a:off x="2971800" y="2590800"/>
            <a:ext cx="381000" cy="381000"/>
          </a:xfrm>
          <a:prstGeom prst="ellipse">
            <a:avLst/>
          </a:prstGeom>
          <a:solidFill>
            <a:srgbClr val="80008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1" name="Google Shape;2491;p274"/>
          <p:cNvSpPr/>
          <p:nvPr/>
        </p:nvSpPr>
        <p:spPr>
          <a:xfrm>
            <a:off x="1219201" y="2971800"/>
            <a:ext cx="533400" cy="533400"/>
          </a:xfrm>
          <a:prstGeom prst="ellipse">
            <a:avLst/>
          </a:prstGeom>
          <a:solidFill>
            <a:schemeClr va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2" name="Google Shape;2492;p274"/>
          <p:cNvSpPr/>
          <p:nvPr/>
        </p:nvSpPr>
        <p:spPr>
          <a:xfrm>
            <a:off x="2590801" y="4191001"/>
            <a:ext cx="533400" cy="53340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3" name="Google Shape;2493;p274"/>
          <p:cNvSpPr/>
          <p:nvPr/>
        </p:nvSpPr>
        <p:spPr>
          <a:xfrm>
            <a:off x="2209800" y="1981200"/>
            <a:ext cx="533400" cy="533400"/>
          </a:xfrm>
          <a:prstGeom prst="ellipse">
            <a:avLst/>
          </a:prstGeom>
          <a:solidFill>
            <a:srgbClr val="EE3D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4" name="Google Shape;2494;p274"/>
          <p:cNvSpPr/>
          <p:nvPr/>
        </p:nvSpPr>
        <p:spPr>
          <a:xfrm>
            <a:off x="1447800" y="3962400"/>
            <a:ext cx="381000" cy="381000"/>
          </a:xfrm>
          <a:prstGeom prst="ellipse">
            <a:avLst/>
          </a:prstGeom>
          <a:solidFill>
            <a:srgbClr val="FF00FF"/>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5" name="Google Shape;2495;p274"/>
          <p:cNvSpPr/>
          <p:nvPr/>
        </p:nvSpPr>
        <p:spPr>
          <a:xfrm>
            <a:off x="1371600" y="2590800"/>
            <a:ext cx="381000" cy="3810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6" name="Google Shape;2496;p274"/>
          <p:cNvSpPr/>
          <p:nvPr/>
        </p:nvSpPr>
        <p:spPr>
          <a:xfrm>
            <a:off x="2971800" y="3505201"/>
            <a:ext cx="304800" cy="3048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497" name="Google Shape;2497;p274"/>
          <p:cNvSpPr/>
          <p:nvPr/>
        </p:nvSpPr>
        <p:spPr>
          <a:xfrm>
            <a:off x="1845277" y="2766217"/>
            <a:ext cx="1295400" cy="1018383"/>
          </a:xfrm>
          <a:prstGeom prst="rect">
            <a:avLst/>
          </a:prstGeom>
        </p:spPr>
        <p:txBody>
          <a:bodyPr>
            <a:prstTxWarp prst="textPlain">
              <a:avLst/>
            </a:prstTxWarp>
          </a:bodyPr>
          <a:lstStyle/>
          <a:p>
            <a:pPr lvl="0" algn="ctr"/>
            <a:r>
              <a:rPr b="1" i="0">
                <a:ln w="12700" cap="flat" cmpd="sng">
                  <a:solidFill>
                    <a:srgbClr val="000099"/>
                  </a:solidFill>
                  <a:prstDash val="solid"/>
                  <a:round/>
                  <a:headEnd type="none" w="sm" len="sm"/>
                  <a:tailEnd type="none" w="sm" len="sm"/>
                </a:ln>
                <a:solidFill>
                  <a:srgbClr val="33CCFF"/>
                </a:solidFill>
                <a:latin typeface="Impact" panose="020B0806030902050204"/>
              </a:rPr>
              <a:t>自我</a:t>
            </a:r>
          </a:p>
        </p:txBody>
      </p:sp>
      <p:pic>
        <p:nvPicPr>
          <p:cNvPr id="2498" name="Google Shape;2498;p274" descr="chair-mission-arched-angle-medium-oak-500"/>
          <p:cNvPicPr preferRelativeResize="0"/>
          <p:nvPr/>
        </p:nvPicPr>
        <p:blipFill rotWithShape="1">
          <a:blip r:embed="rId5"/>
          <a:srcRect/>
          <a:stretch>
            <a:fillRect/>
          </a:stretch>
        </p:blipFill>
        <p:spPr>
          <a:xfrm>
            <a:off x="6096000" y="2209800"/>
            <a:ext cx="1420813" cy="2362200"/>
          </a:xfrm>
          <a:prstGeom prst="rect">
            <a:avLst/>
          </a:prstGeom>
          <a:noFill/>
          <a:ln>
            <a:noFill/>
          </a:ln>
        </p:spPr>
      </p:pic>
      <p:sp>
        <p:nvSpPr>
          <p:cNvPr id="2499" name="Google Shape;2499;p274"/>
          <p:cNvSpPr/>
          <p:nvPr/>
        </p:nvSpPr>
        <p:spPr>
          <a:xfrm>
            <a:off x="6019800" y="4114800"/>
            <a:ext cx="723900" cy="642938"/>
          </a:xfrm>
          <a:prstGeom prst="rect">
            <a:avLst/>
          </a:prstGeom>
        </p:spPr>
        <p:txBody>
          <a:bodyPr>
            <a:prstTxWarp prst="textPlain">
              <a:avLst/>
            </a:prstTxWarp>
          </a:bodyPr>
          <a:lstStyle/>
          <a:p>
            <a:pPr lvl="0" algn="ctr"/>
            <a:r>
              <a:rPr b="1" i="0">
                <a:ln w="12700" cap="flat" cmpd="sng">
                  <a:solidFill>
                    <a:srgbClr val="000099"/>
                  </a:solidFill>
                  <a:prstDash val="solid"/>
                  <a:round/>
                  <a:headEnd type="none" w="sm" len="sm"/>
                  <a:tailEnd type="none" w="sm" len="sm"/>
                </a:ln>
                <a:solidFill>
                  <a:srgbClr val="33CCFF"/>
                </a:solidFill>
                <a:latin typeface="Impact" panose="020B0806030902050204"/>
              </a:rPr>
              <a:t>自我</a:t>
            </a:r>
          </a:p>
        </p:txBody>
      </p:sp>
      <p:pic>
        <p:nvPicPr>
          <p:cNvPr id="2500" name="Google Shape;2500;p274" descr="Jesus"/>
          <p:cNvPicPr preferRelativeResize="0"/>
          <p:nvPr/>
        </p:nvPicPr>
        <p:blipFill rotWithShape="1">
          <a:blip r:embed="rId3"/>
          <a:srcRect/>
          <a:stretch>
            <a:fillRect/>
          </a:stretch>
        </p:blipFill>
        <p:spPr>
          <a:xfrm>
            <a:off x="6400800" y="2743200"/>
            <a:ext cx="941388" cy="1143000"/>
          </a:xfrm>
          <a:prstGeom prst="rect">
            <a:avLst/>
          </a:prstGeom>
          <a:noFill/>
          <a:ln>
            <a:noFill/>
          </a:ln>
        </p:spPr>
      </p:pic>
      <p:pic>
        <p:nvPicPr>
          <p:cNvPr id="2501" name="Google Shape;2501;p274" descr="spirit_dove"/>
          <p:cNvPicPr preferRelativeResize="0"/>
          <p:nvPr/>
        </p:nvPicPr>
        <p:blipFill rotWithShape="1">
          <a:blip r:embed="rId4"/>
          <a:srcRect/>
          <a:stretch>
            <a:fillRect/>
          </a:stretch>
        </p:blipFill>
        <p:spPr>
          <a:xfrm>
            <a:off x="6248400" y="2743200"/>
            <a:ext cx="1295400" cy="1244600"/>
          </a:xfrm>
          <a:prstGeom prst="rect">
            <a:avLst/>
          </a:prstGeom>
          <a:noFill/>
          <a:ln>
            <a:noFill/>
          </a:ln>
        </p:spPr>
      </p:pic>
      <p:sp>
        <p:nvSpPr>
          <p:cNvPr id="2502" name="Google Shape;2502;p274"/>
          <p:cNvSpPr/>
          <p:nvPr/>
        </p:nvSpPr>
        <p:spPr>
          <a:xfrm>
            <a:off x="7391400" y="3124202"/>
            <a:ext cx="360363" cy="36036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3" name="Google Shape;2503;p274"/>
          <p:cNvSpPr/>
          <p:nvPr/>
        </p:nvSpPr>
        <p:spPr>
          <a:xfrm>
            <a:off x="7391400" y="2590800"/>
            <a:ext cx="360363" cy="360363"/>
          </a:xfrm>
          <a:prstGeom prst="ellipse">
            <a:avLst/>
          </a:prstGeom>
          <a:solidFill>
            <a:srgbClr val="80008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4" name="Google Shape;2504;p274"/>
          <p:cNvSpPr/>
          <p:nvPr/>
        </p:nvSpPr>
        <p:spPr>
          <a:xfrm>
            <a:off x="5888038" y="3144838"/>
            <a:ext cx="360362" cy="360362"/>
          </a:xfrm>
          <a:prstGeom prst="ellipse">
            <a:avLst/>
          </a:prstGeom>
          <a:solidFill>
            <a:schemeClr va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5" name="Google Shape;2505;p274"/>
          <p:cNvSpPr/>
          <p:nvPr/>
        </p:nvSpPr>
        <p:spPr>
          <a:xfrm>
            <a:off x="6781802" y="3810002"/>
            <a:ext cx="360363" cy="360363"/>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6" name="Google Shape;2506;p274"/>
          <p:cNvSpPr/>
          <p:nvPr/>
        </p:nvSpPr>
        <p:spPr>
          <a:xfrm>
            <a:off x="6781802" y="2514601"/>
            <a:ext cx="360363" cy="360363"/>
          </a:xfrm>
          <a:prstGeom prst="ellipse">
            <a:avLst/>
          </a:prstGeom>
          <a:solidFill>
            <a:srgbClr val="EE3D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7" name="Google Shape;2507;p274"/>
          <p:cNvSpPr/>
          <p:nvPr/>
        </p:nvSpPr>
        <p:spPr>
          <a:xfrm>
            <a:off x="6096002" y="3657601"/>
            <a:ext cx="360363" cy="360363"/>
          </a:xfrm>
          <a:prstGeom prst="ellipse">
            <a:avLst/>
          </a:prstGeom>
          <a:solidFill>
            <a:srgbClr val="FF00FF"/>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8" name="Google Shape;2508;p274"/>
          <p:cNvSpPr/>
          <p:nvPr/>
        </p:nvSpPr>
        <p:spPr>
          <a:xfrm>
            <a:off x="6096002" y="2590800"/>
            <a:ext cx="360363" cy="360363"/>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09" name="Google Shape;2509;p274"/>
          <p:cNvSpPr/>
          <p:nvPr/>
        </p:nvSpPr>
        <p:spPr>
          <a:xfrm>
            <a:off x="7315201" y="3657601"/>
            <a:ext cx="360363" cy="360363"/>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b="1">
              <a:solidFill>
                <a:srgbClr val="333333"/>
              </a:solidFill>
              <a:latin typeface="Arial" panose="020B0604020202020204"/>
              <a:ea typeface="Arial" panose="020B0604020202020204"/>
              <a:cs typeface="Arial" panose="020B0604020202020204"/>
              <a:sym typeface="Arial" panose="020B0604020202020204"/>
            </a:endParaRPr>
          </a:p>
        </p:txBody>
      </p:sp>
      <p:sp>
        <p:nvSpPr>
          <p:cNvPr id="2510" name="Google Shape;2510;p274"/>
          <p:cNvSpPr/>
          <p:nvPr/>
        </p:nvSpPr>
        <p:spPr>
          <a:xfrm>
            <a:off x="914400" y="1431925"/>
            <a:ext cx="1265238" cy="1771650"/>
          </a:xfrm>
          <a:prstGeom prst="rect">
            <a:avLst/>
          </a:prstGeom>
        </p:spPr>
        <p:txBody>
          <a:bodyPr>
            <a:prstTxWarp prst="textPlain">
              <a:avLst/>
            </a:prstTxWarp>
          </a:bodyPr>
          <a:lstStyle/>
          <a:p>
            <a:pPr lvl="0" algn="ctr"/>
            <a:r>
              <a:rPr b="1" i="0">
                <a:ln w="12700" cap="flat" cmpd="sng">
                  <a:solidFill>
                    <a:srgbClr val="000099"/>
                  </a:solidFill>
                  <a:prstDash val="solid"/>
                  <a:round/>
                  <a:headEnd type="none" w="sm" len="sm"/>
                  <a:tailEnd type="none" w="sm" len="sm"/>
                </a:ln>
                <a:solidFill>
                  <a:srgbClr val="33CCFF"/>
                </a:solidFill>
                <a:latin typeface="Impact" panose="020B0806030902050204"/>
              </a:rPr>
              <a:t>?</a:t>
            </a:r>
          </a:p>
        </p:txBody>
      </p:sp>
      <p:sp>
        <p:nvSpPr>
          <p:cNvPr id="2511" name="Google Shape;2511;p274"/>
          <p:cNvSpPr/>
          <p:nvPr/>
        </p:nvSpPr>
        <p:spPr>
          <a:xfrm>
            <a:off x="3124200" y="1660525"/>
            <a:ext cx="1265238" cy="1771650"/>
          </a:xfrm>
          <a:prstGeom prst="rect">
            <a:avLst/>
          </a:prstGeom>
        </p:spPr>
        <p:txBody>
          <a:bodyPr>
            <a:prstTxWarp prst="textPlain">
              <a:avLst/>
            </a:prstTxWarp>
          </a:bodyPr>
          <a:lstStyle/>
          <a:p>
            <a:pPr lvl="0" algn="ctr"/>
            <a:r>
              <a:rPr b="1" i="0">
                <a:ln w="12700" cap="flat" cmpd="sng">
                  <a:solidFill>
                    <a:srgbClr val="000099"/>
                  </a:solidFill>
                  <a:prstDash val="solid"/>
                  <a:round/>
                  <a:headEnd type="none" w="sm" len="sm"/>
                  <a:tailEnd type="none" w="sm" len="sm"/>
                </a:ln>
                <a:solidFill>
                  <a:srgbClr val="33CCFF"/>
                </a:solidFill>
                <a:latin typeface="Impact" panose="020B0806030902050204"/>
              </a:rPr>
              <a:t>?</a:t>
            </a:r>
          </a:p>
        </p:txBody>
      </p:sp>
      <p:sp>
        <p:nvSpPr>
          <p:cNvPr id="2512" name="Google Shape;2512;p274"/>
          <p:cNvSpPr/>
          <p:nvPr/>
        </p:nvSpPr>
        <p:spPr>
          <a:xfrm>
            <a:off x="1524000" y="3794125"/>
            <a:ext cx="1265238" cy="1771650"/>
          </a:xfrm>
          <a:prstGeom prst="rect">
            <a:avLst/>
          </a:prstGeom>
        </p:spPr>
        <p:txBody>
          <a:bodyPr>
            <a:prstTxWarp prst="textPlain">
              <a:avLst/>
            </a:prstTxWarp>
          </a:bodyPr>
          <a:lstStyle/>
          <a:p>
            <a:pPr lvl="0" algn="ctr"/>
            <a:r>
              <a:rPr b="1" i="0">
                <a:ln w="12700" cap="flat" cmpd="sng">
                  <a:solidFill>
                    <a:srgbClr val="000099"/>
                  </a:solidFill>
                  <a:prstDash val="solid"/>
                  <a:round/>
                  <a:headEnd type="none" w="sm" len="sm"/>
                  <a:tailEnd type="none" w="sm" len="sm"/>
                </a:ln>
                <a:solidFill>
                  <a:srgbClr val="33CCFF"/>
                </a:solidFill>
                <a:latin typeface="Impact" panose="020B0806030902050204"/>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7"/>
                                        </p:tgtEl>
                                        <p:attrNameLst>
                                          <p:attrName>style.visibility</p:attrName>
                                        </p:attrNameLst>
                                      </p:cBhvr>
                                      <p:to>
                                        <p:strVal val="visible"/>
                                      </p:to>
                                    </p:set>
                                    <p:animEffect transition="in" filter="fade">
                                      <p:cBhvr>
                                        <p:cTn id="7" dur="1"/>
                                        <p:tgtEl>
                                          <p:spTgt spid="24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8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95"/>
                                        </p:tgtEl>
                                        <p:attrNameLst>
                                          <p:attrName>style.visibility</p:attrName>
                                        </p:attrNameLst>
                                      </p:cBhvr>
                                      <p:to>
                                        <p:strVal val="visible"/>
                                      </p:to>
                                    </p:set>
                                    <p:animEffect transition="in" filter="fade">
                                      <p:cBhvr>
                                        <p:cTn id="20" dur="500"/>
                                        <p:tgtEl>
                                          <p:spTgt spid="249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489"/>
                                        </p:tgtEl>
                                        <p:attrNameLst>
                                          <p:attrName>style.visibility</p:attrName>
                                        </p:attrNameLst>
                                      </p:cBhvr>
                                      <p:to>
                                        <p:strVal val="visible"/>
                                      </p:to>
                                    </p:set>
                                    <p:animEffect transition="in" filter="fade">
                                      <p:cBhvr>
                                        <p:cTn id="24" dur="500"/>
                                        <p:tgtEl>
                                          <p:spTgt spid="248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493"/>
                                        </p:tgtEl>
                                        <p:attrNameLst>
                                          <p:attrName>style.visibility</p:attrName>
                                        </p:attrNameLst>
                                      </p:cBhvr>
                                      <p:to>
                                        <p:strVal val="visible"/>
                                      </p:to>
                                    </p:set>
                                    <p:animEffect transition="in" filter="fade">
                                      <p:cBhvr>
                                        <p:cTn id="28" dur="500"/>
                                        <p:tgtEl>
                                          <p:spTgt spid="2493"/>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494"/>
                                        </p:tgtEl>
                                        <p:attrNameLst>
                                          <p:attrName>style.visibility</p:attrName>
                                        </p:attrNameLst>
                                      </p:cBhvr>
                                      <p:to>
                                        <p:strVal val="visible"/>
                                      </p:to>
                                    </p:set>
                                    <p:animEffect transition="in" filter="fade">
                                      <p:cBhvr>
                                        <p:cTn id="32" dur="500"/>
                                        <p:tgtEl>
                                          <p:spTgt spid="249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490"/>
                                        </p:tgtEl>
                                        <p:attrNameLst>
                                          <p:attrName>style.visibility</p:attrName>
                                        </p:attrNameLst>
                                      </p:cBhvr>
                                      <p:to>
                                        <p:strVal val="visible"/>
                                      </p:to>
                                    </p:set>
                                    <p:animEffect transition="in" filter="fade">
                                      <p:cBhvr>
                                        <p:cTn id="36" dur="500"/>
                                        <p:tgtEl>
                                          <p:spTgt spid="2490"/>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491"/>
                                        </p:tgtEl>
                                        <p:attrNameLst>
                                          <p:attrName>style.visibility</p:attrName>
                                        </p:attrNameLst>
                                      </p:cBhvr>
                                      <p:to>
                                        <p:strVal val="visible"/>
                                      </p:to>
                                    </p:set>
                                    <p:animEffect transition="in" filter="fade">
                                      <p:cBhvr>
                                        <p:cTn id="40" dur="500"/>
                                        <p:tgtEl>
                                          <p:spTgt spid="2491"/>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496"/>
                                        </p:tgtEl>
                                        <p:attrNameLst>
                                          <p:attrName>style.visibility</p:attrName>
                                        </p:attrNameLst>
                                      </p:cBhvr>
                                      <p:to>
                                        <p:strVal val="visible"/>
                                      </p:to>
                                    </p:set>
                                    <p:animEffect transition="in" filter="fade">
                                      <p:cBhvr>
                                        <p:cTn id="44" dur="500"/>
                                        <p:tgtEl>
                                          <p:spTgt spid="2496"/>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492"/>
                                        </p:tgtEl>
                                        <p:attrNameLst>
                                          <p:attrName>style.visibility</p:attrName>
                                        </p:attrNameLst>
                                      </p:cBhvr>
                                      <p:to>
                                        <p:strVal val="visible"/>
                                      </p:to>
                                    </p:set>
                                    <p:animEffect transition="in" filter="fade">
                                      <p:cBhvr>
                                        <p:cTn id="48" dur="500"/>
                                        <p:tgtEl>
                                          <p:spTgt spid="249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10"/>
                                        </p:tgtEl>
                                        <p:attrNameLst>
                                          <p:attrName>style.visibility</p:attrName>
                                        </p:attrNameLst>
                                      </p:cBhvr>
                                      <p:to>
                                        <p:strVal val="visible"/>
                                      </p:to>
                                    </p:set>
                                    <p:animEffect transition="in" filter="fade">
                                      <p:cBhvr>
                                        <p:cTn id="53" dur="500"/>
                                        <p:tgtEl>
                                          <p:spTgt spid="2510"/>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511"/>
                                        </p:tgtEl>
                                        <p:attrNameLst>
                                          <p:attrName>style.visibility</p:attrName>
                                        </p:attrNameLst>
                                      </p:cBhvr>
                                      <p:to>
                                        <p:strVal val="visible"/>
                                      </p:to>
                                    </p:set>
                                    <p:animEffect transition="in" filter="fade">
                                      <p:cBhvr>
                                        <p:cTn id="57" dur="500"/>
                                        <p:tgtEl>
                                          <p:spTgt spid="2511"/>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2512"/>
                                        </p:tgtEl>
                                        <p:attrNameLst>
                                          <p:attrName>style.visibility</p:attrName>
                                        </p:attrNameLst>
                                      </p:cBhvr>
                                      <p:to>
                                        <p:strVal val="visible"/>
                                      </p:to>
                                    </p:set>
                                    <p:animEffect transition="in" filter="fade">
                                      <p:cBhvr>
                                        <p:cTn id="61" dur="500"/>
                                        <p:tgtEl>
                                          <p:spTgt spid="251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48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49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50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50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499"/>
                                        </p:tgtEl>
                                        <p:attrNameLst>
                                          <p:attrName>style.visibility</p:attrName>
                                        </p:attrNameLst>
                                      </p:cBhvr>
                                      <p:to>
                                        <p:strVal val="visible"/>
                                      </p:to>
                                    </p:set>
                                    <p:animEffect transition="in" filter="fade">
                                      <p:cBhvr>
                                        <p:cTn id="80" dur="1"/>
                                        <p:tgtEl>
                                          <p:spTgt spid="249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08"/>
                                        </p:tgtEl>
                                        <p:attrNameLst>
                                          <p:attrName>style.visibility</p:attrName>
                                        </p:attrNameLst>
                                      </p:cBhvr>
                                      <p:to>
                                        <p:strVal val="visible"/>
                                      </p:to>
                                    </p:set>
                                    <p:animEffect transition="in" filter="fade">
                                      <p:cBhvr>
                                        <p:cTn id="85" dur="500"/>
                                        <p:tgtEl>
                                          <p:spTgt spid="2508"/>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2502"/>
                                        </p:tgtEl>
                                        <p:attrNameLst>
                                          <p:attrName>style.visibility</p:attrName>
                                        </p:attrNameLst>
                                      </p:cBhvr>
                                      <p:to>
                                        <p:strVal val="visible"/>
                                      </p:to>
                                    </p:set>
                                    <p:animEffect transition="in" filter="fade">
                                      <p:cBhvr>
                                        <p:cTn id="89" dur="500"/>
                                        <p:tgtEl>
                                          <p:spTgt spid="2502"/>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2506"/>
                                        </p:tgtEl>
                                        <p:attrNameLst>
                                          <p:attrName>style.visibility</p:attrName>
                                        </p:attrNameLst>
                                      </p:cBhvr>
                                      <p:to>
                                        <p:strVal val="visible"/>
                                      </p:to>
                                    </p:set>
                                    <p:animEffect transition="in" filter="fade">
                                      <p:cBhvr>
                                        <p:cTn id="93" dur="500"/>
                                        <p:tgtEl>
                                          <p:spTgt spid="2506"/>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2507"/>
                                        </p:tgtEl>
                                        <p:attrNameLst>
                                          <p:attrName>style.visibility</p:attrName>
                                        </p:attrNameLst>
                                      </p:cBhvr>
                                      <p:to>
                                        <p:strVal val="visible"/>
                                      </p:to>
                                    </p:set>
                                    <p:animEffect transition="in" filter="fade">
                                      <p:cBhvr>
                                        <p:cTn id="97" dur="500"/>
                                        <p:tgtEl>
                                          <p:spTgt spid="2507"/>
                                        </p:tgtEl>
                                      </p:cBhvr>
                                    </p:animEffect>
                                  </p:childTnLst>
                                </p:cTn>
                              </p:par>
                            </p:childTnLst>
                          </p:cTn>
                        </p:par>
                        <p:par>
                          <p:cTn id="98" fill="hold">
                            <p:stCondLst>
                              <p:cond delay="2000"/>
                            </p:stCondLst>
                            <p:childTnLst>
                              <p:par>
                                <p:cTn id="99" presetID="10" presetClass="entr" presetSubtype="0" fill="hold" nodeType="afterEffect">
                                  <p:stCondLst>
                                    <p:cond delay="0"/>
                                  </p:stCondLst>
                                  <p:childTnLst>
                                    <p:set>
                                      <p:cBhvr>
                                        <p:cTn id="100" dur="1" fill="hold">
                                          <p:stCondLst>
                                            <p:cond delay="0"/>
                                          </p:stCondLst>
                                        </p:cTn>
                                        <p:tgtEl>
                                          <p:spTgt spid="2503"/>
                                        </p:tgtEl>
                                        <p:attrNameLst>
                                          <p:attrName>style.visibility</p:attrName>
                                        </p:attrNameLst>
                                      </p:cBhvr>
                                      <p:to>
                                        <p:strVal val="visible"/>
                                      </p:to>
                                    </p:set>
                                    <p:animEffect transition="in" filter="fade">
                                      <p:cBhvr>
                                        <p:cTn id="101" dur="500"/>
                                        <p:tgtEl>
                                          <p:spTgt spid="2503"/>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2504"/>
                                        </p:tgtEl>
                                        <p:attrNameLst>
                                          <p:attrName>style.visibility</p:attrName>
                                        </p:attrNameLst>
                                      </p:cBhvr>
                                      <p:to>
                                        <p:strVal val="visible"/>
                                      </p:to>
                                    </p:set>
                                    <p:animEffect transition="in" filter="fade">
                                      <p:cBhvr>
                                        <p:cTn id="105" dur="500"/>
                                        <p:tgtEl>
                                          <p:spTgt spid="2504"/>
                                        </p:tgtEl>
                                      </p:cBhvr>
                                    </p:animEffect>
                                  </p:childTnLst>
                                </p:cTn>
                              </p:par>
                            </p:childTnLst>
                          </p:cTn>
                        </p:par>
                        <p:par>
                          <p:cTn id="106" fill="hold">
                            <p:stCondLst>
                              <p:cond delay="3000"/>
                            </p:stCondLst>
                            <p:childTnLst>
                              <p:par>
                                <p:cTn id="107" presetID="10" presetClass="entr" presetSubtype="0" fill="hold" nodeType="afterEffect">
                                  <p:stCondLst>
                                    <p:cond delay="0"/>
                                  </p:stCondLst>
                                  <p:childTnLst>
                                    <p:set>
                                      <p:cBhvr>
                                        <p:cTn id="108" dur="1" fill="hold">
                                          <p:stCondLst>
                                            <p:cond delay="0"/>
                                          </p:stCondLst>
                                        </p:cTn>
                                        <p:tgtEl>
                                          <p:spTgt spid="2509"/>
                                        </p:tgtEl>
                                        <p:attrNameLst>
                                          <p:attrName>style.visibility</p:attrName>
                                        </p:attrNameLst>
                                      </p:cBhvr>
                                      <p:to>
                                        <p:strVal val="visible"/>
                                      </p:to>
                                    </p:set>
                                    <p:animEffect transition="in" filter="fade">
                                      <p:cBhvr>
                                        <p:cTn id="109" dur="500"/>
                                        <p:tgtEl>
                                          <p:spTgt spid="2509"/>
                                        </p:tgtEl>
                                      </p:cBhvr>
                                    </p:animEffect>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2505"/>
                                        </p:tgtEl>
                                        <p:attrNameLst>
                                          <p:attrName>style.visibility</p:attrName>
                                        </p:attrNameLst>
                                      </p:cBhvr>
                                      <p:to>
                                        <p:strVal val="visible"/>
                                      </p:to>
                                    </p:set>
                                    <p:animEffect transition="in" filter="fade">
                                      <p:cBhvr>
                                        <p:cTn id="113" dur="500"/>
                                        <p:tgtEl>
                                          <p:spTgt spid="2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16"/>
        <p:cNvGrpSpPr/>
        <p:nvPr/>
      </p:nvGrpSpPr>
      <p:grpSpPr>
        <a:xfrm>
          <a:off x="0" y="0"/>
          <a:ext cx="0" cy="0"/>
          <a:chOff x="0" y="0"/>
          <a:chExt cx="0" cy="0"/>
        </a:xfrm>
      </p:grpSpPr>
      <p:sp>
        <p:nvSpPr>
          <p:cNvPr id="2517" name="Google Shape;2517;p275"/>
          <p:cNvSpPr>
            <a:spLocks noGrp="1"/>
          </p:cNvSpPr>
          <p:nvPr>
            <p:ph type="title"/>
          </p:nvPr>
        </p:nvSpPr>
        <p:spPr>
          <a:xfrm>
            <a:off x="762000" y="1066800"/>
            <a:ext cx="7924800" cy="914400"/>
          </a:xfrm>
          <a:prstGeom prst="roundRect">
            <a:avLst>
              <a:gd name="adj" fmla="val 21667"/>
            </a:avLst>
          </a:prstGeom>
          <a:noFill/>
          <a:ln>
            <a:noFill/>
          </a:ln>
          <a:effectLst>
            <a:outerShdw blurRad="63500" dist="35921" dir="2700000" algn="ctr" rotWithShape="0">
              <a:srgbClr val="000000">
                <a:alpha val="74901"/>
              </a:srgbClr>
            </a:outerShdw>
          </a:effectLst>
        </p:spPr>
        <p:txBody>
          <a:bodyPr spcFirstLastPara="1" wrap="square" lIns="91375" tIns="45675" rIns="91375" bIns="45675" anchor="b" anchorCtr="0">
            <a:noAutofit/>
          </a:bodyPr>
          <a:lstStyle/>
          <a:p>
            <a:pPr marL="0" marR="0" lvl="0" indent="0" algn="l" rtl="0">
              <a:lnSpc>
                <a:spcPct val="90000"/>
              </a:lnSpc>
              <a:spcBef>
                <a:spcPts val="0"/>
              </a:spcBef>
              <a:spcAft>
                <a:spcPts val="0"/>
              </a:spcAft>
              <a:buNone/>
            </a:pPr>
            <a:r>
              <a:rPr lang="en-US" sz="7200" b="1" i="0" u="none" strike="noStrike" cap="none">
                <a:solidFill>
                  <a:srgbClr val="FFFF00"/>
                </a:solidFill>
                <a:latin typeface="Arial" panose="020B0604020202020204"/>
                <a:ea typeface="Arial" panose="020B0604020202020204"/>
                <a:cs typeface="Arial" panose="020B0604020202020204"/>
                <a:sym typeface="Arial" panose="020B0604020202020204"/>
              </a:rPr>
              <a:t>教会的</a:t>
            </a:r>
            <a:r>
              <a:rPr lang="en-US" sz="7200" b="1" i="0" u="sng" strike="noStrike" cap="none">
                <a:solidFill>
                  <a:srgbClr val="FFFF00"/>
                </a:solidFill>
                <a:latin typeface="Arial" panose="020B0604020202020204"/>
                <a:ea typeface="Arial" panose="020B0604020202020204"/>
                <a:cs typeface="Arial" panose="020B0604020202020204"/>
                <a:sym typeface="Arial" panose="020B0604020202020204"/>
              </a:rPr>
              <a:t>合一</a:t>
            </a:r>
            <a:endParaRPr sz="6000" b="1" i="0" u="sng" strike="noStrike" cap="none">
              <a:solidFill>
                <a:srgbClr val="FFFF00"/>
              </a:solidFill>
              <a:latin typeface="Arial" panose="020B0604020202020204"/>
              <a:ea typeface="Arial" panose="020B0604020202020204"/>
              <a:cs typeface="Arial" panose="020B0604020202020204"/>
              <a:sym typeface="Arial" panose="020B0604020202020204"/>
            </a:endParaRPr>
          </a:p>
        </p:txBody>
      </p:sp>
      <p:sp>
        <p:nvSpPr>
          <p:cNvPr id="2518" name="Google Shape;2518;p275"/>
          <p:cNvSpPr/>
          <p:nvPr/>
        </p:nvSpPr>
        <p:spPr>
          <a:xfrm>
            <a:off x="762000" y="2103451"/>
            <a:ext cx="7772400" cy="1006475"/>
          </a:xfrm>
          <a:prstGeom prst="rect">
            <a:avLst/>
          </a:prstGeom>
          <a:noFill/>
          <a:ln>
            <a:noFill/>
          </a:ln>
          <a:effectLst>
            <a:outerShdw blurRad="63500" dist="35921" dir="2700000" algn="ctr" rotWithShape="0">
              <a:srgbClr val="000000">
                <a:alpha val="74901"/>
              </a:srgbClr>
            </a:outerShdw>
          </a:effectLst>
        </p:spPr>
        <p:txBody>
          <a:bodyPr spcFirstLastPara="1" wrap="square" lIns="91375" tIns="45675" rIns="91375" bIns="45675" anchor="ctr" anchorCtr="0">
            <a:noAutofit/>
          </a:bodyPr>
          <a:lstStyle/>
          <a:p>
            <a:pPr marL="0" marR="0" lvl="0" indent="0" algn="ctr" rtl="0">
              <a:spcBef>
                <a:spcPts val="0"/>
              </a:spcBef>
              <a:spcAft>
                <a:spcPts val="0"/>
              </a:spcAft>
              <a:buNone/>
            </a:pPr>
            <a:r>
              <a:rPr lang="en-US" sz="6000" b="1">
                <a:solidFill>
                  <a:srgbClr val="FFFFFF"/>
                </a:solidFill>
                <a:latin typeface="Bilbo" panose="02000000000000000000"/>
                <a:ea typeface="Bilbo" panose="02000000000000000000"/>
                <a:cs typeface="Bilbo" panose="02000000000000000000"/>
                <a:sym typeface="Bilbo" panose="02000000000000000000"/>
              </a:rPr>
              <a:t>我们应当如何行？</a:t>
            </a:r>
          </a:p>
        </p:txBody>
      </p:sp>
      <p:pic>
        <p:nvPicPr>
          <p:cNvPr id="2519" name="Google Shape;2519;p275"/>
          <p:cNvPicPr preferRelativeResize="0"/>
          <p:nvPr/>
        </p:nvPicPr>
        <p:blipFill rotWithShape="1">
          <a:blip r:embed="rId3"/>
          <a:srcRect/>
          <a:stretch>
            <a:fillRect/>
          </a:stretch>
        </p:blipFill>
        <p:spPr>
          <a:xfrm>
            <a:off x="2438400" y="3497276"/>
            <a:ext cx="5029200" cy="3360737"/>
          </a:xfrm>
          <a:prstGeom prst="rect">
            <a:avLst/>
          </a:prstGeom>
          <a:noFill/>
          <a:ln w="76200" cap="flat" cmpd="sng">
            <a:solidFill>
              <a:srgbClr val="FF0000"/>
            </a:solidFill>
            <a:prstDash val="dot"/>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18"/>
                                        </p:tgtEl>
                                        <p:attrNameLst>
                                          <p:attrName>style.visibility</p:attrName>
                                        </p:attrNameLst>
                                      </p:cBhvr>
                                      <p:to>
                                        <p:strVal val="visible"/>
                                      </p:to>
                                    </p:set>
                                    <p:anim calcmode="lin" valueType="num">
                                      <p:cBhvr additive="base">
                                        <p:cTn id="7" dur="500"/>
                                        <p:tgtEl>
                                          <p:spTgt spid="2518"/>
                                        </p:tgtEl>
                                        <p:attrNameLst>
                                          <p:attrName>ppt_w</p:attrName>
                                        </p:attrNameLst>
                                      </p:cBhvr>
                                      <p:tavLst>
                                        <p:tav tm="0">
                                          <p:val>
                                            <p:fltVal val="0"/>
                                          </p:val>
                                        </p:tav>
                                        <p:tav tm="100000">
                                          <p:val>
                                            <p:strVal val="#ppt_w"/>
                                          </p:val>
                                        </p:tav>
                                      </p:tavLst>
                                    </p:anim>
                                    <p:anim calcmode="lin" valueType="num">
                                      <p:cBhvr additive="base">
                                        <p:cTn id="8" dur="500"/>
                                        <p:tgtEl>
                                          <p:spTgt spid="25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pic>
        <p:nvPicPr>
          <p:cNvPr id="2241" name="Google Shape;2241;p259" descr="Slain in Spirit.jpg"/>
          <p:cNvPicPr preferRelativeResize="0"/>
          <p:nvPr/>
        </p:nvPicPr>
        <p:blipFill rotWithShape="1">
          <a:blip r:embed="rId3"/>
          <a:srcRect/>
          <a:stretch>
            <a:fillRect/>
          </a:stretch>
        </p:blipFill>
        <p:spPr>
          <a:xfrm>
            <a:off x="-17160" y="0"/>
            <a:ext cx="9339263" cy="7004050"/>
          </a:xfrm>
          <a:prstGeom prst="rect">
            <a:avLst/>
          </a:prstGeom>
          <a:noFill/>
          <a:ln>
            <a:noFill/>
          </a:ln>
        </p:spPr>
      </p:pic>
      <p:sp>
        <p:nvSpPr>
          <p:cNvPr id="2242" name="Google Shape;2242;p259"/>
          <p:cNvSpPr txBox="1">
            <a:spLocks noGrp="1"/>
          </p:cNvSpPr>
          <p:nvPr>
            <p:ph type="title"/>
          </p:nvPr>
        </p:nvSpPr>
        <p:spPr>
          <a:xfrm>
            <a:off x="574223" y="888240"/>
            <a:ext cx="8748600" cy="1143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zh-CN" altLang="en-US"/>
              <a:t>被圣灵击倒</a:t>
            </a:r>
            <a:r>
              <a:rPr lang="en-US"/>
              <a:t> </a:t>
            </a:r>
            <a:endParaRPr sz="4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243" name="Google Shape;2243;p259"/>
          <p:cNvSpPr txBox="1"/>
          <p:nvPr/>
        </p:nvSpPr>
        <p:spPr>
          <a:xfrm>
            <a:off x="7812360" y="86717"/>
            <a:ext cx="1224136"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i="0" u="none" strike="noStrike" cap="none">
                <a:solidFill>
                  <a:srgbClr val="FFFFFF"/>
                </a:solidFill>
                <a:latin typeface="Arial" panose="020B0604020202020204"/>
                <a:ea typeface="Arial" panose="020B0604020202020204"/>
                <a:cs typeface="Arial" panose="020B0604020202020204"/>
                <a:sym typeface="Arial" panose="020B0604020202020204"/>
              </a:rPr>
              <a:t>xxxiv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276"/>
          <p:cNvSpPr/>
          <p:nvPr/>
        </p:nvSpPr>
        <p:spPr>
          <a:xfrm>
            <a:off x="0" y="0"/>
            <a:ext cx="9144000" cy="68580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526" name="Google Shape;2526;p276"/>
          <p:cNvSpPr/>
          <p:nvPr/>
        </p:nvSpPr>
        <p:spPr>
          <a:xfrm>
            <a:off x="3905250" y="-98424"/>
            <a:ext cx="854075" cy="7100888"/>
          </a:xfrm>
          <a:custGeom>
            <a:avLst/>
            <a:gdLst/>
            <a:ahLst/>
            <a:cxnLst/>
            <a:rect l="l" t="t" r="r" b="b"/>
            <a:pathLst>
              <a:path w="538" h="4473" extrusionOk="0">
                <a:moveTo>
                  <a:pt x="227" y="0"/>
                </a:moveTo>
                <a:cubicBezTo>
                  <a:pt x="201" y="40"/>
                  <a:pt x="190" y="56"/>
                  <a:pt x="235" y="85"/>
                </a:cubicBezTo>
                <a:cubicBezTo>
                  <a:pt x="205" y="132"/>
                  <a:pt x="201" y="127"/>
                  <a:pt x="212" y="186"/>
                </a:cubicBezTo>
                <a:cubicBezTo>
                  <a:pt x="209" y="196"/>
                  <a:pt x="208" y="207"/>
                  <a:pt x="204" y="217"/>
                </a:cubicBezTo>
                <a:cubicBezTo>
                  <a:pt x="200" y="225"/>
                  <a:pt x="183" y="232"/>
                  <a:pt x="188" y="241"/>
                </a:cubicBezTo>
                <a:cubicBezTo>
                  <a:pt x="193" y="250"/>
                  <a:pt x="209" y="246"/>
                  <a:pt x="220" y="248"/>
                </a:cubicBezTo>
                <a:cubicBezTo>
                  <a:pt x="242" y="251"/>
                  <a:pt x="266" y="253"/>
                  <a:pt x="289" y="256"/>
                </a:cubicBezTo>
                <a:cubicBezTo>
                  <a:pt x="286" y="269"/>
                  <a:pt x="291" y="285"/>
                  <a:pt x="282" y="295"/>
                </a:cubicBezTo>
                <a:cubicBezTo>
                  <a:pt x="270" y="306"/>
                  <a:pt x="235" y="311"/>
                  <a:pt x="235" y="311"/>
                </a:cubicBezTo>
                <a:cubicBezTo>
                  <a:pt x="230" y="334"/>
                  <a:pt x="225" y="357"/>
                  <a:pt x="220" y="380"/>
                </a:cubicBezTo>
                <a:cubicBezTo>
                  <a:pt x="210" y="419"/>
                  <a:pt x="188" y="497"/>
                  <a:pt x="188" y="497"/>
                </a:cubicBezTo>
                <a:cubicBezTo>
                  <a:pt x="181" y="583"/>
                  <a:pt x="168" y="593"/>
                  <a:pt x="204" y="668"/>
                </a:cubicBezTo>
                <a:cubicBezTo>
                  <a:pt x="224" y="710"/>
                  <a:pt x="250" y="750"/>
                  <a:pt x="274" y="792"/>
                </a:cubicBezTo>
                <a:cubicBezTo>
                  <a:pt x="281" y="805"/>
                  <a:pt x="297" y="831"/>
                  <a:pt x="297" y="831"/>
                </a:cubicBezTo>
                <a:cubicBezTo>
                  <a:pt x="299" y="846"/>
                  <a:pt x="298" y="863"/>
                  <a:pt x="305" y="877"/>
                </a:cubicBezTo>
                <a:cubicBezTo>
                  <a:pt x="309" y="885"/>
                  <a:pt x="325" y="883"/>
                  <a:pt x="328" y="893"/>
                </a:cubicBezTo>
                <a:cubicBezTo>
                  <a:pt x="335" y="925"/>
                  <a:pt x="289" y="1001"/>
                  <a:pt x="282" y="1017"/>
                </a:cubicBezTo>
                <a:cubicBezTo>
                  <a:pt x="254" y="1069"/>
                  <a:pt x="223" y="1118"/>
                  <a:pt x="188" y="1165"/>
                </a:cubicBezTo>
                <a:cubicBezTo>
                  <a:pt x="211" y="1170"/>
                  <a:pt x="234" y="1175"/>
                  <a:pt x="258" y="1180"/>
                </a:cubicBezTo>
                <a:cubicBezTo>
                  <a:pt x="304" y="1188"/>
                  <a:pt x="398" y="1204"/>
                  <a:pt x="398" y="1204"/>
                </a:cubicBezTo>
                <a:cubicBezTo>
                  <a:pt x="442" y="1292"/>
                  <a:pt x="400" y="1301"/>
                  <a:pt x="352" y="1367"/>
                </a:cubicBezTo>
                <a:cubicBezTo>
                  <a:pt x="304" y="1431"/>
                  <a:pt x="267" y="1504"/>
                  <a:pt x="220" y="1569"/>
                </a:cubicBezTo>
                <a:cubicBezTo>
                  <a:pt x="0" y="1865"/>
                  <a:pt x="131" y="1670"/>
                  <a:pt x="64" y="1771"/>
                </a:cubicBezTo>
                <a:cubicBezTo>
                  <a:pt x="111" y="1801"/>
                  <a:pt x="175" y="1809"/>
                  <a:pt x="227" y="1833"/>
                </a:cubicBezTo>
                <a:cubicBezTo>
                  <a:pt x="283" y="1858"/>
                  <a:pt x="212" y="1836"/>
                  <a:pt x="282" y="1879"/>
                </a:cubicBezTo>
                <a:cubicBezTo>
                  <a:pt x="333" y="1910"/>
                  <a:pt x="472" y="1935"/>
                  <a:pt x="538" y="1949"/>
                </a:cubicBezTo>
                <a:cubicBezTo>
                  <a:pt x="431" y="2098"/>
                  <a:pt x="372" y="2283"/>
                  <a:pt x="289" y="2446"/>
                </a:cubicBezTo>
                <a:cubicBezTo>
                  <a:pt x="299" y="2448"/>
                  <a:pt x="313" y="2445"/>
                  <a:pt x="320" y="2454"/>
                </a:cubicBezTo>
                <a:cubicBezTo>
                  <a:pt x="324" y="2460"/>
                  <a:pt x="316" y="2469"/>
                  <a:pt x="313" y="2477"/>
                </a:cubicBezTo>
                <a:cubicBezTo>
                  <a:pt x="293" y="2516"/>
                  <a:pt x="278" y="2526"/>
                  <a:pt x="251" y="2563"/>
                </a:cubicBezTo>
                <a:cubicBezTo>
                  <a:pt x="191" y="2640"/>
                  <a:pt x="119" y="2708"/>
                  <a:pt x="64" y="2788"/>
                </a:cubicBezTo>
                <a:cubicBezTo>
                  <a:pt x="100" y="2798"/>
                  <a:pt x="135" y="2816"/>
                  <a:pt x="173" y="2819"/>
                </a:cubicBezTo>
                <a:cubicBezTo>
                  <a:pt x="245" y="2824"/>
                  <a:pt x="317" y="2811"/>
                  <a:pt x="390" y="2811"/>
                </a:cubicBezTo>
                <a:cubicBezTo>
                  <a:pt x="405" y="2811"/>
                  <a:pt x="421" y="2816"/>
                  <a:pt x="437" y="2819"/>
                </a:cubicBezTo>
                <a:cubicBezTo>
                  <a:pt x="470" y="2836"/>
                  <a:pt x="502" y="2837"/>
                  <a:pt x="538" y="2850"/>
                </a:cubicBezTo>
                <a:cubicBezTo>
                  <a:pt x="505" y="3022"/>
                  <a:pt x="401" y="3173"/>
                  <a:pt x="313" y="3324"/>
                </a:cubicBezTo>
                <a:cubicBezTo>
                  <a:pt x="341" y="3326"/>
                  <a:pt x="511" y="3344"/>
                  <a:pt x="515" y="3347"/>
                </a:cubicBezTo>
                <a:cubicBezTo>
                  <a:pt x="517" y="3349"/>
                  <a:pt x="481" y="3477"/>
                  <a:pt x="476" y="3495"/>
                </a:cubicBezTo>
                <a:cubicBezTo>
                  <a:pt x="504" y="3576"/>
                  <a:pt x="483" y="3630"/>
                  <a:pt x="414" y="3666"/>
                </a:cubicBezTo>
                <a:cubicBezTo>
                  <a:pt x="260" y="3915"/>
                  <a:pt x="437" y="3641"/>
                  <a:pt x="289" y="3836"/>
                </a:cubicBezTo>
                <a:cubicBezTo>
                  <a:pt x="224" y="3920"/>
                  <a:pt x="280" y="3880"/>
                  <a:pt x="227" y="3914"/>
                </a:cubicBezTo>
                <a:cubicBezTo>
                  <a:pt x="218" y="3940"/>
                  <a:pt x="213" y="3936"/>
                  <a:pt x="235" y="3961"/>
                </a:cubicBezTo>
                <a:cubicBezTo>
                  <a:pt x="249" y="3977"/>
                  <a:pt x="282" y="4007"/>
                  <a:pt x="282" y="4007"/>
                </a:cubicBezTo>
                <a:cubicBezTo>
                  <a:pt x="272" y="4138"/>
                  <a:pt x="245" y="4265"/>
                  <a:pt x="150" y="4365"/>
                </a:cubicBezTo>
                <a:cubicBezTo>
                  <a:pt x="159" y="4396"/>
                  <a:pt x="177" y="4400"/>
                  <a:pt x="204" y="4419"/>
                </a:cubicBezTo>
                <a:cubicBezTo>
                  <a:pt x="237" y="4468"/>
                  <a:pt x="221" y="4451"/>
                  <a:pt x="243" y="4473"/>
                </a:cubicBezTo>
              </a:path>
            </a:pathLst>
          </a:custGeom>
          <a:noFill/>
          <a:ln w="76200" cap="flat" cmpd="sng">
            <a:solidFill>
              <a:srgbClr val="FF0000"/>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527" name="Google Shape;2527;p276"/>
          <p:cNvSpPr/>
          <p:nvPr/>
        </p:nvSpPr>
        <p:spPr>
          <a:xfrm>
            <a:off x="0" y="0"/>
            <a:ext cx="8153400" cy="1143000"/>
          </a:xfrm>
          <a:prstGeom prst="rect">
            <a:avLst/>
          </a:prstGeom>
          <a:no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5400" b="1" i="1">
                <a:solidFill>
                  <a:srgbClr val="FFFFFF"/>
                </a:solidFill>
                <a:latin typeface="Arial" panose="020B0604020202020204"/>
                <a:ea typeface="Arial" panose="020B0604020202020204"/>
                <a:cs typeface="Arial" panose="020B0604020202020204"/>
                <a:sym typeface="Arial" panose="020B0604020202020204"/>
              </a:rPr>
              <a:t>如何达成合一…</a:t>
            </a:r>
          </a:p>
        </p:txBody>
      </p:sp>
      <p:sp>
        <p:nvSpPr>
          <p:cNvPr id="2528" name="Google Shape;2528;p276"/>
          <p:cNvSpPr txBox="1">
            <a:spLocks noGrp="1"/>
          </p:cNvSpPr>
          <p:nvPr>
            <p:ph type="ctrTitle"/>
          </p:nvPr>
        </p:nvSpPr>
        <p:spPr>
          <a:xfrm>
            <a:off x="107504" y="2286000"/>
            <a:ext cx="8964488" cy="2362200"/>
          </a:xfrm>
          <a:prstGeom prst="rect">
            <a:avLst/>
          </a:prstGeom>
          <a:noFill/>
          <a:ln>
            <a:noFill/>
          </a:ln>
        </p:spPr>
        <p:txBody>
          <a:bodyPr spcFirstLastPara="1" wrap="square" lIns="91375" tIns="45675" rIns="91375" bIns="45675" anchor="ctr" anchorCtr="0">
            <a:noAutofit/>
          </a:bodyPr>
          <a:lstStyle/>
          <a:p>
            <a:pPr marL="1116965" marR="0" lvl="0" indent="-1116965" algn="ctr" rtl="0">
              <a:spcBef>
                <a:spcPts val="0"/>
              </a:spcBef>
              <a:spcAft>
                <a:spcPts val="0"/>
              </a:spcAft>
              <a:buNone/>
            </a:pPr>
            <a:r>
              <a:rPr lang="en-US" sz="5400" b="1" i="1" u="none" strike="noStrike" cap="none">
                <a:solidFill>
                  <a:schemeClr val="lt1"/>
                </a:solidFill>
                <a:latin typeface="Arial" panose="020B0604020202020204"/>
                <a:ea typeface="Arial" panose="020B0604020202020204"/>
                <a:cs typeface="Arial" panose="020B0604020202020204"/>
                <a:sym typeface="Arial" panose="020B0604020202020204"/>
              </a:rPr>
              <a:t>I. 不能 </a:t>
            </a:r>
            <a:r>
              <a:rPr lang="en-US" sz="5400" b="1" i="1" u="none" strike="noStrike" cap="none">
                <a:solidFill>
                  <a:srgbClr val="FFFF00"/>
                </a:solidFill>
                <a:latin typeface="Arial" panose="020B0604020202020204"/>
                <a:ea typeface="Arial" panose="020B0604020202020204"/>
                <a:cs typeface="Arial" panose="020B0604020202020204"/>
                <a:sym typeface="Arial" panose="020B0604020202020204"/>
              </a:rPr>
              <a:t>随从肉体</a:t>
            </a:r>
            <a:r>
              <a:rPr lang="en-US" sz="5400" b="1" i="1" u="none" strike="noStrike" cap="none">
                <a:solidFill>
                  <a:schemeClr val="lt1"/>
                </a:solidFill>
                <a:latin typeface="Arial" panose="020B0604020202020204"/>
                <a:ea typeface="Arial" panose="020B0604020202020204"/>
                <a:cs typeface="Arial" panose="020B0604020202020204"/>
                <a:sym typeface="Arial" panose="020B0604020202020204"/>
              </a:rPr>
              <a:t> 的喜好来跟随你喜欢的 </a:t>
            </a:r>
            <a:br>
              <a:rPr lang="en-US" sz="5400" b="1" i="1"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5400" b="1" i="1" u="none" strike="noStrike" cap="none">
                <a:solidFill>
                  <a:srgbClr val="FFFF00"/>
                </a:solidFill>
                <a:latin typeface="Arial" panose="020B0604020202020204"/>
                <a:ea typeface="Arial" panose="020B0604020202020204"/>
                <a:cs typeface="Arial" panose="020B0604020202020204"/>
                <a:sym typeface="Arial" panose="020B0604020202020204"/>
              </a:rPr>
              <a:t>教会领袖 </a:t>
            </a:r>
            <a:r>
              <a:rPr lang="en-US" sz="5400" b="1" i="1" u="none" strike="noStrike" cap="none">
                <a:solidFill>
                  <a:schemeClr val="lt1"/>
                </a:solidFill>
                <a:latin typeface="Arial" panose="020B0604020202020204"/>
                <a:ea typeface="Arial" panose="020B0604020202020204"/>
                <a:cs typeface="Arial" panose="020B0604020202020204"/>
                <a:sym typeface="Arial" panose="020B0604020202020204"/>
              </a:rPr>
              <a:t>(3:1-4)</a:t>
            </a:r>
            <a:endParaRPr sz="44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6"/>
                                        </p:tgtEl>
                                        <p:attrNameLst>
                                          <p:attrName>style.visibility</p:attrName>
                                        </p:attrNameLst>
                                      </p:cBhvr>
                                      <p:to>
                                        <p:strVal val="visible"/>
                                      </p:to>
                                    </p:set>
                                    <p:animEffect transition="in" filter="fade">
                                      <p:cBhvr>
                                        <p:cTn id="7" dur="500"/>
                                        <p:tgtEl>
                                          <p:spTgt spid="2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grpSp>
        <p:nvGrpSpPr>
          <p:cNvPr id="2533" name="Google Shape;2533;p277"/>
          <p:cNvGrpSpPr/>
          <p:nvPr/>
        </p:nvGrpSpPr>
        <p:grpSpPr>
          <a:xfrm>
            <a:off x="5232401" y="3048012"/>
            <a:ext cx="3048000" cy="3722689"/>
            <a:chOff x="3312" y="922"/>
            <a:chExt cx="1920" cy="2345"/>
          </a:xfrm>
        </p:grpSpPr>
        <p:sp>
          <p:nvSpPr>
            <p:cNvPr id="2534" name="Google Shape;2534;p277"/>
            <p:cNvSpPr/>
            <p:nvPr/>
          </p:nvSpPr>
          <p:spPr>
            <a:xfrm>
              <a:off x="3312" y="922"/>
              <a:ext cx="1920" cy="1920"/>
            </a:xfrm>
            <a:prstGeom prst="ellipse">
              <a:avLst/>
            </a:prstGeom>
            <a:solidFill>
              <a:srgbClr val="FFFFFF"/>
            </a:solidFill>
            <a:ln w="57150" cap="flat" cmpd="sng">
              <a:solidFill>
                <a:schemeClr val="dk1"/>
              </a:solidFill>
              <a:prstDash val="solid"/>
              <a:round/>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35" name="Google Shape;2535;p277"/>
            <p:cNvSpPr txBox="1"/>
            <p:nvPr/>
          </p:nvSpPr>
          <p:spPr>
            <a:xfrm>
              <a:off x="3634" y="2937"/>
              <a:ext cx="1404" cy="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基督徒(2:15)</a:t>
              </a:r>
            </a:p>
          </p:txBody>
        </p:sp>
      </p:grpSp>
      <p:pic>
        <p:nvPicPr>
          <p:cNvPr id="2536" name="Google Shape;2536;p277" descr="Jesus"/>
          <p:cNvPicPr preferRelativeResize="0"/>
          <p:nvPr/>
        </p:nvPicPr>
        <p:blipFill rotWithShape="1">
          <a:blip r:embed="rId3"/>
          <a:srcRect/>
          <a:stretch>
            <a:fillRect/>
          </a:stretch>
        </p:blipFill>
        <p:spPr>
          <a:xfrm>
            <a:off x="3962400" y="4968875"/>
            <a:ext cx="941388" cy="1143000"/>
          </a:xfrm>
          <a:prstGeom prst="rect">
            <a:avLst/>
          </a:prstGeom>
          <a:noFill/>
          <a:ln>
            <a:noFill/>
          </a:ln>
        </p:spPr>
      </p:pic>
      <p:pic>
        <p:nvPicPr>
          <p:cNvPr id="2537" name="Google Shape;2537;p277" descr="spirit_dove"/>
          <p:cNvPicPr preferRelativeResize="0"/>
          <p:nvPr/>
        </p:nvPicPr>
        <p:blipFill rotWithShape="1">
          <a:blip r:embed="rId4"/>
          <a:srcRect/>
          <a:stretch>
            <a:fillRect/>
          </a:stretch>
        </p:blipFill>
        <p:spPr>
          <a:xfrm>
            <a:off x="3810001" y="4943475"/>
            <a:ext cx="1295400" cy="1244600"/>
          </a:xfrm>
          <a:prstGeom prst="rect">
            <a:avLst/>
          </a:prstGeom>
          <a:noFill/>
          <a:ln>
            <a:noFill/>
          </a:ln>
        </p:spPr>
      </p:pic>
      <p:sp>
        <p:nvSpPr>
          <p:cNvPr id="2538" name="Google Shape;2538;p277"/>
          <p:cNvSpPr txBox="1">
            <a:spLocks noGrp="1"/>
          </p:cNvSpPr>
          <p:nvPr>
            <p:ph type="title"/>
          </p:nvPr>
        </p:nvSpPr>
        <p:spPr>
          <a:xfrm>
            <a:off x="0" y="609601"/>
            <a:ext cx="2895600" cy="1752600"/>
          </a:xfrm>
          <a:prstGeom prst="rect">
            <a:avLst/>
          </a:prstGeom>
          <a:noFill/>
          <a:ln>
            <a:noFill/>
          </a:ln>
          <a:effectLst>
            <a:outerShdw blurRad="63500" dist="107763" dir="2700000" algn="ctr" rotWithShape="0">
              <a:srgbClr val="FFFFFF">
                <a:alpha val="74901"/>
              </a:srgbClr>
            </a:outerShdw>
          </a:effectLst>
        </p:spPr>
        <p:txBody>
          <a:bodyPr spcFirstLastPara="1" wrap="square" lIns="91375" tIns="45675" rIns="91375" bIns="45675" anchor="ctr" anchorCtr="0">
            <a:noAutofit/>
          </a:bodyPr>
          <a:lstStyle/>
          <a:p>
            <a:pPr marL="0" marR="0" lvl="0" indent="0" algn="l" rtl="0">
              <a:spcBef>
                <a:spcPts val="0"/>
              </a:spcBef>
              <a:spcAft>
                <a:spcPts val="0"/>
              </a:spcAft>
              <a:buNone/>
            </a:pPr>
            <a:r>
              <a:rPr lang="en-US" sz="48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rPr>
              <a:t>不同类型的人</a:t>
            </a:r>
            <a:endParaRPr sz="36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endParaRPr>
          </a:p>
        </p:txBody>
      </p:sp>
      <p:sp>
        <p:nvSpPr>
          <p:cNvPr id="2539" name="Google Shape;2539;p277"/>
          <p:cNvSpPr/>
          <p:nvPr/>
        </p:nvSpPr>
        <p:spPr>
          <a:xfrm>
            <a:off x="838200" y="3063875"/>
            <a:ext cx="3048000" cy="3048000"/>
          </a:xfrm>
          <a:prstGeom prst="ellipse">
            <a:avLst/>
          </a:prstGeom>
          <a:solidFill>
            <a:srgbClr val="FFFFFF"/>
          </a:solidFill>
          <a:ln w="57150" cap="flat" cmpd="sng">
            <a:solidFill>
              <a:schemeClr val="dk1"/>
            </a:solidFill>
            <a:prstDash val="solid"/>
            <a:round/>
            <a:headEnd type="none" w="sm" len="sm"/>
            <a:tailEnd type="none" w="sm" len="sm"/>
          </a:ln>
          <a:effectLst>
            <a:outerShdw blurRad="63500" dist="107763" dir="2700000" algn="ctr" rotWithShape="0">
              <a:srgbClr val="000000">
                <a:alpha val="74901"/>
              </a:srgbClr>
            </a:outerShdw>
          </a:effectLst>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pic>
        <p:nvPicPr>
          <p:cNvPr id="2540" name="Google Shape;2540;p277" descr="chair-mission-arched-angle-medium-oak-500"/>
          <p:cNvPicPr preferRelativeResize="0"/>
          <p:nvPr/>
        </p:nvPicPr>
        <p:blipFill rotWithShape="1">
          <a:blip r:embed="rId5"/>
          <a:srcRect/>
          <a:stretch>
            <a:fillRect/>
          </a:stretch>
        </p:blipFill>
        <p:spPr>
          <a:xfrm>
            <a:off x="1676401" y="3368676"/>
            <a:ext cx="1420813" cy="2362200"/>
          </a:xfrm>
          <a:prstGeom prst="rect">
            <a:avLst/>
          </a:prstGeom>
          <a:noFill/>
          <a:ln>
            <a:noFill/>
          </a:ln>
        </p:spPr>
      </p:pic>
      <p:sp>
        <p:nvSpPr>
          <p:cNvPr id="2541" name="Google Shape;2541;p277"/>
          <p:cNvSpPr txBox="1"/>
          <p:nvPr/>
        </p:nvSpPr>
        <p:spPr>
          <a:xfrm>
            <a:off x="1123554" y="6262688"/>
            <a:ext cx="2688431" cy="523160"/>
          </a:xfrm>
          <a:prstGeom prst="rect">
            <a:avLst/>
          </a:prstGeom>
          <a:noFill/>
          <a:ln>
            <a:noFill/>
          </a:ln>
        </p:spPr>
        <p:txBody>
          <a:bodyPr spcFirstLastPara="1" wrap="square" lIns="91375" tIns="45675" rIns="91375" bIns="45675" anchor="t" anchorCtr="0">
            <a:noAutofit/>
          </a:bodyPr>
          <a:lstStyle/>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非基督徒 (2:14)</a:t>
            </a:r>
          </a:p>
        </p:txBody>
      </p:sp>
      <p:sp>
        <p:nvSpPr>
          <p:cNvPr id="2542" name="Google Shape;2542;p277"/>
          <p:cNvSpPr/>
          <p:nvPr/>
        </p:nvSpPr>
        <p:spPr>
          <a:xfrm>
            <a:off x="3429000" y="4130676"/>
            <a:ext cx="381000" cy="3810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3" name="Google Shape;2543;p277"/>
          <p:cNvSpPr/>
          <p:nvPr/>
        </p:nvSpPr>
        <p:spPr>
          <a:xfrm>
            <a:off x="2971800" y="3749675"/>
            <a:ext cx="381000" cy="381000"/>
          </a:xfrm>
          <a:prstGeom prst="ellipse">
            <a:avLst/>
          </a:prstGeom>
          <a:solidFill>
            <a:srgbClr val="80008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4" name="Google Shape;2544;p277"/>
          <p:cNvSpPr/>
          <p:nvPr/>
        </p:nvSpPr>
        <p:spPr>
          <a:xfrm>
            <a:off x="1219201" y="4130675"/>
            <a:ext cx="533400" cy="533400"/>
          </a:xfrm>
          <a:prstGeom prst="ellipse">
            <a:avLst/>
          </a:prstGeom>
          <a:solidFill>
            <a:schemeClr va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5" name="Google Shape;2545;p277"/>
          <p:cNvSpPr/>
          <p:nvPr/>
        </p:nvSpPr>
        <p:spPr>
          <a:xfrm>
            <a:off x="2590801" y="5349875"/>
            <a:ext cx="533400" cy="53340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6" name="Google Shape;2546;p277"/>
          <p:cNvSpPr/>
          <p:nvPr/>
        </p:nvSpPr>
        <p:spPr>
          <a:xfrm>
            <a:off x="2209800" y="3140076"/>
            <a:ext cx="533400" cy="533400"/>
          </a:xfrm>
          <a:prstGeom prst="ellipse">
            <a:avLst/>
          </a:prstGeom>
          <a:solidFill>
            <a:srgbClr val="EE3D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7" name="Google Shape;2547;p277"/>
          <p:cNvSpPr/>
          <p:nvPr/>
        </p:nvSpPr>
        <p:spPr>
          <a:xfrm>
            <a:off x="1447800" y="5121275"/>
            <a:ext cx="381000" cy="381000"/>
          </a:xfrm>
          <a:prstGeom prst="ellipse">
            <a:avLst/>
          </a:prstGeom>
          <a:solidFill>
            <a:srgbClr val="FF00FF"/>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8" name="Google Shape;2548;p277"/>
          <p:cNvSpPr/>
          <p:nvPr/>
        </p:nvSpPr>
        <p:spPr>
          <a:xfrm>
            <a:off x="1371600" y="3749675"/>
            <a:ext cx="381000" cy="3810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49" name="Google Shape;2549;p277"/>
          <p:cNvSpPr/>
          <p:nvPr/>
        </p:nvSpPr>
        <p:spPr>
          <a:xfrm>
            <a:off x="2971800" y="4664075"/>
            <a:ext cx="304800" cy="3048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50" name="Google Shape;2550;p277"/>
          <p:cNvSpPr/>
          <p:nvPr/>
        </p:nvSpPr>
        <p:spPr>
          <a:xfrm>
            <a:off x="2057400" y="4130676"/>
            <a:ext cx="723900" cy="642938"/>
          </a:xfrm>
          <a:prstGeom prst="rect">
            <a:avLst/>
          </a:prstGeom>
        </p:spPr>
        <p:txBody>
          <a:bodyPr>
            <a:prstTxWarp prst="textPlain">
              <a:avLst/>
            </a:prstTxWarp>
          </a:bodyPr>
          <a:lstStyle/>
          <a:p>
            <a:pPr lvl="0" algn="ctr"/>
            <a:r>
              <a:rPr b="0" i="0">
                <a:ln w="12700" cap="flat" cmpd="sng">
                  <a:solidFill>
                    <a:srgbClr val="000099"/>
                  </a:solidFill>
                  <a:prstDash val="solid"/>
                  <a:round/>
                  <a:headEnd type="none" w="sm" len="sm"/>
                  <a:tailEnd type="none" w="sm" len="sm"/>
                </a:ln>
                <a:solidFill>
                  <a:srgbClr val="33CCFF"/>
                </a:solidFill>
                <a:latin typeface="Impact" panose="020B0806030902050204"/>
              </a:rPr>
              <a:t>自我</a:t>
            </a:r>
          </a:p>
        </p:txBody>
      </p:sp>
      <p:pic>
        <p:nvPicPr>
          <p:cNvPr id="2551" name="Google Shape;2551;p277" descr="chair-mission-arched-angle-medium-oak-500"/>
          <p:cNvPicPr preferRelativeResize="0"/>
          <p:nvPr/>
        </p:nvPicPr>
        <p:blipFill rotWithShape="1">
          <a:blip r:embed="rId5"/>
          <a:srcRect/>
          <a:stretch>
            <a:fillRect/>
          </a:stretch>
        </p:blipFill>
        <p:spPr>
          <a:xfrm>
            <a:off x="6096000" y="3368676"/>
            <a:ext cx="1420813" cy="2362200"/>
          </a:xfrm>
          <a:prstGeom prst="rect">
            <a:avLst/>
          </a:prstGeom>
          <a:noFill/>
          <a:ln>
            <a:noFill/>
          </a:ln>
        </p:spPr>
      </p:pic>
      <p:sp>
        <p:nvSpPr>
          <p:cNvPr id="2552" name="Google Shape;2552;p277"/>
          <p:cNvSpPr/>
          <p:nvPr/>
        </p:nvSpPr>
        <p:spPr>
          <a:xfrm>
            <a:off x="6019800" y="5273676"/>
            <a:ext cx="723900" cy="642938"/>
          </a:xfrm>
          <a:prstGeom prst="rect">
            <a:avLst/>
          </a:prstGeom>
        </p:spPr>
        <p:txBody>
          <a:bodyPr>
            <a:prstTxWarp prst="textPlain">
              <a:avLst/>
            </a:prstTxWarp>
          </a:bodyPr>
          <a:lstStyle/>
          <a:p>
            <a:pPr lvl="0" algn="ctr"/>
            <a:r>
              <a:rPr b="0" i="0">
                <a:ln w="12700" cap="flat" cmpd="sng">
                  <a:solidFill>
                    <a:srgbClr val="000099"/>
                  </a:solidFill>
                  <a:prstDash val="solid"/>
                  <a:round/>
                  <a:headEnd type="none" w="sm" len="sm"/>
                  <a:tailEnd type="none" w="sm" len="sm"/>
                </a:ln>
                <a:solidFill>
                  <a:srgbClr val="33CCFF"/>
                </a:solidFill>
                <a:latin typeface="Impact" panose="020B0806030902050204"/>
              </a:rPr>
              <a:t>自我</a:t>
            </a:r>
          </a:p>
        </p:txBody>
      </p:sp>
      <p:pic>
        <p:nvPicPr>
          <p:cNvPr id="2553" name="Google Shape;2553;p277" descr="Jesus"/>
          <p:cNvPicPr preferRelativeResize="0"/>
          <p:nvPr/>
        </p:nvPicPr>
        <p:blipFill rotWithShape="1">
          <a:blip r:embed="rId3"/>
          <a:srcRect/>
          <a:stretch>
            <a:fillRect/>
          </a:stretch>
        </p:blipFill>
        <p:spPr>
          <a:xfrm>
            <a:off x="6400800" y="3902075"/>
            <a:ext cx="941388" cy="1143000"/>
          </a:xfrm>
          <a:prstGeom prst="rect">
            <a:avLst/>
          </a:prstGeom>
          <a:noFill/>
          <a:ln>
            <a:noFill/>
          </a:ln>
        </p:spPr>
      </p:pic>
      <p:pic>
        <p:nvPicPr>
          <p:cNvPr id="2554" name="Google Shape;2554;p277" descr="spirit_dove"/>
          <p:cNvPicPr preferRelativeResize="0"/>
          <p:nvPr/>
        </p:nvPicPr>
        <p:blipFill rotWithShape="1">
          <a:blip r:embed="rId4"/>
          <a:srcRect/>
          <a:stretch>
            <a:fillRect/>
          </a:stretch>
        </p:blipFill>
        <p:spPr>
          <a:xfrm>
            <a:off x="6248400" y="3902075"/>
            <a:ext cx="1295400" cy="1244600"/>
          </a:xfrm>
          <a:prstGeom prst="rect">
            <a:avLst/>
          </a:prstGeom>
          <a:noFill/>
          <a:ln>
            <a:noFill/>
          </a:ln>
        </p:spPr>
      </p:pic>
      <p:sp>
        <p:nvSpPr>
          <p:cNvPr id="2555" name="Google Shape;2555;p277"/>
          <p:cNvSpPr/>
          <p:nvPr/>
        </p:nvSpPr>
        <p:spPr>
          <a:xfrm>
            <a:off x="7391400" y="4283075"/>
            <a:ext cx="360363" cy="36036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56" name="Google Shape;2556;p277"/>
          <p:cNvSpPr/>
          <p:nvPr/>
        </p:nvSpPr>
        <p:spPr>
          <a:xfrm>
            <a:off x="7391400" y="3749676"/>
            <a:ext cx="360363" cy="360363"/>
          </a:xfrm>
          <a:prstGeom prst="ellipse">
            <a:avLst/>
          </a:prstGeom>
          <a:solidFill>
            <a:srgbClr val="80008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57" name="Google Shape;2557;p277"/>
          <p:cNvSpPr/>
          <p:nvPr/>
        </p:nvSpPr>
        <p:spPr>
          <a:xfrm>
            <a:off x="5888038" y="4303713"/>
            <a:ext cx="360362" cy="360362"/>
          </a:xfrm>
          <a:prstGeom prst="ellipse">
            <a:avLst/>
          </a:prstGeom>
          <a:solidFill>
            <a:schemeClr va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58" name="Google Shape;2558;p277"/>
          <p:cNvSpPr/>
          <p:nvPr/>
        </p:nvSpPr>
        <p:spPr>
          <a:xfrm>
            <a:off x="6781802" y="4968875"/>
            <a:ext cx="360363" cy="360363"/>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59" name="Google Shape;2559;p277"/>
          <p:cNvSpPr/>
          <p:nvPr/>
        </p:nvSpPr>
        <p:spPr>
          <a:xfrm>
            <a:off x="6781802" y="3673476"/>
            <a:ext cx="360363" cy="360363"/>
          </a:xfrm>
          <a:prstGeom prst="ellipse">
            <a:avLst/>
          </a:prstGeom>
          <a:solidFill>
            <a:srgbClr val="EE3D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60" name="Google Shape;2560;p277"/>
          <p:cNvSpPr/>
          <p:nvPr/>
        </p:nvSpPr>
        <p:spPr>
          <a:xfrm>
            <a:off x="6096002" y="4816476"/>
            <a:ext cx="360363" cy="360363"/>
          </a:xfrm>
          <a:prstGeom prst="ellipse">
            <a:avLst/>
          </a:prstGeom>
          <a:solidFill>
            <a:srgbClr val="FF00FF"/>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61" name="Google Shape;2561;p277"/>
          <p:cNvSpPr/>
          <p:nvPr/>
        </p:nvSpPr>
        <p:spPr>
          <a:xfrm>
            <a:off x="6096002" y="3749676"/>
            <a:ext cx="360363" cy="360363"/>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62" name="Google Shape;2562;p277"/>
          <p:cNvSpPr/>
          <p:nvPr/>
        </p:nvSpPr>
        <p:spPr>
          <a:xfrm>
            <a:off x="7315201" y="4816476"/>
            <a:ext cx="360363" cy="360363"/>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nvGrpSpPr>
          <p:cNvPr id="2563" name="Google Shape;2563;p277"/>
          <p:cNvGrpSpPr/>
          <p:nvPr/>
        </p:nvGrpSpPr>
        <p:grpSpPr>
          <a:xfrm>
            <a:off x="2819400" y="0"/>
            <a:ext cx="5495925" cy="3048000"/>
            <a:chOff x="1776" y="0"/>
            <a:chExt cx="3462" cy="1920"/>
          </a:xfrm>
        </p:grpSpPr>
        <p:sp>
          <p:nvSpPr>
            <p:cNvPr id="2564" name="Google Shape;2564;p277"/>
            <p:cNvSpPr/>
            <p:nvPr/>
          </p:nvSpPr>
          <p:spPr>
            <a:xfrm>
              <a:off x="1776" y="0"/>
              <a:ext cx="1920" cy="1920"/>
            </a:xfrm>
            <a:prstGeom prst="ellipse">
              <a:avLst/>
            </a:prstGeom>
            <a:solidFill>
              <a:srgbClr val="FFFFFF"/>
            </a:solidFill>
            <a:ln w="57150" cap="flat" cmpd="sng">
              <a:solidFill>
                <a:schemeClr val="dk1"/>
              </a:solidFill>
              <a:prstDash val="solid"/>
              <a:round/>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pic>
          <p:nvPicPr>
            <p:cNvPr id="2565" name="Google Shape;2565;p277" descr="chair-mission-arched-angle-medium-oak-500"/>
            <p:cNvPicPr preferRelativeResize="0"/>
            <p:nvPr/>
          </p:nvPicPr>
          <p:blipFill rotWithShape="1">
            <a:blip r:embed="rId5"/>
            <a:srcRect/>
            <a:stretch>
              <a:fillRect/>
            </a:stretch>
          </p:blipFill>
          <p:spPr>
            <a:xfrm>
              <a:off x="2304" y="192"/>
              <a:ext cx="895" cy="1488"/>
            </a:xfrm>
            <a:prstGeom prst="rect">
              <a:avLst/>
            </a:prstGeom>
            <a:noFill/>
            <a:ln>
              <a:noFill/>
            </a:ln>
          </p:spPr>
        </p:pic>
        <p:sp>
          <p:nvSpPr>
            <p:cNvPr id="2566" name="Google Shape;2566;p277"/>
            <p:cNvSpPr txBox="1"/>
            <p:nvPr/>
          </p:nvSpPr>
          <p:spPr>
            <a:xfrm>
              <a:off x="3531" y="528"/>
              <a:ext cx="1707" cy="6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属肉体的基督徒</a:t>
              </a:r>
              <a:endParaRPr sz="2800" b="1">
                <a:solidFill>
                  <a:srgbClr val="333333"/>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2800" b="1">
                  <a:solidFill>
                    <a:srgbClr val="333333"/>
                  </a:solidFill>
                  <a:latin typeface="Arial" panose="020B0604020202020204"/>
                  <a:ea typeface="Arial" panose="020B0604020202020204"/>
                  <a:cs typeface="Arial" panose="020B0604020202020204"/>
                  <a:sym typeface="Arial" panose="020B0604020202020204"/>
                </a:rPr>
                <a:t>(3:1)</a:t>
              </a:r>
            </a:p>
          </p:txBody>
        </p:sp>
        <p:sp>
          <p:nvSpPr>
            <p:cNvPr id="2567" name="Google Shape;2567;p277"/>
            <p:cNvSpPr/>
            <p:nvPr/>
          </p:nvSpPr>
          <p:spPr>
            <a:xfrm>
              <a:off x="3408" y="672"/>
              <a:ext cx="240" cy="24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68" name="Google Shape;2568;p277"/>
            <p:cNvSpPr/>
            <p:nvPr/>
          </p:nvSpPr>
          <p:spPr>
            <a:xfrm>
              <a:off x="3120" y="432"/>
              <a:ext cx="240" cy="240"/>
            </a:xfrm>
            <a:prstGeom prst="ellipse">
              <a:avLst/>
            </a:prstGeom>
            <a:solidFill>
              <a:srgbClr val="80008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69" name="Google Shape;2569;p277"/>
            <p:cNvSpPr/>
            <p:nvPr/>
          </p:nvSpPr>
          <p:spPr>
            <a:xfrm>
              <a:off x="2016" y="672"/>
              <a:ext cx="336" cy="336"/>
            </a:xfrm>
            <a:prstGeom prst="ellipse">
              <a:avLst/>
            </a:prstGeom>
            <a:solidFill>
              <a:schemeClr va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70" name="Google Shape;2570;p277"/>
            <p:cNvSpPr/>
            <p:nvPr/>
          </p:nvSpPr>
          <p:spPr>
            <a:xfrm>
              <a:off x="2880" y="1488"/>
              <a:ext cx="336" cy="336"/>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71" name="Google Shape;2571;p277"/>
            <p:cNvSpPr/>
            <p:nvPr/>
          </p:nvSpPr>
          <p:spPr>
            <a:xfrm>
              <a:off x="2640" y="48"/>
              <a:ext cx="336" cy="336"/>
            </a:xfrm>
            <a:prstGeom prst="ellipse">
              <a:avLst/>
            </a:prstGeom>
            <a:solidFill>
              <a:srgbClr val="EE3D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72" name="Google Shape;2572;p277"/>
            <p:cNvSpPr/>
            <p:nvPr/>
          </p:nvSpPr>
          <p:spPr>
            <a:xfrm>
              <a:off x="2112" y="432"/>
              <a:ext cx="240" cy="24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73" name="Google Shape;2573;p277"/>
            <p:cNvSpPr/>
            <p:nvPr/>
          </p:nvSpPr>
          <p:spPr>
            <a:xfrm>
              <a:off x="3120" y="1008"/>
              <a:ext cx="192" cy="192"/>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sp>
          <p:nvSpPr>
            <p:cNvPr id="2574" name="Google Shape;2574;p277"/>
            <p:cNvSpPr/>
            <p:nvPr/>
          </p:nvSpPr>
          <p:spPr>
            <a:xfrm>
              <a:off x="2544" y="672"/>
              <a:ext cx="456" cy="405"/>
            </a:xfrm>
            <a:prstGeom prst="rect">
              <a:avLst/>
            </a:prstGeom>
          </p:spPr>
          <p:txBody>
            <a:bodyPr>
              <a:prstTxWarp prst="textPlain">
                <a:avLst/>
              </a:prstTxWarp>
            </a:bodyPr>
            <a:lstStyle/>
            <a:p>
              <a:pPr lvl="0" algn="ctr"/>
              <a:r>
                <a:rPr b="0" i="0">
                  <a:ln w="12700" cap="flat" cmpd="sng">
                    <a:solidFill>
                      <a:srgbClr val="000099"/>
                    </a:solidFill>
                    <a:prstDash val="solid"/>
                    <a:round/>
                    <a:headEnd type="none" w="sm" len="sm"/>
                    <a:tailEnd type="none" w="sm" len="sm"/>
                  </a:ln>
                  <a:solidFill>
                    <a:srgbClr val="33CCFF"/>
                  </a:solidFill>
                  <a:latin typeface="Impact" panose="020B0806030902050204"/>
                </a:rPr>
                <a:t>自我</a:t>
              </a:r>
            </a:p>
          </p:txBody>
        </p:sp>
        <p:pic>
          <p:nvPicPr>
            <p:cNvPr id="2575" name="Google Shape;2575;p277" descr="spirit_dove"/>
            <p:cNvPicPr preferRelativeResize="0"/>
            <p:nvPr/>
          </p:nvPicPr>
          <p:blipFill rotWithShape="1">
            <a:blip r:embed="rId6"/>
            <a:srcRect/>
            <a:stretch>
              <a:fillRect/>
            </a:stretch>
          </p:blipFill>
          <p:spPr>
            <a:xfrm>
              <a:off x="2304" y="1248"/>
              <a:ext cx="576" cy="553"/>
            </a:xfrm>
            <a:prstGeom prst="rect">
              <a:avLst/>
            </a:prstGeom>
            <a:noFill/>
            <a:ln>
              <a:noFill/>
            </a:ln>
          </p:spPr>
        </p:pic>
        <p:sp>
          <p:nvSpPr>
            <p:cNvPr id="2576" name="Google Shape;2576;p277"/>
            <p:cNvSpPr/>
            <p:nvPr/>
          </p:nvSpPr>
          <p:spPr>
            <a:xfrm>
              <a:off x="2160" y="1296"/>
              <a:ext cx="240" cy="240"/>
            </a:xfrm>
            <a:prstGeom prst="ellipse">
              <a:avLst/>
            </a:prstGeom>
            <a:solidFill>
              <a:srgbClr val="FF00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33333"/>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3"/>
                                        </p:tgtEl>
                                        <p:attrNameLst>
                                          <p:attrName>style.visibility</p:attrName>
                                        </p:attrNameLst>
                                      </p:cBhvr>
                                      <p:to>
                                        <p:strVal val="visible"/>
                                      </p:to>
                                    </p:set>
                                    <p:animEffect transition="in" filter="fade">
                                      <p:cBhvr>
                                        <p:cTn id="7" dur="500"/>
                                        <p:tgtEl>
                                          <p:spTgt spid="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pic>
        <p:nvPicPr>
          <p:cNvPr id="2581" name="Google Shape;2581;p278" descr="naked-baby-1a"/>
          <p:cNvPicPr preferRelativeResize="0"/>
          <p:nvPr/>
        </p:nvPicPr>
        <p:blipFill rotWithShape="1">
          <a:blip r:embed="rId3"/>
          <a:srcRect/>
          <a:stretch>
            <a:fillRect/>
          </a:stretch>
        </p:blipFill>
        <p:spPr>
          <a:xfrm>
            <a:off x="0" y="13"/>
            <a:ext cx="9144000" cy="6856413"/>
          </a:xfrm>
          <a:prstGeom prst="rect">
            <a:avLst/>
          </a:prstGeom>
          <a:noFill/>
          <a:ln>
            <a:noFill/>
          </a:ln>
        </p:spPr>
      </p:pic>
      <p:pic>
        <p:nvPicPr>
          <p:cNvPr id="2582" name="Google Shape;2582;p278" descr="99457WCeb_w"/>
          <p:cNvPicPr preferRelativeResize="0"/>
          <p:nvPr/>
        </p:nvPicPr>
        <p:blipFill rotWithShape="1">
          <a:blip r:embed="rId4"/>
          <a:srcRect/>
          <a:stretch>
            <a:fillRect/>
          </a:stretch>
        </p:blipFill>
        <p:spPr>
          <a:xfrm>
            <a:off x="3897326" y="0"/>
            <a:ext cx="5246687" cy="3657600"/>
          </a:xfrm>
          <a:prstGeom prst="rect">
            <a:avLst/>
          </a:prstGeom>
          <a:noFill/>
          <a:ln>
            <a:noFill/>
          </a:ln>
        </p:spPr>
      </p:pic>
      <p:sp>
        <p:nvSpPr>
          <p:cNvPr id="2583" name="Google Shape;2583;p278"/>
          <p:cNvSpPr txBox="1">
            <a:spLocks noGrp="1"/>
          </p:cNvSpPr>
          <p:nvPr>
            <p:ph type="ctrTitle"/>
          </p:nvPr>
        </p:nvSpPr>
        <p:spPr>
          <a:xfrm>
            <a:off x="0" y="5742384"/>
            <a:ext cx="9144000" cy="1143000"/>
          </a:xfrm>
          <a:prstGeom prst="rect">
            <a:avLst/>
          </a:prstGeom>
          <a:solidFill>
            <a:srgbClr val="00000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0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t>“属肉体的” 的意思是 </a:t>
            </a:r>
            <a:br>
              <a:rPr lang="en-US" sz="40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br>
            <a:r>
              <a:rPr lang="en-US" sz="40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t>“随从自己的私欲”</a:t>
            </a:r>
            <a:endParaRPr sz="28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2"/>
                                        </p:tgtEl>
                                        <p:attrNameLst>
                                          <p:attrName>style.visibility</p:attrName>
                                        </p:attrNameLst>
                                      </p:cBhvr>
                                      <p:to>
                                        <p:strVal val="visible"/>
                                      </p:to>
                                    </p:set>
                                    <p:animEffect transition="in" filter="fade">
                                      <p:cBhvr>
                                        <p:cTn id="7" dur="500"/>
                                        <p:tgtEl>
                                          <p:spTgt spid="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279"/>
          <p:cNvSpPr txBox="1">
            <a:spLocks noGrp="1"/>
          </p:cNvSpPr>
          <p:nvPr>
            <p:ph type="title"/>
          </p:nvPr>
        </p:nvSpPr>
        <p:spPr>
          <a:xfrm>
            <a:off x="838200" y="304800"/>
            <a:ext cx="7620000" cy="1143000"/>
          </a:xfrm>
          <a:prstGeom prst="rect">
            <a:avLst/>
          </a:prstGeom>
          <a:noFill/>
          <a:ln>
            <a:noFill/>
          </a:ln>
        </p:spPr>
        <p:txBody>
          <a:bodyPr spcFirstLastPara="1" wrap="square" lIns="91375" tIns="45675" rIns="91375" bIns="45675" anchor="ctr" anchorCtr="0">
            <a:noAutofit/>
          </a:bodyPr>
          <a:lstStyle/>
          <a:p>
            <a:pPr marL="0" marR="0" lvl="0" indent="0" algn="l" rtl="0">
              <a:spcBef>
                <a:spcPts val="0"/>
              </a:spcBef>
              <a:spcAft>
                <a:spcPts val="0"/>
              </a:spcAft>
              <a:buNone/>
            </a:pPr>
            <a:r>
              <a:rPr lang="en-US" sz="4400" b="1"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rPr>
              <a:t>两种属肉体的类型</a:t>
            </a:r>
            <a:endParaRPr sz="4400" b="0" i="0" u="none" strike="noStrike" cap="none">
              <a:solidFill>
                <a:schemeClr val="folHlink"/>
              </a:solidFill>
              <a:latin typeface="Arial Narrow" panose="020B0606020202030204"/>
              <a:ea typeface="Arial Narrow" panose="020B0606020202030204"/>
              <a:cs typeface="Arial Narrow" panose="020B0606020202030204"/>
              <a:sym typeface="Arial Narrow" panose="020B0606020202030204"/>
            </a:endParaRPr>
          </a:p>
        </p:txBody>
      </p:sp>
      <p:pic>
        <p:nvPicPr>
          <p:cNvPr id="2590" name="Google Shape;2590;p279" descr="cry-baby-girl-face"/>
          <p:cNvPicPr preferRelativeResize="0"/>
          <p:nvPr/>
        </p:nvPicPr>
        <p:blipFill rotWithShape="1">
          <a:blip r:embed="rId3"/>
          <a:srcRect/>
          <a:stretch>
            <a:fillRect/>
          </a:stretch>
        </p:blipFill>
        <p:spPr>
          <a:xfrm>
            <a:off x="762013" y="1384313"/>
            <a:ext cx="3357563" cy="4479925"/>
          </a:xfrm>
          <a:prstGeom prst="rect">
            <a:avLst/>
          </a:prstGeom>
          <a:noFill/>
          <a:ln w="57150" cap="flat" cmpd="sng">
            <a:solidFill>
              <a:schemeClr val="dk1"/>
            </a:solidFill>
            <a:prstDash val="solid"/>
            <a:miter lim="800000"/>
            <a:headEnd type="none" w="sm" len="sm"/>
            <a:tailEnd type="none" w="sm" len="sm"/>
          </a:ln>
        </p:spPr>
      </p:pic>
      <p:pic>
        <p:nvPicPr>
          <p:cNvPr id="2591" name="Google Shape;2591;p279" descr="anger"/>
          <p:cNvPicPr preferRelativeResize="0"/>
          <p:nvPr/>
        </p:nvPicPr>
        <p:blipFill rotWithShape="1">
          <a:blip r:embed="rId4"/>
          <a:srcRect/>
          <a:stretch>
            <a:fillRect/>
          </a:stretch>
        </p:blipFill>
        <p:spPr>
          <a:xfrm>
            <a:off x="4916488" y="1371600"/>
            <a:ext cx="3236912" cy="4495800"/>
          </a:xfrm>
          <a:prstGeom prst="rect">
            <a:avLst/>
          </a:prstGeom>
          <a:noFill/>
          <a:ln w="57150" cap="flat" cmpd="sng">
            <a:solidFill>
              <a:schemeClr val="dk1"/>
            </a:solidFill>
            <a:prstDash val="solid"/>
            <a:miter lim="800000"/>
            <a:headEnd type="none" w="sm" len="sm"/>
            <a:tailEnd type="none" w="sm" len="sm"/>
          </a:ln>
        </p:spPr>
      </p:pic>
      <p:sp>
        <p:nvSpPr>
          <p:cNvPr id="2592" name="Google Shape;2592;p279"/>
          <p:cNvSpPr txBox="1"/>
          <p:nvPr/>
        </p:nvSpPr>
        <p:spPr>
          <a:xfrm>
            <a:off x="-20162" y="6019807"/>
            <a:ext cx="4264184" cy="461604"/>
          </a:xfrm>
          <a:prstGeom prst="rect">
            <a:avLst/>
          </a:prstGeom>
          <a:noFill/>
          <a:ln>
            <a:noFill/>
          </a:ln>
        </p:spPr>
        <p:txBody>
          <a:bodyPr spcFirstLastPara="1" wrap="square" lIns="91375" tIns="45675" rIns="91375" bIns="45675" anchor="t" anchorCtr="0">
            <a:noAutofit/>
          </a:bodyPr>
          <a:lstStyle/>
          <a:p>
            <a:pPr marL="0" marR="0" lvl="0" indent="0" algn="l" rtl="0">
              <a:spcBef>
                <a:spcPts val="0"/>
              </a:spcBef>
              <a:spcAft>
                <a:spcPts val="0"/>
              </a:spcAft>
              <a:buNone/>
            </a:pPr>
            <a:r>
              <a:rPr lang="en-US" sz="2400" b="1" i="1">
                <a:solidFill>
                  <a:srgbClr val="333333"/>
                </a:solidFill>
                <a:latin typeface="Arial" panose="020B0604020202020204"/>
                <a:ea typeface="Arial" panose="020B0604020202020204"/>
                <a:cs typeface="Arial" panose="020B0604020202020204"/>
                <a:sym typeface="Arial" panose="020B0604020202020204"/>
              </a:rPr>
              <a:t>Sarkikos, “很血气，” 林前三1</a:t>
            </a:r>
          </a:p>
        </p:txBody>
      </p:sp>
      <p:sp>
        <p:nvSpPr>
          <p:cNvPr id="2593" name="Google Shape;2593;p279"/>
          <p:cNvSpPr txBox="1"/>
          <p:nvPr/>
        </p:nvSpPr>
        <p:spPr>
          <a:xfrm>
            <a:off x="4884891" y="6018375"/>
            <a:ext cx="4724400" cy="461604"/>
          </a:xfrm>
          <a:prstGeom prst="rect">
            <a:avLst/>
          </a:prstGeom>
          <a:noFill/>
          <a:ln>
            <a:noFill/>
          </a:ln>
        </p:spPr>
        <p:txBody>
          <a:bodyPr spcFirstLastPara="1" wrap="square" lIns="91375" tIns="45675" rIns="91375" bIns="45675" anchor="t" anchorCtr="0">
            <a:noAutofit/>
          </a:bodyPr>
          <a:lstStyle/>
          <a:p>
            <a:pPr marL="0" marR="0" lvl="0" indent="0" algn="l" rtl="0">
              <a:spcBef>
                <a:spcPts val="0"/>
              </a:spcBef>
              <a:spcAft>
                <a:spcPts val="0"/>
              </a:spcAft>
              <a:buNone/>
            </a:pPr>
            <a:r>
              <a:rPr lang="en-US" sz="2400" b="1" i="1">
                <a:solidFill>
                  <a:srgbClr val="333333"/>
                </a:solidFill>
                <a:latin typeface="Arial" panose="020B0604020202020204"/>
                <a:ea typeface="Arial" panose="020B0604020202020204"/>
                <a:cs typeface="Arial" panose="020B0604020202020204"/>
                <a:sym typeface="Arial" panose="020B0604020202020204"/>
              </a:rPr>
              <a:t>Sarkinos, “属肉体,” 林前三3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3">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9"/>
        <p:cNvGrpSpPr/>
        <p:nvPr/>
      </p:nvGrpSpPr>
      <p:grpSpPr>
        <a:xfrm>
          <a:off x="0" y="0"/>
          <a:ext cx="0" cy="0"/>
          <a:chOff x="0" y="0"/>
          <a:chExt cx="0" cy="0"/>
        </a:xfrm>
      </p:grpSpPr>
      <p:sp>
        <p:nvSpPr>
          <p:cNvPr id="2600" name="Google Shape;2600;p280"/>
          <p:cNvSpPr/>
          <p:nvPr/>
        </p:nvSpPr>
        <p:spPr>
          <a:xfrm>
            <a:off x="0" y="0"/>
            <a:ext cx="9144000" cy="68580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601" name="Google Shape;2601;p280"/>
          <p:cNvSpPr txBox="1">
            <a:spLocks noGrp="1"/>
          </p:cNvSpPr>
          <p:nvPr>
            <p:ph type="title" idx="4294967295"/>
          </p:nvPr>
        </p:nvSpPr>
        <p:spPr>
          <a:xfrm>
            <a:off x="533400" y="228600"/>
            <a:ext cx="7772400" cy="1143000"/>
          </a:xfrm>
          <a:prstGeom prst="rect">
            <a:avLst/>
          </a:prstGeom>
          <a:noFill/>
          <a:ln>
            <a:noFill/>
          </a:ln>
          <a:effectLst>
            <a:outerShdw blurRad="63500" dist="35921" dir="2700000" algn="ctr" rotWithShape="0">
              <a:srgbClr val="000000"/>
            </a:outerShdw>
          </a:effectLst>
        </p:spPr>
        <p:txBody>
          <a:bodyPr spcFirstLastPara="1" wrap="square" lIns="91375" tIns="45675" rIns="91375" bIns="45675" anchor="ctr" anchorCtr="0">
            <a:noAutofit/>
          </a:bodyPr>
          <a:lstStyle/>
          <a:p>
            <a:pPr marL="0" marR="0" lvl="0" indent="0" algn="ctr" rtl="0">
              <a:spcBef>
                <a:spcPts val="0"/>
              </a:spcBef>
              <a:spcAft>
                <a:spcPts val="0"/>
              </a:spcAft>
              <a:buNone/>
            </a:pPr>
            <a:r>
              <a:rPr lang="en-US" sz="4400" b="1" i="1" u="none" strike="noStrike" cap="none">
                <a:solidFill>
                  <a:schemeClr val="lt1"/>
                </a:solidFill>
                <a:latin typeface="Arial" panose="020B0604020202020204"/>
                <a:ea typeface="Arial" panose="020B0604020202020204"/>
                <a:cs typeface="Arial" panose="020B0604020202020204"/>
                <a:sym typeface="Arial" panose="020B0604020202020204"/>
              </a:rPr>
              <a:t>来自肉体的建议…</a:t>
            </a:r>
            <a:endParaRPr sz="4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602" name="Google Shape;2602;p280"/>
          <p:cNvSpPr/>
          <p:nvPr/>
        </p:nvSpPr>
        <p:spPr>
          <a:xfrm>
            <a:off x="228600" y="2057400"/>
            <a:ext cx="8001000" cy="1828800"/>
          </a:xfrm>
          <a:prstGeom prst="rect">
            <a:avLst/>
          </a:prstGeom>
        </p:spPr>
        <p:txBody>
          <a:bodyPr>
            <a:prstTxWarp prst="textPlain">
              <a:avLst/>
            </a:prstTxWarp>
          </a:bodyPr>
          <a:lstStyle/>
          <a:p>
            <a:pPr lvl="0" algn="ctr"/>
            <a:r>
              <a:rPr b="0" i="0">
                <a:ln w="12700" cap="flat" cmpd="sng">
                  <a:solidFill>
                    <a:srgbClr val="000099"/>
                  </a:solidFill>
                  <a:prstDash val="solid"/>
                  <a:round/>
                  <a:headEnd type="none" w="sm" len="sm"/>
                  <a:tailEnd type="none" w="sm" len="sm"/>
                </a:ln>
                <a:solidFill>
                  <a:srgbClr val="33CCFF"/>
                </a:solidFill>
                <a:latin typeface="Impact" panose="020B0806030902050204"/>
              </a:rPr>
              <a:t>你要注意的 #1</a:t>
            </a:r>
          </a:p>
        </p:txBody>
      </p:sp>
      <p:sp>
        <p:nvSpPr>
          <p:cNvPr id="2603" name="Google Shape;2603;p280"/>
          <p:cNvSpPr/>
          <p:nvPr/>
        </p:nvSpPr>
        <p:spPr>
          <a:xfrm>
            <a:off x="533400" y="4495801"/>
            <a:ext cx="6553200" cy="1981200"/>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Black" panose="020B0A04020102020204"/>
              </a:rPr>
              <a:t>你今天应该休息一下</a:t>
            </a:r>
            <a:b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Black" panose="020B0A04020102020204"/>
              </a:rPr>
            </a:b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Black" panose="020B0A04020102020204"/>
              </a:rPr>
              <a:t>起来去一趟麦当劳吧...</a:t>
            </a:r>
          </a:p>
        </p:txBody>
      </p:sp>
      <p:pic>
        <p:nvPicPr>
          <p:cNvPr id="2604" name="Google Shape;2604;p280" descr="macdonalds"/>
          <p:cNvPicPr preferRelativeResize="0"/>
          <p:nvPr/>
        </p:nvPicPr>
        <p:blipFill rotWithShape="1">
          <a:blip r:embed="rId3"/>
          <a:srcRect/>
          <a:stretch>
            <a:fillRect/>
          </a:stretch>
        </p:blipFill>
        <p:spPr>
          <a:xfrm>
            <a:off x="7264400" y="5181600"/>
            <a:ext cx="1879600" cy="144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2"/>
                                        </p:tgtEl>
                                        <p:attrNameLst>
                                          <p:attrName>style.visibility</p:attrName>
                                        </p:attrNameLst>
                                      </p:cBhvr>
                                      <p:to>
                                        <p:strVal val="visible"/>
                                      </p:to>
                                    </p:set>
                                    <p:animEffect transition="in" filter="fade">
                                      <p:cBhvr>
                                        <p:cTn id="7" dur="1"/>
                                        <p:tgtEl>
                                          <p:spTgt spid="2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3"/>
                                        </p:tgtEl>
                                        <p:attrNameLst>
                                          <p:attrName>style.visibility</p:attrName>
                                        </p:attrNameLst>
                                      </p:cBhvr>
                                      <p:to>
                                        <p:strVal val="visible"/>
                                      </p:to>
                                    </p:set>
                                    <p:animEffect transition="in" filter="fade">
                                      <p:cBhvr>
                                        <p:cTn id="12" dur="1"/>
                                        <p:tgtEl>
                                          <p:spTgt spid="260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9"/>
        <p:cNvGrpSpPr/>
        <p:nvPr/>
      </p:nvGrpSpPr>
      <p:grpSpPr>
        <a:xfrm>
          <a:off x="0" y="0"/>
          <a:ext cx="0" cy="0"/>
          <a:chOff x="0" y="0"/>
          <a:chExt cx="0" cy="0"/>
        </a:xfrm>
      </p:grpSpPr>
      <p:pic>
        <p:nvPicPr>
          <p:cNvPr id="2610" name="Google Shape;2610;p281" descr="040 AscottMall"/>
          <p:cNvPicPr preferRelativeResize="0"/>
          <p:nvPr/>
        </p:nvPicPr>
        <p:blipFill rotWithShape="1">
          <a:blip r:embed="rId3"/>
          <a:srcRect/>
          <a:stretch>
            <a:fillRect/>
          </a:stretch>
        </p:blipFill>
        <p:spPr>
          <a:xfrm>
            <a:off x="0" y="1039826"/>
            <a:ext cx="9144000" cy="5818187"/>
          </a:xfrm>
          <a:prstGeom prst="rect">
            <a:avLst/>
          </a:prstGeom>
          <a:noFill/>
          <a:ln>
            <a:noFill/>
          </a:ln>
        </p:spPr>
      </p:pic>
      <p:sp>
        <p:nvSpPr>
          <p:cNvPr id="2611" name="Google Shape;2611;p281"/>
          <p:cNvSpPr txBox="1">
            <a:spLocks noGrp="1"/>
          </p:cNvSpPr>
          <p:nvPr>
            <p:ph type="ctrTitle"/>
          </p:nvPr>
        </p:nvSpPr>
        <p:spPr>
          <a:xfrm>
            <a:off x="0" y="0"/>
            <a:ext cx="9144000" cy="1143000"/>
          </a:xfrm>
          <a:prstGeom prst="rect">
            <a:avLst/>
          </a:prstGeom>
          <a:no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“一切以自我为中心” = 赤裸裸地随从己欲 </a:t>
            </a:r>
            <a:endParaRPr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6"/>
        <p:cNvGrpSpPr/>
        <p:nvPr/>
      </p:nvGrpSpPr>
      <p:grpSpPr>
        <a:xfrm>
          <a:off x="0" y="0"/>
          <a:ext cx="0" cy="0"/>
          <a:chOff x="0" y="0"/>
          <a:chExt cx="0" cy="0"/>
        </a:xfrm>
      </p:grpSpPr>
      <p:pic>
        <p:nvPicPr>
          <p:cNvPr id="2617" name="Google Shape;2617;p282" descr="carnal"/>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618" name="Google Shape;2618;p282"/>
          <p:cNvSpPr txBox="1">
            <a:spLocks noGrp="1"/>
          </p:cNvSpPr>
          <p:nvPr>
            <p:ph type="ctrTitle"/>
          </p:nvPr>
        </p:nvSpPr>
        <p:spPr>
          <a:xfrm>
            <a:off x="0" y="0"/>
            <a:ext cx="4114800" cy="1905000"/>
          </a:xfrm>
          <a:prstGeom prst="rect">
            <a:avLst/>
          </a:prstGeom>
          <a:noFill/>
          <a:ln>
            <a:noFill/>
          </a:ln>
        </p:spPr>
        <p:txBody>
          <a:bodyPr spcFirstLastPara="1" wrap="square" lIns="91375" tIns="45675" rIns="91375" bIns="45675" anchor="ctr" anchorCtr="0">
            <a:noAutofit/>
          </a:bodyPr>
          <a:lstStyle/>
          <a:p>
            <a:pPr marL="0" marR="0" lvl="0" indent="0" algn="l" rtl="0">
              <a:spcBef>
                <a:spcPts val="0"/>
              </a:spcBef>
              <a:spcAft>
                <a:spcPts val="0"/>
              </a:spcAft>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属肉体 </a:t>
            </a:r>
            <a:b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自私</a:t>
            </a:r>
            <a:endParaRPr sz="5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619" name="Google Shape;2619;p282"/>
          <p:cNvSpPr/>
          <p:nvPr/>
        </p:nvSpPr>
        <p:spPr>
          <a:xfrm>
            <a:off x="3905250" y="-98424"/>
            <a:ext cx="854075" cy="7100888"/>
          </a:xfrm>
          <a:custGeom>
            <a:avLst/>
            <a:gdLst/>
            <a:ahLst/>
            <a:cxnLst/>
            <a:rect l="l" t="t" r="r" b="b"/>
            <a:pathLst>
              <a:path w="538" h="4473" extrusionOk="0">
                <a:moveTo>
                  <a:pt x="227" y="0"/>
                </a:moveTo>
                <a:cubicBezTo>
                  <a:pt x="201" y="40"/>
                  <a:pt x="190" y="56"/>
                  <a:pt x="235" y="85"/>
                </a:cubicBezTo>
                <a:cubicBezTo>
                  <a:pt x="205" y="132"/>
                  <a:pt x="201" y="127"/>
                  <a:pt x="212" y="186"/>
                </a:cubicBezTo>
                <a:cubicBezTo>
                  <a:pt x="209" y="196"/>
                  <a:pt x="208" y="207"/>
                  <a:pt x="204" y="217"/>
                </a:cubicBezTo>
                <a:cubicBezTo>
                  <a:pt x="200" y="225"/>
                  <a:pt x="183" y="232"/>
                  <a:pt x="188" y="241"/>
                </a:cubicBezTo>
                <a:cubicBezTo>
                  <a:pt x="193" y="250"/>
                  <a:pt x="209" y="246"/>
                  <a:pt x="220" y="248"/>
                </a:cubicBezTo>
                <a:cubicBezTo>
                  <a:pt x="242" y="251"/>
                  <a:pt x="266" y="253"/>
                  <a:pt x="289" y="256"/>
                </a:cubicBezTo>
                <a:cubicBezTo>
                  <a:pt x="286" y="269"/>
                  <a:pt x="291" y="285"/>
                  <a:pt x="282" y="295"/>
                </a:cubicBezTo>
                <a:cubicBezTo>
                  <a:pt x="270" y="306"/>
                  <a:pt x="235" y="311"/>
                  <a:pt x="235" y="311"/>
                </a:cubicBezTo>
                <a:cubicBezTo>
                  <a:pt x="230" y="334"/>
                  <a:pt x="225" y="357"/>
                  <a:pt x="220" y="380"/>
                </a:cubicBezTo>
                <a:cubicBezTo>
                  <a:pt x="210" y="419"/>
                  <a:pt x="188" y="497"/>
                  <a:pt x="188" y="497"/>
                </a:cubicBezTo>
                <a:cubicBezTo>
                  <a:pt x="181" y="583"/>
                  <a:pt x="168" y="593"/>
                  <a:pt x="204" y="668"/>
                </a:cubicBezTo>
                <a:cubicBezTo>
                  <a:pt x="224" y="710"/>
                  <a:pt x="250" y="750"/>
                  <a:pt x="274" y="792"/>
                </a:cubicBezTo>
                <a:cubicBezTo>
                  <a:pt x="281" y="805"/>
                  <a:pt x="297" y="831"/>
                  <a:pt x="297" y="831"/>
                </a:cubicBezTo>
                <a:cubicBezTo>
                  <a:pt x="299" y="846"/>
                  <a:pt x="298" y="863"/>
                  <a:pt x="305" y="877"/>
                </a:cubicBezTo>
                <a:cubicBezTo>
                  <a:pt x="309" y="885"/>
                  <a:pt x="325" y="883"/>
                  <a:pt x="328" y="893"/>
                </a:cubicBezTo>
                <a:cubicBezTo>
                  <a:pt x="335" y="925"/>
                  <a:pt x="289" y="1001"/>
                  <a:pt x="282" y="1017"/>
                </a:cubicBezTo>
                <a:cubicBezTo>
                  <a:pt x="254" y="1069"/>
                  <a:pt x="223" y="1118"/>
                  <a:pt x="188" y="1165"/>
                </a:cubicBezTo>
                <a:cubicBezTo>
                  <a:pt x="211" y="1170"/>
                  <a:pt x="234" y="1175"/>
                  <a:pt x="258" y="1180"/>
                </a:cubicBezTo>
                <a:cubicBezTo>
                  <a:pt x="304" y="1188"/>
                  <a:pt x="398" y="1204"/>
                  <a:pt x="398" y="1204"/>
                </a:cubicBezTo>
                <a:cubicBezTo>
                  <a:pt x="442" y="1292"/>
                  <a:pt x="400" y="1301"/>
                  <a:pt x="352" y="1367"/>
                </a:cubicBezTo>
                <a:cubicBezTo>
                  <a:pt x="304" y="1431"/>
                  <a:pt x="267" y="1504"/>
                  <a:pt x="220" y="1569"/>
                </a:cubicBezTo>
                <a:cubicBezTo>
                  <a:pt x="0" y="1865"/>
                  <a:pt x="131" y="1670"/>
                  <a:pt x="64" y="1771"/>
                </a:cubicBezTo>
                <a:cubicBezTo>
                  <a:pt x="111" y="1801"/>
                  <a:pt x="175" y="1809"/>
                  <a:pt x="227" y="1833"/>
                </a:cubicBezTo>
                <a:cubicBezTo>
                  <a:pt x="283" y="1858"/>
                  <a:pt x="212" y="1836"/>
                  <a:pt x="282" y="1879"/>
                </a:cubicBezTo>
                <a:cubicBezTo>
                  <a:pt x="333" y="1910"/>
                  <a:pt x="472" y="1935"/>
                  <a:pt x="538" y="1949"/>
                </a:cubicBezTo>
                <a:cubicBezTo>
                  <a:pt x="431" y="2098"/>
                  <a:pt x="372" y="2283"/>
                  <a:pt x="289" y="2446"/>
                </a:cubicBezTo>
                <a:cubicBezTo>
                  <a:pt x="299" y="2448"/>
                  <a:pt x="313" y="2445"/>
                  <a:pt x="320" y="2454"/>
                </a:cubicBezTo>
                <a:cubicBezTo>
                  <a:pt x="324" y="2460"/>
                  <a:pt x="316" y="2469"/>
                  <a:pt x="313" y="2477"/>
                </a:cubicBezTo>
                <a:cubicBezTo>
                  <a:pt x="293" y="2516"/>
                  <a:pt x="278" y="2526"/>
                  <a:pt x="251" y="2563"/>
                </a:cubicBezTo>
                <a:cubicBezTo>
                  <a:pt x="191" y="2640"/>
                  <a:pt x="119" y="2708"/>
                  <a:pt x="64" y="2788"/>
                </a:cubicBezTo>
                <a:cubicBezTo>
                  <a:pt x="100" y="2798"/>
                  <a:pt x="135" y="2816"/>
                  <a:pt x="173" y="2819"/>
                </a:cubicBezTo>
                <a:cubicBezTo>
                  <a:pt x="245" y="2824"/>
                  <a:pt x="317" y="2811"/>
                  <a:pt x="390" y="2811"/>
                </a:cubicBezTo>
                <a:cubicBezTo>
                  <a:pt x="405" y="2811"/>
                  <a:pt x="421" y="2816"/>
                  <a:pt x="437" y="2819"/>
                </a:cubicBezTo>
                <a:cubicBezTo>
                  <a:pt x="470" y="2836"/>
                  <a:pt x="502" y="2837"/>
                  <a:pt x="538" y="2850"/>
                </a:cubicBezTo>
                <a:cubicBezTo>
                  <a:pt x="505" y="3022"/>
                  <a:pt x="401" y="3173"/>
                  <a:pt x="313" y="3324"/>
                </a:cubicBezTo>
                <a:cubicBezTo>
                  <a:pt x="341" y="3326"/>
                  <a:pt x="511" y="3344"/>
                  <a:pt x="515" y="3347"/>
                </a:cubicBezTo>
                <a:cubicBezTo>
                  <a:pt x="517" y="3349"/>
                  <a:pt x="481" y="3477"/>
                  <a:pt x="476" y="3495"/>
                </a:cubicBezTo>
                <a:cubicBezTo>
                  <a:pt x="504" y="3576"/>
                  <a:pt x="483" y="3630"/>
                  <a:pt x="414" y="3666"/>
                </a:cubicBezTo>
                <a:cubicBezTo>
                  <a:pt x="260" y="3915"/>
                  <a:pt x="437" y="3641"/>
                  <a:pt x="289" y="3836"/>
                </a:cubicBezTo>
                <a:cubicBezTo>
                  <a:pt x="224" y="3920"/>
                  <a:pt x="280" y="3880"/>
                  <a:pt x="227" y="3914"/>
                </a:cubicBezTo>
                <a:cubicBezTo>
                  <a:pt x="218" y="3940"/>
                  <a:pt x="213" y="3936"/>
                  <a:pt x="235" y="3961"/>
                </a:cubicBezTo>
                <a:cubicBezTo>
                  <a:pt x="249" y="3977"/>
                  <a:pt x="282" y="4007"/>
                  <a:pt x="282" y="4007"/>
                </a:cubicBezTo>
                <a:cubicBezTo>
                  <a:pt x="272" y="4138"/>
                  <a:pt x="245" y="4265"/>
                  <a:pt x="150" y="4365"/>
                </a:cubicBezTo>
                <a:cubicBezTo>
                  <a:pt x="159" y="4396"/>
                  <a:pt x="177" y="4400"/>
                  <a:pt x="204" y="4419"/>
                </a:cubicBezTo>
                <a:cubicBezTo>
                  <a:pt x="237" y="4468"/>
                  <a:pt x="221" y="4451"/>
                  <a:pt x="243" y="4473"/>
                </a:cubicBezTo>
              </a:path>
            </a:pathLst>
          </a:custGeom>
          <a:noFill/>
          <a:ln w="76200" cap="flat" cmpd="sng">
            <a:solidFill>
              <a:srgbClr val="FF0000"/>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620" name="Google Shape;2620;p282"/>
          <p:cNvSpPr/>
          <p:nvPr/>
        </p:nvSpPr>
        <p:spPr>
          <a:xfrm>
            <a:off x="0" y="2286000"/>
            <a:ext cx="4114800" cy="4572000"/>
          </a:xfrm>
          <a:prstGeom prst="rect">
            <a:avLst/>
          </a:prstGeom>
          <a:noFill/>
          <a:ln>
            <a:noFill/>
          </a:ln>
        </p:spPr>
        <p:txBody>
          <a:bodyPr spcFirstLastPara="1" wrap="square" lIns="91375" tIns="45675" rIns="91375" bIns="45675" anchor="t" anchorCtr="0">
            <a:noAutofit/>
          </a:bodyPr>
          <a:lstStyle/>
          <a:p>
            <a:pPr marL="477520" marR="0" lvl="0" indent="-477520" algn="l" rtl="0">
              <a:spcBef>
                <a:spcPts val="0"/>
              </a:spcBef>
              <a:spcAft>
                <a:spcPts val="0"/>
              </a:spcAft>
              <a:buClr>
                <a:srgbClr val="FFFFFF"/>
              </a:buClr>
              <a:buSzPts val="3600"/>
              <a:buFont typeface="Arial" panose="020B0604020202020204"/>
              <a:buChar char="•"/>
            </a:pPr>
            <a:r>
              <a:rPr lang="en-US" sz="3600" b="1">
                <a:solidFill>
                  <a:srgbClr val="FFFFFF"/>
                </a:solidFill>
                <a:latin typeface="Arial" panose="020B0604020202020204"/>
                <a:ea typeface="Arial" panose="020B0604020202020204"/>
                <a:cs typeface="Arial" panose="020B0604020202020204"/>
                <a:sym typeface="Arial" panose="020B0604020202020204"/>
              </a:rPr>
              <a:t>不能理解神的奥秘 (3:2)</a:t>
            </a:r>
          </a:p>
          <a:p>
            <a:pPr marL="477520" marR="0" lvl="0" indent="-477520" algn="l" rtl="0">
              <a:spcBef>
                <a:spcPts val="720"/>
              </a:spcBef>
              <a:spcAft>
                <a:spcPts val="0"/>
              </a:spcAft>
              <a:buClr>
                <a:srgbClr val="FFFFFF"/>
              </a:buClr>
              <a:buSzPts val="3600"/>
              <a:buFont typeface="Arial" panose="020B0604020202020204"/>
              <a:buChar char="•"/>
            </a:pPr>
            <a:r>
              <a:rPr lang="en-US" sz="3600" b="1">
                <a:solidFill>
                  <a:srgbClr val="FFFFFF"/>
                </a:solidFill>
                <a:latin typeface="Arial" panose="020B0604020202020204"/>
                <a:ea typeface="Arial" panose="020B0604020202020204"/>
                <a:cs typeface="Arial" panose="020B0604020202020204"/>
                <a:sym typeface="Arial" panose="020B0604020202020204"/>
              </a:rPr>
              <a:t>争权夺利 (3:3)</a:t>
            </a:r>
          </a:p>
          <a:p>
            <a:pPr marL="477520" marR="0" lvl="0" indent="-477520" algn="l" rtl="0">
              <a:spcBef>
                <a:spcPts val="720"/>
              </a:spcBef>
              <a:spcAft>
                <a:spcPts val="0"/>
              </a:spcAft>
              <a:buClr>
                <a:srgbClr val="FFFFFF"/>
              </a:buClr>
              <a:buSzPts val="3600"/>
              <a:buFont typeface="Arial" panose="020B0604020202020204"/>
              <a:buChar char="•"/>
            </a:pPr>
            <a:r>
              <a:rPr lang="en-US" sz="3600" b="1">
                <a:solidFill>
                  <a:srgbClr val="FFFFFF"/>
                </a:solidFill>
                <a:latin typeface="Arial" panose="020B0604020202020204"/>
                <a:ea typeface="Arial" panose="020B0604020202020204"/>
                <a:cs typeface="Arial" panose="020B0604020202020204"/>
                <a:sym typeface="Arial" panose="020B0604020202020204"/>
              </a:rPr>
              <a:t>分门结党 (3:4)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9"/>
                                        </p:tgtEl>
                                        <p:attrNameLst>
                                          <p:attrName>style.visibility</p:attrName>
                                        </p:attrNameLst>
                                      </p:cBhvr>
                                      <p:to>
                                        <p:strVal val="visible"/>
                                      </p:to>
                                    </p:set>
                                    <p:animEffect transition="in" filter="fade">
                                      <p:cBhvr>
                                        <p:cTn id="7" dur="500"/>
                                        <p:tgtEl>
                                          <p:spTgt spid="26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2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2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pic>
        <p:nvPicPr>
          <p:cNvPr id="2625" name="Google Shape;2625;p283" descr="Drunk"/>
          <p:cNvPicPr preferRelativeResize="0"/>
          <p:nvPr/>
        </p:nvPicPr>
        <p:blipFill rotWithShape="1">
          <a:blip r:embed="rId3"/>
          <a:srcRect/>
          <a:stretch>
            <a:fillRect/>
          </a:stretch>
        </p:blipFill>
        <p:spPr>
          <a:xfrm>
            <a:off x="4572000" y="0"/>
            <a:ext cx="4572000" cy="3429000"/>
          </a:xfrm>
          <a:prstGeom prst="rect">
            <a:avLst/>
          </a:prstGeom>
          <a:noFill/>
          <a:ln>
            <a:noFill/>
          </a:ln>
        </p:spPr>
      </p:pic>
      <p:pic>
        <p:nvPicPr>
          <p:cNvPr id="2626" name="Google Shape;2626;p283" descr="annisa_looking_drunk"/>
          <p:cNvPicPr preferRelativeResize="0"/>
          <p:nvPr/>
        </p:nvPicPr>
        <p:blipFill rotWithShape="1">
          <a:blip r:embed="rId4"/>
          <a:srcRect/>
          <a:stretch>
            <a:fillRect/>
          </a:stretch>
        </p:blipFill>
        <p:spPr>
          <a:xfrm>
            <a:off x="0" y="0"/>
            <a:ext cx="4572000" cy="3429000"/>
          </a:xfrm>
          <a:prstGeom prst="rect">
            <a:avLst/>
          </a:prstGeom>
          <a:noFill/>
          <a:ln>
            <a:noFill/>
          </a:ln>
        </p:spPr>
      </p:pic>
      <p:sp>
        <p:nvSpPr>
          <p:cNvPr id="2627" name="Google Shape;2627;p283"/>
          <p:cNvSpPr txBox="1">
            <a:spLocks noGrp="1"/>
          </p:cNvSpPr>
          <p:nvPr>
            <p:ph type="title" idx="4294967295"/>
          </p:nvPr>
        </p:nvSpPr>
        <p:spPr>
          <a:xfrm>
            <a:off x="1066800" y="381000"/>
            <a:ext cx="7772400" cy="533400"/>
          </a:xfrm>
          <a:prstGeom prst="rect">
            <a:avLst/>
          </a:prstGeom>
          <a:noFill/>
          <a:ln>
            <a:noFill/>
          </a:ln>
          <a:effectLst>
            <a:outerShdw blurRad="63500" dist="35921" dir="2700000" algn="ctr"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1"/>
                </a:solidFill>
                <a:latin typeface="Arial" panose="020B0604020202020204"/>
                <a:ea typeface="Arial" panose="020B0604020202020204"/>
                <a:cs typeface="Arial" panose="020B0604020202020204"/>
                <a:sym typeface="Arial" panose="020B0604020202020204"/>
              </a:rPr>
              <a:t>当人喝醉了…</a:t>
            </a:r>
          </a:p>
        </p:txBody>
      </p:sp>
      <p:pic>
        <p:nvPicPr>
          <p:cNvPr id="2628" name="Google Shape;2628;p283" descr="drunk_squirrel"/>
          <p:cNvPicPr preferRelativeResize="0"/>
          <p:nvPr/>
        </p:nvPicPr>
        <p:blipFill rotWithShape="1">
          <a:blip r:embed="rId5"/>
          <a:srcRect/>
          <a:stretch>
            <a:fillRect/>
          </a:stretch>
        </p:blipFill>
        <p:spPr>
          <a:xfrm>
            <a:off x="4572000" y="3430588"/>
            <a:ext cx="4572000" cy="3427412"/>
          </a:xfrm>
          <a:prstGeom prst="rect">
            <a:avLst/>
          </a:prstGeom>
          <a:noFill/>
          <a:ln>
            <a:noFill/>
          </a:ln>
        </p:spPr>
      </p:pic>
      <p:pic>
        <p:nvPicPr>
          <p:cNvPr id="2629" name="Google Shape;2629;p283" descr="drunk at urinal"/>
          <p:cNvPicPr preferRelativeResize="0"/>
          <p:nvPr/>
        </p:nvPicPr>
        <p:blipFill rotWithShape="1">
          <a:blip r:embed="rId6"/>
          <a:srcRect/>
          <a:stretch>
            <a:fillRect/>
          </a:stretch>
        </p:blipFill>
        <p:spPr>
          <a:xfrm>
            <a:off x="0" y="3425825"/>
            <a:ext cx="4572000" cy="343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6"/>
                                        </p:tgtEl>
                                        <p:attrNameLst>
                                          <p:attrName>style.visibility</p:attrName>
                                        </p:attrNameLst>
                                      </p:cBhvr>
                                      <p:to>
                                        <p:strVal val="visible"/>
                                      </p:to>
                                    </p:set>
                                    <p:animEffect transition="in" filter="fade">
                                      <p:cBhvr>
                                        <p:cTn id="7" dur="500"/>
                                        <p:tgtEl>
                                          <p:spTgt spid="26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25"/>
                                        </p:tgtEl>
                                        <p:attrNameLst>
                                          <p:attrName>style.visibility</p:attrName>
                                        </p:attrNameLst>
                                      </p:cBhvr>
                                      <p:to>
                                        <p:strVal val="visible"/>
                                      </p:to>
                                    </p:set>
                                    <p:animEffect transition="in" filter="fade">
                                      <p:cBhvr>
                                        <p:cTn id="11" dur="500"/>
                                        <p:tgtEl>
                                          <p:spTgt spid="26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29"/>
                                        </p:tgtEl>
                                        <p:attrNameLst>
                                          <p:attrName>style.visibility</p:attrName>
                                        </p:attrNameLst>
                                      </p:cBhvr>
                                      <p:to>
                                        <p:strVal val="visible"/>
                                      </p:to>
                                    </p:set>
                                    <p:animEffect transition="in" filter="fade">
                                      <p:cBhvr>
                                        <p:cTn id="16" dur="500"/>
                                        <p:tgtEl>
                                          <p:spTgt spid="26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28"/>
                                        </p:tgtEl>
                                        <p:attrNameLst>
                                          <p:attrName>style.visibility</p:attrName>
                                        </p:attrNameLst>
                                      </p:cBhvr>
                                      <p:to>
                                        <p:strVal val="visible"/>
                                      </p:to>
                                    </p:set>
                                    <p:animEffect transition="in" filter="fade">
                                      <p:cBhvr>
                                        <p:cTn id="21" dur="500"/>
                                        <p:tgtEl>
                                          <p:spTgt spid="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284"/>
          <p:cNvSpPr/>
          <p:nvPr/>
        </p:nvSpPr>
        <p:spPr>
          <a:xfrm>
            <a:off x="0" y="0"/>
            <a:ext cx="9144000" cy="6858000"/>
          </a:xfrm>
          <a:prstGeom prst="rect">
            <a:avLst/>
          </a:prstGeom>
          <a:gradFill>
            <a:gsLst>
              <a:gs pos="0">
                <a:srgbClr val="0000FF"/>
              </a:gs>
              <a:gs pos="100000">
                <a:srgbClr val="000076"/>
              </a:gs>
            </a:gsLst>
            <a:path path="circle">
              <a:fillToRect l="50000" t="50000" r="50000" b="50000"/>
            </a:path>
            <a:tileRect/>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35" name="Google Shape;2635;p284"/>
          <p:cNvSpPr txBox="1"/>
          <p:nvPr/>
        </p:nvSpPr>
        <p:spPr>
          <a:xfrm>
            <a:off x="228600" y="1844675"/>
            <a:ext cx="3657600" cy="107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MS PGothic" panose="020B0600070205080204" charset="-128"/>
                <a:ea typeface="MS PGothic" panose="020B0600070205080204" charset="-128"/>
                <a:cs typeface="MS PGothic" panose="020B0600070205080204" charset="-128"/>
                <a:sym typeface="MS PGothic" panose="020B0600070205080204" charset="-128"/>
              </a:rPr>
              <a:t>不 要 醉 酒 ， 酒 能 使 人 放 荡； </a:t>
            </a:r>
            <a:endParaRPr sz="32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grpSp>
        <p:nvGrpSpPr>
          <p:cNvPr id="2636" name="Google Shape;2636;p284"/>
          <p:cNvGrpSpPr/>
          <p:nvPr/>
        </p:nvGrpSpPr>
        <p:grpSpPr>
          <a:xfrm>
            <a:off x="3962400" y="0"/>
            <a:ext cx="5181600" cy="4165600"/>
            <a:chOff x="2496" y="0"/>
            <a:chExt cx="3264" cy="2624"/>
          </a:xfrm>
        </p:grpSpPr>
        <p:pic>
          <p:nvPicPr>
            <p:cNvPr id="2637" name="Google Shape;2637;p284" descr="spiritofprayer"/>
            <p:cNvPicPr preferRelativeResize="0"/>
            <p:nvPr/>
          </p:nvPicPr>
          <p:blipFill rotWithShape="1">
            <a:blip r:embed="rId3"/>
            <a:srcRect/>
            <a:stretch>
              <a:fillRect/>
            </a:stretch>
          </p:blipFill>
          <p:spPr>
            <a:xfrm>
              <a:off x="2496" y="0"/>
              <a:ext cx="3264" cy="2624"/>
            </a:xfrm>
            <a:prstGeom prst="rect">
              <a:avLst/>
            </a:prstGeom>
            <a:noFill/>
            <a:ln>
              <a:noFill/>
            </a:ln>
          </p:spPr>
        </p:pic>
        <p:sp>
          <p:nvSpPr>
            <p:cNvPr id="2638" name="Google Shape;2638;p284"/>
            <p:cNvSpPr txBox="1"/>
            <p:nvPr/>
          </p:nvSpPr>
          <p:spPr>
            <a:xfrm>
              <a:off x="3016" y="1162"/>
              <a:ext cx="2744" cy="368"/>
            </a:xfrm>
            <a:prstGeom prst="rect">
              <a:avLst/>
            </a:prstGeom>
            <a:noFill/>
            <a:ln>
              <a:noFill/>
            </a:ln>
            <a:effectLst>
              <a:outerShdw dist="35921" dir="2700000" algn="ctr" rotWithShape="0">
                <a:srgbClr val="80808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MS PGothic" panose="020B0600070205080204" charset="-128"/>
                  <a:ea typeface="MS PGothic" panose="020B0600070205080204" charset="-128"/>
                  <a:cs typeface="MS PGothic" panose="020B0600070205080204" charset="-128"/>
                  <a:sym typeface="MS PGothic" panose="020B0600070205080204" charset="-128"/>
                </a:rPr>
                <a:t>乃 要 被 圣 灵 充 满 。</a:t>
              </a:r>
              <a:endParaRPr sz="32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2639" name="Google Shape;2639;p284"/>
          <p:cNvGrpSpPr/>
          <p:nvPr/>
        </p:nvGrpSpPr>
        <p:grpSpPr>
          <a:xfrm>
            <a:off x="0" y="4114800"/>
            <a:ext cx="8991600" cy="2743200"/>
            <a:chOff x="0" y="2592"/>
            <a:chExt cx="5664" cy="1728"/>
          </a:xfrm>
        </p:grpSpPr>
        <p:sp>
          <p:nvSpPr>
            <p:cNvPr id="2640" name="Google Shape;2640;p284"/>
            <p:cNvSpPr txBox="1"/>
            <p:nvPr/>
          </p:nvSpPr>
          <p:spPr>
            <a:xfrm>
              <a:off x="1440" y="2640"/>
              <a:ext cx="4224" cy="1299"/>
            </a:xfrm>
            <a:prstGeom prst="rect">
              <a:avLst/>
            </a:prstGeom>
            <a:noFill/>
            <a:ln>
              <a:noFill/>
            </a:ln>
            <a:effectLst>
              <a:outerShdw dist="35921" dir="2700000" algn="ctr" rotWithShape="0">
                <a:srgbClr val="80808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FFFF"/>
                  </a:solidFill>
                  <a:latin typeface="MS PGothic" panose="020B0600070205080204" charset="-128"/>
                  <a:ea typeface="MS PGothic" panose="020B0600070205080204" charset="-128"/>
                  <a:cs typeface="MS PGothic" panose="020B0600070205080204" charset="-128"/>
                  <a:sym typeface="MS PGothic" panose="020B0600070205080204" charset="-128"/>
                </a:rPr>
                <a:t>当 用 诗 章 、 颂 词 、 灵 歌 、 彼 此 对 说 ， 口 唱 心 和 的 赞 美 主 。</a:t>
              </a:r>
              <a:r>
                <a:rPr lang="en-US" sz="3200" b="1">
                  <a:solidFill>
                    <a:srgbClr val="FFFFFF"/>
                  </a:solidFill>
                  <a:latin typeface="MS PGothic" panose="020B0600070205080204" charset="-128"/>
                  <a:ea typeface="MS PGothic" panose="020B0600070205080204" charset="-128"/>
                  <a:cs typeface="MS PGothic" panose="020B0600070205080204" charset="-128"/>
                  <a:sym typeface="MS PGothic" panose="020B0600070205080204" charset="-128"/>
                </a:rPr>
                <a:t> 凡 事 要 奉 我 们 主 耶 稣 基 督 的 名 常 常 感 谢 父 神 。</a:t>
              </a:r>
            </a:p>
          </p:txBody>
        </p:sp>
        <p:pic>
          <p:nvPicPr>
            <p:cNvPr id="2641" name="Google Shape;2641;p284" descr="fruit-of-the-holy-spirit-1"/>
            <p:cNvPicPr preferRelativeResize="0"/>
            <p:nvPr/>
          </p:nvPicPr>
          <p:blipFill rotWithShape="1">
            <a:blip r:embed="rId4"/>
            <a:srcRect/>
            <a:stretch>
              <a:fillRect/>
            </a:stretch>
          </p:blipFill>
          <p:spPr>
            <a:xfrm>
              <a:off x="0" y="2592"/>
              <a:ext cx="1253" cy="1728"/>
            </a:xfrm>
            <a:prstGeom prst="rect">
              <a:avLst/>
            </a:prstGeom>
            <a:noFill/>
            <a:ln>
              <a:noFill/>
            </a:ln>
          </p:spPr>
        </p:pic>
      </p:grpSp>
      <p:sp>
        <p:nvSpPr>
          <p:cNvPr id="2642" name="Google Shape;2642;p284"/>
          <p:cNvSpPr txBox="1">
            <a:spLocks noGrp="1"/>
          </p:cNvSpPr>
          <p:nvPr>
            <p:ph type="title" idx="4294967295"/>
          </p:nvPr>
        </p:nvSpPr>
        <p:spPr>
          <a:xfrm>
            <a:off x="204788" y="152400"/>
            <a:ext cx="5357812" cy="914400"/>
          </a:xfrm>
          <a:prstGeom prst="rect">
            <a:avLst/>
          </a:prstGeom>
          <a:solidFill>
            <a:srgbClr val="000000"/>
          </a:solidFill>
          <a:ln>
            <a:noFill/>
          </a:ln>
          <a:effectLst>
            <a:outerShdw blurRad="63500" dist="35921" dir="2700000" algn="ctr"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FF"/>
                </a:solidFill>
                <a:latin typeface="Arial" panose="020B0604020202020204"/>
                <a:ea typeface="Arial" panose="020B0604020202020204"/>
                <a:cs typeface="Arial" panose="020B0604020202020204"/>
                <a:sym typeface="Arial" panose="020B0604020202020204"/>
              </a:rPr>
              <a:t>以弗所</a:t>
            </a:r>
            <a:r>
              <a:rPr lang="en-US" sz="4400" b="1" i="0" u="none" strike="noStrike" cap="none">
                <a:solidFill>
                  <a:srgbClr val="FFFFFF"/>
                </a:solidFill>
                <a:latin typeface="MS PGothic" panose="020B0600070205080204" charset="-128"/>
                <a:ea typeface="MS PGothic" panose="020B0600070205080204" charset="-128"/>
                <a:cs typeface="MS PGothic" panose="020B0600070205080204" charset="-128"/>
                <a:sym typeface="MS PGothic" panose="020B0600070205080204" charset="-128"/>
              </a:rPr>
              <a:t>书</a:t>
            </a:r>
            <a:r>
              <a:rPr lang="en-US" sz="4400" b="1" i="0" u="none" strike="noStrike" cap="none">
                <a:solidFill>
                  <a:srgbClr val="FFFFFF"/>
                </a:solidFill>
                <a:latin typeface="Arial" panose="020B0604020202020204"/>
                <a:ea typeface="Arial" panose="020B0604020202020204"/>
                <a:cs typeface="Arial" panose="020B0604020202020204"/>
                <a:sym typeface="Arial" panose="020B0604020202020204"/>
              </a:rPr>
              <a:t>5:18-20</a:t>
            </a:r>
            <a:endParaRPr sz="4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6"/>
                                        </p:tgtEl>
                                        <p:attrNameLst>
                                          <p:attrName>style.visibility</p:attrName>
                                        </p:attrNameLst>
                                      </p:cBhvr>
                                      <p:to>
                                        <p:strVal val="visible"/>
                                      </p:to>
                                    </p:set>
                                    <p:animEffect transition="in" filter="fade">
                                      <p:cBhvr>
                                        <p:cTn id="7" dur="500"/>
                                        <p:tgtEl>
                                          <p:spTgt spid="2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9"/>
                                        </p:tgtEl>
                                        <p:attrNameLst>
                                          <p:attrName>style.visibility</p:attrName>
                                        </p:attrNameLst>
                                      </p:cBhvr>
                                      <p:to>
                                        <p:strVal val="visible"/>
                                      </p:to>
                                    </p:set>
                                    <p:animEffect transition="in" filter="fade">
                                      <p:cBhvr>
                                        <p:cTn id="12" dur="500"/>
                                        <p:tgtEl>
                                          <p:spTgt spid="2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47"/>
        <p:cNvGrpSpPr/>
        <p:nvPr/>
      </p:nvGrpSpPr>
      <p:grpSpPr>
        <a:xfrm>
          <a:off x="0" y="0"/>
          <a:ext cx="0" cy="0"/>
          <a:chOff x="0" y="0"/>
          <a:chExt cx="0" cy="0"/>
        </a:xfrm>
      </p:grpSpPr>
      <p:pic>
        <p:nvPicPr>
          <p:cNvPr id="2648" name="Google Shape;2648;p285" descr="18-75"/>
          <p:cNvPicPr preferRelativeResize="0"/>
          <p:nvPr/>
        </p:nvPicPr>
        <p:blipFill rotWithShape="1">
          <a:blip r:embed="rId3"/>
          <a:srcRect/>
          <a:stretch>
            <a:fillRect/>
          </a:stretch>
        </p:blipFill>
        <p:spPr>
          <a:xfrm>
            <a:off x="0" y="0"/>
            <a:ext cx="9144000" cy="6192838"/>
          </a:xfrm>
          <a:prstGeom prst="rect">
            <a:avLst/>
          </a:prstGeom>
          <a:noFill/>
          <a:ln>
            <a:noFill/>
          </a:ln>
        </p:spPr>
      </p:pic>
      <p:sp>
        <p:nvSpPr>
          <p:cNvPr id="2649" name="Google Shape;2649;p285"/>
          <p:cNvSpPr txBox="1">
            <a:spLocks noGrp="1"/>
          </p:cNvSpPr>
          <p:nvPr>
            <p:ph type="title" idx="4294967295"/>
          </p:nvPr>
        </p:nvSpPr>
        <p:spPr>
          <a:xfrm>
            <a:off x="762000" y="6096000"/>
            <a:ext cx="7772400" cy="76200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rPr>
              <a:t>What is Spirit Baptism?</a:t>
            </a: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50" name="Google Shape;2650;p285"/>
          <p:cNvSpPr txBox="1"/>
          <p:nvPr/>
        </p:nvSpPr>
        <p:spPr>
          <a:xfrm>
            <a:off x="0" y="47625"/>
            <a:ext cx="5024438" cy="396875"/>
          </a:xfrm>
          <a:prstGeom prst="rect">
            <a:avLst/>
          </a:pr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r>
              <a:rPr lang="en-US" sz="2000" b="1">
                <a:solidFill>
                  <a:srgbClr val="FFFFFF"/>
                </a:solidFill>
                <a:latin typeface="Arial" panose="020B0604020202020204"/>
                <a:ea typeface="Arial" panose="020B0604020202020204"/>
                <a:cs typeface="Arial" panose="020B0604020202020204"/>
                <a:sym typeface="Arial" panose="020B0604020202020204"/>
              </a:rPr>
              <a:t>www.ohiem.org/ photo-album/index.htm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pic>
        <p:nvPicPr>
          <p:cNvPr id="2249" name="Google Shape;2249;p260" descr="02-75"/>
          <p:cNvPicPr preferRelativeResize="0"/>
          <p:nvPr/>
        </p:nvPicPr>
        <p:blipFill rotWithShape="1">
          <a:blip r:embed="rId3"/>
          <a:srcRect/>
          <a:stretch>
            <a:fillRect/>
          </a:stretch>
        </p:blipFill>
        <p:spPr>
          <a:xfrm>
            <a:off x="0" y="0"/>
            <a:ext cx="9144000" cy="6192838"/>
          </a:xfrm>
          <a:prstGeom prst="rect">
            <a:avLst/>
          </a:prstGeom>
          <a:noFill/>
          <a:ln>
            <a:noFill/>
          </a:ln>
        </p:spPr>
      </p:pic>
      <p:sp>
        <p:nvSpPr>
          <p:cNvPr id="2250" name="Google Shape;2250;p260"/>
          <p:cNvSpPr txBox="1">
            <a:spLocks noGrp="1"/>
          </p:cNvSpPr>
          <p:nvPr>
            <p:ph type="title" idx="4294967295"/>
          </p:nvPr>
        </p:nvSpPr>
        <p:spPr>
          <a:xfrm>
            <a:off x="0" y="6248400"/>
            <a:ext cx="9144000" cy="609600"/>
          </a:xfrm>
          <a:prstGeom prst="rect">
            <a:avLst/>
          </a:prstGeom>
          <a:noFill/>
          <a:ln>
            <a:noFill/>
          </a:ln>
        </p:spPr>
        <p:txBody>
          <a:bodyPr spcFirstLastPara="1" wrap="square" lIns="91250" tIns="45625" rIns="91250" bIns="45625" anchor="ctr" anchorCtr="0">
            <a:noAutofit/>
          </a:bodyPr>
          <a:lstStyle/>
          <a:p>
            <a:pPr marL="0" marR="0" lvl="0" indent="0" algn="ctr" rtl="0">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在灵里畅游 - 珀斯,西澳大利亚州</a:t>
            </a:r>
            <a:endParaRPr sz="6000" b="1"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2251" name="Google Shape;2251;p260"/>
          <p:cNvSpPr txBox="1"/>
          <p:nvPr/>
        </p:nvSpPr>
        <p:spPr>
          <a:xfrm>
            <a:off x="0" y="47625"/>
            <a:ext cx="5024438" cy="396875"/>
          </a:xfrm>
          <a:prstGeom prst="rect">
            <a:avLst/>
          </a:prstGeom>
          <a:noFill/>
          <a:ln>
            <a:noFill/>
          </a:ln>
        </p:spPr>
        <p:txBody>
          <a:bodyPr spcFirstLastPara="1" wrap="square" lIns="91250" tIns="45625" rIns="91250" bIns="45625" anchor="t" anchorCtr="0">
            <a:noAutofit/>
          </a:bodyPr>
          <a:lstStyle/>
          <a:p>
            <a:pPr marL="0" marR="0" lvl="0" indent="0" algn="l" rtl="0">
              <a:spcBef>
                <a:spcPts val="0"/>
              </a:spcBef>
              <a:spcAft>
                <a:spcPts val="0"/>
              </a:spcAft>
              <a:buNone/>
            </a:pPr>
            <a:r>
              <a:rPr lang="en-US" sz="2000" b="1" i="0" u="none" strike="noStrike" cap="none">
                <a:solidFill>
                  <a:srgbClr val="FFFFFF"/>
                </a:solidFill>
                <a:latin typeface="Arial" panose="020B0604020202020204"/>
                <a:ea typeface="Arial" panose="020B0604020202020204"/>
                <a:cs typeface="Arial" panose="020B0604020202020204"/>
                <a:sym typeface="Arial" panose="020B0604020202020204"/>
              </a:rPr>
              <a:t>www.ohiem.org/ photo-album/index.htm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286"/>
          <p:cNvSpPr/>
          <p:nvPr/>
        </p:nvSpPr>
        <p:spPr>
          <a:xfrm>
            <a:off x="0" y="4953000"/>
            <a:ext cx="9144000" cy="1676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a:solidFill>
                  <a:srgbClr val="FFFFFF"/>
                </a:solidFill>
              </a:rPr>
              <a:t>有关圣灵内住在信徒里争议性的课题</a:t>
            </a:r>
            <a:r>
              <a:rPr lang="en-US" sz="4000">
                <a:solidFill>
                  <a:srgbClr val="650B01"/>
                </a:solidFill>
                <a:latin typeface="Arial Black" panose="020B0A04020102020204"/>
                <a:ea typeface="Arial Black" panose="020B0A04020102020204"/>
                <a:cs typeface="Arial Black" panose="020B0A04020102020204"/>
                <a:sym typeface="Arial Black" panose="020B0A04020102020204"/>
              </a:rPr>
              <a:t> </a:t>
            </a:r>
          </a:p>
        </p:txBody>
      </p:sp>
      <p:pic>
        <p:nvPicPr>
          <p:cNvPr id="2657" name="Google Shape;2657;p286" descr="CART0088"/>
          <p:cNvPicPr preferRelativeResize="0"/>
          <p:nvPr/>
        </p:nvPicPr>
        <p:blipFill rotWithShape="1">
          <a:blip r:embed="rId3"/>
          <a:srcRect/>
          <a:stretch>
            <a:fillRect/>
          </a:stretch>
        </p:blipFill>
        <p:spPr>
          <a:xfrm>
            <a:off x="2209800" y="0"/>
            <a:ext cx="4573588" cy="2079625"/>
          </a:xfrm>
          <a:prstGeom prst="rect">
            <a:avLst/>
          </a:prstGeom>
          <a:noFill/>
          <a:ln>
            <a:noFill/>
          </a:ln>
        </p:spPr>
      </p:pic>
      <p:sp>
        <p:nvSpPr>
          <p:cNvPr id="2658" name="Google Shape;2658;p286"/>
          <p:cNvSpPr txBox="1">
            <a:spLocks noGrp="1"/>
          </p:cNvSpPr>
          <p:nvPr>
            <p:ph type="title"/>
          </p:nvPr>
        </p:nvSpPr>
        <p:spPr>
          <a:xfrm>
            <a:off x="0" y="2476513"/>
            <a:ext cx="9378300" cy="207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当信徒犯罪时，</a:t>
            </a:r>
          </a:p>
          <a:p>
            <a:pPr marL="0" marR="0" lvl="0" indent="0" algn="ctr" rtl="0">
              <a:spcBef>
                <a:spcPts val="0"/>
              </a:spcBef>
              <a:spcAft>
                <a:spcPts val="0"/>
              </a:spcAft>
              <a:buNone/>
            </a:pPr>
            <a:r>
              <a:rPr lang="en-US"/>
              <a:t>圣灵是否会离开信徒？</a:t>
            </a:r>
            <a:endParaRPr sz="4400" b="0" i="0" u="none" strike="noStrike" cap="none">
              <a:solidFill>
                <a:schemeClr val="dk2"/>
              </a:solidFill>
              <a:latin typeface="Arial Black" panose="020B0A04020102020204"/>
              <a:ea typeface="Arial Black" panose="020B0A04020102020204"/>
              <a:cs typeface="Arial Black" panose="020B0A04020102020204"/>
              <a:sym typeface="Arial Black" panose="020B0A04020102020204"/>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3"/>
        <p:cNvGrpSpPr/>
        <p:nvPr/>
      </p:nvGrpSpPr>
      <p:grpSpPr>
        <a:xfrm>
          <a:off x="0" y="0"/>
          <a:ext cx="0" cy="0"/>
          <a:chOff x="0" y="0"/>
          <a:chExt cx="0" cy="0"/>
        </a:xfrm>
      </p:grpSpPr>
      <p:sp>
        <p:nvSpPr>
          <p:cNvPr id="2664" name="Google Shape;2664;p287"/>
          <p:cNvSpPr/>
          <p:nvPr/>
        </p:nvSpPr>
        <p:spPr>
          <a:xfrm>
            <a:off x="0" y="0"/>
            <a:ext cx="9144000" cy="6858000"/>
          </a:xfrm>
          <a:prstGeom prst="rect">
            <a:avLst/>
          </a:prstGeom>
          <a:solidFill>
            <a:srgbClr val="000000"/>
          </a:solidFill>
          <a:ln w="9525" cap="flat" cmpd="sng">
            <a:solidFill>
              <a:schemeClr val="dk1"/>
            </a:solidFill>
            <a:prstDash val="solid"/>
            <a:round/>
            <a:headEnd type="none" w="sm" len="sm"/>
            <a:tailEnd type="none" w="sm" len="sm"/>
          </a:ln>
        </p:spPr>
        <p:txBody>
          <a:bodyPr spcFirstLastPara="1" wrap="square" lIns="91200" tIns="45600" rIns="91200" bIns="456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65" name="Google Shape;2665;p287"/>
          <p:cNvSpPr txBox="1">
            <a:spLocks noGrp="1"/>
          </p:cNvSpPr>
          <p:nvPr>
            <p:ph type="title" idx="4294967295"/>
          </p:nvPr>
        </p:nvSpPr>
        <p:spPr>
          <a:xfrm>
            <a:off x="0" y="-17688"/>
            <a:ext cx="9144000" cy="611375"/>
          </a:xfrm>
          <a:prstGeom prst="rect">
            <a:avLst/>
          </a:prstGeom>
          <a:gradFill>
            <a:gsLst>
              <a:gs pos="0">
                <a:schemeClr val="hlink"/>
              </a:gs>
              <a:gs pos="50000">
                <a:srgbClr val="6B2300"/>
              </a:gs>
              <a:gs pos="100000">
                <a:schemeClr val="hlink"/>
              </a:gs>
            </a:gsLst>
            <a:lin ang="5400000" scaled="0"/>
          </a:gradFill>
          <a:ln>
            <a:noFill/>
          </a:ln>
        </p:spPr>
        <p:txBody>
          <a:bodyPr spcFirstLastPara="1" wrap="square" lIns="90875" tIns="45425" rIns="90875" bIns="45425" anchor="t" anchorCtr="0">
            <a:noAutofit/>
          </a:bodyPr>
          <a:lstStyle/>
          <a:p>
            <a:pPr marL="0" marR="0" lvl="0" indent="0" algn="ctr" rtl="0">
              <a:spcBef>
                <a:spcPts val="0"/>
              </a:spcBef>
              <a:spcAft>
                <a:spcPts val="0"/>
              </a:spcAft>
              <a:buNone/>
            </a:pPr>
            <a:r>
              <a:rPr lang="en-US" sz="3400" b="1" i="0" u="none" strike="noStrike" cap="none">
                <a:solidFill>
                  <a:srgbClr val="FFFFFF"/>
                </a:solidFill>
                <a:latin typeface="Arial" panose="020B0604020202020204"/>
                <a:ea typeface="Arial" panose="020B0604020202020204"/>
                <a:cs typeface="Arial" panose="020B0604020202020204"/>
                <a:sym typeface="Arial" panose="020B0604020202020204"/>
              </a:rPr>
              <a:t>洗礼 vs 充满</a:t>
            </a:r>
            <a:endParaRPr sz="3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666" name="Google Shape;2666;p287"/>
          <p:cNvGraphicFramePr/>
          <p:nvPr/>
        </p:nvGraphicFramePr>
        <p:xfrm>
          <a:off x="15244" y="596514"/>
          <a:ext cx="9144000" cy="6595000"/>
        </p:xfrm>
        <a:graphic>
          <a:graphicData uri="http://schemas.openxmlformats.org/drawingml/2006/table">
            <a:tbl>
              <a:tblPr>
                <a:noFill/>
                <a:tableStyleId>{007A0926-81FE-4E4B-8F1D-D13F4D1346DB}</a:tableStyleId>
              </a:tblPr>
              <a:tblGrid>
                <a:gridCol w="13716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20050">
                <a:tc>
                  <a:txBody>
                    <a:bodyPr/>
                    <a:lstStyle/>
                    <a:p>
                      <a:pPr marL="0" marR="0" lvl="0" indent="0" algn="l" rtl="0">
                        <a:lnSpc>
                          <a:spcPct val="100000"/>
                        </a:lnSpc>
                        <a:spcBef>
                          <a:spcPts val="0"/>
                        </a:spcBef>
                        <a:spcAft>
                          <a:spcPts val="0"/>
                        </a:spcAft>
                        <a:buClr>
                          <a:schemeClr val="dk1"/>
                        </a:buClr>
                        <a:buSzPts val="2300"/>
                        <a:buFont typeface="Times New Roman" panose="02020603050405020304"/>
                        <a:buNone/>
                      </a:pPr>
                      <a:endParaRPr sz="2300" b="1" i="0" u="none" strike="noStrike" cap="none">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800" b="1"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t>圣灵的洗礼</a:t>
                      </a:r>
                      <a:endParaRPr sz="28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2800"/>
                        <a:buFont typeface="Arial" panose="020B0604020202020204"/>
                        <a:buNone/>
                      </a:pPr>
                      <a:r>
                        <a:rPr lang="en-US" sz="2800" b="1" i="0" u="none" strike="noStrike" cap="none">
                          <a:solidFill>
                            <a:srgbClr val="FFFFFF"/>
                          </a:solidFill>
                          <a:latin typeface="Arial" panose="020B0604020202020204"/>
                          <a:ea typeface="Arial" panose="020B0604020202020204"/>
                          <a:cs typeface="Arial" panose="020B0604020202020204"/>
                          <a:sym typeface="Arial" panose="020B0604020202020204"/>
                        </a:rPr>
                        <a:t>被圣灵充满</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5227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定义或目的</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l" rtl="0">
                        <a:lnSpc>
                          <a:spcPct val="100000"/>
                        </a:lnSpc>
                        <a:spcBef>
                          <a:spcPts val="0"/>
                        </a:spcBef>
                        <a:spcAft>
                          <a:spcPts val="0"/>
                        </a:spcAft>
                        <a:buClr>
                          <a:schemeClr val="dk1"/>
                        </a:buClr>
                        <a:buSzPts val="2300"/>
                        <a:buFont typeface="Times New Roman" panose="02020603050405020304"/>
                        <a:buNone/>
                      </a:pPr>
                      <a:endParaRPr sz="23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圣灵的工作—把信徒带入</a:t>
                      </a:r>
                    </a:p>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基督的肢体</a:t>
                      </a:r>
                      <a:endParaRPr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圣灵的工作—连续地帮助信徒事奉并装备他们拥有基督的品质</a:t>
                      </a:r>
                      <a:endParaRPr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r h="13237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经文</a:t>
                      </a:r>
                      <a:endParaRPr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预言 (太 3:11; 可 1:8; 路 3:16; 约 1:33; </a:t>
                      </a:r>
                    </a:p>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徒 1:5); 成就 (徒 2:1ff.; cf. 11:15-16); </a:t>
                      </a:r>
                    </a:p>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解释 (林前 12:13)</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“顺着圣灵而行” (加 5:16) </a:t>
                      </a:r>
                    </a:p>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“当靠圣灵行事” (加 5:25)</a:t>
                      </a:r>
                    </a:p>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“被圣灵引导” (加 5:18)</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77700">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主要经文</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l" rtl="0">
                        <a:lnSpc>
                          <a:spcPct val="100000"/>
                        </a:lnSpc>
                        <a:spcBef>
                          <a:spcPts val="0"/>
                        </a:spcBef>
                        <a:spcAft>
                          <a:spcPts val="0"/>
                        </a:spcAft>
                        <a:buClr>
                          <a:schemeClr val="dk1"/>
                        </a:buClr>
                        <a:buSzPts val="2300"/>
                        <a:buFont typeface="Times New Roman" panose="02020603050405020304"/>
                        <a:buNone/>
                      </a:pPr>
                      <a:endParaRPr sz="23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哥林多前书12:13</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以弗所书5:18</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3"/>
                  </a:ext>
                </a:extLst>
              </a:tr>
              <a:tr h="10058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语态</a:t>
                      </a:r>
                      <a:endParaRPr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直说法: 说明一个实事 (“被施洗”)，没有命令或显明“如何得到洗礼”</a:t>
                      </a:r>
                      <a:endParaRPr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祈使法: 一个命令 (“被充满”), 显明如何得充满—顺从基督</a:t>
                      </a:r>
                      <a:endParaRPr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6154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发生时间</a:t>
                      </a:r>
                      <a:endParaRPr sz="23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在于救恩: “应许是给全部” (徒 2:38-39), 当他们相信 (徒 11:16-17), “各样属灵的福气” (弗1:3), “完全居住在他” (西 2:9-10), 信徒被赠予“一切关乎…虔敬” (彼后1:3)</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在于救恩及救恩过后</a:t>
                      </a:r>
                      <a:endParaRPr sz="2000" b="1"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5"/>
                  </a:ext>
                </a:extLst>
              </a:tr>
            </a:tbl>
          </a:graphicData>
        </a:graphic>
      </p:graphicFrame>
      <p:sp>
        <p:nvSpPr>
          <p:cNvPr id="2667" name="Google Shape;2667;p287"/>
          <p:cNvSpPr txBox="1"/>
          <p:nvPr/>
        </p:nvSpPr>
        <p:spPr>
          <a:xfrm>
            <a:off x="8245476" y="-19050"/>
            <a:ext cx="898525" cy="400050"/>
          </a:xfrm>
          <a:prstGeom prst="rect">
            <a:avLst/>
          </a:prstGeom>
          <a:noFill/>
          <a:ln>
            <a:noFill/>
          </a:ln>
        </p:spPr>
        <p:txBody>
          <a:bodyPr spcFirstLastPara="1" wrap="square" lIns="91200" tIns="45600" rIns="91200" bIns="45600" anchor="t" anchorCtr="0">
            <a:noAutofit/>
          </a:bodyPr>
          <a:lstStyle/>
          <a:p>
            <a:pPr marL="0" marR="0" lvl="0" indent="0" algn="l" rtl="0">
              <a:spcBef>
                <a:spcPts val="0"/>
              </a:spcBef>
              <a:spcAft>
                <a:spcPts val="0"/>
              </a:spcAft>
              <a:buNone/>
            </a:pPr>
            <a:r>
              <a:rPr lang="en-US" sz="2000" b="1">
                <a:solidFill>
                  <a:srgbClr val="FFFFFF"/>
                </a:solidFill>
                <a:latin typeface="Arial" panose="020B0604020202020204"/>
                <a:ea typeface="Arial" panose="020B0604020202020204"/>
                <a:cs typeface="Arial" panose="020B0604020202020204"/>
                <a:sym typeface="Arial" panose="020B0604020202020204"/>
              </a:rPr>
              <a:t>161aa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288"/>
          <p:cNvSpPr/>
          <p:nvPr/>
        </p:nvSpPr>
        <p:spPr>
          <a:xfrm>
            <a:off x="0" y="0"/>
            <a:ext cx="9144000" cy="6858000"/>
          </a:xfrm>
          <a:prstGeom prst="rect">
            <a:avLst/>
          </a:prstGeom>
          <a:solidFill>
            <a:srgbClr val="000000"/>
          </a:solidFill>
          <a:ln w="9525" cap="flat" cmpd="sng">
            <a:solidFill>
              <a:schemeClr val="dk1"/>
            </a:solidFill>
            <a:prstDash val="solid"/>
            <a:round/>
            <a:headEnd type="none" w="sm" len="sm"/>
            <a:tailEnd type="none" w="sm" len="sm"/>
          </a:ln>
        </p:spPr>
        <p:txBody>
          <a:bodyPr spcFirstLastPara="1" wrap="square" lIns="91200" tIns="45600" rIns="91200" bIns="456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74" name="Google Shape;2674;p288"/>
          <p:cNvSpPr txBox="1">
            <a:spLocks noGrp="1"/>
          </p:cNvSpPr>
          <p:nvPr>
            <p:ph type="title" idx="4294967295"/>
          </p:nvPr>
        </p:nvSpPr>
        <p:spPr>
          <a:xfrm>
            <a:off x="0" y="47"/>
            <a:ext cx="9144000" cy="524813"/>
          </a:xfrm>
          <a:prstGeom prst="rect">
            <a:avLst/>
          </a:prstGeom>
          <a:gradFill>
            <a:gsLst>
              <a:gs pos="0">
                <a:schemeClr val="hlink"/>
              </a:gs>
              <a:gs pos="50000">
                <a:srgbClr val="6B2300"/>
              </a:gs>
              <a:gs pos="100000">
                <a:schemeClr val="hlink"/>
              </a:gs>
            </a:gsLst>
            <a:lin ang="5400000" scaled="0"/>
          </a:gradFill>
          <a:ln>
            <a:noFill/>
          </a:ln>
        </p:spPr>
        <p:txBody>
          <a:bodyPr spcFirstLastPara="1" wrap="square" lIns="90875" tIns="45425" rIns="90875" bIns="45425"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panose="020B0604020202020204"/>
                <a:ea typeface="Arial" panose="020B0604020202020204"/>
                <a:cs typeface="Arial" panose="020B0604020202020204"/>
                <a:sym typeface="Arial" panose="020B0604020202020204"/>
              </a:rPr>
              <a:t>洗礼 vs 充满</a:t>
            </a:r>
            <a:endParaRPr sz="28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675" name="Google Shape;2675;p288"/>
          <p:cNvGraphicFramePr/>
          <p:nvPr/>
        </p:nvGraphicFramePr>
        <p:xfrm>
          <a:off x="15244" y="469149"/>
          <a:ext cx="9144000" cy="6417600"/>
        </p:xfrm>
        <a:graphic>
          <a:graphicData uri="http://schemas.openxmlformats.org/drawingml/2006/table">
            <a:tbl>
              <a:tblPr>
                <a:noFill/>
                <a:tableStyleId>{007A0926-81FE-4E4B-8F1D-D13F4D1346DB}</a:tableStyleId>
              </a:tblPr>
              <a:tblGrid>
                <a:gridCol w="1676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520050">
                <a:tc>
                  <a:txBody>
                    <a:bodyPr/>
                    <a:lstStyle/>
                    <a:p>
                      <a:pPr marL="0" marR="0" lvl="0" indent="0" algn="l" rtl="0">
                        <a:lnSpc>
                          <a:spcPct val="100000"/>
                        </a:lnSpc>
                        <a:spcBef>
                          <a:spcPts val="0"/>
                        </a:spcBef>
                        <a:spcAft>
                          <a:spcPts val="0"/>
                        </a:spcAft>
                        <a:buClr>
                          <a:schemeClr val="dk1"/>
                        </a:buClr>
                        <a:buSzPts val="2500"/>
                        <a:buFont typeface="Times New Roman" panose="02020603050405020304"/>
                        <a:buNone/>
                      </a:pPr>
                      <a:endParaRPr sz="25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8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t>圣灵的洗礼</a:t>
                      </a:r>
                      <a:endParaRPr sz="28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2800"/>
                        <a:buFont typeface="Arial Narrow" panose="020B0606020202030204"/>
                        <a:buNone/>
                      </a:pPr>
                      <a:r>
                        <a:rPr lang="en-US" sz="2800" b="1" i="0" u="none" strike="noStrike" cap="none">
                          <a:solidFill>
                            <a:srgbClr val="FFFFFF"/>
                          </a:solidFill>
                          <a:latin typeface="Arial Narrow" panose="020B0606020202030204"/>
                          <a:ea typeface="Arial Narrow" panose="020B0606020202030204"/>
                          <a:cs typeface="Arial Narrow" panose="020B0606020202030204"/>
                          <a:sym typeface="Arial Narrow" panose="020B0606020202030204"/>
                        </a:rPr>
                        <a:t>被圣灵充满</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010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次数</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没有反复 (一次经验)</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反复的 (透过一个人的生命; </a:t>
                      </a:r>
                    </a:p>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对比 徒 9:17; 13:9)</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r h="10058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参与者</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l" rtl="0">
                        <a:lnSpc>
                          <a:spcPct val="100000"/>
                        </a:lnSpc>
                        <a:spcBef>
                          <a:spcPts val="0"/>
                        </a:spcBef>
                        <a:spcAft>
                          <a:spcPts val="0"/>
                        </a:spcAft>
                        <a:buClr>
                          <a:schemeClr val="dk1"/>
                        </a:buClr>
                        <a:buSzPts val="2300"/>
                        <a:buFont typeface="Times New Roman" panose="02020603050405020304"/>
                        <a:buNone/>
                      </a:pP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全部基督徒 (属灵及属肉体)</a:t>
                      </a:r>
                    </a:p>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(“全被施洗” 林前12:13; cf. 加 3:2, 14; 4:6)</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属灵基督徒</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10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耐久性</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永恒: 不能取消</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暂时: 可能失去 </a:t>
                      </a:r>
                    </a:p>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(徒 2:4; 4:8, 31)</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3"/>
                  </a:ext>
                </a:extLst>
              </a:tr>
              <a:tr h="445050">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首先需要的</a:t>
                      </a:r>
                      <a:endParaRPr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信基督</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顺服基督</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30800">
                <a:tc>
                  <a:txBody>
                    <a:bodyPr/>
                    <a:lstStyle/>
                    <a:p>
                      <a:pPr marL="0" marR="0" lvl="0" indent="0" algn="l" rtl="0">
                        <a:spcBef>
                          <a:spcPts val="0"/>
                        </a:spcBef>
                        <a:spcAft>
                          <a:spcPts val="0"/>
                        </a:spcAft>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有出现于</a:t>
                      </a:r>
                    </a:p>
                    <a:p>
                      <a:pPr marL="0" marR="0" lvl="0" indent="0" algn="l" rtl="0">
                        <a:spcBef>
                          <a:spcPts val="0"/>
                        </a:spcBef>
                        <a:spcAft>
                          <a:spcPts val="0"/>
                        </a:spcAft>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旧约?</a:t>
                      </a: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没有:五旬节之前从未发生过</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有: 旧约信徒有时被圣灵授权来事奉，不过没有居留</a:t>
                      </a:r>
                      <a:endParaRPr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5"/>
                  </a:ext>
                </a:extLst>
              </a:tr>
              <a:tr h="1323725">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结果</a:t>
                      </a:r>
                      <a:endParaRPr sz="2300" b="1" i="0" u="none" strike="noStrike" cap="none">
                        <a:solidFill>
                          <a:srgbClr val="000000"/>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地位:</a:t>
                      </a:r>
                    </a:p>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放在基督的肢体里 (教会)</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操练: 赞美，敬拜，感恩，顺服 (弗 5:19-21); 像基督的品格 (加 5:22-23); 参与布道 (徒 2:4 和 2:41; 4:31 和 5:14; 6:3 和 6:7)</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45050">
                <a:tc>
                  <a:txBody>
                    <a:bodyPr/>
                    <a:lstStyle/>
                    <a:p>
                      <a:pPr marL="0" marR="0" lvl="0" indent="0" algn="l" rtl="0">
                        <a:lnSpc>
                          <a:spcPct val="100000"/>
                        </a:lnSpc>
                        <a:spcBef>
                          <a:spcPts val="0"/>
                        </a:spcBef>
                        <a:spcAft>
                          <a:spcPts val="0"/>
                        </a:spcAft>
                        <a:buClr>
                          <a:schemeClr val="dk1"/>
                        </a:buClr>
                        <a:buSzPts val="2300"/>
                        <a:buFont typeface="Arial Narrow" panose="020B0606020202030204"/>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命令？</a:t>
                      </a:r>
                      <a:endParaRPr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不是</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是</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7"/>
                  </a:ext>
                </a:extLst>
              </a:tr>
              <a:tr h="445050">
                <a:tc>
                  <a:txBody>
                    <a:bodyPr/>
                    <a:lstStyle/>
                    <a:p>
                      <a:pPr marL="0" marR="0" lvl="0" indent="0" algn="l" rtl="0">
                        <a:spcBef>
                          <a:spcPts val="0"/>
                        </a:spcBef>
                        <a:spcAft>
                          <a:spcPts val="0"/>
                        </a:spcAft>
                        <a:buNone/>
                      </a:pPr>
                      <a:r>
                        <a:rPr lang="en-US"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找过？</a:t>
                      </a:r>
                      <a:endParaRPr sz="23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没有 (徒 11:15-16)</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000"/>
                        <a:buFont typeface="Arial Narrow" panose="020B0606020202030204"/>
                        <a:buNone/>
                      </a:pPr>
                      <a:r>
                        <a:rPr lang="en-US" sz="20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rPr>
                        <a:t>是</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2676" name="Google Shape;2676;p288"/>
          <p:cNvSpPr txBox="1"/>
          <p:nvPr/>
        </p:nvSpPr>
        <p:spPr>
          <a:xfrm>
            <a:off x="8245476" y="-19050"/>
            <a:ext cx="898525" cy="400050"/>
          </a:xfrm>
          <a:prstGeom prst="rect">
            <a:avLst/>
          </a:prstGeom>
          <a:noFill/>
          <a:ln>
            <a:noFill/>
          </a:ln>
        </p:spPr>
        <p:txBody>
          <a:bodyPr spcFirstLastPara="1" wrap="square" lIns="91200" tIns="45600" rIns="91200" bIns="45600" anchor="t" anchorCtr="0">
            <a:noAutofit/>
          </a:bodyPr>
          <a:lstStyle/>
          <a:p>
            <a:pPr marL="0" marR="0" lvl="0" indent="0" algn="l" rtl="0">
              <a:spcBef>
                <a:spcPts val="0"/>
              </a:spcBef>
              <a:spcAft>
                <a:spcPts val="0"/>
              </a:spcAft>
              <a:buNone/>
            </a:pPr>
            <a:r>
              <a:rPr lang="en-US" sz="2000" b="1">
                <a:solidFill>
                  <a:srgbClr val="FFFFFF"/>
                </a:solidFill>
                <a:latin typeface="Arial" panose="020B0604020202020204"/>
                <a:ea typeface="Arial" panose="020B0604020202020204"/>
                <a:cs typeface="Arial" panose="020B0604020202020204"/>
                <a:sym typeface="Arial" panose="020B0604020202020204"/>
              </a:rPr>
              <a:t>161aa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0"/>
        <p:cNvGrpSpPr/>
        <p:nvPr/>
      </p:nvGrpSpPr>
      <p:grpSpPr>
        <a:xfrm>
          <a:off x="0" y="0"/>
          <a:ext cx="0" cy="0"/>
          <a:chOff x="0" y="0"/>
          <a:chExt cx="0" cy="0"/>
        </a:xfrm>
      </p:grpSpPr>
      <p:pic>
        <p:nvPicPr>
          <p:cNvPr id="2681" name="Google Shape;2681;p289" descr="spiritwalk.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682" name="Google Shape;2682;p289"/>
          <p:cNvSpPr txBox="1">
            <a:spLocks noGrp="1"/>
          </p:cNvSpPr>
          <p:nvPr>
            <p:ph type="ctrTitle"/>
          </p:nvPr>
        </p:nvSpPr>
        <p:spPr>
          <a:xfrm>
            <a:off x="-31750" y="6350"/>
            <a:ext cx="5467846" cy="68516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a:t>靠圣灵顺服神</a:t>
            </a:r>
          </a:p>
        </p:txBody>
      </p:sp>
      <p:sp>
        <p:nvSpPr>
          <p:cNvPr id="2683" name="Google Shape;2683;p289"/>
          <p:cNvSpPr txBox="1"/>
          <p:nvPr/>
        </p:nvSpPr>
        <p:spPr>
          <a:xfrm>
            <a:off x="8100392" y="86717"/>
            <a:ext cx="936104"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xxiii</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pic>
        <p:nvPicPr>
          <p:cNvPr id="2688" name="Google Shape;2688;p290"/>
          <p:cNvPicPr preferRelativeResize="0"/>
          <p:nvPr/>
        </p:nvPicPr>
        <p:blipFill rotWithShape="1">
          <a:blip r:embed="rId3"/>
          <a:srcRect/>
          <a:stretch>
            <a:fillRect/>
          </a:stretch>
        </p:blipFill>
        <p:spPr>
          <a:xfrm>
            <a:off x="-7150" y="15088"/>
            <a:ext cx="9158288" cy="6827837"/>
          </a:xfrm>
          <a:prstGeom prst="rect">
            <a:avLst/>
          </a:prstGeom>
          <a:noFill/>
          <a:ln>
            <a:noFill/>
          </a:ln>
        </p:spPr>
      </p:pic>
      <p:sp>
        <p:nvSpPr>
          <p:cNvPr id="2689" name="Google Shape;2689;p290"/>
          <p:cNvSpPr txBox="1">
            <a:spLocks noGrp="1"/>
          </p:cNvSpPr>
          <p:nvPr>
            <p:ph type="ctrTitle"/>
          </p:nvPr>
        </p:nvSpPr>
        <p:spPr>
          <a:xfrm>
            <a:off x="-31750" y="6350"/>
            <a:ext cx="9144000" cy="1143000"/>
          </a:xfrm>
          <a:prstGeom prst="rect">
            <a:avLst/>
          </a:prstGeom>
          <a:noFill/>
          <a:ln>
            <a:noFill/>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n-US" dirty="0" err="1">
                <a:effectLst>
                  <a:glow rad="292100">
                    <a:schemeClr val="tx1">
                      <a:alpha val="92000"/>
                    </a:schemeClr>
                  </a:glow>
                </a:effectLst>
                <a:latin typeface="Arial" charset="0"/>
                <a:ea typeface="ＭＳ Ｐゴシック" charset="0"/>
              </a:rPr>
              <a:t>圣灵如何带领我们</a:t>
            </a:r>
            <a:endParaRPr dirty="0">
              <a:effectLst>
                <a:glow rad="292100">
                  <a:schemeClr val="tx1">
                    <a:alpha val="92000"/>
                  </a:schemeClr>
                </a:glow>
              </a:effectLst>
              <a:latin typeface="Arial" charset="0"/>
              <a:ea typeface="ＭＳ Ｐゴシック" charset="0"/>
            </a:endParaRPr>
          </a:p>
        </p:txBody>
      </p:sp>
      <p:sp>
        <p:nvSpPr>
          <p:cNvPr id="2690" name="Google Shape;2690;p290"/>
          <p:cNvSpPr txBox="1"/>
          <p:nvPr/>
        </p:nvSpPr>
        <p:spPr>
          <a:xfrm>
            <a:off x="7732028" y="346869"/>
            <a:ext cx="936000" cy="462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pic>
        <p:nvPicPr>
          <p:cNvPr id="2696" name="Google Shape;2696;p291" descr="prayhands002 ppt background"/>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697" name="Google Shape;2697;p291"/>
          <p:cNvSpPr txBox="1">
            <a:spLocks noGrp="1"/>
          </p:cNvSpPr>
          <p:nvPr>
            <p:ph type="ctrTitle"/>
          </p:nvPr>
        </p:nvSpPr>
        <p:spPr>
          <a:xfrm>
            <a:off x="0" y="761879"/>
            <a:ext cx="9144000" cy="1298817"/>
          </a:xfrm>
          <a:prstGeom prst="rect">
            <a:avLst/>
          </a:prstGeom>
          <a:noFill/>
          <a:ln>
            <a:noFill/>
          </a:ln>
        </p:spPr>
        <p:txBody>
          <a:bodyPr spcFirstLastPara="1" wrap="square" lIns="548625" tIns="45700" rIns="548625" bIns="45700" anchor="ctr" anchorCtr="0">
            <a:noAutofit/>
          </a:bodyPr>
          <a:lstStyle/>
          <a:p>
            <a:pPr marL="0" marR="0" lvl="0" indent="0" algn="ctr" rtl="0">
              <a:lnSpc>
                <a:spcPct val="80000"/>
              </a:lnSpc>
              <a:spcBef>
                <a:spcPts val="0"/>
              </a:spcBef>
              <a:spcAft>
                <a:spcPts val="0"/>
              </a:spcAft>
              <a:buNone/>
            </a:pPr>
            <a:r>
              <a:rPr lang="en-US" sz="4800" b="0" i="1" u="none" strike="noStrike" cap="none">
                <a:solidFill>
                  <a:srgbClr val="FFFFFF"/>
                </a:solidFill>
                <a:latin typeface="Arial" panose="020B0604020202020204"/>
                <a:ea typeface="Arial" panose="020B0604020202020204"/>
                <a:cs typeface="Arial" panose="020B0604020202020204"/>
                <a:sym typeface="Arial" panose="020B0604020202020204"/>
              </a:rPr>
              <a:t>George Mueller‘s </a:t>
            </a:r>
            <a:r>
              <a:rPr lang="en-US" sz="4800" b="1" i="1" u="none" strike="noStrike" cap="none">
                <a:solidFill>
                  <a:srgbClr val="FFFFFF"/>
                </a:solidFill>
                <a:latin typeface="Arial" panose="020B0604020202020204"/>
                <a:ea typeface="Arial" panose="020B0604020202020204"/>
                <a:cs typeface="Arial" panose="020B0604020202020204"/>
                <a:sym typeface="Arial" panose="020B0604020202020204"/>
              </a:rPr>
              <a:t>步骤 </a:t>
            </a:r>
            <a:r>
              <a:rPr lang="en-US" sz="4800" b="0" i="1" u="none" strike="noStrike" cap="none">
                <a:solidFill>
                  <a:srgbClr val="FFFFFF"/>
                </a:solidFill>
                <a:latin typeface="Arial" panose="020B0604020202020204"/>
                <a:ea typeface="Arial" panose="020B0604020202020204"/>
                <a:cs typeface="Arial" panose="020B0604020202020204"/>
                <a:sym typeface="Arial" panose="020B0604020202020204"/>
              </a:rPr>
              <a:t>#1 </a:t>
            </a:r>
            <a:br>
              <a:rPr lang="en-US" sz="4800" b="1" i="1" u="none" strike="noStrike" cap="none">
                <a:solidFill>
                  <a:srgbClr val="FFFFFF"/>
                </a:solidFill>
                <a:latin typeface="Arial" panose="020B0604020202020204"/>
                <a:ea typeface="Arial" panose="020B0604020202020204"/>
                <a:cs typeface="Arial" panose="020B0604020202020204"/>
                <a:sym typeface="Arial" panose="020B0604020202020204"/>
              </a:rPr>
            </a:br>
            <a:r>
              <a:rPr lang="en-US" sz="4800" b="1" i="0" u="none" strike="noStrike" cap="none">
                <a:solidFill>
                  <a:srgbClr val="FFFFFF"/>
                </a:solidFill>
                <a:latin typeface="Arial" panose="020B0604020202020204"/>
                <a:ea typeface="Arial" panose="020B0604020202020204"/>
                <a:cs typeface="Arial" panose="020B0604020202020204"/>
                <a:sym typeface="Arial" panose="020B0604020202020204"/>
              </a:rPr>
              <a:t>找出神的旨意</a:t>
            </a:r>
            <a:endParaRPr sz="4800" b="1" i="1"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698" name="Google Shape;2698;p291"/>
          <p:cNvSpPr/>
          <p:nvPr/>
        </p:nvSpPr>
        <p:spPr>
          <a:xfrm>
            <a:off x="685800" y="2635250"/>
            <a:ext cx="6629400" cy="2281651"/>
          </a:xfrm>
          <a:prstGeom prst="rect">
            <a:avLst/>
          </a:prstGeom>
          <a:noFill/>
          <a:ln>
            <a:noFill/>
          </a:ln>
        </p:spPr>
        <p:txBody>
          <a:bodyPr spcFirstLastPara="1" wrap="square" lIns="548625" tIns="45700" rIns="548625" bIns="45700" anchor="t" anchorCtr="0">
            <a:noAutofit/>
          </a:bodyPr>
          <a:lstStyle/>
          <a:p>
            <a:pPr marL="0" marR="0" lvl="0" indent="0" algn="ctr" rtl="0">
              <a:lnSpc>
                <a:spcPct val="80000"/>
              </a:lnSpc>
              <a:spcBef>
                <a:spcPts val="0"/>
              </a:spcBef>
              <a:spcAft>
                <a:spcPts val="0"/>
              </a:spcAft>
              <a:buNone/>
            </a:pPr>
            <a:r>
              <a:rPr lang="en-US" sz="4400">
                <a:solidFill>
                  <a:srgbClr val="FFFFFF"/>
                </a:solidFill>
                <a:latin typeface="Arial" panose="020B0604020202020204"/>
                <a:ea typeface="Arial" panose="020B0604020202020204"/>
                <a:cs typeface="Arial" panose="020B0604020202020204"/>
                <a:sym typeface="Arial" panose="020B0604020202020204"/>
              </a:rPr>
              <a:t>“</a:t>
            </a:r>
            <a:r>
              <a:rPr lang="en-US" sz="4400" b="1">
                <a:solidFill>
                  <a:srgbClr val="FFFFFF"/>
                </a:solidFill>
                <a:latin typeface="Arial" panose="020B0604020202020204"/>
                <a:ea typeface="Arial" panose="020B0604020202020204"/>
                <a:cs typeface="Arial" panose="020B0604020202020204"/>
                <a:sym typeface="Arial" panose="020B0604020202020204"/>
              </a:rPr>
              <a:t>我把我的心变成了这样的一个状态，即它对于这件事情没有自己的意志。”</a:t>
            </a:r>
            <a:endParaRPr sz="4400">
              <a:solidFill>
                <a:srgbClr val="FFFFFF"/>
              </a:solidFill>
              <a:latin typeface="Arial" panose="020B0604020202020204"/>
              <a:ea typeface="Arial" panose="020B0604020202020204"/>
              <a:cs typeface="Arial" panose="020B0604020202020204"/>
              <a:sym typeface="Arial" panose="020B0604020202020204"/>
            </a:endParaRPr>
          </a:p>
        </p:txBody>
      </p:sp>
      <p:sp>
        <p:nvSpPr>
          <p:cNvPr id="2699" name="Google Shape;2699;p291"/>
          <p:cNvSpPr txBox="1"/>
          <p:nvPr/>
        </p:nvSpPr>
        <p:spPr>
          <a:xfrm>
            <a:off x="9252520" y="10910"/>
            <a:ext cx="936104"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8">
                                            <p:txEl>
                                              <p:pRg st="0" end="0"/>
                                            </p:txEl>
                                          </p:spTgt>
                                        </p:tgtEl>
                                        <p:attrNameLst>
                                          <p:attrName>style.visibility</p:attrName>
                                        </p:attrNameLst>
                                      </p:cBhvr>
                                      <p:to>
                                        <p:strVal val="visible"/>
                                      </p:to>
                                    </p:set>
                                    <p:animEffect transition="in" filter="fade">
                                      <p:cBhvr>
                                        <p:cTn id="7" dur="500"/>
                                        <p:tgtEl>
                                          <p:spTgt spid="2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pic>
        <p:nvPicPr>
          <p:cNvPr id="2704" name="Google Shape;2704;p292"/>
          <p:cNvPicPr preferRelativeResize="0"/>
          <p:nvPr/>
        </p:nvPicPr>
        <p:blipFill rotWithShape="1">
          <a:blip r:embed="rId3"/>
          <a:srcRect/>
          <a:stretch>
            <a:fillRect/>
          </a:stretch>
        </p:blipFill>
        <p:spPr>
          <a:xfrm>
            <a:off x="0" y="30163"/>
            <a:ext cx="9158288" cy="6827837"/>
          </a:xfrm>
          <a:prstGeom prst="rect">
            <a:avLst/>
          </a:prstGeom>
          <a:noFill/>
          <a:ln>
            <a:noFill/>
          </a:ln>
        </p:spPr>
      </p:pic>
      <p:sp>
        <p:nvSpPr>
          <p:cNvPr id="2705" name="Google Shape;2705;p292"/>
          <p:cNvSpPr txBox="1">
            <a:spLocks noGrp="1"/>
          </p:cNvSpPr>
          <p:nvPr>
            <p:ph type="ctrTitle"/>
          </p:nvPr>
        </p:nvSpPr>
        <p:spPr>
          <a:xfrm>
            <a:off x="-31750" y="6350"/>
            <a:ext cx="9144000" cy="1143000"/>
          </a:xfrm>
          <a:prstGeom prst="rect">
            <a:avLst/>
          </a:prstGeom>
          <a:noFill/>
          <a:ln>
            <a:noFill/>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n-US" dirty="0" err="1">
                <a:effectLst>
                  <a:glow rad="292100">
                    <a:schemeClr val="tx1">
                      <a:alpha val="92000"/>
                    </a:schemeClr>
                  </a:glow>
                </a:effectLst>
                <a:latin typeface="Arial" charset="0"/>
                <a:ea typeface="ＭＳ Ｐゴシック" charset="0"/>
              </a:rPr>
              <a:t>圣灵如何领导我们</a:t>
            </a:r>
            <a:r>
              <a:rPr lang="en-US" dirty="0">
                <a:effectLst>
                  <a:glow rad="292100">
                    <a:schemeClr val="tx1">
                      <a:alpha val="92000"/>
                    </a:schemeClr>
                  </a:glow>
                </a:effectLst>
                <a:latin typeface="Arial" charset="0"/>
                <a:ea typeface="ＭＳ Ｐゴシック" charset="0"/>
              </a:rPr>
              <a:t>？</a:t>
            </a:r>
          </a:p>
        </p:txBody>
      </p:sp>
      <p:sp>
        <p:nvSpPr>
          <p:cNvPr id="2706" name="Google Shape;2706;p292"/>
          <p:cNvSpPr txBox="1"/>
          <p:nvPr/>
        </p:nvSpPr>
        <p:spPr>
          <a:xfrm>
            <a:off x="8100392" y="86717"/>
            <a:ext cx="936104"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xxiv</a:t>
            </a:r>
          </a:p>
        </p:txBody>
      </p:sp>
      <p:sp>
        <p:nvSpPr>
          <p:cNvPr id="2707" name="Google Shape;2707;p292"/>
          <p:cNvSpPr txBox="1"/>
          <p:nvPr/>
        </p:nvSpPr>
        <p:spPr>
          <a:xfrm>
            <a:off x="179388" y="1844675"/>
            <a:ext cx="6913562" cy="3970338"/>
          </a:xfrm>
          <a:prstGeom prst="rect">
            <a:avLst/>
          </a:prstGeom>
          <a:noFill/>
          <a:ln>
            <a:noFill/>
          </a:ln>
        </p:spPr>
        <p:txBody>
          <a:bodyPr>
            <a:spAutoFit/>
          </a:bodyPr>
          <a:lstStyle>
            <a:defPPr>
              <a:defRPr lang="en-US"/>
            </a:defPPr>
            <a:lvl1pPr marL="722313" indent="-722313" eaLnBrk="1" fontAlgn="base" hangingPunct="1">
              <a:spcBef>
                <a:spcPct val="0"/>
              </a:spcBef>
              <a:spcAft>
                <a:spcPct val="0"/>
              </a:spcAft>
              <a:buFont typeface="+mj-lt"/>
              <a:buAutoNum type="arabicPeriod"/>
              <a:defRPr sz="3600" b="1" kern="1200">
                <a:solidFill>
                  <a:srgbClr val="FFFFFF"/>
                </a:solidFill>
                <a:effectLst>
                  <a:glow rad="292100">
                    <a:srgbClr val="000000">
                      <a:alpha val="92000"/>
                    </a:srgbClr>
                  </a:glow>
                </a:effectLst>
                <a:latin typeface="Arial" charset="0"/>
                <a:ea typeface="ＭＳ Ｐゴシック" charset="0"/>
                <a:cs typeface="Arial" charset="0"/>
              </a:defRPr>
            </a:lvl1pPr>
            <a:lvl2pPr marL="742950" indent="-28575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defTabSz="45720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defTabSz="45720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defTabSz="45720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defTabSz="45720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buClr>
                <a:schemeClr val="bg1"/>
              </a:buClr>
            </a:pPr>
            <a:r>
              <a:rPr lang="en-US" dirty="0"/>
              <a:t>"</a:t>
            </a:r>
            <a:r>
              <a:rPr lang="en-US" dirty="0" err="1"/>
              <a:t>不寻求自己的意思</a:t>
            </a:r>
            <a:r>
              <a:rPr lang="en-US" dirty="0"/>
              <a:t>"</a:t>
            </a:r>
          </a:p>
          <a:p>
            <a:pPr>
              <a:buClr>
                <a:schemeClr val="bg1"/>
              </a:buClr>
            </a:pPr>
            <a:r>
              <a:rPr lang="en-US" dirty="0" err="1"/>
              <a:t>意会并辨别自己的情感</a:t>
            </a:r>
            <a:r>
              <a:rPr lang="en-US" dirty="0"/>
              <a:t>，</a:t>
            </a:r>
            <a:r>
              <a:rPr lang="zh-CN" altLang="en-US" dirty="0"/>
              <a:t>自己的</a:t>
            </a:r>
            <a:r>
              <a:rPr lang="en-US" dirty="0" err="1"/>
              <a:t>意思与神的</a:t>
            </a:r>
            <a:r>
              <a:rPr lang="zh-CN" altLang="en-US" dirty="0"/>
              <a:t>旨意</a:t>
            </a:r>
            <a:endParaRPr lang="en-US" dirty="0"/>
          </a:p>
          <a:p>
            <a:pPr>
              <a:buClr>
                <a:schemeClr val="bg1"/>
              </a:buClr>
            </a:pPr>
            <a:r>
              <a:rPr lang="en-US" dirty="0" err="1"/>
              <a:t>通过神的话语寻求祂的</a:t>
            </a:r>
            <a:r>
              <a:rPr lang="zh-CN" altLang="en-US" dirty="0"/>
              <a:t>旨</a:t>
            </a:r>
            <a:r>
              <a:rPr lang="en-US" dirty="0" err="1"/>
              <a:t>意</a:t>
            </a:r>
            <a:endParaRPr dirty="0"/>
          </a:p>
          <a:p>
            <a:pPr>
              <a:buClr>
                <a:schemeClr val="bg1"/>
              </a:buClr>
            </a:pPr>
            <a:r>
              <a:rPr lang="en-US" dirty="0" err="1"/>
              <a:t>天赐的情况</a:t>
            </a:r>
            <a:endParaRPr lang="en-US" dirty="0"/>
          </a:p>
          <a:p>
            <a:pPr>
              <a:buClr>
                <a:schemeClr val="bg1"/>
              </a:buClr>
            </a:pPr>
            <a:r>
              <a:rPr lang="en-US" dirty="0" err="1"/>
              <a:t>通过祷告恳求神</a:t>
            </a:r>
            <a:r>
              <a:rPr lang="zh-CN" altLang="en-US" dirty="0"/>
              <a:t>启</a:t>
            </a:r>
            <a:r>
              <a:rPr lang="en-US" dirty="0" err="1"/>
              <a:t>示</a:t>
            </a:r>
            <a:endParaRPr dirty="0"/>
          </a:p>
          <a:p>
            <a:pPr>
              <a:buClr>
                <a:schemeClr val="bg1"/>
              </a:buClr>
            </a:pPr>
            <a:r>
              <a:rPr lang="en-US" dirty="0" err="1"/>
              <a:t>下决定，决定后是否有平安？继续祷告寻去两三次并采取行动</a:t>
            </a:r>
            <a:r>
              <a:rPr lang="en-US" dirty="0"/>
              <a:t>。</a:t>
            </a:r>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7">
                                            <p:txEl>
                                              <p:pRg st="0" end="0"/>
                                            </p:txEl>
                                          </p:spTgt>
                                        </p:tgtEl>
                                        <p:attrNameLst>
                                          <p:attrName>style.visibility</p:attrName>
                                        </p:attrNameLst>
                                      </p:cBhvr>
                                      <p:to>
                                        <p:strVal val="visible"/>
                                      </p:to>
                                    </p:set>
                                    <p:animEffect transition="in" filter="fade">
                                      <p:cBhvr>
                                        <p:cTn id="7" dur="500"/>
                                        <p:tgtEl>
                                          <p:spTgt spid="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7">
                                            <p:txEl>
                                              <p:pRg st="1" end="1"/>
                                            </p:txEl>
                                          </p:spTgt>
                                        </p:tgtEl>
                                        <p:attrNameLst>
                                          <p:attrName>style.visibility</p:attrName>
                                        </p:attrNameLst>
                                      </p:cBhvr>
                                      <p:to>
                                        <p:strVal val="visible"/>
                                      </p:to>
                                    </p:set>
                                    <p:animEffect transition="in" filter="fade">
                                      <p:cBhvr>
                                        <p:cTn id="12" dur="500"/>
                                        <p:tgtEl>
                                          <p:spTgt spid="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7">
                                            <p:txEl>
                                              <p:pRg st="2" end="2"/>
                                            </p:txEl>
                                          </p:spTgt>
                                        </p:tgtEl>
                                        <p:attrNameLst>
                                          <p:attrName>style.visibility</p:attrName>
                                        </p:attrNameLst>
                                      </p:cBhvr>
                                      <p:to>
                                        <p:strVal val="visible"/>
                                      </p:to>
                                    </p:set>
                                    <p:animEffect transition="in" filter="fade">
                                      <p:cBhvr>
                                        <p:cTn id="17" dur="500"/>
                                        <p:tgtEl>
                                          <p:spTgt spid="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7">
                                            <p:txEl>
                                              <p:pRg st="3" end="3"/>
                                            </p:txEl>
                                          </p:spTgt>
                                        </p:tgtEl>
                                        <p:attrNameLst>
                                          <p:attrName>style.visibility</p:attrName>
                                        </p:attrNameLst>
                                      </p:cBhvr>
                                      <p:to>
                                        <p:strVal val="visible"/>
                                      </p:to>
                                    </p:set>
                                    <p:animEffect transition="in" filter="fade">
                                      <p:cBhvr>
                                        <p:cTn id="22" dur="500"/>
                                        <p:tgtEl>
                                          <p:spTgt spid="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7">
                                            <p:txEl>
                                              <p:pRg st="4" end="4"/>
                                            </p:txEl>
                                          </p:spTgt>
                                        </p:tgtEl>
                                        <p:attrNameLst>
                                          <p:attrName>style.visibility</p:attrName>
                                        </p:attrNameLst>
                                      </p:cBhvr>
                                      <p:to>
                                        <p:strVal val="visible"/>
                                      </p:to>
                                    </p:set>
                                    <p:animEffect transition="in" filter="fade">
                                      <p:cBhvr>
                                        <p:cTn id="27" dur="500"/>
                                        <p:tgtEl>
                                          <p:spTgt spid="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07">
                                            <p:txEl>
                                              <p:pRg st="5" end="5"/>
                                            </p:txEl>
                                          </p:spTgt>
                                        </p:tgtEl>
                                        <p:attrNameLst>
                                          <p:attrName>style.visibility</p:attrName>
                                        </p:attrNameLst>
                                      </p:cBhvr>
                                      <p:to>
                                        <p:strVal val="visible"/>
                                      </p:to>
                                    </p:set>
                                    <p:animEffect transition="in" filter="fade">
                                      <p:cBhvr>
                                        <p:cTn id="32" dur="500"/>
                                        <p:tgtEl>
                                          <p:spTgt spid="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293"/>
          <p:cNvSpPr txBox="1">
            <a:spLocks noGrp="1"/>
          </p:cNvSpPr>
          <p:nvPr>
            <p:ph type="title"/>
          </p:nvPr>
        </p:nvSpPr>
        <p:spPr>
          <a:xfrm>
            <a:off x="360375" y="1"/>
            <a:ext cx="5867400" cy="1073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圣灵的其他事工</a:t>
            </a:r>
          </a:p>
        </p:txBody>
      </p:sp>
      <p:pic>
        <p:nvPicPr>
          <p:cNvPr id="2714" name="Google Shape;2714;p293"/>
          <p:cNvPicPr preferRelativeResize="0"/>
          <p:nvPr/>
        </p:nvPicPr>
        <p:blipFill rotWithShape="1">
          <a:blip r:embed="rId3"/>
          <a:srcRect/>
          <a:stretch>
            <a:fillRect/>
          </a:stretch>
        </p:blipFill>
        <p:spPr>
          <a:xfrm>
            <a:off x="6227763" y="0"/>
            <a:ext cx="2916237" cy="4087813"/>
          </a:xfrm>
          <a:prstGeom prst="rect">
            <a:avLst/>
          </a:prstGeom>
          <a:noFill/>
          <a:ln>
            <a:noFill/>
          </a:ln>
        </p:spPr>
      </p:pic>
      <p:sp>
        <p:nvSpPr>
          <p:cNvPr id="2715" name="Google Shape;2715;p293"/>
          <p:cNvSpPr txBox="1"/>
          <p:nvPr/>
        </p:nvSpPr>
        <p:spPr>
          <a:xfrm>
            <a:off x="89700" y="877325"/>
            <a:ext cx="9144000" cy="6176700"/>
          </a:xfrm>
          <a:prstGeom prst="rect">
            <a:avLst/>
          </a:prstGeom>
          <a:noFill/>
          <a:ln>
            <a:noFill/>
          </a:ln>
        </p:spPr>
        <p:txBody>
          <a:bodyPr spcFirstLastPara="1" wrap="square" lIns="91425" tIns="45700" rIns="91425" bIns="45700" anchor="t" anchorCtr="0">
            <a:noAutofit/>
          </a:bodyPr>
          <a:lstStyle/>
          <a:p>
            <a:pPr marL="0" marR="0" lvl="2" indent="0" algn="l" rtl="0">
              <a:lnSpc>
                <a:spcPct val="90000"/>
              </a:lnSpc>
              <a:spcBef>
                <a:spcPts val="0"/>
              </a:spcBef>
              <a:spcAft>
                <a:spcPts val="0"/>
              </a:spcAft>
              <a:buClr>
                <a:srgbClr val="2D5902"/>
              </a:buClr>
              <a:buSzPts val="2400"/>
              <a:buFont typeface="Noto Sans Symbols"/>
              <a:buNone/>
            </a:pPr>
            <a:r>
              <a:rPr lang="en-US" sz="2400" b="1">
                <a:solidFill>
                  <a:srgbClr val="0000FF"/>
                </a:solidFill>
              </a:rPr>
              <a:t>教导真理 </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a:t>
            </a:r>
            <a:r>
              <a:rPr lang="en-US" sz="2400" b="1">
                <a:solidFill>
                  <a:srgbClr val="0000FF"/>
                </a:solidFill>
              </a:rPr>
              <a:t>约翰福音</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14:26)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rgbClr val="0000FF"/>
                </a:solidFill>
              </a:rPr>
              <a:t>如父引导儿子引导信徒</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 (</a:t>
            </a:r>
            <a:r>
              <a:rPr lang="en-US" sz="2400" b="1">
                <a:solidFill>
                  <a:srgbClr val="0000FF"/>
                </a:solidFill>
              </a:rPr>
              <a:t>罗马书</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8:14)</a:t>
            </a:r>
          </a:p>
          <a:p>
            <a:pPr marL="0" marR="0" lvl="2" indent="0" algn="l" rtl="0">
              <a:lnSpc>
                <a:spcPct val="90000"/>
              </a:lnSpc>
              <a:spcBef>
                <a:spcPts val="480"/>
              </a:spcBef>
              <a:spcAft>
                <a:spcPts val="0"/>
              </a:spcAft>
              <a:buClr>
                <a:srgbClr val="2D5902"/>
              </a:buClr>
              <a:buSzPts val="2400"/>
              <a:buFont typeface="Noto Sans Symbols"/>
              <a:buNone/>
            </a:pP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Assuring our salvation (</a:t>
            </a:r>
            <a:r>
              <a:rPr lang="en-US" sz="2400" b="1">
                <a:solidFill>
                  <a:srgbClr val="0000FF"/>
                </a:solidFill>
              </a:rPr>
              <a:t>罗马书</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 8:15-16)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rgbClr val="0000FF"/>
                </a:solidFill>
              </a:rPr>
              <a:t>为信徒代祷</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 (</a:t>
            </a:r>
            <a:r>
              <a:rPr lang="en-US" sz="2400" b="1">
                <a:solidFill>
                  <a:srgbClr val="0000FF"/>
                </a:solidFill>
              </a:rPr>
              <a:t>罗马书</a:t>
            </a:r>
            <a:r>
              <a:rPr lang="en-US" sz="2400" b="1" i="0" u="none" strike="noStrike" cap="none">
                <a:solidFill>
                  <a:srgbClr val="0000FF"/>
                </a:solidFill>
                <a:latin typeface="Arial" panose="020B0604020202020204"/>
                <a:ea typeface="Arial" panose="020B0604020202020204"/>
                <a:cs typeface="Arial" panose="020B0604020202020204"/>
                <a:sym typeface="Arial" panose="020B0604020202020204"/>
              </a:rPr>
              <a:t> 8:26)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重生与更新的工作</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提多书 </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3:5)</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催促我们为基督作见证</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使徒</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1:8)</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使基督内化在我们里面</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以弗所</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3:16-19)</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圣灵内住</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哥前</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3:16)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圣灵的印记：属神儿女的凭据</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哥后</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1:22-23)</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圣灵在创世中的工作</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诗篇 </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33:6)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审判世界的罪</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约翰福音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16:8-11)</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为基督耶稣作见证</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约翰福音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15:26-27)</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从罪的权势中使我们得释放</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罗马书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8:2</a:t>
            </a:r>
            <a:endParaRPr sz="2400" b="1">
              <a:solidFill>
                <a:schemeClr val="dk1"/>
              </a:solidFill>
            </a:endParaRP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使我们拥有基督的品格</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加拉太书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5:22-23)</a:t>
            </a:r>
          </a:p>
        </p:txBody>
      </p:sp>
      <p:sp>
        <p:nvSpPr>
          <p:cNvPr id="2716" name="Google Shape;2716;p293"/>
          <p:cNvSpPr txBox="1"/>
          <p:nvPr/>
        </p:nvSpPr>
        <p:spPr>
          <a:xfrm>
            <a:off x="8594725" y="76200"/>
            <a:ext cx="441325" cy="461963"/>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CCFFFF"/>
                </a:solidFill>
                <a:latin typeface="Arial" panose="020B0604020202020204"/>
                <a:ea typeface="Arial" panose="020B0604020202020204"/>
                <a:cs typeface="Arial" panose="020B0604020202020204"/>
                <a:sym typeface="Arial" panose="020B0604020202020204"/>
              </a:rPr>
              <a:t>xl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1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1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Shape 2720"/>
        <p:cNvGrpSpPr/>
        <p:nvPr/>
      </p:nvGrpSpPr>
      <p:grpSpPr>
        <a:xfrm>
          <a:off x="0" y="0"/>
          <a:ext cx="0" cy="0"/>
          <a:chOff x="0" y="0"/>
          <a:chExt cx="0" cy="0"/>
        </a:xfrm>
      </p:grpSpPr>
      <p:sp>
        <p:nvSpPr>
          <p:cNvPr id="2721" name="Google Shape;2721;p294"/>
          <p:cNvSpPr txBox="1">
            <a:spLocks noGrp="1"/>
          </p:cNvSpPr>
          <p:nvPr>
            <p:ph type="ctrTitle"/>
          </p:nvPr>
        </p:nvSpPr>
        <p:spPr>
          <a:xfrm>
            <a:off x="-116232" y="-129906"/>
            <a:ext cx="8826300" cy="1983900"/>
          </a:xfrm>
          <a:prstGeom prst="rect">
            <a:avLst/>
          </a:prstGeom>
          <a:noFill/>
          <a:ln>
            <a:noFill/>
          </a:ln>
          <a:effectLst>
            <a:outerShdw dist="12700" dir="8100000" algn="ctr" rotWithShape="0">
              <a:srgbClr val="FFFFFF">
                <a:alpha val="74901"/>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US"/>
              <a:t>圣灵那满有保证的事工</a:t>
            </a: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 </a:t>
            </a:r>
            <a:endParaRPr sz="4400" b="1" i="0" u="none" strike="noStrike" cap="none">
              <a:solidFill>
                <a:schemeClr val="dk2"/>
              </a:solidFill>
              <a:latin typeface="Arial" panose="020B0604020202020204"/>
              <a:ea typeface="Arial" panose="020B0604020202020204"/>
              <a:cs typeface="Arial" panose="020B0604020202020204"/>
              <a:sym typeface="Arial" panose="020B0604020202020204"/>
            </a:endParaRPr>
          </a:p>
          <a:p>
            <a:pPr marL="0" marR="0" lvl="0" indent="0" algn="r" rtl="0">
              <a:spcBef>
                <a:spcPts val="0"/>
              </a:spcBef>
              <a:spcAft>
                <a:spcPts val="0"/>
              </a:spcAft>
              <a:buNone/>
            </a:pP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a:t>
            </a:r>
            <a:r>
              <a:rPr lang="en-US"/>
              <a:t>罗马书</a:t>
            </a: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 8:15-17</a:t>
            </a:r>
            <a:r>
              <a:rPr lang="en-US"/>
              <a:t>，中文新译本</a:t>
            </a: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a:t>
            </a:r>
          </a:p>
        </p:txBody>
      </p:sp>
      <p:sp>
        <p:nvSpPr>
          <p:cNvPr id="2722" name="Google Shape;2722;p294"/>
          <p:cNvSpPr txBox="1"/>
          <p:nvPr/>
        </p:nvSpPr>
        <p:spPr>
          <a:xfrm>
            <a:off x="8667750" y="44450"/>
            <a:ext cx="441325" cy="461963"/>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a:t>
            </a:r>
          </a:p>
        </p:txBody>
      </p:sp>
      <p:sp>
        <p:nvSpPr>
          <p:cNvPr id="2723" name="Google Shape;2723;p294"/>
          <p:cNvSpPr txBox="1"/>
          <p:nvPr/>
        </p:nvSpPr>
        <p:spPr>
          <a:xfrm>
            <a:off x="1852075" y="2043825"/>
            <a:ext cx="6858000" cy="41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t>15你们接受的，不是奴仆的灵，使你们仍就惧怕；你们接受的，</a:t>
            </a:r>
            <a:r>
              <a:rPr lang="en-US" sz="3200" u="sng"/>
              <a:t>是使人成为嗣子的灵</a:t>
            </a:r>
            <a:r>
              <a:rPr lang="en-US" sz="3200"/>
              <a:t>，使我们呼叫【阿爸、父】。16圣灵亲自和我们的灵</a:t>
            </a:r>
            <a:r>
              <a:rPr lang="en-US" sz="3200" u="sng"/>
              <a:t>一同证明</a:t>
            </a:r>
            <a:r>
              <a:rPr lang="en-US" sz="3200"/>
              <a:t>我们是神的儿女。17既然是儿女，就是</a:t>
            </a:r>
            <a:r>
              <a:rPr lang="en-US" sz="3200" u="sng"/>
              <a:t>后嗣</a:t>
            </a:r>
            <a:r>
              <a:rPr lang="en-US" sz="3200"/>
              <a:t>；是</a:t>
            </a:r>
            <a:r>
              <a:rPr lang="en-US" sz="3200" u="sng"/>
              <a:t>神的后嗣</a:t>
            </a:r>
            <a:r>
              <a:rPr lang="en-US" sz="3200"/>
              <a:t>，也和基督一同作</a:t>
            </a:r>
            <a:r>
              <a:rPr lang="en-US" sz="3200" u="sng"/>
              <a:t>后嗣</a:t>
            </a:r>
            <a:r>
              <a:rPr lang="en-US" sz="3200"/>
              <a:t>。我们既然和他一同受苦就必和他</a:t>
            </a:r>
            <a:r>
              <a:rPr lang="en-US" sz="3200" u="sng"/>
              <a:t>一同得荣耀</a:t>
            </a:r>
            <a:r>
              <a:rPr lang="en-US" sz="3200"/>
              <a:t>。</a:t>
            </a:r>
            <a:endParaRPr sz="3200"/>
          </a:p>
        </p:txBody>
      </p:sp>
    </p:spTree>
  </p:cSld>
  <p:clrMapOvr>
    <a:overrideClrMapping bg1="lt1" tx1="dk1" bg2="lt2" tx2="dk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Shape 2727"/>
        <p:cNvGrpSpPr/>
        <p:nvPr/>
      </p:nvGrpSpPr>
      <p:grpSpPr>
        <a:xfrm>
          <a:off x="0" y="0"/>
          <a:ext cx="0" cy="0"/>
          <a:chOff x="0" y="0"/>
          <a:chExt cx="0" cy="0"/>
        </a:xfrm>
      </p:grpSpPr>
      <p:graphicFrame>
        <p:nvGraphicFramePr>
          <p:cNvPr id="2728" name="Google Shape;2728;p295"/>
          <p:cNvGraphicFramePr/>
          <p:nvPr/>
        </p:nvGraphicFramePr>
        <p:xfrm>
          <a:off x="-36513" y="620713"/>
          <a:ext cx="9180525" cy="6282080"/>
        </p:xfrm>
        <a:graphic>
          <a:graphicData uri="http://schemas.openxmlformats.org/drawingml/2006/table">
            <a:tbl>
              <a:tblPr>
                <a:noFill/>
                <a:tableStyleId>{007A0926-81FE-4E4B-8F1D-D13F4D1346DB}</a:tableStyleId>
              </a:tblPr>
              <a:tblGrid>
                <a:gridCol w="1659525">
                  <a:extLst>
                    <a:ext uri="{9D8B030D-6E8A-4147-A177-3AD203B41FA5}">
                      <a16:colId xmlns:a16="http://schemas.microsoft.com/office/drawing/2014/main" val="20000"/>
                    </a:ext>
                  </a:extLst>
                </a:gridCol>
                <a:gridCol w="1969700">
                  <a:extLst>
                    <a:ext uri="{9D8B030D-6E8A-4147-A177-3AD203B41FA5}">
                      <a16:colId xmlns:a16="http://schemas.microsoft.com/office/drawing/2014/main" val="20001"/>
                    </a:ext>
                  </a:extLst>
                </a:gridCol>
                <a:gridCol w="2848275">
                  <a:extLst>
                    <a:ext uri="{9D8B030D-6E8A-4147-A177-3AD203B41FA5}">
                      <a16:colId xmlns:a16="http://schemas.microsoft.com/office/drawing/2014/main" val="20002"/>
                    </a:ext>
                  </a:extLst>
                </a:gridCol>
                <a:gridCol w="2703025">
                  <a:extLst>
                    <a:ext uri="{9D8B030D-6E8A-4147-A177-3AD203B41FA5}">
                      <a16:colId xmlns:a16="http://schemas.microsoft.com/office/drawing/2014/main" val="20003"/>
                    </a:ext>
                  </a:extLst>
                </a:gridCol>
              </a:tblGrid>
              <a:tr h="595300">
                <a:tc>
                  <a:txBody>
                    <a:bodyPr/>
                    <a:lstStyle/>
                    <a:p>
                      <a:pPr marL="0" marR="0" lvl="0" indent="0" algn="l"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罪</a:t>
                      </a:r>
                      <a:endParaRPr sz="2000" u="none" strike="noStrike" cap="none">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l"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主要经节</a:t>
                      </a:r>
                      <a:endParaRPr sz="2000" u="none" strike="noStrike" cap="none">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含义</a:t>
                      </a:r>
                      <a:endParaRPr sz="2000" u="none" strike="noStrike" cap="none">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示例</a:t>
                      </a:r>
                      <a:endParaRPr sz="2000" u="none" strike="noStrike" cap="none">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extLst>
                  <a:ext uri="{0D108BD9-81ED-4DB2-BD59-A6C34878D82A}">
                    <a16:rowId xmlns:a16="http://schemas.microsoft.com/office/drawing/2014/main" val="10000"/>
                  </a:ext>
                </a:extLst>
              </a:tr>
              <a:tr h="2323175">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p>
                    <a:p>
                      <a:pPr marL="0" marR="0" lvl="0" indent="0" algn="l" rtl="0">
                        <a:spcBef>
                          <a:spcPts val="0"/>
                        </a:spcBef>
                        <a:spcAft>
                          <a:spcPts val="0"/>
                        </a:spcAft>
                        <a:buNone/>
                      </a:pPr>
                      <a:endParaRPr lang="en-US"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亵渎圣灵</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p>
                    <a:p>
                      <a:pPr marL="0" marR="0" lvl="0" indent="0" algn="l" rtl="0">
                        <a:spcBef>
                          <a:spcPts val="0"/>
                        </a:spcBef>
                        <a:spcAft>
                          <a:spcPts val="0"/>
                        </a:spcAft>
                        <a:buNone/>
                      </a:pPr>
                      <a:endParaRPr lang="en-US"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太12:31-32</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p>
                    <a:p>
                      <a:pPr marL="0" marR="0" lvl="0" indent="0" algn="l" rtl="0">
                        <a:spcBef>
                          <a:spcPts val="0"/>
                        </a:spcBef>
                        <a:spcAft>
                          <a:spcPts val="0"/>
                        </a:spcAft>
                        <a:buNone/>
                      </a:pPr>
                      <a:endParaRPr lang="en-US"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不信基督，将圣灵的工作归于撒旦</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p>
                    <a:p>
                      <a:pPr marL="0" marR="0" lvl="0" indent="0" algn="l" rtl="0">
                        <a:spcBef>
                          <a:spcPts val="0"/>
                        </a:spcBef>
                        <a:spcAft>
                          <a:spcPts val="0"/>
                        </a:spcAft>
                        <a:buNone/>
                      </a:pPr>
                      <a:endParaRPr lang="en-US"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今日的法利赛人和部分非信徒</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27525">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拒绝圣灵</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徒7:51</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拒绝圣灵在救恩中的明确的带领</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公会（会堂）和另一部分非信徒</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91300">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侮辱圣灵</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来10:29</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故意拒绝神恩典的真理</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一些拒绝耶稣基督归向犹太教的犹太信徒 </a:t>
                      </a:r>
                      <a:endParaRPr sz="20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29" name="Google Shape;2729;p295"/>
          <p:cNvSpPr txBox="1">
            <a:spLocks noGrp="1"/>
          </p:cNvSpPr>
          <p:nvPr>
            <p:ph type="title" idx="4294967295"/>
          </p:nvPr>
        </p:nvSpPr>
        <p:spPr>
          <a:xfrm>
            <a:off x="0" y="-111125"/>
            <a:ext cx="9144000" cy="685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EAEA"/>
              </a:buClr>
              <a:buSzPts val="3959"/>
              <a:buFont typeface="Arial" panose="020B0604020202020204"/>
              <a:buNone/>
            </a:pPr>
            <a:r>
              <a:rPr lang="en-US" sz="3960" b="0" i="0" u="none" strike="noStrike" cap="none">
                <a:solidFill>
                  <a:srgbClr val="EAEAEA"/>
                </a:solidFill>
                <a:latin typeface="Arial" panose="020B0604020202020204"/>
                <a:ea typeface="Arial" panose="020B0604020202020204"/>
                <a:cs typeface="Arial" panose="020B0604020202020204"/>
                <a:sym typeface="Arial" panose="020B0604020202020204"/>
              </a:rPr>
              <a:t>干犯圣灵的罪</a:t>
            </a:r>
            <a:endParaRPr sz="3960" b="0" i="0" u="none" strike="noStrike" cap="none">
              <a:solidFill>
                <a:srgbClr val="EAEAEA"/>
              </a:solidFill>
              <a:latin typeface="Arial" panose="020B0604020202020204"/>
              <a:ea typeface="Arial" panose="020B0604020202020204"/>
              <a:cs typeface="Arial" panose="020B0604020202020204"/>
              <a:sym typeface="Arial" panose="020B0604020202020204"/>
            </a:endParaRPr>
          </a:p>
        </p:txBody>
      </p:sp>
      <p:sp>
        <p:nvSpPr>
          <p:cNvPr id="2730" name="Google Shape;2730;p295"/>
          <p:cNvSpPr/>
          <p:nvPr/>
        </p:nvSpPr>
        <p:spPr>
          <a:xfrm>
            <a:off x="2447925" y="6215063"/>
            <a:ext cx="184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31" name="Google Shape;2731;p295"/>
          <p:cNvSpPr txBox="1"/>
          <p:nvPr/>
        </p:nvSpPr>
        <p:spPr>
          <a:xfrm>
            <a:off x="8101013" y="0"/>
            <a:ext cx="884100" cy="462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u="none">
                <a:solidFill>
                  <a:srgbClr val="FFFFFF"/>
                </a:solidFill>
                <a:latin typeface="Arial" panose="020B0604020202020204"/>
                <a:ea typeface="Arial" panose="020B0604020202020204"/>
                <a:cs typeface="Arial" panose="020B0604020202020204"/>
                <a:sym typeface="Arial" panose="020B0604020202020204"/>
              </a:rPr>
              <a:t>xli</a:t>
            </a:r>
            <a:endParaRPr sz="2400" b="0" u="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pic>
        <p:nvPicPr>
          <p:cNvPr id="2257" name="Google Shape;2257;p261" descr="Holy Spirit Lrg"/>
          <p:cNvPicPr preferRelativeResize="0"/>
          <p:nvPr/>
        </p:nvPicPr>
        <p:blipFill rotWithShape="1">
          <a:blip r:embed="rId3"/>
          <a:srcRect/>
          <a:stretch>
            <a:fillRect/>
          </a:stretch>
        </p:blipFill>
        <p:spPr>
          <a:xfrm>
            <a:off x="0" y="1039849"/>
            <a:ext cx="9144000" cy="5818187"/>
          </a:xfrm>
          <a:prstGeom prst="rect">
            <a:avLst/>
          </a:prstGeom>
          <a:noFill/>
          <a:ln>
            <a:noFill/>
          </a:ln>
        </p:spPr>
      </p:pic>
      <p:sp>
        <p:nvSpPr>
          <p:cNvPr id="2258" name="Google Shape;2258;p261"/>
          <p:cNvSpPr txBox="1">
            <a:spLocks noGrp="1"/>
          </p:cNvSpPr>
          <p:nvPr>
            <p:ph type="title" idx="4294967295"/>
          </p:nvPr>
        </p:nvSpPr>
        <p:spPr>
          <a:xfrm>
            <a:off x="228600" y="0"/>
            <a:ext cx="3048000" cy="1905000"/>
          </a:xfrm>
          <a:prstGeom prst="rect">
            <a:avLst/>
          </a:prstGeom>
          <a:noFill/>
          <a:ln>
            <a:noFill/>
          </a:ln>
        </p:spPr>
        <p:txBody>
          <a:bodyPr spcFirstLastPara="1" wrap="square" lIns="91250" tIns="45625" rIns="91250" bIns="45625" anchor="ctr" anchorCtr="0">
            <a:noAutofit/>
          </a:bodyPr>
          <a:lstStyle/>
          <a:p>
            <a:pPr marL="0" marR="0" lvl="0" indent="0" algn="l" rtl="0">
              <a:spcBef>
                <a:spcPts val="0"/>
              </a:spcBef>
              <a:spcAft>
                <a:spcPts val="0"/>
              </a:spcAft>
              <a:buNone/>
            </a:pPr>
            <a:r>
              <a:rPr lang="en-US" sz="3600" b="0" i="0" u="none" strike="noStrike" cap="none">
                <a:solidFill>
                  <a:schemeClr val="dk2"/>
                </a:solidFill>
                <a:latin typeface="Arial" panose="020B0604020202020204"/>
                <a:ea typeface="Arial" panose="020B0604020202020204"/>
                <a:cs typeface="Arial" panose="020B0604020202020204"/>
                <a:sym typeface="Arial" panose="020B0604020202020204"/>
              </a:rPr>
              <a:t>在五旬节，到底发生了什么事？</a:t>
            </a:r>
            <a:endParaRPr sz="36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2259" name="Google Shape;2259;p261"/>
          <p:cNvSpPr txBox="1"/>
          <p:nvPr/>
        </p:nvSpPr>
        <p:spPr>
          <a:xfrm>
            <a:off x="3505200" y="0"/>
            <a:ext cx="5638800" cy="2057400"/>
          </a:xfrm>
          <a:prstGeom prst="rect">
            <a:avLst/>
          </a:prstGeom>
          <a:noFill/>
          <a:ln>
            <a:noFill/>
          </a:ln>
        </p:spPr>
        <p:txBody>
          <a:bodyPr spcFirstLastPara="1" wrap="square" lIns="91250" tIns="45625" rIns="91250" bIns="45625" anchor="ctr" anchorCtr="0">
            <a:noAutofit/>
          </a:bodyPr>
          <a:lstStyle/>
          <a:p>
            <a:pPr marL="741680" marR="0" lvl="0" indent="-741680" algn="l" rtl="0">
              <a:spcBef>
                <a:spcPts val="0"/>
              </a:spcBef>
              <a:spcAft>
                <a:spcPts val="0"/>
              </a:spcAft>
              <a:buClr>
                <a:srgbClr val="000000"/>
              </a:buClr>
              <a:buSzPts val="2800"/>
              <a:buFont typeface="Arial" panose="020B0604020202020204"/>
              <a:buAutoNum type="alphaLcPeriod"/>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圣灵的洗礼</a:t>
            </a:r>
          </a:p>
          <a:p>
            <a:pPr marL="741680" marR="0" lvl="0" indent="-741680" algn="l" rtl="0">
              <a:spcBef>
                <a:spcPts val="0"/>
              </a:spcBef>
              <a:spcAft>
                <a:spcPts val="0"/>
              </a:spcAft>
              <a:buClr>
                <a:srgbClr val="FF0000"/>
              </a:buClr>
              <a:buSzPts val="2800"/>
              <a:buFont typeface="Arial" panose="020B0604020202020204"/>
              <a:buAutoNum type="alphaLcPeriod"/>
            </a:pPr>
            <a:r>
              <a:rPr lang="en-US" sz="2800" b="0" i="0" u="none" strike="noStrike" cap="none">
                <a:solidFill>
                  <a:srgbClr val="FF0000"/>
                </a:solidFill>
                <a:latin typeface="Arial" panose="020B0604020202020204"/>
                <a:ea typeface="Arial" panose="020B0604020202020204"/>
                <a:cs typeface="Arial" panose="020B0604020202020204"/>
                <a:sym typeface="Arial" panose="020B0604020202020204"/>
              </a:rPr>
              <a:t>与</a:t>
            </a: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圣灵的洗礼</a:t>
            </a:r>
          </a:p>
          <a:p>
            <a:pPr marL="741680" marR="0" lvl="0" indent="-741680" algn="l" rtl="0">
              <a:spcBef>
                <a:spcPts val="0"/>
              </a:spcBef>
              <a:spcAft>
                <a:spcPts val="0"/>
              </a:spcAft>
              <a:buClr>
                <a:srgbClr val="FF0000"/>
              </a:buClr>
              <a:buSzPts val="2800"/>
              <a:buFont typeface="Arial" panose="020B0604020202020204"/>
              <a:buAutoNum type="alphaLcPeriod"/>
            </a:pPr>
            <a:r>
              <a:rPr lang="en-US" sz="2800" b="0" i="0" u="none" strike="noStrike" cap="none">
                <a:solidFill>
                  <a:srgbClr val="FF0000"/>
                </a:solidFill>
                <a:latin typeface="Arial" panose="020B0604020202020204"/>
                <a:ea typeface="Arial" panose="020B0604020202020204"/>
                <a:cs typeface="Arial" panose="020B0604020202020204"/>
                <a:sym typeface="Arial" panose="020B0604020202020204"/>
              </a:rPr>
              <a:t>在</a:t>
            </a: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圣灵的洗礼</a:t>
            </a:r>
          </a:p>
          <a:p>
            <a:pPr marL="741680" marR="0" lvl="0" indent="-741680" algn="l" rtl="0">
              <a:spcBef>
                <a:spcPts val="0"/>
              </a:spcBef>
              <a:spcAft>
                <a:spcPts val="0"/>
              </a:spcAft>
              <a:buClr>
                <a:srgbClr val="FF0000"/>
              </a:buClr>
              <a:buSzPts val="2800"/>
              <a:buFont typeface="Arial" panose="020B0604020202020204"/>
              <a:buAutoNum type="alphaLcPeriod"/>
            </a:pPr>
            <a:r>
              <a:rPr lang="en-US" sz="2800" b="0" i="0" u="none" strike="noStrike" cap="none">
                <a:solidFill>
                  <a:srgbClr val="FF0000"/>
                </a:solidFill>
                <a:latin typeface="Arial" panose="020B0604020202020204"/>
                <a:ea typeface="Arial" panose="020B0604020202020204"/>
                <a:cs typeface="Arial" panose="020B0604020202020204"/>
                <a:sym typeface="Arial" panose="020B0604020202020204"/>
              </a:rPr>
              <a:t>受在</a:t>
            </a: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圣灵的洗礼</a:t>
            </a:r>
          </a:p>
        </p:txBody>
      </p:sp>
      <p:sp>
        <p:nvSpPr>
          <p:cNvPr id="2260" name="Google Shape;2260;p261"/>
          <p:cNvSpPr txBox="1"/>
          <p:nvPr/>
        </p:nvSpPr>
        <p:spPr>
          <a:xfrm>
            <a:off x="2133601" y="3352800"/>
            <a:ext cx="6019800" cy="990600"/>
          </a:xfrm>
          <a:prstGeom prst="rect">
            <a:avLst/>
          </a:prstGeom>
          <a:solidFill>
            <a:schemeClr val="lt1"/>
          </a:solidFill>
          <a:ln>
            <a:noFill/>
          </a:ln>
        </p:spPr>
        <p:txBody>
          <a:bodyPr spcFirstLastPara="1" wrap="square" lIns="91250" tIns="45625" rIns="91250" bIns="45625" anchor="ctr" anchorCtr="0">
            <a:noAutofit/>
          </a:bodyPr>
          <a:lstStyle/>
          <a:p>
            <a:pPr marL="741680" marR="0" lvl="0" indent="-741680" algn="ctr" rtl="0">
              <a:spcBef>
                <a:spcPts val="0"/>
              </a:spcBef>
              <a:spcAft>
                <a:spcPts val="0"/>
              </a:spcAft>
              <a:buNone/>
            </a:pPr>
            <a:r>
              <a:rPr lang="en-US" sz="4800" b="0" i="1" u="none" strike="noStrike" cap="none">
                <a:solidFill>
                  <a:srgbClr val="000000"/>
                </a:solidFill>
                <a:latin typeface="Arial" panose="020B0604020202020204"/>
                <a:ea typeface="Arial" panose="020B0604020202020204"/>
                <a:cs typeface="Arial" panose="020B0604020202020204"/>
                <a:sym typeface="Arial" panose="020B0604020202020204"/>
              </a:rPr>
              <a:t>baptizo </a:t>
            </a:r>
            <a:r>
              <a:rPr lang="en-US" sz="4800" b="0" i="1" u="none" strike="noStrike" cap="none">
                <a:solidFill>
                  <a:srgbClr val="FF0000"/>
                </a:solidFill>
                <a:latin typeface="Arial" panose="020B0604020202020204"/>
                <a:ea typeface="Arial" panose="020B0604020202020204"/>
                <a:cs typeface="Arial" panose="020B0604020202020204"/>
                <a:sym typeface="Arial" panose="020B0604020202020204"/>
              </a:rPr>
              <a:t>en</a:t>
            </a:r>
            <a:r>
              <a:rPr lang="en-US" sz="4800" b="0" i="1" u="none" strike="noStrike" cap="none">
                <a:solidFill>
                  <a:srgbClr val="000000"/>
                </a:solidFill>
                <a:latin typeface="Arial" panose="020B0604020202020204"/>
                <a:ea typeface="Arial" panose="020B0604020202020204"/>
                <a:cs typeface="Arial" panose="020B0604020202020204"/>
                <a:sym typeface="Arial" panose="020B0604020202020204"/>
              </a:rPr>
              <a:t> pneumati</a:t>
            </a:r>
            <a:endParaRPr sz="4800" b="0" i="1"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261" name="Google Shape;2261;p261"/>
          <p:cNvCxnSpPr/>
          <p:nvPr/>
        </p:nvCxnSpPr>
        <p:spPr>
          <a:xfrm>
            <a:off x="3962400" y="381000"/>
            <a:ext cx="4495800" cy="1588"/>
          </a:xfrm>
          <a:prstGeom prst="straightConnector1">
            <a:avLst/>
          </a:prstGeom>
          <a:noFill/>
          <a:ln w="38100" cap="flat" cmpd="sng">
            <a:solidFill>
              <a:srgbClr val="000000"/>
            </a:solidFill>
            <a:prstDash val="solid"/>
            <a:round/>
            <a:headEnd type="none" w="med" len="med"/>
            <a:tailEnd type="none" w="med" len="med"/>
          </a:ln>
          <a:effectLst>
            <a:outerShdw blurRad="635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0"/>
                                        </p:tgtEl>
                                        <p:attrNameLst>
                                          <p:attrName>style.visibility</p:attrName>
                                        </p:attrNameLst>
                                      </p:cBhvr>
                                      <p:to>
                                        <p:strVal val="visible"/>
                                      </p:to>
                                    </p:set>
                                    <p:animEffect transition="in" filter="fade">
                                      <p:cBhvr>
                                        <p:cTn id="7" dur="500"/>
                                        <p:tgtEl>
                                          <p:spTgt spid="2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9">
                                            <p:txEl>
                                              <p:pRg st="0" end="0"/>
                                            </p:txEl>
                                          </p:spTgt>
                                        </p:tgtEl>
                                        <p:attrNameLst>
                                          <p:attrName>style.visibility</p:attrName>
                                        </p:attrNameLst>
                                      </p:cBhvr>
                                      <p:to>
                                        <p:strVal val="visible"/>
                                      </p:to>
                                    </p:set>
                                    <p:animEffect transition="in" filter="fade">
                                      <p:cBhvr>
                                        <p:cTn id="12" dur="500"/>
                                        <p:tgtEl>
                                          <p:spTgt spid="22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9">
                                            <p:txEl>
                                              <p:pRg st="1" end="1"/>
                                            </p:txEl>
                                          </p:spTgt>
                                        </p:tgtEl>
                                        <p:attrNameLst>
                                          <p:attrName>style.visibility</p:attrName>
                                        </p:attrNameLst>
                                      </p:cBhvr>
                                      <p:to>
                                        <p:strVal val="visible"/>
                                      </p:to>
                                    </p:set>
                                    <p:animEffect transition="in" filter="fade">
                                      <p:cBhvr>
                                        <p:cTn id="17" dur="500"/>
                                        <p:tgtEl>
                                          <p:spTgt spid="22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9">
                                            <p:txEl>
                                              <p:pRg st="2" end="2"/>
                                            </p:txEl>
                                          </p:spTgt>
                                        </p:tgtEl>
                                        <p:attrNameLst>
                                          <p:attrName>style.visibility</p:attrName>
                                        </p:attrNameLst>
                                      </p:cBhvr>
                                      <p:to>
                                        <p:strVal val="visible"/>
                                      </p:to>
                                    </p:set>
                                    <p:animEffect transition="in" filter="fade">
                                      <p:cBhvr>
                                        <p:cTn id="22" dur="500"/>
                                        <p:tgtEl>
                                          <p:spTgt spid="22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9">
                                            <p:txEl>
                                              <p:pRg st="3" end="3"/>
                                            </p:txEl>
                                          </p:spTgt>
                                        </p:tgtEl>
                                        <p:attrNameLst>
                                          <p:attrName>style.visibility</p:attrName>
                                        </p:attrNameLst>
                                      </p:cBhvr>
                                      <p:to>
                                        <p:strVal val="visible"/>
                                      </p:to>
                                    </p:set>
                                    <p:animEffect transition="in" filter="fade">
                                      <p:cBhvr>
                                        <p:cTn id="27" dur="500"/>
                                        <p:tgtEl>
                                          <p:spTgt spid="22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1"/>
                                        </p:tgtEl>
                                        <p:attrNameLst>
                                          <p:attrName>style.visibility</p:attrName>
                                        </p:attrNameLst>
                                      </p:cBhvr>
                                      <p:to>
                                        <p:strVal val="visible"/>
                                      </p:to>
                                    </p:set>
                                    <p:animEffect transition="in" filter="fade">
                                      <p:cBhvr>
                                        <p:cTn id="32" dur="500"/>
                                        <p:tgtEl>
                                          <p:spTgt spid="2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Shape 2735"/>
        <p:cNvGrpSpPr/>
        <p:nvPr/>
      </p:nvGrpSpPr>
      <p:grpSpPr>
        <a:xfrm>
          <a:off x="0" y="0"/>
          <a:ext cx="0" cy="0"/>
          <a:chOff x="0" y="0"/>
          <a:chExt cx="0" cy="0"/>
        </a:xfrm>
      </p:grpSpPr>
      <p:graphicFrame>
        <p:nvGraphicFramePr>
          <p:cNvPr id="2736" name="Google Shape;2736;p296"/>
          <p:cNvGraphicFramePr/>
          <p:nvPr/>
        </p:nvGraphicFramePr>
        <p:xfrm>
          <a:off x="12" y="620713"/>
          <a:ext cx="9144000" cy="6431280"/>
        </p:xfrm>
        <a:graphic>
          <a:graphicData uri="http://schemas.openxmlformats.org/drawingml/2006/table">
            <a:tbl>
              <a:tblPr>
                <a:noFill/>
                <a:tableStyleId>{007A0926-81FE-4E4B-8F1D-D13F4D1346DB}</a:tableStyleId>
              </a:tblPr>
              <a:tblGrid>
                <a:gridCol w="1623000">
                  <a:extLst>
                    <a:ext uri="{9D8B030D-6E8A-4147-A177-3AD203B41FA5}">
                      <a16:colId xmlns:a16="http://schemas.microsoft.com/office/drawing/2014/main" val="20000"/>
                    </a:ext>
                  </a:extLst>
                </a:gridCol>
                <a:gridCol w="1724850">
                  <a:extLst>
                    <a:ext uri="{9D8B030D-6E8A-4147-A177-3AD203B41FA5}">
                      <a16:colId xmlns:a16="http://schemas.microsoft.com/office/drawing/2014/main" val="20001"/>
                    </a:ext>
                  </a:extLst>
                </a:gridCol>
                <a:gridCol w="2880325">
                  <a:extLst>
                    <a:ext uri="{9D8B030D-6E8A-4147-A177-3AD203B41FA5}">
                      <a16:colId xmlns:a16="http://schemas.microsoft.com/office/drawing/2014/main" val="20002"/>
                    </a:ext>
                  </a:extLst>
                </a:gridCol>
                <a:gridCol w="2915825">
                  <a:extLst>
                    <a:ext uri="{9D8B030D-6E8A-4147-A177-3AD203B41FA5}">
                      <a16:colId xmlns:a16="http://schemas.microsoft.com/office/drawing/2014/main" val="20003"/>
                    </a:ext>
                  </a:extLst>
                </a:gridCol>
              </a:tblGrid>
              <a:tr h="595300">
                <a:tc>
                  <a:txBody>
                    <a:bodyPr/>
                    <a:lstStyle/>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罪</a:t>
                      </a:r>
                      <a:endParaRPr sz="2000" u="none" strike="noStrike" cap="none">
                        <a:solidFill>
                          <a:schemeClr val="lt1"/>
                        </a:solidFill>
                        <a:latin typeface="Times"/>
                        <a:ea typeface="Times"/>
                        <a:cs typeface="Times"/>
                        <a:sym typeface="Times"/>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主要经节</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l"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含义</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l"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示例</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extLst>
                  <a:ext uri="{0D108BD9-81ED-4DB2-BD59-A6C34878D82A}">
                    <a16:rowId xmlns:a16="http://schemas.microsoft.com/office/drawing/2014/main" val="10000"/>
                  </a:ext>
                </a:extLst>
              </a:tr>
              <a:tr h="1828800">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欺哄圣灵</a:t>
                      </a:r>
                      <a:endParaRPr sz="2000" b="1" u="none" strike="noStrike" cap="none">
                        <a:latin typeface="Times"/>
                        <a:ea typeface="Times"/>
                        <a:cs typeface="Times"/>
                        <a:sym typeface="Times"/>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徒5:3-4</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因着私利，故意误报事实</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亚拿尼亚，撒非喇，以及其他对弟兄姊妹撒谎的信徒</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400">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消灭圣灵的感动</a:t>
                      </a:r>
                      <a:endParaRPr sz="2000" b="1" u="none" strike="noStrike" cap="none">
                        <a:latin typeface="Times"/>
                        <a:ea typeface="Times"/>
                        <a:cs typeface="Times"/>
                        <a:sym typeface="Times"/>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帖前5:19</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已归信基督，却一直压制（往火上浇水）圣灵的带领 </a:t>
                      </a:r>
                      <a:endParaRPr sz="2000" b="1" u="none" strike="noStrike" cap="none">
                        <a:latin typeface="Times"/>
                        <a:ea typeface="Times"/>
                        <a:cs typeface="Times"/>
                        <a:sym typeface="Times"/>
                      </a:endParaRPr>
                    </a:p>
                    <a:p>
                      <a:pPr marL="0" marR="0" lvl="0" indent="0" algn="l" rtl="0">
                        <a:spcBef>
                          <a:spcPts val="0"/>
                        </a:spcBef>
                        <a:spcAft>
                          <a:spcPts val="0"/>
                        </a:spcAft>
                        <a:buNone/>
                      </a:pP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i="1" u="none" strike="noStrike" cap="none">
                          <a:latin typeface="Arial" panose="020B0604020202020204"/>
                          <a:ea typeface="Arial" panose="020B0604020202020204"/>
                          <a:cs typeface="Arial" panose="020B0604020202020204"/>
                          <a:sym typeface="Arial" panose="020B0604020202020204"/>
                        </a:rPr>
                        <a:t>=当圣灵说</a:t>
                      </a:r>
                      <a:r>
                        <a:rPr lang="en-US" sz="2000" b="1" i="1" u="sng" strike="noStrike" cap="none">
                          <a:latin typeface="Arial" panose="020B0604020202020204"/>
                          <a:ea typeface="Arial" panose="020B0604020202020204"/>
                          <a:cs typeface="Arial" panose="020B0604020202020204"/>
                          <a:sym typeface="Arial" panose="020B0604020202020204"/>
                        </a:rPr>
                        <a:t>是</a:t>
                      </a:r>
                      <a:r>
                        <a:rPr lang="en-US" sz="2000" b="1" i="1" u="none" strike="noStrike" cap="none">
                          <a:latin typeface="Arial" panose="020B0604020202020204"/>
                          <a:ea typeface="Arial" panose="020B0604020202020204"/>
                          <a:cs typeface="Arial" panose="020B0604020202020204"/>
                          <a:sym typeface="Arial" panose="020B0604020202020204"/>
                        </a:rPr>
                        <a:t>的时候，说了</a:t>
                      </a:r>
                      <a:r>
                        <a:rPr lang="en-US" sz="2000" b="1" i="1" u="sng" strike="noStrike" cap="none">
                          <a:latin typeface="Arial" panose="020B0604020202020204"/>
                          <a:ea typeface="Arial" panose="020B0604020202020204"/>
                          <a:cs typeface="Arial" panose="020B0604020202020204"/>
                          <a:sym typeface="Arial" panose="020B0604020202020204"/>
                        </a:rPr>
                        <a:t>不</a:t>
                      </a:r>
                      <a:endParaRPr sz="2000" b="1" u="sng"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不尊重属灵的权威</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12-13a</a:t>
                      </a:r>
                      <a:r>
                        <a:rPr lang="en-US" sz="2000" b="1"/>
                        <a:t>)</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不和睦的关系</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13b-15</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抱怨</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16</a:t>
                      </a:r>
                      <a:r>
                        <a:rPr lang="en-US" sz="2000" b="1"/>
                        <a:t>)</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没有祷告</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17</a:t>
                      </a:r>
                      <a:r>
                        <a:rPr lang="en-US" sz="2000" b="1"/>
                        <a:t>)</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不感恩</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18</a:t>
                      </a:r>
                      <a:r>
                        <a:rPr lang="en-US" sz="2000" b="1"/>
                        <a:t>)</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毫无缘由的藐视先知的讲论</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20-21</a:t>
                      </a:r>
                      <a:r>
                        <a:rPr lang="en-US" sz="2000" b="1"/>
                        <a:t>)</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各样的恶事</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22</a:t>
                      </a:r>
                      <a:r>
                        <a:rPr lang="en-US" sz="2000" b="1"/>
                        <a:t>)</a:t>
                      </a: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37" name="Google Shape;2737;p296"/>
          <p:cNvSpPr txBox="1">
            <a:spLocks noGrp="1"/>
          </p:cNvSpPr>
          <p:nvPr>
            <p:ph type="title" idx="4294967295"/>
          </p:nvPr>
        </p:nvSpPr>
        <p:spPr>
          <a:xfrm>
            <a:off x="0" y="-26988"/>
            <a:ext cx="9144000" cy="685801"/>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EAEA"/>
              </a:buClr>
              <a:buSzPts val="3959"/>
              <a:buFont typeface="Arial" panose="020B0604020202020204"/>
              <a:buNone/>
            </a:pPr>
            <a:r>
              <a:rPr lang="en-US" sz="3960" b="0" i="0" u="none" strike="noStrike" cap="none">
                <a:solidFill>
                  <a:srgbClr val="EAEAEA"/>
                </a:solidFill>
                <a:latin typeface="Arial" panose="020B0604020202020204"/>
                <a:ea typeface="Arial" panose="020B0604020202020204"/>
                <a:cs typeface="Arial" panose="020B0604020202020204"/>
                <a:sym typeface="Arial" panose="020B0604020202020204"/>
              </a:rPr>
              <a:t>干犯圣灵的罪</a:t>
            </a:r>
            <a:endParaRPr sz="3960" b="0" i="0" u="none" strike="noStrike" cap="none">
              <a:solidFill>
                <a:srgbClr val="EAEAEA"/>
              </a:solidFill>
              <a:latin typeface="Arial" panose="020B0604020202020204"/>
              <a:ea typeface="Arial" panose="020B0604020202020204"/>
              <a:cs typeface="Arial" panose="020B0604020202020204"/>
              <a:sym typeface="Arial" panose="020B0604020202020204"/>
            </a:endParaRPr>
          </a:p>
        </p:txBody>
      </p:sp>
      <p:sp>
        <p:nvSpPr>
          <p:cNvPr id="2738" name="Google Shape;2738;p296"/>
          <p:cNvSpPr/>
          <p:nvPr/>
        </p:nvSpPr>
        <p:spPr>
          <a:xfrm>
            <a:off x="2447925" y="6215063"/>
            <a:ext cx="184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39" name="Google Shape;2739;p296"/>
          <p:cNvSpPr txBox="1"/>
          <p:nvPr/>
        </p:nvSpPr>
        <p:spPr>
          <a:xfrm>
            <a:off x="8101013" y="0"/>
            <a:ext cx="884100" cy="462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a:t>
            </a:r>
            <a:endParaRPr sz="2400">
              <a:solidFill>
                <a:srgbClr val="FFFFFF"/>
              </a:solidFill>
              <a:latin typeface="Arial" panose="020B0604020202020204"/>
              <a:ea typeface="Arial" panose="020B0604020202020204"/>
              <a:cs typeface="Arial" panose="020B0604020202020204"/>
              <a:sym typeface="Arial" panose="020B0604020202020204"/>
            </a:endParaRPr>
          </a:p>
        </p:txBody>
      </p:sp>
    </p:spTree>
  </p:cSld>
  <p:clrMapOvr>
    <a:overrideClrMapping bg1="lt1" tx1="dk1" bg2="lt2" tx2="dk2" accent1="accent1" accent2="accent2" accent3="accent3" accent4="accent4" accent5="accent5" accent6="accent6" hlink="hlink" folHlink="folHlink"/>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Shape 2743"/>
        <p:cNvGrpSpPr/>
        <p:nvPr/>
      </p:nvGrpSpPr>
      <p:grpSpPr>
        <a:xfrm>
          <a:off x="0" y="0"/>
          <a:ext cx="0" cy="0"/>
          <a:chOff x="0" y="0"/>
          <a:chExt cx="0" cy="0"/>
        </a:xfrm>
      </p:grpSpPr>
      <p:graphicFrame>
        <p:nvGraphicFramePr>
          <p:cNvPr id="2744" name="Google Shape;2744;p297"/>
          <p:cNvGraphicFramePr/>
          <p:nvPr/>
        </p:nvGraphicFramePr>
        <p:xfrm>
          <a:off x="-36513" y="620713"/>
          <a:ext cx="9180525" cy="6237275"/>
        </p:xfrm>
        <a:graphic>
          <a:graphicData uri="http://schemas.openxmlformats.org/drawingml/2006/table">
            <a:tbl>
              <a:tblPr>
                <a:noFill/>
                <a:tableStyleId>{007A0926-81FE-4E4B-8F1D-D13F4D1346DB}</a:tableStyleId>
              </a:tblPr>
              <a:tblGrid>
                <a:gridCol w="1659525">
                  <a:extLst>
                    <a:ext uri="{9D8B030D-6E8A-4147-A177-3AD203B41FA5}">
                      <a16:colId xmlns:a16="http://schemas.microsoft.com/office/drawing/2014/main" val="20000"/>
                    </a:ext>
                  </a:extLst>
                </a:gridCol>
                <a:gridCol w="1724850">
                  <a:extLst>
                    <a:ext uri="{9D8B030D-6E8A-4147-A177-3AD203B41FA5}">
                      <a16:colId xmlns:a16="http://schemas.microsoft.com/office/drawing/2014/main" val="20001"/>
                    </a:ext>
                  </a:extLst>
                </a:gridCol>
                <a:gridCol w="2880325">
                  <a:extLst>
                    <a:ext uri="{9D8B030D-6E8A-4147-A177-3AD203B41FA5}">
                      <a16:colId xmlns:a16="http://schemas.microsoft.com/office/drawing/2014/main" val="20002"/>
                    </a:ext>
                  </a:extLst>
                </a:gridCol>
                <a:gridCol w="2915825">
                  <a:extLst>
                    <a:ext uri="{9D8B030D-6E8A-4147-A177-3AD203B41FA5}">
                      <a16:colId xmlns:a16="http://schemas.microsoft.com/office/drawing/2014/main" val="20003"/>
                    </a:ext>
                  </a:extLst>
                </a:gridCol>
              </a:tblGrid>
              <a:tr h="703800">
                <a:tc>
                  <a:txBody>
                    <a:bodyPr/>
                    <a:lstStyle/>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罪</a:t>
                      </a:r>
                      <a:endParaRPr sz="2000" u="none" strike="noStrike" cap="none">
                        <a:solidFill>
                          <a:schemeClr val="lt1"/>
                        </a:solidFill>
                        <a:latin typeface="Times"/>
                        <a:ea typeface="Times"/>
                        <a:cs typeface="Times"/>
                        <a:sym typeface="Times"/>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主要经节</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含义</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tc>
                  <a:txBody>
                    <a:bodyPr/>
                    <a:lstStyle/>
                    <a:p>
                      <a:pPr marL="0" marR="0" lvl="0" indent="0" algn="ctr"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chemeClr val="lt1"/>
                          </a:solidFill>
                          <a:latin typeface="Arial" panose="020B0604020202020204"/>
                          <a:ea typeface="Arial" panose="020B0604020202020204"/>
                          <a:cs typeface="Arial" panose="020B0604020202020204"/>
                          <a:sym typeface="Arial" panose="020B0604020202020204"/>
                        </a:rPr>
                        <a:t>示例</a:t>
                      </a:r>
                      <a:endParaRPr sz="2000" u="none" strike="noStrike" cap="none">
                        <a:solidFill>
                          <a:schemeClr val="lt1"/>
                        </a:solidFill>
                        <a:latin typeface="Times"/>
                        <a:ea typeface="Times"/>
                        <a:cs typeface="Times"/>
                        <a:sym typeface="Time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00000"/>
                    </a:solidFill>
                  </a:tcPr>
                </a:tc>
                <a:extLst>
                  <a:ext uri="{0D108BD9-81ED-4DB2-BD59-A6C34878D82A}">
                    <a16:rowId xmlns:a16="http://schemas.microsoft.com/office/drawing/2014/main" val="10000"/>
                  </a:ext>
                </a:extLst>
              </a:tr>
              <a:tr h="1569525">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消灭圣灵的感动</a:t>
                      </a:r>
                      <a:endParaRPr sz="2000" b="1" u="none" strike="noStrike" cap="none">
                        <a:latin typeface="Times"/>
                        <a:ea typeface="Times"/>
                        <a:cs typeface="Times"/>
                        <a:sym typeface="Times"/>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帖前 5:19</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i="1" u="none" strike="noStrike" cap="none">
                          <a:latin typeface="Arial" panose="020B0604020202020204"/>
                          <a:ea typeface="Arial" panose="020B0604020202020204"/>
                          <a:cs typeface="Arial" panose="020B0604020202020204"/>
                          <a:sym typeface="Arial" panose="020B0604020202020204"/>
                        </a:rPr>
                        <a:t>当圣灵对你说</a:t>
                      </a:r>
                      <a:r>
                        <a:rPr lang="en-US" sz="2000" b="1" i="1" u="sng" strike="noStrike" cap="none">
                          <a:latin typeface="Arial" panose="020B0604020202020204"/>
                          <a:ea typeface="Arial" panose="020B0604020202020204"/>
                          <a:cs typeface="Arial" panose="020B0604020202020204"/>
                          <a:sym typeface="Arial" panose="020B0604020202020204"/>
                        </a:rPr>
                        <a:t>是</a:t>
                      </a:r>
                      <a:r>
                        <a:rPr lang="en-US" sz="2000" b="1" i="1" u="none" strike="noStrike" cap="none">
                          <a:latin typeface="Arial" panose="020B0604020202020204"/>
                          <a:ea typeface="Arial" panose="020B0604020202020204"/>
                          <a:cs typeface="Arial" panose="020B0604020202020204"/>
                          <a:sym typeface="Arial" panose="020B0604020202020204"/>
                        </a:rPr>
                        <a:t>的时候，你却说了</a:t>
                      </a:r>
                      <a:r>
                        <a:rPr lang="en-US" sz="2000" b="1" i="1" u="sng" strike="noStrike" cap="none">
                          <a:latin typeface="Arial" panose="020B0604020202020204"/>
                          <a:ea typeface="Arial" panose="020B0604020202020204"/>
                          <a:cs typeface="Arial" panose="020B0604020202020204"/>
                          <a:sym typeface="Arial" panose="020B0604020202020204"/>
                        </a:rPr>
                        <a:t>不</a:t>
                      </a:r>
                      <a:endParaRPr sz="2000" b="1" u="sng"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2000" b="1" u="none" strike="noStrike" cap="none">
                        <a:latin typeface="Times"/>
                        <a:ea typeface="Times"/>
                        <a:cs typeface="Times"/>
                        <a:sym typeface="Times"/>
                      </a:endParaRPr>
                    </a:p>
                    <a:p>
                      <a:pPr marL="0" marR="0" lvl="0" indent="0" algn="l" rtl="0">
                        <a:lnSpc>
                          <a:spcPct val="100000"/>
                        </a:lnSpc>
                        <a:spcBef>
                          <a:spcPts val="0"/>
                        </a:spcBef>
                        <a:spcAft>
                          <a:spcPts val="0"/>
                        </a:spcAft>
                        <a:buClr>
                          <a:schemeClr val="dk1"/>
                        </a:buClr>
                        <a:buSzPts val="2000"/>
                        <a:buFont typeface="Arial" panose="020B0604020202020204"/>
                        <a:buNone/>
                      </a:pPr>
                      <a:r>
                        <a:rPr lang="en-US" sz="2000" b="1" u="none" strike="noStrike" cap="none">
                          <a:latin typeface="Arial" panose="020B0604020202020204"/>
                          <a:ea typeface="Arial" panose="020B0604020202020204"/>
                          <a:cs typeface="Arial" panose="020B0604020202020204"/>
                          <a:sym typeface="Arial" panose="020B0604020202020204"/>
                        </a:rPr>
                        <a:t> 很多</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帖前5:12-22</a:t>
                      </a:r>
                      <a:r>
                        <a:rPr lang="en-US" sz="2000" b="1"/>
                        <a:t>)</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3950">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让圣灵担忧</a:t>
                      </a:r>
                      <a:endParaRPr sz="2000" b="1" u="none" strike="noStrike" cap="none">
                        <a:latin typeface="Times"/>
                        <a:ea typeface="Times"/>
                        <a:cs typeface="Times"/>
                        <a:sym typeface="Times"/>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弗 4:30</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允许自己的生命中一直存在着某件不符合圣灵的圣洁的事 </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a:solidFill>
                            <a:schemeClr val="dk1"/>
                          </a:solidFill>
                        </a:rPr>
                        <a:t>(Walvoord, 200)</a:t>
                      </a:r>
                      <a:endParaRPr sz="2000" b="1">
                        <a:solidFill>
                          <a:schemeClr val="dk1"/>
                        </a:solidFill>
                      </a:endParaRPr>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r>
                        <a:rPr lang="en-US" sz="2000" b="1" i="1" u="none" strike="noStrike" cap="none">
                          <a:latin typeface="Arial" panose="020B0604020202020204"/>
                          <a:ea typeface="Arial" panose="020B0604020202020204"/>
                          <a:cs typeface="Arial" panose="020B0604020202020204"/>
                          <a:sym typeface="Arial" panose="020B0604020202020204"/>
                        </a:rPr>
                        <a:t>当圣灵对你说</a:t>
                      </a:r>
                      <a:r>
                        <a:rPr lang="en-US" sz="2000" b="1" i="1" u="sng" strike="noStrike" cap="none">
                          <a:latin typeface="Arial" panose="020B0604020202020204"/>
                          <a:ea typeface="Arial" panose="020B0604020202020204"/>
                          <a:cs typeface="Arial" panose="020B0604020202020204"/>
                          <a:sym typeface="Arial" panose="020B0604020202020204"/>
                        </a:rPr>
                        <a:t>不</a:t>
                      </a:r>
                      <a:r>
                        <a:rPr lang="en-US" sz="2000" b="1" i="1" u="none" strike="noStrike" cap="none">
                          <a:latin typeface="Arial" panose="020B0604020202020204"/>
                          <a:ea typeface="Arial" panose="020B0604020202020204"/>
                          <a:cs typeface="Arial" panose="020B0604020202020204"/>
                          <a:sym typeface="Arial" panose="020B0604020202020204"/>
                        </a:rPr>
                        <a:t>的时候，你却说了</a:t>
                      </a:r>
                      <a:r>
                        <a:rPr lang="en-US" sz="2000" b="1" i="1" u="sng" strike="noStrike" cap="none">
                          <a:latin typeface="Arial" panose="020B0604020202020204"/>
                          <a:ea typeface="Arial" panose="020B0604020202020204"/>
                          <a:cs typeface="Arial" panose="020B0604020202020204"/>
                          <a:sym typeface="Arial" panose="020B0604020202020204"/>
                        </a:rPr>
                        <a:t>是</a:t>
                      </a:r>
                      <a:endParaRPr sz="2000" b="1" u="sng" strike="noStrike" cap="none">
                        <a:latin typeface="Times"/>
                        <a:ea typeface="Times"/>
                        <a:cs typeface="Times"/>
                        <a:sym typeface="Times"/>
                      </a:endParaRPr>
                    </a:p>
                    <a:p>
                      <a:pPr marL="0" marR="0" lvl="0" indent="0" algn="l" rtl="0">
                        <a:spcBef>
                          <a:spcPts val="0"/>
                        </a:spcBef>
                        <a:spcAft>
                          <a:spcPts val="0"/>
                        </a:spcAft>
                        <a:buNone/>
                      </a:pP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撒谎</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25</a:t>
                      </a:r>
                      <a:r>
                        <a:rPr lang="en-US" sz="2000" b="1"/>
                        <a:t>节)</a:t>
                      </a:r>
                      <a:endParaRPr sz="2000" b="1"/>
                    </a:p>
                    <a:p>
                      <a:pPr marL="0" marR="0" lvl="0" indent="0" algn="l" rtl="0">
                        <a:spcBef>
                          <a:spcPts val="0"/>
                        </a:spcBef>
                        <a:spcAft>
                          <a:spcPts val="0"/>
                        </a:spcAft>
                        <a:buNone/>
                      </a:pPr>
                      <a:r>
                        <a:rPr lang="en-US" sz="2000" b="1"/>
                        <a:t> </a:t>
                      </a:r>
                      <a:r>
                        <a:rPr lang="en-US" sz="2000" b="1" u="none" strike="noStrike" cap="none">
                          <a:latin typeface="Arial" panose="020B0604020202020204"/>
                          <a:ea typeface="Arial" panose="020B0604020202020204"/>
                          <a:cs typeface="Arial" panose="020B0604020202020204"/>
                          <a:sym typeface="Arial" panose="020B0604020202020204"/>
                        </a:rPr>
                        <a:t>生气</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26-27</a:t>
                      </a:r>
                      <a:r>
                        <a:rPr lang="en-US" sz="2000" b="1"/>
                        <a:t>节)</a:t>
                      </a:r>
                      <a:endParaRPr sz="2000" b="1"/>
                    </a:p>
                    <a:p>
                      <a:pPr marL="0" marR="0" lvl="0" indent="0" algn="l" rtl="0">
                        <a:spcBef>
                          <a:spcPts val="0"/>
                        </a:spcBef>
                        <a:spcAft>
                          <a:spcPts val="0"/>
                        </a:spcAft>
                        <a:buNone/>
                      </a:pPr>
                      <a:r>
                        <a:rPr lang="en-US" sz="2000" b="1"/>
                        <a:t> </a:t>
                      </a:r>
                      <a:r>
                        <a:rPr lang="en-US" sz="2000" b="1" u="none" strike="noStrike" cap="none">
                          <a:latin typeface="Arial" panose="020B0604020202020204"/>
                          <a:ea typeface="Arial" panose="020B0604020202020204"/>
                          <a:cs typeface="Arial" panose="020B0604020202020204"/>
                          <a:sym typeface="Arial" panose="020B0604020202020204"/>
                        </a:rPr>
                        <a:t>偷窃</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28</a:t>
                      </a:r>
                      <a:r>
                        <a:rPr lang="en-US" sz="2000" b="1"/>
                        <a:t>节)</a:t>
                      </a:r>
                      <a:endParaRPr sz="2000" b="1"/>
                    </a:p>
                    <a:p>
                      <a:pPr marL="0" marR="0" lvl="0" indent="0" algn="l" rtl="0">
                        <a:spcBef>
                          <a:spcPts val="0"/>
                        </a:spcBef>
                        <a:spcAft>
                          <a:spcPts val="0"/>
                        </a:spcAft>
                        <a:buNone/>
                      </a:pPr>
                      <a:r>
                        <a:rPr lang="en-US" sz="2000" b="1"/>
                        <a:t> </a:t>
                      </a:r>
                      <a:r>
                        <a:rPr lang="en-US" sz="2000" b="1" u="none" strike="noStrike" cap="none">
                          <a:latin typeface="Arial" panose="020B0604020202020204"/>
                          <a:ea typeface="Arial" panose="020B0604020202020204"/>
                          <a:cs typeface="Arial" panose="020B0604020202020204"/>
                          <a:sym typeface="Arial" panose="020B0604020202020204"/>
                        </a:rPr>
                        <a:t>污秽的言语</a:t>
                      </a:r>
                      <a:r>
                        <a:rPr lang="en-US" sz="2000" b="1"/>
                        <a:t>(</a:t>
                      </a:r>
                      <a:r>
                        <a:rPr lang="en-US" sz="2000" b="1" u="none" strike="noStrike" cap="none">
                          <a:latin typeface="Arial" panose="020B0604020202020204"/>
                          <a:ea typeface="Arial" panose="020B0604020202020204"/>
                          <a:cs typeface="Arial" panose="020B0604020202020204"/>
                          <a:sym typeface="Arial" panose="020B0604020202020204"/>
                        </a:rPr>
                        <a:t>29</a:t>
                      </a:r>
                      <a:r>
                        <a:rPr lang="en-US" sz="2000" b="1"/>
                        <a:t>节)</a:t>
                      </a:r>
                      <a:endParaRPr sz="2000" b="1"/>
                    </a:p>
                    <a:p>
                      <a:pPr marL="0" marR="0" lvl="0" indent="0" algn="l" rtl="0">
                        <a:spcBef>
                          <a:spcPts val="0"/>
                        </a:spcBef>
                        <a:spcAft>
                          <a:spcPts val="0"/>
                        </a:spcAft>
                        <a:buNone/>
                      </a:pPr>
                      <a:r>
                        <a:rPr lang="en-US" sz="2000" b="1"/>
                        <a:t> </a:t>
                      </a:r>
                      <a:r>
                        <a:rPr lang="en-US" sz="2000" b="1" u="none" strike="noStrike" cap="none">
                          <a:latin typeface="Arial" panose="020B0604020202020204"/>
                          <a:ea typeface="Arial" panose="020B0604020202020204"/>
                          <a:cs typeface="Arial" panose="020B0604020202020204"/>
                          <a:sym typeface="Arial" panose="020B0604020202020204"/>
                        </a:rPr>
                        <a:t>苦毒，恼恨，毁谤</a:t>
                      </a:r>
                      <a:endParaRPr sz="2000" b="1" u="none" strike="noStrike" cap="none">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000" b="1"/>
                        <a:t> (</a:t>
                      </a:r>
                      <a:r>
                        <a:rPr lang="en-US" sz="2000" b="1" u="none" strike="noStrike" cap="none">
                          <a:latin typeface="Arial" panose="020B0604020202020204"/>
                          <a:ea typeface="Arial" panose="020B0604020202020204"/>
                          <a:cs typeface="Arial" panose="020B0604020202020204"/>
                          <a:sym typeface="Arial" panose="020B0604020202020204"/>
                        </a:rPr>
                        <a:t>31</a:t>
                      </a:r>
                      <a:r>
                        <a:rPr lang="en-US" sz="2000" b="1"/>
                        <a:t>节)</a:t>
                      </a:r>
                      <a:endParaRPr sz="2000" b="1"/>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大部分都与言语有关。</a:t>
                      </a: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p>
                      <a:pPr marL="0" marR="0" lvl="0" indent="0" algn="l" rtl="0">
                        <a:spcBef>
                          <a:spcPts val="0"/>
                        </a:spcBef>
                        <a:spcAft>
                          <a:spcPts val="0"/>
                        </a:spcAft>
                        <a:buNone/>
                      </a:pPr>
                      <a:r>
                        <a:rPr lang="en-US" sz="2000" b="1" u="none" strike="noStrike" cap="none">
                          <a:latin typeface="Arial" panose="020B0604020202020204"/>
                          <a:ea typeface="Arial" panose="020B0604020202020204"/>
                          <a:cs typeface="Arial" panose="020B0604020202020204"/>
                          <a:sym typeface="Arial" panose="020B0604020202020204"/>
                        </a:rPr>
                        <a:t> </a:t>
                      </a:r>
                      <a:endParaRPr sz="2000" b="1" u="none" strike="noStrike" cap="none">
                        <a:latin typeface="Times"/>
                        <a:ea typeface="Times"/>
                        <a:cs typeface="Times"/>
                        <a:sym typeface="Time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45" name="Google Shape;2745;p297"/>
          <p:cNvSpPr txBox="1">
            <a:spLocks noGrp="1"/>
          </p:cNvSpPr>
          <p:nvPr>
            <p:ph type="title" idx="4294967295"/>
          </p:nvPr>
        </p:nvSpPr>
        <p:spPr>
          <a:xfrm>
            <a:off x="0" y="-26988"/>
            <a:ext cx="9144000" cy="685801"/>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EAEA"/>
              </a:buClr>
              <a:buSzPts val="3959"/>
              <a:buFont typeface="Arial" panose="020B0604020202020204"/>
              <a:buNone/>
            </a:pPr>
            <a:r>
              <a:rPr lang="en-US" sz="3960" b="0" i="0" u="none" strike="noStrike" cap="none">
                <a:solidFill>
                  <a:srgbClr val="EAEAEA"/>
                </a:solidFill>
                <a:latin typeface="Arial" panose="020B0604020202020204"/>
                <a:ea typeface="Arial" panose="020B0604020202020204"/>
                <a:cs typeface="Arial" panose="020B0604020202020204"/>
                <a:sym typeface="Arial" panose="020B0604020202020204"/>
              </a:rPr>
              <a:t>干犯圣灵的罪</a:t>
            </a:r>
            <a:endParaRPr sz="3960" b="0" i="0" u="none" strike="noStrike" cap="none">
              <a:solidFill>
                <a:srgbClr val="EAEAEA"/>
              </a:solidFill>
              <a:latin typeface="Arial" panose="020B0604020202020204"/>
              <a:ea typeface="Arial" panose="020B0604020202020204"/>
              <a:cs typeface="Arial" panose="020B0604020202020204"/>
              <a:sym typeface="Arial" panose="020B0604020202020204"/>
            </a:endParaRPr>
          </a:p>
        </p:txBody>
      </p:sp>
      <p:sp>
        <p:nvSpPr>
          <p:cNvPr id="2746" name="Google Shape;2746;p297"/>
          <p:cNvSpPr/>
          <p:nvPr/>
        </p:nvSpPr>
        <p:spPr>
          <a:xfrm>
            <a:off x="2447925" y="6215063"/>
            <a:ext cx="184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47" name="Google Shape;2747;p297"/>
          <p:cNvSpPr txBox="1"/>
          <p:nvPr/>
        </p:nvSpPr>
        <p:spPr>
          <a:xfrm>
            <a:off x="8101013" y="0"/>
            <a:ext cx="884100" cy="462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a:t>
            </a:r>
            <a:endParaRPr sz="2400">
              <a:solidFill>
                <a:srgbClr val="FFFFFF"/>
              </a:solidFill>
              <a:latin typeface="Arial" panose="020B0604020202020204"/>
              <a:ea typeface="Arial" panose="020B0604020202020204"/>
              <a:cs typeface="Arial" panose="020B0604020202020204"/>
              <a:sym typeface="Arial" panose="020B0604020202020204"/>
            </a:endParaRPr>
          </a:p>
        </p:txBody>
      </p:sp>
    </p:spTree>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51"/>
        <p:cNvGrpSpPr/>
        <p:nvPr/>
      </p:nvGrpSpPr>
      <p:grpSpPr>
        <a:xfrm>
          <a:off x="0" y="0"/>
          <a:ext cx="0" cy="0"/>
          <a:chOff x="0" y="0"/>
          <a:chExt cx="0" cy="0"/>
        </a:xfrm>
      </p:grpSpPr>
      <p:pic>
        <p:nvPicPr>
          <p:cNvPr id="2752" name="Google Shape;2752;p298" descr="Eschatology of the Spirit Pneum xlii.png"/>
          <p:cNvPicPr preferRelativeResize="0"/>
          <p:nvPr/>
        </p:nvPicPr>
        <p:blipFill rotWithShape="1">
          <a:blip r:embed="rId3"/>
          <a:srcRect/>
          <a:stretch>
            <a:fillRect/>
          </a:stretch>
        </p:blipFill>
        <p:spPr>
          <a:xfrm>
            <a:off x="-36513" y="1201738"/>
            <a:ext cx="9144002" cy="5529261"/>
          </a:xfrm>
          <a:prstGeom prst="rect">
            <a:avLst/>
          </a:prstGeom>
          <a:noFill/>
          <a:ln>
            <a:noFill/>
          </a:ln>
        </p:spPr>
      </p:pic>
      <p:sp>
        <p:nvSpPr>
          <p:cNvPr id="2753" name="Google Shape;2753;p298"/>
          <p:cNvSpPr txBox="1">
            <a:spLocks noGrp="1"/>
          </p:cNvSpPr>
          <p:nvPr>
            <p:ph type="title"/>
          </p:nvPr>
        </p:nvSpPr>
        <p:spPr>
          <a:xfrm>
            <a:off x="107950" y="188913"/>
            <a:ext cx="8204100" cy="863700"/>
          </a:xfrm>
          <a:prstGeom prst="rect">
            <a:avLst/>
          </a:prstGeom>
          <a:solidFill>
            <a:srgbClr val="800000"/>
          </a:solidFill>
          <a:ln w="76200"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b="1">
                <a:solidFill>
                  <a:srgbClr val="FFFFFF"/>
                </a:solidFill>
              </a:rPr>
              <a:t>圣灵的末世论</a:t>
            </a:r>
          </a:p>
        </p:txBody>
      </p:sp>
      <p:sp>
        <p:nvSpPr>
          <p:cNvPr id="2754" name="Google Shape;2754;p298"/>
          <p:cNvSpPr txBox="1"/>
          <p:nvPr/>
        </p:nvSpPr>
        <p:spPr>
          <a:xfrm>
            <a:off x="8101013" y="158750"/>
            <a:ext cx="884237"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800000"/>
                </a:solidFill>
                <a:latin typeface="Arial" panose="020B0604020202020204"/>
                <a:ea typeface="Arial" panose="020B0604020202020204"/>
                <a:cs typeface="Arial" panose="020B0604020202020204"/>
                <a:sym typeface="Arial" panose="020B0604020202020204"/>
              </a:rPr>
              <a:t>xlii</a:t>
            </a:r>
            <a:endParaRPr sz="2400">
              <a:solidFill>
                <a:srgbClr val="800000"/>
              </a:solidFill>
              <a:latin typeface="Arial" panose="020B0604020202020204"/>
              <a:ea typeface="Arial" panose="020B0604020202020204"/>
              <a:cs typeface="Arial" panose="020B0604020202020204"/>
              <a:sym typeface="Arial" panose="020B0604020202020204"/>
            </a:endParaRPr>
          </a:p>
        </p:txBody>
      </p:sp>
      <p:sp>
        <p:nvSpPr>
          <p:cNvPr id="40" name="Text Box 0"/>
          <p:cNvSpPr txBox="1"/>
          <p:nvPr/>
        </p:nvSpPr>
        <p:spPr>
          <a:xfrm>
            <a:off x="232695" y="2938432"/>
            <a:ext cx="1325881" cy="307777"/>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身体的复活</a:t>
            </a:r>
          </a:p>
        </p:txBody>
      </p:sp>
      <p:sp>
        <p:nvSpPr>
          <p:cNvPr id="2" name="Text Box 1"/>
          <p:cNvSpPr txBox="1"/>
          <p:nvPr/>
        </p:nvSpPr>
        <p:spPr>
          <a:xfrm>
            <a:off x="240950" y="3244970"/>
            <a:ext cx="1325881" cy="738664"/>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罗</a:t>
            </a:r>
            <a:r>
              <a:rPr lang="en-US" altLang="zh-CN" dirty="0"/>
              <a:t>8:11</a:t>
            </a:r>
          </a:p>
          <a:p>
            <a:pPr algn="ctr"/>
            <a:r>
              <a:rPr lang="zh-CN" altLang="en-US" dirty="0">
                <a:ea typeface="SimSun" panose="02010600030101010101" pitchFamily="2" charset="-122"/>
              </a:rPr>
              <a:t>加</a:t>
            </a:r>
            <a:r>
              <a:rPr lang="en-US" altLang="zh-CN" dirty="0">
                <a:ea typeface="SimSun" panose="02010600030101010101" pitchFamily="2" charset="-122"/>
              </a:rPr>
              <a:t>5:5; 6:8</a:t>
            </a:r>
          </a:p>
          <a:p>
            <a:pPr algn="ctr"/>
            <a:r>
              <a:rPr lang="zh-CN" altLang="en-US" dirty="0">
                <a:ea typeface="SimSun" panose="02010600030101010101" pitchFamily="2" charset="-122"/>
              </a:rPr>
              <a:t>约</a:t>
            </a:r>
            <a:r>
              <a:rPr lang="en-US" altLang="zh-CN" dirty="0">
                <a:ea typeface="SimSun" panose="02010600030101010101" pitchFamily="2" charset="-122"/>
              </a:rPr>
              <a:t>6:63</a:t>
            </a:r>
          </a:p>
        </p:txBody>
      </p:sp>
      <p:sp>
        <p:nvSpPr>
          <p:cNvPr id="3" name="Text Box 2"/>
          <p:cNvSpPr txBox="1"/>
          <p:nvPr/>
        </p:nvSpPr>
        <p:spPr>
          <a:xfrm>
            <a:off x="107950" y="4252595"/>
            <a:ext cx="136080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解除那拦住的</a:t>
            </a:r>
          </a:p>
        </p:txBody>
      </p:sp>
      <p:sp>
        <p:nvSpPr>
          <p:cNvPr id="4" name="Text Box 3"/>
          <p:cNvSpPr txBox="1"/>
          <p:nvPr/>
        </p:nvSpPr>
        <p:spPr>
          <a:xfrm>
            <a:off x="95250" y="4559300"/>
            <a:ext cx="136588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贴后</a:t>
            </a:r>
            <a:r>
              <a:rPr lang="en-US" altLang="zh-CN"/>
              <a:t>2:7</a:t>
            </a:r>
          </a:p>
        </p:txBody>
      </p:sp>
      <p:sp>
        <p:nvSpPr>
          <p:cNvPr id="5" name="Text Box 4"/>
          <p:cNvSpPr txBox="1"/>
          <p:nvPr/>
        </p:nvSpPr>
        <p:spPr>
          <a:xfrm>
            <a:off x="203199" y="4993005"/>
            <a:ext cx="1860233"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教会</a:t>
            </a:r>
          </a:p>
        </p:txBody>
      </p:sp>
      <p:sp>
        <p:nvSpPr>
          <p:cNvPr id="6" name="Text Box 5"/>
          <p:cNvSpPr txBox="1"/>
          <p:nvPr/>
        </p:nvSpPr>
        <p:spPr>
          <a:xfrm>
            <a:off x="2144395" y="3155950"/>
            <a:ext cx="89471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为了我们</a:t>
            </a:r>
          </a:p>
        </p:txBody>
      </p:sp>
      <p:sp>
        <p:nvSpPr>
          <p:cNvPr id="7" name="Text Box 6"/>
          <p:cNvSpPr txBox="1"/>
          <p:nvPr/>
        </p:nvSpPr>
        <p:spPr>
          <a:xfrm>
            <a:off x="2144395" y="2860675"/>
            <a:ext cx="118173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被提</a:t>
            </a:r>
          </a:p>
        </p:txBody>
      </p:sp>
      <p:sp>
        <p:nvSpPr>
          <p:cNvPr id="8" name="Text Box 7"/>
          <p:cNvSpPr txBox="1"/>
          <p:nvPr/>
        </p:nvSpPr>
        <p:spPr>
          <a:xfrm>
            <a:off x="3418205" y="2270125"/>
            <a:ext cx="1015365" cy="52197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基督的</a:t>
            </a:r>
          </a:p>
          <a:p>
            <a:pPr algn="ctr"/>
            <a:r>
              <a:rPr lang="zh-CN" altLang="en-US" dirty="0"/>
              <a:t>再来</a:t>
            </a:r>
          </a:p>
        </p:txBody>
      </p:sp>
      <p:sp>
        <p:nvSpPr>
          <p:cNvPr id="9" name="Text Box 8"/>
          <p:cNvSpPr txBox="1"/>
          <p:nvPr/>
        </p:nvSpPr>
        <p:spPr>
          <a:xfrm>
            <a:off x="4526844" y="2870200"/>
            <a:ext cx="1475811"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启示</a:t>
            </a:r>
          </a:p>
        </p:txBody>
      </p:sp>
      <p:sp>
        <p:nvSpPr>
          <p:cNvPr id="10" name="Text Box 9"/>
          <p:cNvSpPr txBox="1"/>
          <p:nvPr/>
        </p:nvSpPr>
        <p:spPr>
          <a:xfrm>
            <a:off x="5144135" y="3239135"/>
            <a:ext cx="85852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与我们</a:t>
            </a:r>
          </a:p>
        </p:txBody>
      </p:sp>
      <p:sp>
        <p:nvSpPr>
          <p:cNvPr id="11" name="Text Box 10"/>
          <p:cNvSpPr txBox="1"/>
          <p:nvPr/>
        </p:nvSpPr>
        <p:spPr>
          <a:xfrm>
            <a:off x="2063433" y="4993005"/>
            <a:ext cx="4030662"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患难</a:t>
            </a:r>
          </a:p>
        </p:txBody>
      </p:sp>
      <p:sp>
        <p:nvSpPr>
          <p:cNvPr id="12" name="Text Box 11"/>
          <p:cNvSpPr txBox="1"/>
          <p:nvPr/>
        </p:nvSpPr>
        <p:spPr>
          <a:xfrm>
            <a:off x="3362325" y="3202305"/>
            <a:ext cx="135763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外邦人的复活</a:t>
            </a:r>
          </a:p>
        </p:txBody>
      </p:sp>
      <p:sp>
        <p:nvSpPr>
          <p:cNvPr id="13" name="Text Box 12"/>
          <p:cNvSpPr txBox="1"/>
          <p:nvPr/>
        </p:nvSpPr>
        <p:spPr>
          <a:xfrm>
            <a:off x="3326130" y="3545840"/>
            <a:ext cx="139319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启</a:t>
            </a:r>
            <a:r>
              <a:rPr lang="en-US" altLang="zh-CN"/>
              <a:t>7:9-17</a:t>
            </a:r>
          </a:p>
        </p:txBody>
      </p:sp>
      <p:sp>
        <p:nvSpPr>
          <p:cNvPr id="14" name="Text Box 13"/>
          <p:cNvSpPr txBox="1"/>
          <p:nvPr/>
        </p:nvSpPr>
        <p:spPr>
          <a:xfrm>
            <a:off x="2808605" y="4041775"/>
            <a:ext cx="1292225" cy="52197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给与神子民的能力</a:t>
            </a:r>
          </a:p>
        </p:txBody>
      </p:sp>
      <p:sp>
        <p:nvSpPr>
          <p:cNvPr id="15" name="Text Box 14"/>
          <p:cNvSpPr txBox="1"/>
          <p:nvPr/>
        </p:nvSpPr>
        <p:spPr>
          <a:xfrm>
            <a:off x="2689225" y="4559300"/>
            <a:ext cx="1439545" cy="27559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sz="1200"/>
              <a:t>太</a:t>
            </a:r>
            <a:r>
              <a:rPr lang="en-US" altLang="zh-CN" sz="1200"/>
              <a:t>10:19-20;24:14</a:t>
            </a:r>
          </a:p>
        </p:txBody>
      </p:sp>
      <p:sp>
        <p:nvSpPr>
          <p:cNvPr id="16" name="Text Box 15"/>
          <p:cNvSpPr txBox="1"/>
          <p:nvPr/>
        </p:nvSpPr>
        <p:spPr>
          <a:xfrm>
            <a:off x="4304030" y="3901440"/>
            <a:ext cx="128333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圣灵的浇灌</a:t>
            </a:r>
          </a:p>
        </p:txBody>
      </p:sp>
      <p:sp>
        <p:nvSpPr>
          <p:cNvPr id="17" name="Text Box 16"/>
          <p:cNvSpPr txBox="1"/>
          <p:nvPr/>
        </p:nvSpPr>
        <p:spPr>
          <a:xfrm>
            <a:off x="4313555" y="4282440"/>
            <a:ext cx="1273810" cy="64516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en-US" sz="1200"/>
              <a:t>珥2:28-32</a:t>
            </a:r>
          </a:p>
          <a:p>
            <a:pPr algn="ctr"/>
            <a:r>
              <a:rPr lang="zh-CN" altLang="en-US" sz="1200"/>
              <a:t>撒迦利亚</a:t>
            </a:r>
            <a:r>
              <a:rPr lang="en-US" altLang="zh-CN" sz="1200"/>
              <a:t>12:10</a:t>
            </a:r>
          </a:p>
          <a:p>
            <a:pPr algn="ctr"/>
            <a:r>
              <a:rPr lang="zh-CN" altLang="en-US" sz="1200"/>
              <a:t>罗</a:t>
            </a:r>
            <a:r>
              <a:rPr lang="en-US" altLang="zh-CN" sz="1200"/>
              <a:t>11:26-27</a:t>
            </a:r>
          </a:p>
        </p:txBody>
      </p:sp>
      <p:sp>
        <p:nvSpPr>
          <p:cNvPr id="18" name="Text Box 17"/>
          <p:cNvSpPr txBox="1"/>
          <p:nvPr/>
        </p:nvSpPr>
        <p:spPr>
          <a:xfrm>
            <a:off x="6094095" y="4993005"/>
            <a:ext cx="1996696"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千禧年</a:t>
            </a:r>
          </a:p>
        </p:txBody>
      </p:sp>
      <p:sp>
        <p:nvSpPr>
          <p:cNvPr id="19" name="Text Box 18"/>
          <p:cNvSpPr txBox="1"/>
          <p:nvPr/>
        </p:nvSpPr>
        <p:spPr>
          <a:xfrm>
            <a:off x="8399085" y="4808220"/>
            <a:ext cx="400110" cy="821690"/>
          </a:xfrm>
          <a:prstGeom prst="rect">
            <a:avLst/>
          </a:prstGeom>
          <a:solidFill>
            <a:schemeClr val="bg1"/>
          </a:solidFill>
          <a:ln w="28575" cmpd="sng">
            <a:noFill/>
            <a:prstDash val="solid"/>
          </a:ln>
        </p:spPr>
        <p:txBody>
          <a:bodyPr vert="eaVert" wrap="square" rtlCol="0">
            <a:spAutoFit/>
          </a:bodyPr>
          <a:lstStyle/>
          <a:p>
            <a:pPr algn="ctr"/>
            <a:r>
              <a:rPr lang="zh-CN" altLang="en-US"/>
              <a:t>永恒</a:t>
            </a:r>
          </a:p>
        </p:txBody>
      </p:sp>
      <p:sp>
        <p:nvSpPr>
          <p:cNvPr id="20" name="Text Box 19"/>
          <p:cNvSpPr txBox="1"/>
          <p:nvPr/>
        </p:nvSpPr>
        <p:spPr>
          <a:xfrm>
            <a:off x="4276725" y="1679575"/>
            <a:ext cx="133794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以色列的重建</a:t>
            </a:r>
          </a:p>
        </p:txBody>
      </p:sp>
      <p:sp>
        <p:nvSpPr>
          <p:cNvPr id="21" name="Text Box 20"/>
          <p:cNvSpPr txBox="1"/>
          <p:nvPr/>
        </p:nvSpPr>
        <p:spPr>
          <a:xfrm>
            <a:off x="4340860" y="2038985"/>
            <a:ext cx="129222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以西结 </a:t>
            </a:r>
            <a:r>
              <a:rPr lang="en-US" altLang="zh-CN"/>
              <a:t>37:14</a:t>
            </a:r>
          </a:p>
        </p:txBody>
      </p:sp>
      <p:sp>
        <p:nvSpPr>
          <p:cNvPr id="22" name="Text Box 21"/>
          <p:cNvSpPr txBox="1"/>
          <p:nvPr/>
        </p:nvSpPr>
        <p:spPr>
          <a:xfrm>
            <a:off x="5614035" y="1263650"/>
            <a:ext cx="138620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脱离罪</a:t>
            </a:r>
          </a:p>
        </p:txBody>
      </p:sp>
      <p:sp>
        <p:nvSpPr>
          <p:cNvPr id="23" name="Text Box 22"/>
          <p:cNvSpPr txBox="1"/>
          <p:nvPr/>
        </p:nvSpPr>
        <p:spPr>
          <a:xfrm>
            <a:off x="5606415" y="1570355"/>
            <a:ext cx="139446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以西结</a:t>
            </a:r>
            <a:r>
              <a:rPr lang="en-US" altLang="zh-CN" sz="1200"/>
              <a:t>36:24-27</a:t>
            </a:r>
          </a:p>
        </p:txBody>
      </p:sp>
      <p:sp>
        <p:nvSpPr>
          <p:cNvPr id="24" name="Text Box 23"/>
          <p:cNvSpPr txBox="1"/>
          <p:nvPr/>
        </p:nvSpPr>
        <p:spPr>
          <a:xfrm>
            <a:off x="5947410" y="1928495"/>
            <a:ext cx="134747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自然界的更新</a:t>
            </a:r>
          </a:p>
        </p:txBody>
      </p:sp>
      <p:sp>
        <p:nvSpPr>
          <p:cNvPr id="25" name="Text Box 24"/>
          <p:cNvSpPr txBox="1"/>
          <p:nvPr/>
        </p:nvSpPr>
        <p:spPr>
          <a:xfrm>
            <a:off x="5831205" y="2242185"/>
            <a:ext cx="160655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以塞亚</a:t>
            </a:r>
            <a:r>
              <a:rPr lang="en-US" altLang="zh-CN" sz="1200"/>
              <a:t>32:</a:t>
            </a:r>
            <a:r>
              <a:rPr lang="en-US" altLang="zh-CN" sz="1200">
                <a:ea typeface="SimSun" panose="02010600030101010101" pitchFamily="2" charset="-122"/>
              </a:rPr>
              <a:t>15;34:16</a:t>
            </a:r>
          </a:p>
        </p:txBody>
      </p:sp>
      <p:sp>
        <p:nvSpPr>
          <p:cNvPr id="26" name="Text Box 25"/>
          <p:cNvSpPr txBox="1"/>
          <p:nvPr/>
        </p:nvSpPr>
        <p:spPr>
          <a:xfrm>
            <a:off x="6408420" y="2602230"/>
            <a:ext cx="111696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完全了救恩</a:t>
            </a:r>
          </a:p>
        </p:txBody>
      </p:sp>
      <p:sp>
        <p:nvSpPr>
          <p:cNvPr id="27" name="Text Box 26"/>
          <p:cNvSpPr txBox="1"/>
          <p:nvPr/>
        </p:nvSpPr>
        <p:spPr>
          <a:xfrm>
            <a:off x="6299835" y="2962275"/>
            <a:ext cx="140271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以西结</a:t>
            </a:r>
            <a:r>
              <a:rPr lang="en-US" altLang="zh-CN" sz="1200"/>
              <a:t>36:25-31</a:t>
            </a:r>
          </a:p>
        </p:txBody>
      </p:sp>
      <p:sp>
        <p:nvSpPr>
          <p:cNvPr id="28" name="Text Box 27"/>
          <p:cNvSpPr txBox="1"/>
          <p:nvPr/>
        </p:nvSpPr>
        <p:spPr>
          <a:xfrm>
            <a:off x="6589395" y="3331210"/>
            <a:ext cx="166941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内住在每个信徒里</a:t>
            </a:r>
          </a:p>
        </p:txBody>
      </p:sp>
      <p:sp>
        <p:nvSpPr>
          <p:cNvPr id="29" name="Text Box 28"/>
          <p:cNvSpPr txBox="1"/>
          <p:nvPr/>
        </p:nvSpPr>
        <p:spPr>
          <a:xfrm>
            <a:off x="6588760" y="3647440"/>
            <a:ext cx="1670050" cy="5988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sz="1100"/>
              <a:t>以西结</a:t>
            </a:r>
            <a:r>
              <a:rPr lang="en-US" altLang="zh-CN" sz="1100"/>
              <a:t>36:27-37:14</a:t>
            </a:r>
          </a:p>
          <a:p>
            <a:pPr algn="ctr"/>
            <a:r>
              <a:rPr lang="zh-CN" altLang="en-US" sz="1100"/>
              <a:t>耶利米 </a:t>
            </a:r>
            <a:r>
              <a:rPr lang="en-US" altLang="zh-CN" sz="1100"/>
              <a:t>31:33</a:t>
            </a:r>
          </a:p>
          <a:p>
            <a:pPr algn="ctr"/>
            <a:r>
              <a:rPr lang="zh-CN" altLang="en-US" sz="1100"/>
              <a:t>以赛亚 </a:t>
            </a:r>
            <a:r>
              <a:rPr lang="en-US" altLang="zh-CN" sz="1100"/>
              <a:t>44:3</a:t>
            </a:r>
          </a:p>
        </p:txBody>
      </p:sp>
      <p:sp>
        <p:nvSpPr>
          <p:cNvPr id="30" name="Text Box 29"/>
          <p:cNvSpPr txBox="1"/>
          <p:nvPr/>
        </p:nvSpPr>
        <p:spPr>
          <a:xfrm>
            <a:off x="6795770" y="4319270"/>
            <a:ext cx="140271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弥赛亚的统治</a:t>
            </a:r>
          </a:p>
        </p:txBody>
      </p:sp>
      <p:sp>
        <p:nvSpPr>
          <p:cNvPr id="31" name="Text Box 30"/>
          <p:cNvSpPr txBox="1"/>
          <p:nvPr/>
        </p:nvSpPr>
        <p:spPr>
          <a:xfrm>
            <a:off x="6805295" y="4642485"/>
            <a:ext cx="137541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以赛亚</a:t>
            </a:r>
            <a:r>
              <a:rPr lang="en-US" altLang="zh-CN"/>
              <a:t>11:2</a:t>
            </a:r>
          </a:p>
        </p:txBody>
      </p:sp>
      <p:sp>
        <p:nvSpPr>
          <p:cNvPr id="32" name="Text Box 31"/>
          <p:cNvSpPr txBox="1"/>
          <p:nvPr/>
        </p:nvSpPr>
        <p:spPr>
          <a:xfrm>
            <a:off x="7437755" y="1294765"/>
            <a:ext cx="1560830" cy="52197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在新耶路撒冷的住处</a:t>
            </a:r>
          </a:p>
        </p:txBody>
      </p:sp>
      <p:sp>
        <p:nvSpPr>
          <p:cNvPr id="33" name="Text Box 32"/>
          <p:cNvSpPr txBox="1"/>
          <p:nvPr/>
        </p:nvSpPr>
        <p:spPr>
          <a:xfrm>
            <a:off x="7437755" y="1844040"/>
            <a:ext cx="1560830" cy="70675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希伯来</a:t>
            </a:r>
            <a:r>
              <a:rPr lang="en-US" altLang="zh-CN" sz="1200"/>
              <a:t>12</a:t>
            </a:r>
            <a:r>
              <a:rPr lang="zh-CN" altLang="en-US" sz="1200">
                <a:ea typeface="SimSun" panose="02010600030101010101" pitchFamily="2" charset="-122"/>
              </a:rPr>
              <a:t>：</a:t>
            </a:r>
            <a:r>
              <a:rPr lang="en-US" altLang="zh-CN" sz="1200">
                <a:ea typeface="SimSun" panose="02010600030101010101" pitchFamily="2" charset="-122"/>
              </a:rPr>
              <a:t>22-24, </a:t>
            </a:r>
          </a:p>
          <a:p>
            <a:pPr algn="ctr"/>
            <a:r>
              <a:rPr lang="zh-CN" altLang="en-US">
                <a:ea typeface="SimSun" panose="02010600030101010101" pitchFamily="2" charset="-122"/>
              </a:rPr>
              <a:t>约翰福音</a:t>
            </a:r>
            <a:r>
              <a:rPr lang="en-US" altLang="zh-CN" sz="1200">
                <a:ea typeface="SimSun" panose="02010600030101010101" pitchFamily="2" charset="-122"/>
              </a:rPr>
              <a:t>14:16,26;16:13</a:t>
            </a:r>
            <a:r>
              <a:rPr lang="zh-CN" altLang="en-US" sz="1200">
                <a:ea typeface="SimSun" panose="02010600030101010101" pitchFamily="2" charset="-122"/>
              </a:rPr>
              <a:t> </a:t>
            </a:r>
          </a:p>
        </p:txBody>
      </p:sp>
      <p:sp>
        <p:nvSpPr>
          <p:cNvPr id="34" name="Text Box 33"/>
          <p:cNvSpPr txBox="1"/>
          <p:nvPr/>
        </p:nvSpPr>
        <p:spPr>
          <a:xfrm>
            <a:off x="3655695" y="5666740"/>
            <a:ext cx="125539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神子民的归回</a:t>
            </a:r>
          </a:p>
        </p:txBody>
      </p:sp>
      <p:sp>
        <p:nvSpPr>
          <p:cNvPr id="35" name="Text Box 34"/>
          <p:cNvSpPr txBox="1"/>
          <p:nvPr/>
        </p:nvSpPr>
        <p:spPr>
          <a:xfrm>
            <a:off x="3658235" y="5989955"/>
            <a:ext cx="126428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启 </a:t>
            </a:r>
            <a:r>
              <a:rPr lang="en-US" altLang="zh-CN"/>
              <a:t>7:</a:t>
            </a:r>
            <a:r>
              <a:rPr lang="en-US" altLang="zh-CN">
                <a:ea typeface="SimSun" panose="02010600030101010101" pitchFamily="2" charset="-122"/>
              </a:rPr>
              <a:t>4-8</a:t>
            </a:r>
          </a:p>
        </p:txBody>
      </p:sp>
      <p:sp>
        <p:nvSpPr>
          <p:cNvPr id="36" name="Text Box 35"/>
          <p:cNvSpPr txBox="1"/>
          <p:nvPr/>
        </p:nvSpPr>
        <p:spPr>
          <a:xfrm>
            <a:off x="5056505" y="5666740"/>
            <a:ext cx="1318895"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神子民的职责</a:t>
            </a:r>
          </a:p>
        </p:txBody>
      </p:sp>
      <p:sp>
        <p:nvSpPr>
          <p:cNvPr id="37" name="Text Box 36"/>
          <p:cNvSpPr txBox="1"/>
          <p:nvPr/>
        </p:nvSpPr>
        <p:spPr>
          <a:xfrm>
            <a:off x="5048841" y="5973445"/>
            <a:ext cx="1348682" cy="521970"/>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dirty="0"/>
              <a:t>启示录</a:t>
            </a:r>
            <a:r>
              <a:rPr lang="en-US" altLang="zh-CN" dirty="0"/>
              <a:t>4:3-4</a:t>
            </a:r>
          </a:p>
          <a:p>
            <a:pPr algn="ctr"/>
            <a:r>
              <a:rPr lang="zh-CN" altLang="en-US" dirty="0"/>
              <a:t>撒迦利亚 </a:t>
            </a:r>
            <a:r>
              <a:rPr lang="en-US" altLang="zh-CN" dirty="0"/>
              <a:t>4:6</a:t>
            </a:r>
          </a:p>
        </p:txBody>
      </p:sp>
      <p:sp>
        <p:nvSpPr>
          <p:cNvPr id="38" name="Text Box 37"/>
          <p:cNvSpPr txBox="1"/>
          <p:nvPr/>
        </p:nvSpPr>
        <p:spPr>
          <a:xfrm>
            <a:off x="6550620" y="5675630"/>
            <a:ext cx="1151930" cy="306705"/>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制服罪</a:t>
            </a:r>
          </a:p>
        </p:txBody>
      </p:sp>
      <p:sp>
        <p:nvSpPr>
          <p:cNvPr id="39" name="Text Box 38"/>
          <p:cNvSpPr txBox="1"/>
          <p:nvPr/>
        </p:nvSpPr>
        <p:spPr>
          <a:xfrm>
            <a:off x="6551890" y="5989955"/>
            <a:ext cx="1151930" cy="307777"/>
          </a:xfrm>
          <a:prstGeom prst="rect">
            <a:avLst/>
          </a:prstGeom>
          <a:solidFill>
            <a:schemeClr val="bg1"/>
          </a:solidFill>
          <a:ln w="28575" cmpd="sng">
            <a:solidFill>
              <a:schemeClr val="accent1">
                <a:shade val="50000"/>
              </a:schemeClr>
            </a:solidFill>
            <a:prstDash val="solid"/>
          </a:ln>
        </p:spPr>
        <p:txBody>
          <a:bodyPr wrap="square" rtlCol="0">
            <a:spAutoFit/>
          </a:bodyPr>
          <a:lstStyle/>
          <a:p>
            <a:pPr algn="ctr"/>
            <a:r>
              <a:rPr lang="zh-CN" altLang="en-US"/>
              <a:t>以赛亚</a:t>
            </a:r>
            <a:r>
              <a:rPr lang="en-US" altLang="zh-CN" sz="1200"/>
              <a:t>59:19</a:t>
            </a:r>
            <a:endParaRPr lang="en-US" altLang="zh-CN" sz="1200">
              <a:ea typeface="SimSun" panose="02010600030101010101" pitchFamily="2" charset="-122"/>
            </a:endParaRPr>
          </a:p>
        </p:txBody>
      </p:sp>
      <p:sp>
        <p:nvSpPr>
          <p:cNvPr id="44" name="Text Box 7">
            <a:extLst>
              <a:ext uri="{FF2B5EF4-FFF2-40B4-BE49-F238E27FC236}">
                <a16:creationId xmlns:a16="http://schemas.microsoft.com/office/drawing/2014/main" id="{E799AF4C-1628-7D47-9FC0-3817797ED14F}"/>
              </a:ext>
            </a:extLst>
          </p:cNvPr>
          <p:cNvSpPr txBox="1"/>
          <p:nvPr/>
        </p:nvSpPr>
        <p:spPr>
          <a:xfrm>
            <a:off x="-36513" y="6006465"/>
            <a:ext cx="3556997" cy="553998"/>
          </a:xfrm>
          <a:prstGeom prst="rect">
            <a:avLst/>
          </a:prstGeom>
          <a:solidFill>
            <a:schemeClr val="bg1"/>
          </a:solidFill>
          <a:ln w="28575" cmpd="sng">
            <a:no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altLang="zh-CN" sz="1000" b="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SOURCE: Professor Manfred E. Kober, Faith Baptist College and Seminary, Ankeny, Iowa 50021. Used by Permission in Charles Ryrie, </a:t>
            </a:r>
            <a:r>
              <a:rPr kumimoji="0" lang="en-US" altLang="zh-CN" sz="1000" b="1" i="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The Holy Spirit</a:t>
            </a:r>
            <a:r>
              <a:rPr kumimoji="0" lang="en-US" altLang="zh-CN" sz="1000" b="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2d ed., 188</a:t>
            </a:r>
            <a:endParaRPr kumimoji="0" lang="zh-CN" altLang="en-US" sz="1000" b="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Text Box 7">
            <a:extLst>
              <a:ext uri="{FF2B5EF4-FFF2-40B4-BE49-F238E27FC236}">
                <a16:creationId xmlns:a16="http://schemas.microsoft.com/office/drawing/2014/main" id="{8F33D521-AB08-4247-8CDC-A5AAEFFB1815}"/>
              </a:ext>
            </a:extLst>
          </p:cNvPr>
          <p:cNvSpPr txBox="1"/>
          <p:nvPr/>
        </p:nvSpPr>
        <p:spPr>
          <a:xfrm>
            <a:off x="3751488" y="6353003"/>
            <a:ext cx="1140204" cy="396000"/>
          </a:xfrm>
          <a:prstGeom prst="rect">
            <a:avLst/>
          </a:prstGeom>
          <a:solidFill>
            <a:schemeClr val="bg1"/>
          </a:solidFill>
          <a:ln w="28575" cmpd="sng">
            <a:no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altLang="zh-CN" sz="1000" b="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Figure 21.1</a:t>
            </a:r>
            <a:endParaRPr kumimoji="0" lang="zh-CN" altLang="en-US" sz="1000" b="1"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8"/>
        <p:cNvGrpSpPr/>
        <p:nvPr/>
      </p:nvGrpSpPr>
      <p:grpSpPr>
        <a:xfrm>
          <a:off x="0" y="0"/>
          <a:ext cx="0" cy="0"/>
          <a:chOff x="0" y="0"/>
          <a:chExt cx="0" cy="0"/>
        </a:xfrm>
      </p:grpSpPr>
      <p:pic>
        <p:nvPicPr>
          <p:cNvPr id="2759" name="Google Shape;2759;p299" descr="spirituality.jpg"/>
          <p:cNvPicPr preferRelativeResize="0"/>
          <p:nvPr/>
        </p:nvPicPr>
        <p:blipFill rotWithShape="1">
          <a:blip r:embed="rId3"/>
          <a:srcRect/>
          <a:stretch>
            <a:fillRect/>
          </a:stretch>
        </p:blipFill>
        <p:spPr>
          <a:xfrm>
            <a:off x="-36513" y="-4763"/>
            <a:ext cx="9180513" cy="6889751"/>
          </a:xfrm>
          <a:prstGeom prst="rect">
            <a:avLst/>
          </a:prstGeom>
          <a:noFill/>
          <a:ln>
            <a:noFill/>
          </a:ln>
        </p:spPr>
      </p:pic>
      <p:sp>
        <p:nvSpPr>
          <p:cNvPr id="2760" name="Google Shape;2760;p299"/>
          <p:cNvSpPr txBox="1">
            <a:spLocks noGrp="1"/>
          </p:cNvSpPr>
          <p:nvPr>
            <p:ph type="title"/>
          </p:nvPr>
        </p:nvSpPr>
        <p:spPr>
          <a:xfrm>
            <a:off x="323850" y="5876925"/>
            <a:ext cx="7772400" cy="865188"/>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恩赐对比属灵的果子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761" name="Google Shape;2761;p299"/>
          <p:cNvSpPr txBox="1"/>
          <p:nvPr/>
        </p:nvSpPr>
        <p:spPr>
          <a:xfrm>
            <a:off x="9540875" y="7938"/>
            <a:ext cx="884238" cy="461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762" name="Google Shape;2762;p299"/>
          <p:cNvGraphicFramePr/>
          <p:nvPr/>
        </p:nvGraphicFramePr>
        <p:xfrm>
          <a:off x="107950" y="333375"/>
          <a:ext cx="8223250" cy="4111650"/>
        </p:xfrm>
        <a:graphic>
          <a:graphicData uri="http://schemas.openxmlformats.org/drawingml/2006/table">
            <a:tbl>
              <a:tblPr>
                <a:noFill/>
                <a:tableStyleId>{007A0926-81FE-4E4B-8F1D-D13F4D1346DB}</a:tableStyleId>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0">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恩赐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果子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才能</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像基督</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关于服侍</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关于品德</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一种途徑</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一个结果</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2175">
                <a:tc>
                  <a:txBody>
                    <a:bodyPr/>
                    <a:lstStyle/>
                    <a:p>
                      <a:pPr marL="0" marR="0" lvl="0" indent="0" algn="ctr" rtl="0">
                        <a:lnSpc>
                          <a:spcPct val="150000"/>
                        </a:lnSpc>
                        <a:spcBef>
                          <a:spcPts val="0"/>
                        </a:spcBef>
                        <a:spcAft>
                          <a:spcPts val="0"/>
                        </a:spcAft>
                        <a:buNone/>
                      </a:pPr>
                      <a:r>
                        <a:rPr lang="en-US" sz="2800" b="1" i="0" u="none" strike="noStrike" cap="none">
                          <a:latin typeface="Times New Roman" panose="02020603050405020304"/>
                          <a:ea typeface="Times New Roman" panose="02020603050405020304"/>
                          <a:cs typeface="Times New Roman" panose="02020603050405020304"/>
                          <a:sym typeface="Times New Roman" panose="02020603050405020304"/>
                        </a:rPr>
                        <a:t>基督徒拥有的</a:t>
                      </a:r>
                      <a:endParaRPr sz="2800" b="1" i="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基督徒该具备的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763" name="Google Shape;2763;p299"/>
          <p:cNvPicPr preferRelativeResize="0"/>
          <p:nvPr/>
        </p:nvPicPr>
        <p:blipFill rotWithShape="1">
          <a:blip r:embed="rId4"/>
          <a:srcRect/>
          <a:stretch>
            <a:fillRect/>
          </a:stretch>
        </p:blipFill>
        <p:spPr>
          <a:xfrm>
            <a:off x="0" y="-17463"/>
            <a:ext cx="1619250" cy="1212851"/>
          </a:xfrm>
          <a:prstGeom prst="rect">
            <a:avLst/>
          </a:prstGeom>
          <a:noFill/>
          <a:ln>
            <a:noFill/>
          </a:ln>
        </p:spPr>
      </p:pic>
      <p:pic>
        <p:nvPicPr>
          <p:cNvPr id="2764" name="Google Shape;2764;p299"/>
          <p:cNvPicPr preferRelativeResize="0"/>
          <p:nvPr/>
        </p:nvPicPr>
        <p:blipFill rotWithShape="1">
          <a:blip r:embed="rId5"/>
          <a:srcRect/>
          <a:stretch>
            <a:fillRect/>
          </a:stretch>
        </p:blipFill>
        <p:spPr>
          <a:xfrm>
            <a:off x="7019925" y="0"/>
            <a:ext cx="1296988" cy="1212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pic>
        <p:nvPicPr>
          <p:cNvPr id="2769" name="Google Shape;2769;p300" descr="spirituality.jpg"/>
          <p:cNvPicPr preferRelativeResize="0"/>
          <p:nvPr/>
        </p:nvPicPr>
        <p:blipFill rotWithShape="1">
          <a:blip r:embed="rId3"/>
          <a:srcRect/>
          <a:stretch>
            <a:fillRect/>
          </a:stretch>
        </p:blipFill>
        <p:spPr>
          <a:xfrm>
            <a:off x="-36513" y="-4763"/>
            <a:ext cx="9180513" cy="6889751"/>
          </a:xfrm>
          <a:prstGeom prst="rect">
            <a:avLst/>
          </a:prstGeom>
          <a:noFill/>
          <a:ln>
            <a:noFill/>
          </a:ln>
        </p:spPr>
      </p:pic>
      <p:sp>
        <p:nvSpPr>
          <p:cNvPr id="2770" name="Google Shape;2770;p300"/>
          <p:cNvSpPr txBox="1">
            <a:spLocks noGrp="1"/>
          </p:cNvSpPr>
          <p:nvPr>
            <p:ph type="title"/>
          </p:nvPr>
        </p:nvSpPr>
        <p:spPr>
          <a:xfrm>
            <a:off x="323850" y="5876925"/>
            <a:ext cx="7772400" cy="865188"/>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恩赐对比属灵的果子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771" name="Google Shape;2771;p300"/>
          <p:cNvSpPr txBox="1"/>
          <p:nvPr/>
        </p:nvSpPr>
        <p:spPr>
          <a:xfrm>
            <a:off x="9251950" y="-30163"/>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772" name="Google Shape;2772;p300"/>
          <p:cNvGraphicFramePr/>
          <p:nvPr/>
        </p:nvGraphicFramePr>
        <p:xfrm>
          <a:off x="107950" y="333375"/>
          <a:ext cx="8223250" cy="4854575"/>
        </p:xfrm>
        <a:graphic>
          <a:graphicData uri="http://schemas.openxmlformats.org/drawingml/2006/table">
            <a:tbl>
              <a:tblPr>
                <a:noFill/>
                <a:tableStyleId>{007A0926-81FE-4E4B-8F1D-D13F4D1346DB}</a:tableStyleId>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0">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恩赐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果子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49200">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复数: 很多</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单数: 一样 (爱)</a:t>
                      </a: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80075">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常在教会被滥用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不常在教会被滥用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80075">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没有信徒</a:t>
                      </a:r>
                      <a:endParaRPr sz="2800" b="1" u="none" strike="noStrike" cap="none">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拥有全部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每个信徒都应该</a:t>
                      </a:r>
                      <a:endParaRPr sz="2800" b="1" u="none" strike="noStrike" cap="none">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争取拥有全部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22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会停止（暂时的）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永久的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773" name="Google Shape;2773;p300"/>
          <p:cNvPicPr preferRelativeResize="0"/>
          <p:nvPr/>
        </p:nvPicPr>
        <p:blipFill rotWithShape="1">
          <a:blip r:embed="rId4"/>
          <a:srcRect/>
          <a:stretch>
            <a:fillRect/>
          </a:stretch>
        </p:blipFill>
        <p:spPr>
          <a:xfrm>
            <a:off x="0" y="-17463"/>
            <a:ext cx="1619250" cy="1212851"/>
          </a:xfrm>
          <a:prstGeom prst="rect">
            <a:avLst/>
          </a:prstGeom>
          <a:noFill/>
          <a:ln>
            <a:noFill/>
          </a:ln>
        </p:spPr>
      </p:pic>
      <p:pic>
        <p:nvPicPr>
          <p:cNvPr id="2774" name="Google Shape;2774;p300"/>
          <p:cNvPicPr preferRelativeResize="0"/>
          <p:nvPr/>
        </p:nvPicPr>
        <p:blipFill rotWithShape="1">
          <a:blip r:embed="rId5"/>
          <a:srcRect/>
          <a:stretch>
            <a:fillRect/>
          </a:stretch>
        </p:blipFill>
        <p:spPr>
          <a:xfrm>
            <a:off x="7019925" y="0"/>
            <a:ext cx="1296988" cy="1212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2780" name="Google Shape;2780;p301"/>
          <p:cNvSpPr txBox="1">
            <a:spLocks noGrp="1"/>
          </p:cNvSpPr>
          <p:nvPr>
            <p:ph type="title"/>
          </p:nvPr>
        </p:nvSpPr>
        <p:spPr>
          <a:xfrm>
            <a:off x="-36513" y="-100013"/>
            <a:ext cx="9251951" cy="1143001"/>
          </a:xfrm>
          <a:prstGeom prst="rect">
            <a:avLst/>
          </a:prstGeom>
          <a:solidFill>
            <a:srgbClr val="000000"/>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圣灵的果子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781" name="Google Shape;2781;p301"/>
          <p:cNvSpPr txBox="1"/>
          <p:nvPr/>
        </p:nvSpPr>
        <p:spPr>
          <a:xfrm>
            <a:off x="9324975" y="0"/>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pic>
        <p:nvPicPr>
          <p:cNvPr id="2782" name="Google Shape;2782;p301" descr="fruit of Spirit.jpg"/>
          <p:cNvPicPr preferRelativeResize="0"/>
          <p:nvPr/>
        </p:nvPicPr>
        <p:blipFill rotWithShape="1">
          <a:blip r:embed="rId3"/>
          <a:srcRect/>
          <a:stretch>
            <a:fillRect/>
          </a:stretch>
        </p:blipFill>
        <p:spPr>
          <a:xfrm>
            <a:off x="-23813" y="1014413"/>
            <a:ext cx="9174163" cy="5870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pic>
        <p:nvPicPr>
          <p:cNvPr id="2787" name="Google Shape;2787;p302" descr="spirituality.jpg"/>
          <p:cNvPicPr preferRelativeResize="0"/>
          <p:nvPr/>
        </p:nvPicPr>
        <p:blipFill rotWithShape="1">
          <a:blip r:embed="rId3"/>
          <a:srcRect/>
          <a:stretch>
            <a:fillRect/>
          </a:stretch>
        </p:blipFill>
        <p:spPr>
          <a:xfrm>
            <a:off x="-36513" y="-4763"/>
            <a:ext cx="9180513" cy="6889751"/>
          </a:xfrm>
          <a:prstGeom prst="rect">
            <a:avLst/>
          </a:prstGeom>
          <a:noFill/>
          <a:ln>
            <a:noFill/>
          </a:ln>
        </p:spPr>
      </p:pic>
      <p:sp>
        <p:nvSpPr>
          <p:cNvPr id="2788" name="Google Shape;2788;p302"/>
          <p:cNvSpPr txBox="1">
            <a:spLocks noGrp="1"/>
          </p:cNvSpPr>
          <p:nvPr>
            <p:ph type="title"/>
          </p:nvPr>
        </p:nvSpPr>
        <p:spPr>
          <a:xfrm>
            <a:off x="323850" y="5876925"/>
            <a:ext cx="7772400" cy="865188"/>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恩赐对比属灵的果子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789" name="Google Shape;2789;p302"/>
          <p:cNvSpPr txBox="1"/>
          <p:nvPr/>
        </p:nvSpPr>
        <p:spPr>
          <a:xfrm>
            <a:off x="9540875" y="7938"/>
            <a:ext cx="884238" cy="461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790" name="Google Shape;2790;p302"/>
          <p:cNvGraphicFramePr/>
          <p:nvPr/>
        </p:nvGraphicFramePr>
        <p:xfrm>
          <a:off x="107950" y="333375"/>
          <a:ext cx="8223250" cy="4111650"/>
        </p:xfrm>
        <a:graphic>
          <a:graphicData uri="http://schemas.openxmlformats.org/drawingml/2006/table">
            <a:tbl>
              <a:tblPr>
                <a:noFill/>
                <a:tableStyleId>{007A0926-81FE-4E4B-8F1D-D13F4D1346DB}</a:tableStyleId>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0">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恩赐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果子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才能</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像基督</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关于服侍</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关于品德</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21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一种途徑</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一个结果</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2175">
                <a:tc>
                  <a:txBody>
                    <a:bodyPr/>
                    <a:lstStyle/>
                    <a:p>
                      <a:pPr marL="0" marR="0" lvl="0" indent="0" algn="ctr" rtl="0">
                        <a:lnSpc>
                          <a:spcPct val="150000"/>
                        </a:lnSpc>
                        <a:spcBef>
                          <a:spcPts val="0"/>
                        </a:spcBef>
                        <a:spcAft>
                          <a:spcPts val="0"/>
                        </a:spcAft>
                        <a:buNone/>
                      </a:pPr>
                      <a:r>
                        <a:rPr lang="en-US" sz="2800" b="1" i="0" u="none" strike="noStrike" cap="none">
                          <a:latin typeface="Times New Roman" panose="02020603050405020304"/>
                          <a:ea typeface="Times New Roman" panose="02020603050405020304"/>
                          <a:cs typeface="Times New Roman" panose="02020603050405020304"/>
                          <a:sym typeface="Times New Roman" panose="02020603050405020304"/>
                        </a:rPr>
                        <a:t>基督徒拥有的</a:t>
                      </a:r>
                      <a:endParaRPr sz="2800" b="1" i="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基督徒该具备的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791" name="Google Shape;2791;p302"/>
          <p:cNvPicPr preferRelativeResize="0"/>
          <p:nvPr/>
        </p:nvPicPr>
        <p:blipFill rotWithShape="1">
          <a:blip r:embed="rId4"/>
          <a:srcRect/>
          <a:stretch>
            <a:fillRect/>
          </a:stretch>
        </p:blipFill>
        <p:spPr>
          <a:xfrm>
            <a:off x="0" y="-17463"/>
            <a:ext cx="1619250" cy="1212851"/>
          </a:xfrm>
          <a:prstGeom prst="rect">
            <a:avLst/>
          </a:prstGeom>
          <a:noFill/>
          <a:ln>
            <a:noFill/>
          </a:ln>
        </p:spPr>
      </p:pic>
      <p:pic>
        <p:nvPicPr>
          <p:cNvPr id="2792" name="Google Shape;2792;p302"/>
          <p:cNvPicPr preferRelativeResize="0"/>
          <p:nvPr/>
        </p:nvPicPr>
        <p:blipFill rotWithShape="1">
          <a:blip r:embed="rId5"/>
          <a:srcRect/>
          <a:stretch>
            <a:fillRect/>
          </a:stretch>
        </p:blipFill>
        <p:spPr>
          <a:xfrm>
            <a:off x="7019925" y="0"/>
            <a:ext cx="1296988" cy="1212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96"/>
        <p:cNvGrpSpPr/>
        <p:nvPr/>
      </p:nvGrpSpPr>
      <p:grpSpPr>
        <a:xfrm>
          <a:off x="0" y="0"/>
          <a:ext cx="0" cy="0"/>
          <a:chOff x="0" y="0"/>
          <a:chExt cx="0" cy="0"/>
        </a:xfrm>
      </p:grpSpPr>
      <p:pic>
        <p:nvPicPr>
          <p:cNvPr id="2797" name="Google Shape;2797;p303" descr="spirituality.jpg"/>
          <p:cNvPicPr preferRelativeResize="0"/>
          <p:nvPr/>
        </p:nvPicPr>
        <p:blipFill rotWithShape="1">
          <a:blip r:embed="rId3"/>
          <a:srcRect/>
          <a:stretch>
            <a:fillRect/>
          </a:stretch>
        </p:blipFill>
        <p:spPr>
          <a:xfrm>
            <a:off x="-36513" y="-4763"/>
            <a:ext cx="9180513" cy="6889751"/>
          </a:xfrm>
          <a:prstGeom prst="rect">
            <a:avLst/>
          </a:prstGeom>
          <a:noFill/>
          <a:ln>
            <a:noFill/>
          </a:ln>
        </p:spPr>
      </p:pic>
      <p:sp>
        <p:nvSpPr>
          <p:cNvPr id="2798" name="Google Shape;2798;p303"/>
          <p:cNvSpPr txBox="1">
            <a:spLocks noGrp="1"/>
          </p:cNvSpPr>
          <p:nvPr>
            <p:ph type="title"/>
          </p:nvPr>
        </p:nvSpPr>
        <p:spPr>
          <a:xfrm>
            <a:off x="323850" y="5876925"/>
            <a:ext cx="7772400" cy="865188"/>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恩赐对比属灵的果子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799" name="Google Shape;2799;p303"/>
          <p:cNvSpPr txBox="1"/>
          <p:nvPr/>
        </p:nvSpPr>
        <p:spPr>
          <a:xfrm>
            <a:off x="9251950" y="-30163"/>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graphicFrame>
        <p:nvGraphicFramePr>
          <p:cNvPr id="2800" name="Google Shape;2800;p303"/>
          <p:cNvGraphicFramePr/>
          <p:nvPr/>
        </p:nvGraphicFramePr>
        <p:xfrm>
          <a:off x="107950" y="333375"/>
          <a:ext cx="8223250" cy="4854575"/>
        </p:xfrm>
        <a:graphic>
          <a:graphicData uri="http://schemas.openxmlformats.org/drawingml/2006/table">
            <a:tbl>
              <a:tblPr>
                <a:noFill/>
                <a:tableStyleId>{007A0926-81FE-4E4B-8F1D-D13F4D1346DB}</a:tableStyleId>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0">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恩赐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50000"/>
                        </a:lnSpc>
                        <a:spcBef>
                          <a:spcPts val="0"/>
                        </a:spcBef>
                        <a:spcAft>
                          <a:spcPts val="0"/>
                        </a:spcAft>
                        <a:buNone/>
                      </a:pPr>
                      <a:r>
                        <a:rPr lang="en-US" sz="3600" b="1" u="none" strike="noStrike" cap="none">
                          <a:solidFill>
                            <a:srgbClr val="FFFFFF"/>
                          </a:solidFill>
                          <a:latin typeface="Arial" panose="020B0604020202020204"/>
                          <a:ea typeface="Arial" panose="020B0604020202020204"/>
                          <a:cs typeface="Arial" panose="020B0604020202020204"/>
                          <a:sym typeface="Arial" panose="020B0604020202020204"/>
                        </a:rPr>
                        <a:t>果子</a:t>
                      </a:r>
                      <a:endParaRPr sz="3600" b="1"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49200">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复数: 很多</a:t>
                      </a:r>
                      <a:endParaRPr sz="24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单数: 一样 (爱)</a:t>
                      </a: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80075">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常在教会被滥用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不常在教会被滥用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80075">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没有信徒</a:t>
                      </a:r>
                      <a:endParaRPr sz="2800" b="1" u="none" strike="noStrike" cap="none">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拥有全部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每个信徒都应该</a:t>
                      </a:r>
                      <a:endParaRPr sz="2800" b="1" u="none" strike="noStrike" cap="none">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争取拥有全部</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2275">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会停止（暂时的）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latin typeface="Arial" panose="020B0604020202020204"/>
                          <a:ea typeface="Arial" panose="020B0604020202020204"/>
                          <a:cs typeface="Arial" panose="020B0604020202020204"/>
                          <a:sym typeface="Arial" panose="020B0604020202020204"/>
                        </a:rPr>
                        <a:t>永久的</a:t>
                      </a:r>
                      <a:endParaRPr sz="2800" b="1"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801" name="Google Shape;2801;p303"/>
          <p:cNvPicPr preferRelativeResize="0"/>
          <p:nvPr/>
        </p:nvPicPr>
        <p:blipFill rotWithShape="1">
          <a:blip r:embed="rId4"/>
          <a:srcRect/>
          <a:stretch>
            <a:fillRect/>
          </a:stretch>
        </p:blipFill>
        <p:spPr>
          <a:xfrm>
            <a:off x="0" y="-17463"/>
            <a:ext cx="1619250" cy="1212851"/>
          </a:xfrm>
          <a:prstGeom prst="rect">
            <a:avLst/>
          </a:prstGeom>
          <a:noFill/>
          <a:ln>
            <a:noFill/>
          </a:ln>
        </p:spPr>
      </p:pic>
      <p:pic>
        <p:nvPicPr>
          <p:cNvPr id="2802" name="Google Shape;2802;p303"/>
          <p:cNvPicPr preferRelativeResize="0"/>
          <p:nvPr/>
        </p:nvPicPr>
        <p:blipFill rotWithShape="1">
          <a:blip r:embed="rId5"/>
          <a:srcRect/>
          <a:stretch>
            <a:fillRect/>
          </a:stretch>
        </p:blipFill>
        <p:spPr>
          <a:xfrm>
            <a:off x="7019925" y="0"/>
            <a:ext cx="1296988" cy="1212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07"/>
        <p:cNvGrpSpPr/>
        <p:nvPr/>
      </p:nvGrpSpPr>
      <p:grpSpPr>
        <a:xfrm>
          <a:off x="0" y="0"/>
          <a:ext cx="0" cy="0"/>
          <a:chOff x="0" y="0"/>
          <a:chExt cx="0" cy="0"/>
        </a:xfrm>
      </p:grpSpPr>
      <p:sp>
        <p:nvSpPr>
          <p:cNvPr id="2808" name="Google Shape;2808;p304"/>
          <p:cNvSpPr txBox="1">
            <a:spLocks noGrp="1"/>
          </p:cNvSpPr>
          <p:nvPr>
            <p:ph type="title"/>
          </p:nvPr>
        </p:nvSpPr>
        <p:spPr>
          <a:xfrm>
            <a:off x="-36513" y="-100013"/>
            <a:ext cx="9251951" cy="1143001"/>
          </a:xfrm>
          <a:prstGeom prst="rect">
            <a:avLst/>
          </a:prstGeom>
          <a:solidFill>
            <a:srgbClr val="000000"/>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圣灵的果子</a:t>
            </a:r>
            <a:endParaRPr sz="4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809" name="Google Shape;2809;p304"/>
          <p:cNvSpPr txBox="1"/>
          <p:nvPr/>
        </p:nvSpPr>
        <p:spPr>
          <a:xfrm>
            <a:off x="9324975" y="0"/>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pic>
        <p:nvPicPr>
          <p:cNvPr id="2810" name="Google Shape;2810;p304" descr="fruit of Spirit.jpg"/>
          <p:cNvPicPr preferRelativeResize="0"/>
          <p:nvPr/>
        </p:nvPicPr>
        <p:blipFill rotWithShape="1">
          <a:blip r:embed="rId3"/>
          <a:srcRect/>
          <a:stretch>
            <a:fillRect/>
          </a:stretch>
        </p:blipFill>
        <p:spPr>
          <a:xfrm>
            <a:off x="-23813" y="938213"/>
            <a:ext cx="9174163" cy="58705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14"/>
        <p:cNvGrpSpPr/>
        <p:nvPr/>
      </p:nvGrpSpPr>
      <p:grpSpPr>
        <a:xfrm>
          <a:off x="0" y="0"/>
          <a:ext cx="0" cy="0"/>
          <a:chOff x="0" y="0"/>
          <a:chExt cx="0" cy="0"/>
        </a:xfrm>
      </p:grpSpPr>
      <p:sp>
        <p:nvSpPr>
          <p:cNvPr id="2815" name="Google Shape;2815;p305"/>
          <p:cNvSpPr txBox="1">
            <a:spLocks noGrp="1"/>
          </p:cNvSpPr>
          <p:nvPr>
            <p:ph type="title"/>
          </p:nvPr>
        </p:nvSpPr>
        <p:spPr>
          <a:xfrm>
            <a:off x="12086" y="-99392"/>
            <a:ext cx="9131913" cy="114300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属灵的果子</a:t>
            </a:r>
            <a:endParaRPr sz="4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816" name="Google Shape;2816;p305"/>
          <p:cNvSpPr txBox="1"/>
          <p:nvPr/>
        </p:nvSpPr>
        <p:spPr>
          <a:xfrm>
            <a:off x="9174163" y="19050"/>
            <a:ext cx="884237"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pic>
        <p:nvPicPr>
          <p:cNvPr id="2817" name="Google Shape;2817;p305" descr="O_Come_Holy_Spirit_by_LordShadowblade.jpg"/>
          <p:cNvPicPr preferRelativeResize="0"/>
          <p:nvPr/>
        </p:nvPicPr>
        <p:blipFill rotWithShape="1">
          <a:blip r:embed="rId3"/>
          <a:srcRect/>
          <a:stretch>
            <a:fillRect/>
          </a:stretch>
        </p:blipFill>
        <p:spPr>
          <a:xfrm>
            <a:off x="2047875" y="1125538"/>
            <a:ext cx="5619750" cy="5211762"/>
          </a:xfrm>
          <a:prstGeom prst="rect">
            <a:avLst/>
          </a:prstGeom>
          <a:noFill/>
          <a:ln>
            <a:noFill/>
          </a:ln>
        </p:spPr>
      </p:pic>
      <p:sp>
        <p:nvSpPr>
          <p:cNvPr id="2818" name="Google Shape;2818;p305"/>
          <p:cNvSpPr txBox="1"/>
          <p:nvPr/>
        </p:nvSpPr>
        <p:spPr>
          <a:xfrm>
            <a:off x="3239852" y="2996952"/>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仁爱</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19" name="Google Shape;2819;p305"/>
          <p:cNvSpPr txBox="1"/>
          <p:nvPr/>
        </p:nvSpPr>
        <p:spPr>
          <a:xfrm>
            <a:off x="3239852" y="112474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喜乐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0" name="Google Shape;2820;p305"/>
          <p:cNvSpPr txBox="1"/>
          <p:nvPr/>
        </p:nvSpPr>
        <p:spPr>
          <a:xfrm>
            <a:off x="5652120" y="184482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和平</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1" name="Google Shape;2821;p305"/>
          <p:cNvSpPr txBox="1"/>
          <p:nvPr/>
        </p:nvSpPr>
        <p:spPr>
          <a:xfrm>
            <a:off x="6400800" y="3276600"/>
            <a:ext cx="2592288"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忍耐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2" name="Google Shape;2822;p305"/>
          <p:cNvSpPr txBox="1"/>
          <p:nvPr/>
        </p:nvSpPr>
        <p:spPr>
          <a:xfrm>
            <a:off x="5652120" y="436510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良善</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3" name="Google Shape;2823;p305"/>
          <p:cNvSpPr txBox="1"/>
          <p:nvPr/>
        </p:nvSpPr>
        <p:spPr>
          <a:xfrm>
            <a:off x="3239852" y="5301208"/>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恩慈</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4" name="Google Shape;2824;p305"/>
          <p:cNvSpPr txBox="1"/>
          <p:nvPr/>
        </p:nvSpPr>
        <p:spPr>
          <a:xfrm>
            <a:off x="179512" y="436510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信实</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5" name="Google Shape;2825;p305"/>
          <p:cNvSpPr txBox="1"/>
          <p:nvPr/>
        </p:nvSpPr>
        <p:spPr>
          <a:xfrm>
            <a:off x="35496" y="310496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温柔</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6" name="Google Shape;2826;p305"/>
          <p:cNvSpPr txBox="1"/>
          <p:nvPr/>
        </p:nvSpPr>
        <p:spPr>
          <a:xfrm>
            <a:off x="35496" y="1844824"/>
            <a:ext cx="3528392"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节制</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27" name="Google Shape;2827;p305"/>
          <p:cNvSpPr/>
          <p:nvPr/>
        </p:nvSpPr>
        <p:spPr>
          <a:xfrm rot="-1103677">
            <a:off x="3589338" y="1190625"/>
            <a:ext cx="3600450" cy="2747963"/>
          </a:xfrm>
          <a:prstGeom prst="ellipse">
            <a:avLst/>
          </a:prstGeom>
          <a:noFill/>
          <a:ln w="762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28" name="Google Shape;2828;p305"/>
          <p:cNvSpPr txBox="1"/>
          <p:nvPr/>
        </p:nvSpPr>
        <p:spPr>
          <a:xfrm>
            <a:off x="5724128" y="908720"/>
            <a:ext cx="2232248" cy="648072"/>
          </a:xfrm>
          <a:prstGeom prst="rect">
            <a:avLst/>
          </a:prstGeom>
          <a:solidFill>
            <a:srgbClr val="0000FF"/>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内心</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29" name="Google Shape;2829;p305"/>
          <p:cNvSpPr/>
          <p:nvPr/>
        </p:nvSpPr>
        <p:spPr>
          <a:xfrm rot="-1103677">
            <a:off x="3436938" y="3611563"/>
            <a:ext cx="5688012" cy="2643187"/>
          </a:xfrm>
          <a:prstGeom prst="ellipse">
            <a:avLst/>
          </a:prstGeom>
          <a:noFill/>
          <a:ln w="76200" cap="flat" cmpd="sng">
            <a:solidFill>
              <a:srgbClr val="8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30" name="Google Shape;2830;p305"/>
          <p:cNvSpPr txBox="1"/>
          <p:nvPr/>
        </p:nvSpPr>
        <p:spPr>
          <a:xfrm>
            <a:off x="5940152" y="5445224"/>
            <a:ext cx="3131840" cy="1079982"/>
          </a:xfrm>
          <a:prstGeom prst="rect">
            <a:avLst/>
          </a:prstGeom>
          <a:solidFill>
            <a:srgbClr val="800000"/>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社会关细</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31" name="Google Shape;2831;p305"/>
          <p:cNvSpPr/>
          <p:nvPr/>
        </p:nvSpPr>
        <p:spPr>
          <a:xfrm rot="-3875639">
            <a:off x="31751" y="1700212"/>
            <a:ext cx="4144962" cy="4132263"/>
          </a:xfrm>
          <a:prstGeom prst="ellipse">
            <a:avLst/>
          </a:prstGeom>
          <a:noFill/>
          <a:ln w="76200" cap="flat" cmpd="sng">
            <a:solidFill>
              <a:srgbClr val="224B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32" name="Google Shape;2832;p305"/>
          <p:cNvSpPr txBox="1"/>
          <p:nvPr/>
        </p:nvSpPr>
        <p:spPr>
          <a:xfrm>
            <a:off x="0" y="1052736"/>
            <a:ext cx="2952328" cy="1008112"/>
          </a:xfrm>
          <a:prstGeom prst="rect">
            <a:avLst/>
          </a:prstGeom>
          <a:solidFill>
            <a:srgbClr val="224B4F"/>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行为原则</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33" name="Google Shape;2833;p305"/>
          <p:cNvSpPr txBox="1"/>
          <p:nvPr/>
        </p:nvSpPr>
        <p:spPr>
          <a:xfrm>
            <a:off x="1" y="6093296"/>
            <a:ext cx="3995936" cy="76470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600" b="1">
                <a:solidFill>
                  <a:srgbClr val="FFFFFF"/>
                </a:solidFill>
                <a:latin typeface="Arial" panose="020B0604020202020204"/>
                <a:ea typeface="Arial" panose="020B0604020202020204"/>
                <a:cs typeface="Arial" panose="020B0604020202020204"/>
                <a:sym typeface="Arial" panose="020B0604020202020204"/>
              </a:rPr>
              <a:t>加拉太书 5:22-23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18"/>
                                        </p:tgtEl>
                                        <p:attrNameLst>
                                          <p:attrName>style.visibility</p:attrName>
                                        </p:attrNameLst>
                                      </p:cBhvr>
                                      <p:to>
                                        <p:strVal val="visible"/>
                                      </p:to>
                                    </p:set>
                                    <p:anim calcmode="lin" valueType="num">
                                      <p:cBhvr additive="base">
                                        <p:cTn id="7" dur="500"/>
                                        <p:tgtEl>
                                          <p:spTgt spid="2818"/>
                                        </p:tgtEl>
                                        <p:attrNameLst>
                                          <p:attrName>ppt_w</p:attrName>
                                        </p:attrNameLst>
                                      </p:cBhvr>
                                      <p:tavLst>
                                        <p:tav tm="0">
                                          <p:val>
                                            <p:fltVal val="0"/>
                                          </p:val>
                                        </p:tav>
                                        <p:tav tm="100000">
                                          <p:val>
                                            <p:strVal val="#ppt_w"/>
                                          </p:val>
                                        </p:tav>
                                      </p:tavLst>
                                    </p:anim>
                                    <p:anim calcmode="lin" valueType="num">
                                      <p:cBhvr additive="base">
                                        <p:cTn id="8" dur="500"/>
                                        <p:tgtEl>
                                          <p:spTgt spid="28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19"/>
                                        </p:tgtEl>
                                        <p:attrNameLst>
                                          <p:attrName>style.visibility</p:attrName>
                                        </p:attrNameLst>
                                      </p:cBhvr>
                                      <p:to>
                                        <p:strVal val="visible"/>
                                      </p:to>
                                    </p:set>
                                    <p:anim calcmode="lin" valueType="num">
                                      <p:cBhvr additive="base">
                                        <p:cTn id="13" dur="500"/>
                                        <p:tgtEl>
                                          <p:spTgt spid="2819"/>
                                        </p:tgtEl>
                                        <p:attrNameLst>
                                          <p:attrName>ppt_w</p:attrName>
                                        </p:attrNameLst>
                                      </p:cBhvr>
                                      <p:tavLst>
                                        <p:tav tm="0">
                                          <p:val>
                                            <p:fltVal val="0"/>
                                          </p:val>
                                        </p:tav>
                                        <p:tav tm="100000">
                                          <p:val>
                                            <p:strVal val="#ppt_w"/>
                                          </p:val>
                                        </p:tav>
                                      </p:tavLst>
                                    </p:anim>
                                    <p:anim calcmode="lin" valueType="num">
                                      <p:cBhvr additive="base">
                                        <p:cTn id="14" dur="500"/>
                                        <p:tgtEl>
                                          <p:spTgt spid="28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20"/>
                                        </p:tgtEl>
                                        <p:attrNameLst>
                                          <p:attrName>style.visibility</p:attrName>
                                        </p:attrNameLst>
                                      </p:cBhvr>
                                      <p:to>
                                        <p:strVal val="visible"/>
                                      </p:to>
                                    </p:set>
                                    <p:anim calcmode="lin" valueType="num">
                                      <p:cBhvr additive="base">
                                        <p:cTn id="19" dur="500"/>
                                        <p:tgtEl>
                                          <p:spTgt spid="2820"/>
                                        </p:tgtEl>
                                        <p:attrNameLst>
                                          <p:attrName>ppt_w</p:attrName>
                                        </p:attrNameLst>
                                      </p:cBhvr>
                                      <p:tavLst>
                                        <p:tav tm="0">
                                          <p:val>
                                            <p:fltVal val="0"/>
                                          </p:val>
                                        </p:tav>
                                        <p:tav tm="100000">
                                          <p:val>
                                            <p:strVal val="#ppt_w"/>
                                          </p:val>
                                        </p:tav>
                                      </p:tavLst>
                                    </p:anim>
                                    <p:anim calcmode="lin" valueType="num">
                                      <p:cBhvr additive="base">
                                        <p:cTn id="20" dur="500"/>
                                        <p:tgtEl>
                                          <p:spTgt spid="28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21"/>
                                        </p:tgtEl>
                                        <p:attrNameLst>
                                          <p:attrName>style.visibility</p:attrName>
                                        </p:attrNameLst>
                                      </p:cBhvr>
                                      <p:to>
                                        <p:strVal val="visible"/>
                                      </p:to>
                                    </p:set>
                                    <p:anim calcmode="lin" valueType="num">
                                      <p:cBhvr additive="base">
                                        <p:cTn id="25" dur="500"/>
                                        <p:tgtEl>
                                          <p:spTgt spid="2821"/>
                                        </p:tgtEl>
                                        <p:attrNameLst>
                                          <p:attrName>ppt_w</p:attrName>
                                        </p:attrNameLst>
                                      </p:cBhvr>
                                      <p:tavLst>
                                        <p:tav tm="0">
                                          <p:val>
                                            <p:fltVal val="0"/>
                                          </p:val>
                                        </p:tav>
                                        <p:tav tm="100000">
                                          <p:val>
                                            <p:strVal val="#ppt_w"/>
                                          </p:val>
                                        </p:tav>
                                      </p:tavLst>
                                    </p:anim>
                                    <p:anim calcmode="lin" valueType="num">
                                      <p:cBhvr additive="base">
                                        <p:cTn id="26" dur="500"/>
                                        <p:tgtEl>
                                          <p:spTgt spid="28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22"/>
                                        </p:tgtEl>
                                        <p:attrNameLst>
                                          <p:attrName>style.visibility</p:attrName>
                                        </p:attrNameLst>
                                      </p:cBhvr>
                                      <p:to>
                                        <p:strVal val="visible"/>
                                      </p:to>
                                    </p:set>
                                    <p:anim calcmode="lin" valueType="num">
                                      <p:cBhvr additive="base">
                                        <p:cTn id="31" dur="500"/>
                                        <p:tgtEl>
                                          <p:spTgt spid="2822"/>
                                        </p:tgtEl>
                                        <p:attrNameLst>
                                          <p:attrName>ppt_w</p:attrName>
                                        </p:attrNameLst>
                                      </p:cBhvr>
                                      <p:tavLst>
                                        <p:tav tm="0">
                                          <p:val>
                                            <p:fltVal val="0"/>
                                          </p:val>
                                        </p:tav>
                                        <p:tav tm="100000">
                                          <p:val>
                                            <p:strVal val="#ppt_w"/>
                                          </p:val>
                                        </p:tav>
                                      </p:tavLst>
                                    </p:anim>
                                    <p:anim calcmode="lin" valueType="num">
                                      <p:cBhvr additive="base">
                                        <p:cTn id="32" dur="500"/>
                                        <p:tgtEl>
                                          <p:spTgt spid="282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823"/>
                                        </p:tgtEl>
                                        <p:attrNameLst>
                                          <p:attrName>style.visibility</p:attrName>
                                        </p:attrNameLst>
                                      </p:cBhvr>
                                      <p:to>
                                        <p:strVal val="visible"/>
                                      </p:to>
                                    </p:set>
                                    <p:anim calcmode="lin" valueType="num">
                                      <p:cBhvr additive="base">
                                        <p:cTn id="37" dur="500"/>
                                        <p:tgtEl>
                                          <p:spTgt spid="2823"/>
                                        </p:tgtEl>
                                        <p:attrNameLst>
                                          <p:attrName>ppt_w</p:attrName>
                                        </p:attrNameLst>
                                      </p:cBhvr>
                                      <p:tavLst>
                                        <p:tav tm="0">
                                          <p:val>
                                            <p:fltVal val="0"/>
                                          </p:val>
                                        </p:tav>
                                        <p:tav tm="100000">
                                          <p:val>
                                            <p:strVal val="#ppt_w"/>
                                          </p:val>
                                        </p:tav>
                                      </p:tavLst>
                                    </p:anim>
                                    <p:anim calcmode="lin" valueType="num">
                                      <p:cBhvr additive="base">
                                        <p:cTn id="38" dur="500"/>
                                        <p:tgtEl>
                                          <p:spTgt spid="282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824"/>
                                        </p:tgtEl>
                                        <p:attrNameLst>
                                          <p:attrName>style.visibility</p:attrName>
                                        </p:attrNameLst>
                                      </p:cBhvr>
                                      <p:to>
                                        <p:strVal val="visible"/>
                                      </p:to>
                                    </p:set>
                                    <p:anim calcmode="lin" valueType="num">
                                      <p:cBhvr additive="base">
                                        <p:cTn id="43" dur="500"/>
                                        <p:tgtEl>
                                          <p:spTgt spid="2824"/>
                                        </p:tgtEl>
                                        <p:attrNameLst>
                                          <p:attrName>ppt_w</p:attrName>
                                        </p:attrNameLst>
                                      </p:cBhvr>
                                      <p:tavLst>
                                        <p:tav tm="0">
                                          <p:val>
                                            <p:fltVal val="0"/>
                                          </p:val>
                                        </p:tav>
                                        <p:tav tm="100000">
                                          <p:val>
                                            <p:strVal val="#ppt_w"/>
                                          </p:val>
                                        </p:tav>
                                      </p:tavLst>
                                    </p:anim>
                                    <p:anim calcmode="lin" valueType="num">
                                      <p:cBhvr additive="base">
                                        <p:cTn id="44" dur="500"/>
                                        <p:tgtEl>
                                          <p:spTgt spid="282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825"/>
                                        </p:tgtEl>
                                        <p:attrNameLst>
                                          <p:attrName>style.visibility</p:attrName>
                                        </p:attrNameLst>
                                      </p:cBhvr>
                                      <p:to>
                                        <p:strVal val="visible"/>
                                      </p:to>
                                    </p:set>
                                    <p:anim calcmode="lin" valueType="num">
                                      <p:cBhvr additive="base">
                                        <p:cTn id="49" dur="500"/>
                                        <p:tgtEl>
                                          <p:spTgt spid="2825"/>
                                        </p:tgtEl>
                                        <p:attrNameLst>
                                          <p:attrName>ppt_w</p:attrName>
                                        </p:attrNameLst>
                                      </p:cBhvr>
                                      <p:tavLst>
                                        <p:tav tm="0">
                                          <p:val>
                                            <p:fltVal val="0"/>
                                          </p:val>
                                        </p:tav>
                                        <p:tav tm="100000">
                                          <p:val>
                                            <p:strVal val="#ppt_w"/>
                                          </p:val>
                                        </p:tav>
                                      </p:tavLst>
                                    </p:anim>
                                    <p:anim calcmode="lin" valueType="num">
                                      <p:cBhvr additive="base">
                                        <p:cTn id="50" dur="500"/>
                                        <p:tgtEl>
                                          <p:spTgt spid="282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826"/>
                                        </p:tgtEl>
                                        <p:attrNameLst>
                                          <p:attrName>style.visibility</p:attrName>
                                        </p:attrNameLst>
                                      </p:cBhvr>
                                      <p:to>
                                        <p:strVal val="visible"/>
                                      </p:to>
                                    </p:set>
                                    <p:anim calcmode="lin" valueType="num">
                                      <p:cBhvr additive="base">
                                        <p:cTn id="55" dur="500"/>
                                        <p:tgtEl>
                                          <p:spTgt spid="2826"/>
                                        </p:tgtEl>
                                        <p:attrNameLst>
                                          <p:attrName>ppt_w</p:attrName>
                                        </p:attrNameLst>
                                      </p:cBhvr>
                                      <p:tavLst>
                                        <p:tav tm="0">
                                          <p:val>
                                            <p:fltVal val="0"/>
                                          </p:val>
                                        </p:tav>
                                        <p:tav tm="100000">
                                          <p:val>
                                            <p:strVal val="#ppt_w"/>
                                          </p:val>
                                        </p:tav>
                                      </p:tavLst>
                                    </p:anim>
                                    <p:anim calcmode="lin" valueType="num">
                                      <p:cBhvr additive="base">
                                        <p:cTn id="56" dur="500"/>
                                        <p:tgtEl>
                                          <p:spTgt spid="2826"/>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2827"/>
                                        </p:tgtEl>
                                        <p:attrNameLst>
                                          <p:attrName>style.visibility</p:attrName>
                                        </p:attrNameLst>
                                      </p:cBhvr>
                                      <p:to>
                                        <p:strVal val="visible"/>
                                      </p:to>
                                    </p:set>
                                    <p:anim calcmode="lin" valueType="num">
                                      <p:cBhvr additive="base">
                                        <p:cTn id="61" dur="500"/>
                                        <p:tgtEl>
                                          <p:spTgt spid="2827"/>
                                        </p:tgtEl>
                                        <p:attrNameLst>
                                          <p:attrName>ppt_w</p:attrName>
                                        </p:attrNameLst>
                                      </p:cBhvr>
                                      <p:tavLst>
                                        <p:tav tm="0">
                                          <p:val>
                                            <p:fltVal val="0"/>
                                          </p:val>
                                        </p:tav>
                                        <p:tav tm="100000">
                                          <p:val>
                                            <p:strVal val="#ppt_w"/>
                                          </p:val>
                                        </p:tav>
                                      </p:tavLst>
                                    </p:anim>
                                    <p:anim calcmode="lin" valueType="num">
                                      <p:cBhvr additive="base">
                                        <p:cTn id="62" dur="500"/>
                                        <p:tgtEl>
                                          <p:spTgt spid="282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2828"/>
                                        </p:tgtEl>
                                        <p:attrNameLst>
                                          <p:attrName>style.visibility</p:attrName>
                                        </p:attrNameLst>
                                      </p:cBhvr>
                                      <p:to>
                                        <p:strVal val="visible"/>
                                      </p:to>
                                    </p:set>
                                    <p:anim calcmode="lin" valueType="num">
                                      <p:cBhvr additive="base">
                                        <p:cTn id="67" dur="500"/>
                                        <p:tgtEl>
                                          <p:spTgt spid="2828"/>
                                        </p:tgtEl>
                                        <p:attrNameLst>
                                          <p:attrName>ppt_w</p:attrName>
                                        </p:attrNameLst>
                                      </p:cBhvr>
                                      <p:tavLst>
                                        <p:tav tm="0">
                                          <p:val>
                                            <p:fltVal val="0"/>
                                          </p:val>
                                        </p:tav>
                                        <p:tav tm="100000">
                                          <p:val>
                                            <p:strVal val="#ppt_w"/>
                                          </p:val>
                                        </p:tav>
                                      </p:tavLst>
                                    </p:anim>
                                    <p:anim calcmode="lin" valueType="num">
                                      <p:cBhvr additive="base">
                                        <p:cTn id="68" dur="500"/>
                                        <p:tgtEl>
                                          <p:spTgt spid="2828"/>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2828"/>
                                        </p:tgtEl>
                                        <p:attrNameLst>
                                          <p:attrName>style.visibility</p:attrName>
                                        </p:attrNameLst>
                                      </p:cBhvr>
                                      <p:to>
                                        <p:strVal val="visible"/>
                                      </p:to>
                                    </p:set>
                                    <p:anim calcmode="lin" valueType="num">
                                      <p:cBhvr additive="base">
                                        <p:cTn id="71" dur="500"/>
                                        <p:tgtEl>
                                          <p:spTgt spid="2828"/>
                                        </p:tgtEl>
                                        <p:attrNameLst>
                                          <p:attrName>ppt_w</p:attrName>
                                        </p:attrNameLst>
                                      </p:cBhvr>
                                      <p:tavLst>
                                        <p:tav tm="0">
                                          <p:val>
                                            <p:fltVal val="0"/>
                                          </p:val>
                                        </p:tav>
                                        <p:tav tm="100000">
                                          <p:val>
                                            <p:strVal val="#ppt_w"/>
                                          </p:val>
                                        </p:tav>
                                      </p:tavLst>
                                    </p:anim>
                                    <p:anim calcmode="lin" valueType="num">
                                      <p:cBhvr additive="base">
                                        <p:cTn id="72" dur="500"/>
                                        <p:tgtEl>
                                          <p:spTgt spid="2828"/>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2829"/>
                                        </p:tgtEl>
                                        <p:attrNameLst>
                                          <p:attrName>style.visibility</p:attrName>
                                        </p:attrNameLst>
                                      </p:cBhvr>
                                      <p:to>
                                        <p:strVal val="visible"/>
                                      </p:to>
                                    </p:set>
                                    <p:anim calcmode="lin" valueType="num">
                                      <p:cBhvr additive="base">
                                        <p:cTn id="77" dur="500"/>
                                        <p:tgtEl>
                                          <p:spTgt spid="2829"/>
                                        </p:tgtEl>
                                        <p:attrNameLst>
                                          <p:attrName>ppt_w</p:attrName>
                                        </p:attrNameLst>
                                      </p:cBhvr>
                                      <p:tavLst>
                                        <p:tav tm="0">
                                          <p:val>
                                            <p:fltVal val="0"/>
                                          </p:val>
                                        </p:tav>
                                        <p:tav tm="100000">
                                          <p:val>
                                            <p:strVal val="#ppt_w"/>
                                          </p:val>
                                        </p:tav>
                                      </p:tavLst>
                                    </p:anim>
                                    <p:anim calcmode="lin" valueType="num">
                                      <p:cBhvr additive="base">
                                        <p:cTn id="78" dur="500"/>
                                        <p:tgtEl>
                                          <p:spTgt spid="282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2830"/>
                                        </p:tgtEl>
                                        <p:attrNameLst>
                                          <p:attrName>style.visibility</p:attrName>
                                        </p:attrNameLst>
                                      </p:cBhvr>
                                      <p:to>
                                        <p:strVal val="visible"/>
                                      </p:to>
                                    </p:set>
                                    <p:anim calcmode="lin" valueType="num">
                                      <p:cBhvr additive="base">
                                        <p:cTn id="83" dur="500"/>
                                        <p:tgtEl>
                                          <p:spTgt spid="2830"/>
                                        </p:tgtEl>
                                        <p:attrNameLst>
                                          <p:attrName>ppt_w</p:attrName>
                                        </p:attrNameLst>
                                      </p:cBhvr>
                                      <p:tavLst>
                                        <p:tav tm="0">
                                          <p:val>
                                            <p:fltVal val="0"/>
                                          </p:val>
                                        </p:tav>
                                        <p:tav tm="100000">
                                          <p:val>
                                            <p:strVal val="#ppt_w"/>
                                          </p:val>
                                        </p:tav>
                                      </p:tavLst>
                                    </p:anim>
                                    <p:anim calcmode="lin" valueType="num">
                                      <p:cBhvr additive="base">
                                        <p:cTn id="84" dur="500"/>
                                        <p:tgtEl>
                                          <p:spTgt spid="2830"/>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2830"/>
                                        </p:tgtEl>
                                        <p:attrNameLst>
                                          <p:attrName>style.visibility</p:attrName>
                                        </p:attrNameLst>
                                      </p:cBhvr>
                                      <p:to>
                                        <p:strVal val="visible"/>
                                      </p:to>
                                    </p:set>
                                    <p:anim calcmode="lin" valueType="num">
                                      <p:cBhvr additive="base">
                                        <p:cTn id="87" dur="500"/>
                                        <p:tgtEl>
                                          <p:spTgt spid="2830"/>
                                        </p:tgtEl>
                                        <p:attrNameLst>
                                          <p:attrName>ppt_w</p:attrName>
                                        </p:attrNameLst>
                                      </p:cBhvr>
                                      <p:tavLst>
                                        <p:tav tm="0">
                                          <p:val>
                                            <p:fltVal val="0"/>
                                          </p:val>
                                        </p:tav>
                                        <p:tav tm="100000">
                                          <p:val>
                                            <p:strVal val="#ppt_w"/>
                                          </p:val>
                                        </p:tav>
                                      </p:tavLst>
                                    </p:anim>
                                    <p:anim calcmode="lin" valueType="num">
                                      <p:cBhvr additive="base">
                                        <p:cTn id="88" dur="500"/>
                                        <p:tgtEl>
                                          <p:spTgt spid="2830"/>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2831"/>
                                        </p:tgtEl>
                                        <p:attrNameLst>
                                          <p:attrName>style.visibility</p:attrName>
                                        </p:attrNameLst>
                                      </p:cBhvr>
                                      <p:to>
                                        <p:strVal val="visible"/>
                                      </p:to>
                                    </p:set>
                                    <p:anim calcmode="lin" valueType="num">
                                      <p:cBhvr additive="base">
                                        <p:cTn id="93" dur="500"/>
                                        <p:tgtEl>
                                          <p:spTgt spid="2831"/>
                                        </p:tgtEl>
                                        <p:attrNameLst>
                                          <p:attrName>ppt_w</p:attrName>
                                        </p:attrNameLst>
                                      </p:cBhvr>
                                      <p:tavLst>
                                        <p:tav tm="0">
                                          <p:val>
                                            <p:fltVal val="0"/>
                                          </p:val>
                                        </p:tav>
                                        <p:tav tm="100000">
                                          <p:val>
                                            <p:strVal val="#ppt_w"/>
                                          </p:val>
                                        </p:tav>
                                      </p:tavLst>
                                    </p:anim>
                                    <p:anim calcmode="lin" valueType="num">
                                      <p:cBhvr additive="base">
                                        <p:cTn id="94" dur="500"/>
                                        <p:tgtEl>
                                          <p:spTgt spid="2831"/>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nodeType="clickEffect">
                                  <p:stCondLst>
                                    <p:cond delay="0"/>
                                  </p:stCondLst>
                                  <p:childTnLst>
                                    <p:set>
                                      <p:cBhvr>
                                        <p:cTn id="98" dur="1" fill="hold">
                                          <p:stCondLst>
                                            <p:cond delay="0"/>
                                          </p:stCondLst>
                                        </p:cTn>
                                        <p:tgtEl>
                                          <p:spTgt spid="2832"/>
                                        </p:tgtEl>
                                        <p:attrNameLst>
                                          <p:attrName>style.visibility</p:attrName>
                                        </p:attrNameLst>
                                      </p:cBhvr>
                                      <p:to>
                                        <p:strVal val="visible"/>
                                      </p:to>
                                    </p:set>
                                    <p:anim calcmode="lin" valueType="num">
                                      <p:cBhvr additive="base">
                                        <p:cTn id="99" dur="500"/>
                                        <p:tgtEl>
                                          <p:spTgt spid="2832"/>
                                        </p:tgtEl>
                                        <p:attrNameLst>
                                          <p:attrName>ppt_w</p:attrName>
                                        </p:attrNameLst>
                                      </p:cBhvr>
                                      <p:tavLst>
                                        <p:tav tm="0">
                                          <p:val>
                                            <p:fltVal val="0"/>
                                          </p:val>
                                        </p:tav>
                                        <p:tav tm="100000">
                                          <p:val>
                                            <p:strVal val="#ppt_w"/>
                                          </p:val>
                                        </p:tav>
                                      </p:tavLst>
                                    </p:anim>
                                    <p:anim calcmode="lin" valueType="num">
                                      <p:cBhvr additive="base">
                                        <p:cTn id="100" dur="500"/>
                                        <p:tgtEl>
                                          <p:spTgt spid="2832"/>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2832"/>
                                        </p:tgtEl>
                                        <p:attrNameLst>
                                          <p:attrName>style.visibility</p:attrName>
                                        </p:attrNameLst>
                                      </p:cBhvr>
                                      <p:to>
                                        <p:strVal val="visible"/>
                                      </p:to>
                                    </p:set>
                                    <p:anim calcmode="lin" valueType="num">
                                      <p:cBhvr additive="base">
                                        <p:cTn id="103" dur="500"/>
                                        <p:tgtEl>
                                          <p:spTgt spid="2832"/>
                                        </p:tgtEl>
                                        <p:attrNameLst>
                                          <p:attrName>ppt_w</p:attrName>
                                        </p:attrNameLst>
                                      </p:cBhvr>
                                      <p:tavLst>
                                        <p:tav tm="0">
                                          <p:val>
                                            <p:fltVal val="0"/>
                                          </p:val>
                                        </p:tav>
                                        <p:tav tm="100000">
                                          <p:val>
                                            <p:strVal val="#ppt_w"/>
                                          </p:val>
                                        </p:tav>
                                      </p:tavLst>
                                    </p:anim>
                                    <p:anim calcmode="lin" valueType="num">
                                      <p:cBhvr additive="base">
                                        <p:cTn id="104" dur="500"/>
                                        <p:tgtEl>
                                          <p:spTgt spid="2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66" name="Google Shape;2266;p262"/>
          <p:cNvSpPr txBox="1">
            <a:spLocks noGrp="1"/>
          </p:cNvSpPr>
          <p:nvPr>
            <p:ph type="ctrTitle"/>
          </p:nvPr>
        </p:nvSpPr>
        <p:spPr>
          <a:xfrm>
            <a:off x="596900" y="144463"/>
            <a:ext cx="8512175" cy="14128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是否有</a:t>
            </a:r>
            <a:r>
              <a:rPr lang="en-US" sz="4400" b="1" i="0" u="none" strike="noStrike" cap="none">
                <a:solidFill>
                  <a:srgbClr val="800080"/>
                </a:solidFill>
                <a:latin typeface="Arial" panose="020B0604020202020204"/>
                <a:ea typeface="Arial" panose="020B0604020202020204"/>
                <a:cs typeface="Arial" panose="020B0604020202020204"/>
                <a:sym typeface="Arial" panose="020B0604020202020204"/>
              </a:rPr>
              <a:t>两</a:t>
            </a:r>
            <a:r>
              <a:rPr lang="en-US" sz="4400" b="1" i="0" u="none" strike="noStrike" cap="none">
                <a:solidFill>
                  <a:srgbClr val="0000FF"/>
                </a:solidFill>
                <a:latin typeface="Arial" panose="020B0604020202020204"/>
                <a:ea typeface="Arial" panose="020B0604020202020204"/>
                <a:cs typeface="Arial" panose="020B0604020202020204"/>
                <a:sym typeface="Arial" panose="020B0604020202020204"/>
              </a:rPr>
              <a:t>类</a:t>
            </a:r>
            <a:r>
              <a:rPr lang="en-US" sz="4400" b="1" i="0" u="none" strike="noStrike" cap="none">
                <a:solidFill>
                  <a:schemeClr val="dk2"/>
                </a:solidFill>
                <a:latin typeface="Arial" panose="020B0604020202020204"/>
                <a:ea typeface="Arial" panose="020B0604020202020204"/>
                <a:cs typeface="Arial" panose="020B0604020202020204"/>
                <a:sym typeface="Arial" panose="020B0604020202020204"/>
              </a:rPr>
              <a:t>的基督徒？</a:t>
            </a:r>
            <a:endParaRPr sz="4400" b="1"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2267" name="Google Shape;2267;p262"/>
          <p:cNvSpPr/>
          <p:nvPr/>
        </p:nvSpPr>
        <p:spPr>
          <a:xfrm>
            <a:off x="4191000" y="2895600"/>
            <a:ext cx="3657600" cy="1676400"/>
          </a:xfrm>
          <a:prstGeom prst="rect">
            <a:avLst/>
          </a:prstGeom>
          <a:gradFill>
            <a:gsLst>
              <a:gs pos="0">
                <a:srgbClr val="0000B3"/>
              </a:gs>
              <a:gs pos="100000">
                <a:srgbClr val="0000FF"/>
              </a:gs>
            </a:gsLst>
            <a:lin ang="5400000" scaled="0"/>
          </a:gradFill>
          <a:ln w="9525" cap="flat" cmpd="sng">
            <a:solidFill>
              <a:schemeClr val="dk1"/>
            </a:solidFill>
            <a:prstDash val="solid"/>
            <a:miter lim="800000"/>
            <a:headEnd type="none" w="sm" len="sm"/>
            <a:tailEnd type="none" w="sm" len="sm"/>
          </a:ln>
          <a:effectLst>
            <a:outerShdw blurRad="63500" dist="35921" dir="2700000" algn="ctr" rotWithShape="0">
              <a:schemeClr val="lt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panose="020B0604020202020204"/>
                <a:ea typeface="Arial" panose="020B0604020202020204"/>
                <a:cs typeface="Arial" panose="020B0604020202020204"/>
                <a:sym typeface="Arial" panose="020B0604020202020204"/>
              </a:rPr>
              <a:t>一般的信徒</a:t>
            </a:r>
            <a:endParaRPr sz="2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68" name="Google Shape;2268;p262"/>
          <p:cNvSpPr/>
          <p:nvPr/>
        </p:nvSpPr>
        <p:spPr>
          <a:xfrm>
            <a:off x="4191000" y="4648200"/>
            <a:ext cx="3657600" cy="16764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2269" name="Google Shape;2269;p262"/>
          <p:cNvSpPr/>
          <p:nvPr/>
        </p:nvSpPr>
        <p:spPr>
          <a:xfrm>
            <a:off x="4191000" y="1828800"/>
            <a:ext cx="3657600" cy="914400"/>
          </a:xfrm>
          <a:prstGeom prst="rect">
            <a:avLst/>
          </a:prstGeom>
          <a:gradFill>
            <a:gsLst>
              <a:gs pos="0">
                <a:srgbClr val="800080"/>
              </a:gs>
              <a:gs pos="100000">
                <a:srgbClr val="5A005A"/>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lgn="ctr" rotWithShape="0">
              <a:schemeClr val="lt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panose="020B0604020202020204"/>
                <a:ea typeface="Arial" panose="020B0604020202020204"/>
                <a:cs typeface="Arial" panose="020B0604020202020204"/>
                <a:sym typeface="Arial" panose="020B0604020202020204"/>
              </a:rPr>
              <a:t>得到圣灵</a:t>
            </a:r>
            <a:r>
              <a:rPr lang="en-US" sz="2400">
                <a:solidFill>
                  <a:schemeClr val="lt1"/>
                </a:solidFill>
              </a:rPr>
              <a:t>洗礼</a:t>
            </a:r>
            <a:r>
              <a:rPr lang="en-US" sz="2400">
                <a:solidFill>
                  <a:schemeClr val="lt1"/>
                </a:solidFill>
                <a:latin typeface="Arial" panose="020B0604020202020204"/>
                <a:ea typeface="Arial" panose="020B0604020202020204"/>
                <a:cs typeface="Arial" panose="020B0604020202020204"/>
                <a:sym typeface="Arial" panose="020B0604020202020204"/>
              </a:rPr>
              <a:t>的信徒</a:t>
            </a:r>
            <a:endParaRPr sz="2400">
              <a:solidFill>
                <a:schemeClr val="lt1"/>
              </a:solidFill>
              <a:latin typeface="Arial" panose="020B0604020202020204"/>
              <a:ea typeface="Arial" panose="020B0604020202020204"/>
              <a:cs typeface="Arial" panose="020B0604020202020204"/>
              <a:sym typeface="Arial" panose="020B0604020202020204"/>
            </a:endParaRPr>
          </a:p>
        </p:txBody>
      </p:sp>
      <p:sp>
        <p:nvSpPr>
          <p:cNvPr id="2270" name="Google Shape;2270;p262"/>
          <p:cNvSpPr/>
          <p:nvPr/>
        </p:nvSpPr>
        <p:spPr>
          <a:xfrm>
            <a:off x="1371600" y="4572000"/>
            <a:ext cx="6553200" cy="7620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2271" name="Google Shape;2271;p262"/>
          <p:cNvSpPr txBox="1"/>
          <p:nvPr/>
        </p:nvSpPr>
        <p:spPr>
          <a:xfrm>
            <a:off x="1355725" y="5181600"/>
            <a:ext cx="121058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u="none">
                <a:solidFill>
                  <a:schemeClr val="dk1"/>
                </a:solidFill>
                <a:latin typeface="Arial" panose="020B0604020202020204"/>
                <a:ea typeface="Arial" panose="020B0604020202020204"/>
                <a:cs typeface="Arial" panose="020B0604020202020204"/>
                <a:sym typeface="Arial" panose="020B0604020202020204"/>
              </a:rPr>
              <a:t>非信徒·</a:t>
            </a:r>
            <a:endParaRPr sz="2400" b="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72" name="Google Shape;2272;p262"/>
          <p:cNvSpPr txBox="1"/>
          <p:nvPr/>
        </p:nvSpPr>
        <p:spPr>
          <a:xfrm>
            <a:off x="1447800" y="3429000"/>
            <a:ext cx="80021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u="none">
                <a:solidFill>
                  <a:schemeClr val="dk1"/>
                </a:solidFill>
                <a:latin typeface="Arial" panose="020B0604020202020204"/>
                <a:ea typeface="Arial" panose="020B0604020202020204"/>
                <a:cs typeface="Arial" panose="020B0604020202020204"/>
                <a:sym typeface="Arial" panose="020B0604020202020204"/>
              </a:rPr>
              <a:t>信徒</a:t>
            </a:r>
            <a:endParaRPr sz="2400" b="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73" name="Google Shape;2273;p262"/>
          <p:cNvSpPr txBox="1"/>
          <p:nvPr/>
        </p:nvSpPr>
        <p:spPr>
          <a:xfrm>
            <a:off x="585775" y="6400800"/>
            <a:ext cx="8534400" cy="366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u="none">
                <a:solidFill>
                  <a:schemeClr val="dk1"/>
                </a:solidFill>
                <a:latin typeface="Arial" panose="020B0604020202020204"/>
                <a:ea typeface="Arial" panose="020B0604020202020204"/>
                <a:cs typeface="Arial" panose="020B0604020202020204"/>
                <a:sym typeface="Arial" panose="020B0604020202020204"/>
              </a:rPr>
              <a:t>Presented &amp; Critiqued by Grudem, </a:t>
            </a:r>
            <a:r>
              <a:rPr lang="en-US" sz="1800" b="0" i="1" u="none">
                <a:solidFill>
                  <a:schemeClr val="dk1"/>
                </a:solidFill>
                <a:latin typeface="Arial" panose="020B0604020202020204"/>
                <a:ea typeface="Arial" panose="020B0604020202020204"/>
                <a:cs typeface="Arial" panose="020B0604020202020204"/>
                <a:sym typeface="Arial" panose="020B0604020202020204"/>
              </a:rPr>
              <a:t>Systematic Theology</a:t>
            </a:r>
            <a:r>
              <a:rPr lang="en-US" sz="1800" b="0" u="none">
                <a:solidFill>
                  <a:schemeClr val="dk1"/>
                </a:solidFill>
                <a:latin typeface="Arial" panose="020B0604020202020204"/>
                <a:ea typeface="Arial" panose="020B0604020202020204"/>
                <a:cs typeface="Arial" panose="020B0604020202020204"/>
                <a:sym typeface="Arial" panose="020B0604020202020204"/>
              </a:rPr>
              <a:t>, 776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9"/>
                                        </p:tgtEl>
                                        <p:attrNameLst>
                                          <p:attrName>style.visibility</p:attrName>
                                        </p:attrNameLst>
                                      </p:cBhvr>
                                      <p:to>
                                        <p:strVal val="visible"/>
                                      </p:to>
                                    </p:set>
                                    <p:animEffect transition="in" filter="fade">
                                      <p:cBhvr>
                                        <p:cTn id="7" dur="500"/>
                                        <p:tgtEl>
                                          <p:spTgt spid="2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37"/>
        <p:cNvGrpSpPr/>
        <p:nvPr/>
      </p:nvGrpSpPr>
      <p:grpSpPr>
        <a:xfrm>
          <a:off x="0" y="0"/>
          <a:ext cx="0" cy="0"/>
          <a:chOff x="0" y="0"/>
          <a:chExt cx="0" cy="0"/>
        </a:xfrm>
      </p:grpSpPr>
      <p:sp>
        <p:nvSpPr>
          <p:cNvPr id="2838" name="Google Shape;2838;p306"/>
          <p:cNvSpPr txBox="1">
            <a:spLocks noGrp="1"/>
          </p:cNvSpPr>
          <p:nvPr>
            <p:ph type="title"/>
          </p:nvPr>
        </p:nvSpPr>
        <p:spPr>
          <a:xfrm>
            <a:off x="12086" y="-99392"/>
            <a:ext cx="9131913" cy="114300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属灵的果子</a:t>
            </a:r>
            <a:endParaRPr sz="4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839" name="Google Shape;2839;p306"/>
          <p:cNvSpPr txBox="1"/>
          <p:nvPr/>
        </p:nvSpPr>
        <p:spPr>
          <a:xfrm>
            <a:off x="9251950" y="0"/>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pic>
        <p:nvPicPr>
          <p:cNvPr id="2840" name="Google Shape;2840;p306" descr="O_Come_Holy_Spirit_by_LordShadowblade.jpg"/>
          <p:cNvPicPr preferRelativeResize="0"/>
          <p:nvPr/>
        </p:nvPicPr>
        <p:blipFill rotWithShape="1">
          <a:blip r:embed="rId3"/>
          <a:srcRect/>
          <a:stretch>
            <a:fillRect/>
          </a:stretch>
        </p:blipFill>
        <p:spPr>
          <a:xfrm>
            <a:off x="2047875" y="1125538"/>
            <a:ext cx="5619750" cy="5211762"/>
          </a:xfrm>
          <a:prstGeom prst="rect">
            <a:avLst/>
          </a:prstGeom>
          <a:noFill/>
          <a:ln>
            <a:noFill/>
          </a:ln>
        </p:spPr>
      </p:pic>
      <p:sp>
        <p:nvSpPr>
          <p:cNvPr id="2841" name="Google Shape;2841;p306"/>
          <p:cNvSpPr txBox="1"/>
          <p:nvPr/>
        </p:nvSpPr>
        <p:spPr>
          <a:xfrm>
            <a:off x="3239852" y="2996952"/>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仁爱</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2" name="Google Shape;2842;p306"/>
          <p:cNvSpPr txBox="1"/>
          <p:nvPr/>
        </p:nvSpPr>
        <p:spPr>
          <a:xfrm>
            <a:off x="3239852" y="112474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喜乐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3" name="Google Shape;2843;p306"/>
          <p:cNvSpPr txBox="1"/>
          <p:nvPr/>
        </p:nvSpPr>
        <p:spPr>
          <a:xfrm>
            <a:off x="5652120" y="184482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和平</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4" name="Google Shape;2844;p306"/>
          <p:cNvSpPr txBox="1"/>
          <p:nvPr/>
        </p:nvSpPr>
        <p:spPr>
          <a:xfrm>
            <a:off x="6444208" y="3104964"/>
            <a:ext cx="2592288"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忍耐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5" name="Google Shape;2845;p306"/>
          <p:cNvSpPr txBox="1"/>
          <p:nvPr/>
        </p:nvSpPr>
        <p:spPr>
          <a:xfrm>
            <a:off x="5652120" y="436510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良善</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6" name="Google Shape;2846;p306"/>
          <p:cNvSpPr txBox="1"/>
          <p:nvPr/>
        </p:nvSpPr>
        <p:spPr>
          <a:xfrm>
            <a:off x="3239852" y="5301208"/>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恩慈</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7" name="Google Shape;2847;p306"/>
          <p:cNvSpPr txBox="1"/>
          <p:nvPr/>
        </p:nvSpPr>
        <p:spPr>
          <a:xfrm>
            <a:off x="179512" y="436510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信实</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8" name="Google Shape;2848;p306"/>
          <p:cNvSpPr txBox="1"/>
          <p:nvPr/>
        </p:nvSpPr>
        <p:spPr>
          <a:xfrm>
            <a:off x="35496" y="310496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温柔</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49" name="Google Shape;2849;p306"/>
          <p:cNvSpPr/>
          <p:nvPr/>
        </p:nvSpPr>
        <p:spPr>
          <a:xfrm rot="1099226">
            <a:off x="4081463" y="1144588"/>
            <a:ext cx="3140075" cy="1689100"/>
          </a:xfrm>
          <a:prstGeom prst="ellipse">
            <a:avLst/>
          </a:prstGeom>
          <a:noFill/>
          <a:ln w="762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50" name="Google Shape;2850;p306"/>
          <p:cNvSpPr txBox="1"/>
          <p:nvPr/>
        </p:nvSpPr>
        <p:spPr>
          <a:xfrm>
            <a:off x="5436096" y="1268760"/>
            <a:ext cx="2232248" cy="648072"/>
          </a:xfrm>
          <a:prstGeom prst="rect">
            <a:avLst/>
          </a:prstGeom>
          <a:solidFill>
            <a:srgbClr val="0000FF"/>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情感</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51" name="Google Shape;2851;p306"/>
          <p:cNvSpPr/>
          <p:nvPr/>
        </p:nvSpPr>
        <p:spPr>
          <a:xfrm rot="-1103677">
            <a:off x="5446713" y="3141663"/>
            <a:ext cx="3625850" cy="2644775"/>
          </a:xfrm>
          <a:prstGeom prst="ellipse">
            <a:avLst/>
          </a:prstGeom>
          <a:noFill/>
          <a:ln w="76200" cap="flat" cmpd="sng">
            <a:solidFill>
              <a:srgbClr val="8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52" name="Google Shape;2852;p306"/>
          <p:cNvSpPr txBox="1"/>
          <p:nvPr/>
        </p:nvSpPr>
        <p:spPr>
          <a:xfrm>
            <a:off x="6648530" y="4005064"/>
            <a:ext cx="2520280" cy="576064"/>
          </a:xfrm>
          <a:prstGeom prst="rect">
            <a:avLst/>
          </a:prstGeom>
          <a:solidFill>
            <a:srgbClr val="800000"/>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态度</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53" name="Google Shape;2853;p306"/>
          <p:cNvSpPr/>
          <p:nvPr/>
        </p:nvSpPr>
        <p:spPr>
          <a:xfrm rot="-3875639">
            <a:off x="847726" y="1184275"/>
            <a:ext cx="2563812" cy="3436937"/>
          </a:xfrm>
          <a:prstGeom prst="ellipse">
            <a:avLst/>
          </a:prstGeom>
          <a:noFill/>
          <a:ln w="76200" cap="flat" cmpd="sng">
            <a:solidFill>
              <a:srgbClr val="800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54" name="Google Shape;2854;p306"/>
          <p:cNvSpPr txBox="1"/>
          <p:nvPr/>
        </p:nvSpPr>
        <p:spPr>
          <a:xfrm>
            <a:off x="1" y="6093296"/>
            <a:ext cx="3995936" cy="76470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600" b="1">
                <a:solidFill>
                  <a:srgbClr val="FFFFFF"/>
                </a:solidFill>
                <a:latin typeface="Arial" panose="020B0604020202020204"/>
                <a:ea typeface="Arial" panose="020B0604020202020204"/>
                <a:cs typeface="Arial" panose="020B0604020202020204"/>
                <a:sym typeface="Arial" panose="020B0604020202020204"/>
              </a:rPr>
              <a:t>加拉太书 5:22-23</a:t>
            </a:r>
          </a:p>
        </p:txBody>
      </p:sp>
      <p:sp>
        <p:nvSpPr>
          <p:cNvPr id="2855" name="Google Shape;2855;p306"/>
          <p:cNvSpPr/>
          <p:nvPr/>
        </p:nvSpPr>
        <p:spPr>
          <a:xfrm rot="-4910575">
            <a:off x="1984375" y="2709863"/>
            <a:ext cx="2562225" cy="5527675"/>
          </a:xfrm>
          <a:prstGeom prst="ellipse">
            <a:avLst/>
          </a:prstGeom>
          <a:noFill/>
          <a:ln w="76200" cap="flat" cmpd="sng">
            <a:solidFill>
              <a:srgbClr val="224B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856" name="Google Shape;2856;p306"/>
          <p:cNvSpPr txBox="1"/>
          <p:nvPr/>
        </p:nvSpPr>
        <p:spPr>
          <a:xfrm>
            <a:off x="1043608" y="5445224"/>
            <a:ext cx="2483768" cy="720080"/>
          </a:xfrm>
          <a:prstGeom prst="rect">
            <a:avLst/>
          </a:prstGeom>
          <a:solidFill>
            <a:srgbClr val="224B4F"/>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品德</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57" name="Google Shape;2857;p306"/>
          <p:cNvSpPr txBox="1"/>
          <p:nvPr/>
        </p:nvSpPr>
        <p:spPr>
          <a:xfrm>
            <a:off x="0" y="2780928"/>
            <a:ext cx="2483768" cy="720080"/>
          </a:xfrm>
          <a:prstGeom prst="rect">
            <a:avLst/>
          </a:prstGeom>
          <a:solidFill>
            <a:srgbClr val="660066"/>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200" b="1" i="1">
                <a:solidFill>
                  <a:srgbClr val="FFFFFF"/>
                </a:solidFill>
                <a:latin typeface="Arial" panose="020B0604020202020204"/>
                <a:ea typeface="Arial" panose="020B0604020202020204"/>
                <a:cs typeface="Arial" panose="020B0604020202020204"/>
                <a:sym typeface="Arial" panose="020B0604020202020204"/>
              </a:rPr>
              <a:t>行为</a:t>
            </a:r>
            <a:endParaRPr sz="3200" b="1" i="1">
              <a:solidFill>
                <a:srgbClr val="FFFFFF"/>
              </a:solidFill>
              <a:latin typeface="Arial" panose="020B0604020202020204"/>
              <a:ea typeface="Arial" panose="020B0604020202020204"/>
              <a:cs typeface="Arial" panose="020B0604020202020204"/>
              <a:sym typeface="Arial" panose="020B0604020202020204"/>
            </a:endParaRPr>
          </a:p>
        </p:txBody>
      </p:sp>
      <p:sp>
        <p:nvSpPr>
          <p:cNvPr id="2858" name="Google Shape;2858;p306"/>
          <p:cNvSpPr txBox="1"/>
          <p:nvPr/>
        </p:nvSpPr>
        <p:spPr>
          <a:xfrm>
            <a:off x="35496" y="184482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节制</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49"/>
                                        </p:tgtEl>
                                        <p:attrNameLst>
                                          <p:attrName>style.visibility</p:attrName>
                                        </p:attrNameLst>
                                      </p:cBhvr>
                                      <p:to>
                                        <p:strVal val="visible"/>
                                      </p:to>
                                    </p:set>
                                    <p:anim calcmode="lin" valueType="num">
                                      <p:cBhvr additive="base">
                                        <p:cTn id="7" dur="500"/>
                                        <p:tgtEl>
                                          <p:spTgt spid="2849"/>
                                        </p:tgtEl>
                                        <p:attrNameLst>
                                          <p:attrName>ppt_w</p:attrName>
                                        </p:attrNameLst>
                                      </p:cBhvr>
                                      <p:tavLst>
                                        <p:tav tm="0">
                                          <p:val>
                                            <p:fltVal val="0"/>
                                          </p:val>
                                        </p:tav>
                                        <p:tav tm="100000">
                                          <p:val>
                                            <p:strVal val="#ppt_w"/>
                                          </p:val>
                                        </p:tav>
                                      </p:tavLst>
                                    </p:anim>
                                    <p:anim calcmode="lin" valueType="num">
                                      <p:cBhvr additive="base">
                                        <p:cTn id="8" dur="500"/>
                                        <p:tgtEl>
                                          <p:spTgt spid="284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50"/>
                                        </p:tgtEl>
                                        <p:attrNameLst>
                                          <p:attrName>style.visibility</p:attrName>
                                        </p:attrNameLst>
                                      </p:cBhvr>
                                      <p:to>
                                        <p:strVal val="visible"/>
                                      </p:to>
                                    </p:set>
                                    <p:anim calcmode="lin" valueType="num">
                                      <p:cBhvr additive="base">
                                        <p:cTn id="11" dur="500"/>
                                        <p:tgtEl>
                                          <p:spTgt spid="2850"/>
                                        </p:tgtEl>
                                        <p:attrNameLst>
                                          <p:attrName>ppt_w</p:attrName>
                                        </p:attrNameLst>
                                      </p:cBhvr>
                                      <p:tavLst>
                                        <p:tav tm="0">
                                          <p:val>
                                            <p:fltVal val="0"/>
                                          </p:val>
                                        </p:tav>
                                        <p:tav tm="100000">
                                          <p:val>
                                            <p:strVal val="#ppt_w"/>
                                          </p:val>
                                        </p:tav>
                                      </p:tavLst>
                                    </p:anim>
                                    <p:anim calcmode="lin" valueType="num">
                                      <p:cBhvr additive="base">
                                        <p:cTn id="12" dur="500"/>
                                        <p:tgtEl>
                                          <p:spTgt spid="285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50"/>
                                        </p:tgtEl>
                                        <p:attrNameLst>
                                          <p:attrName>style.visibility</p:attrName>
                                        </p:attrNameLst>
                                      </p:cBhvr>
                                      <p:to>
                                        <p:strVal val="visible"/>
                                      </p:to>
                                    </p:set>
                                    <p:anim calcmode="lin" valueType="num">
                                      <p:cBhvr additive="base">
                                        <p:cTn id="15" dur="500"/>
                                        <p:tgtEl>
                                          <p:spTgt spid="2850"/>
                                        </p:tgtEl>
                                        <p:attrNameLst>
                                          <p:attrName>ppt_w</p:attrName>
                                        </p:attrNameLst>
                                      </p:cBhvr>
                                      <p:tavLst>
                                        <p:tav tm="0">
                                          <p:val>
                                            <p:fltVal val="0"/>
                                          </p:val>
                                        </p:tav>
                                        <p:tav tm="100000">
                                          <p:val>
                                            <p:strVal val="#ppt_w"/>
                                          </p:val>
                                        </p:tav>
                                      </p:tavLst>
                                    </p:anim>
                                    <p:anim calcmode="lin" valueType="num">
                                      <p:cBhvr additive="base">
                                        <p:cTn id="16" dur="500"/>
                                        <p:tgtEl>
                                          <p:spTgt spid="285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851"/>
                                        </p:tgtEl>
                                        <p:attrNameLst>
                                          <p:attrName>style.visibility</p:attrName>
                                        </p:attrNameLst>
                                      </p:cBhvr>
                                      <p:to>
                                        <p:strVal val="visible"/>
                                      </p:to>
                                    </p:set>
                                    <p:anim calcmode="lin" valueType="num">
                                      <p:cBhvr additive="base">
                                        <p:cTn id="21" dur="500"/>
                                        <p:tgtEl>
                                          <p:spTgt spid="2851"/>
                                        </p:tgtEl>
                                        <p:attrNameLst>
                                          <p:attrName>ppt_w</p:attrName>
                                        </p:attrNameLst>
                                      </p:cBhvr>
                                      <p:tavLst>
                                        <p:tav tm="0">
                                          <p:val>
                                            <p:fltVal val="0"/>
                                          </p:val>
                                        </p:tav>
                                        <p:tav tm="100000">
                                          <p:val>
                                            <p:strVal val="#ppt_w"/>
                                          </p:val>
                                        </p:tav>
                                      </p:tavLst>
                                    </p:anim>
                                    <p:anim calcmode="lin" valueType="num">
                                      <p:cBhvr additive="base">
                                        <p:cTn id="22" dur="500"/>
                                        <p:tgtEl>
                                          <p:spTgt spid="285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852"/>
                                        </p:tgtEl>
                                        <p:attrNameLst>
                                          <p:attrName>style.visibility</p:attrName>
                                        </p:attrNameLst>
                                      </p:cBhvr>
                                      <p:to>
                                        <p:strVal val="visible"/>
                                      </p:to>
                                    </p:set>
                                    <p:anim calcmode="lin" valueType="num">
                                      <p:cBhvr additive="base">
                                        <p:cTn id="25" dur="500"/>
                                        <p:tgtEl>
                                          <p:spTgt spid="2852"/>
                                        </p:tgtEl>
                                        <p:attrNameLst>
                                          <p:attrName>ppt_w</p:attrName>
                                        </p:attrNameLst>
                                      </p:cBhvr>
                                      <p:tavLst>
                                        <p:tav tm="0">
                                          <p:val>
                                            <p:fltVal val="0"/>
                                          </p:val>
                                        </p:tav>
                                        <p:tav tm="100000">
                                          <p:val>
                                            <p:strVal val="#ppt_w"/>
                                          </p:val>
                                        </p:tav>
                                      </p:tavLst>
                                    </p:anim>
                                    <p:anim calcmode="lin" valueType="num">
                                      <p:cBhvr additive="base">
                                        <p:cTn id="26" dur="500"/>
                                        <p:tgtEl>
                                          <p:spTgt spid="285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852"/>
                                        </p:tgtEl>
                                        <p:attrNameLst>
                                          <p:attrName>style.visibility</p:attrName>
                                        </p:attrNameLst>
                                      </p:cBhvr>
                                      <p:to>
                                        <p:strVal val="visible"/>
                                      </p:to>
                                    </p:set>
                                    <p:anim calcmode="lin" valueType="num">
                                      <p:cBhvr additive="base">
                                        <p:cTn id="29" dur="500"/>
                                        <p:tgtEl>
                                          <p:spTgt spid="2852"/>
                                        </p:tgtEl>
                                        <p:attrNameLst>
                                          <p:attrName>ppt_w</p:attrName>
                                        </p:attrNameLst>
                                      </p:cBhvr>
                                      <p:tavLst>
                                        <p:tav tm="0">
                                          <p:val>
                                            <p:fltVal val="0"/>
                                          </p:val>
                                        </p:tav>
                                        <p:tav tm="100000">
                                          <p:val>
                                            <p:strVal val="#ppt_w"/>
                                          </p:val>
                                        </p:tav>
                                      </p:tavLst>
                                    </p:anim>
                                    <p:anim calcmode="lin" valueType="num">
                                      <p:cBhvr additive="base">
                                        <p:cTn id="30" dur="500"/>
                                        <p:tgtEl>
                                          <p:spTgt spid="285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855"/>
                                        </p:tgtEl>
                                        <p:attrNameLst>
                                          <p:attrName>style.visibility</p:attrName>
                                        </p:attrNameLst>
                                      </p:cBhvr>
                                      <p:to>
                                        <p:strVal val="visible"/>
                                      </p:to>
                                    </p:set>
                                    <p:anim calcmode="lin" valueType="num">
                                      <p:cBhvr additive="base">
                                        <p:cTn id="35" dur="500"/>
                                        <p:tgtEl>
                                          <p:spTgt spid="2855"/>
                                        </p:tgtEl>
                                        <p:attrNameLst>
                                          <p:attrName>ppt_w</p:attrName>
                                        </p:attrNameLst>
                                      </p:cBhvr>
                                      <p:tavLst>
                                        <p:tav tm="0">
                                          <p:val>
                                            <p:fltVal val="0"/>
                                          </p:val>
                                        </p:tav>
                                        <p:tav tm="100000">
                                          <p:val>
                                            <p:strVal val="#ppt_w"/>
                                          </p:val>
                                        </p:tav>
                                      </p:tavLst>
                                    </p:anim>
                                    <p:anim calcmode="lin" valueType="num">
                                      <p:cBhvr additive="base">
                                        <p:cTn id="36" dur="500"/>
                                        <p:tgtEl>
                                          <p:spTgt spid="285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856"/>
                                        </p:tgtEl>
                                        <p:attrNameLst>
                                          <p:attrName>style.visibility</p:attrName>
                                        </p:attrNameLst>
                                      </p:cBhvr>
                                      <p:to>
                                        <p:strVal val="visible"/>
                                      </p:to>
                                    </p:set>
                                    <p:anim calcmode="lin" valueType="num">
                                      <p:cBhvr additive="base">
                                        <p:cTn id="39" dur="500"/>
                                        <p:tgtEl>
                                          <p:spTgt spid="2856"/>
                                        </p:tgtEl>
                                        <p:attrNameLst>
                                          <p:attrName>ppt_w</p:attrName>
                                        </p:attrNameLst>
                                      </p:cBhvr>
                                      <p:tavLst>
                                        <p:tav tm="0">
                                          <p:val>
                                            <p:fltVal val="0"/>
                                          </p:val>
                                        </p:tav>
                                        <p:tav tm="100000">
                                          <p:val>
                                            <p:strVal val="#ppt_w"/>
                                          </p:val>
                                        </p:tav>
                                      </p:tavLst>
                                    </p:anim>
                                    <p:anim calcmode="lin" valueType="num">
                                      <p:cBhvr additive="base">
                                        <p:cTn id="40" dur="500"/>
                                        <p:tgtEl>
                                          <p:spTgt spid="285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856"/>
                                        </p:tgtEl>
                                        <p:attrNameLst>
                                          <p:attrName>style.visibility</p:attrName>
                                        </p:attrNameLst>
                                      </p:cBhvr>
                                      <p:to>
                                        <p:strVal val="visible"/>
                                      </p:to>
                                    </p:set>
                                    <p:anim calcmode="lin" valueType="num">
                                      <p:cBhvr additive="base">
                                        <p:cTn id="43" dur="500"/>
                                        <p:tgtEl>
                                          <p:spTgt spid="2856"/>
                                        </p:tgtEl>
                                        <p:attrNameLst>
                                          <p:attrName>ppt_w</p:attrName>
                                        </p:attrNameLst>
                                      </p:cBhvr>
                                      <p:tavLst>
                                        <p:tav tm="0">
                                          <p:val>
                                            <p:fltVal val="0"/>
                                          </p:val>
                                        </p:tav>
                                        <p:tav tm="100000">
                                          <p:val>
                                            <p:strVal val="#ppt_w"/>
                                          </p:val>
                                        </p:tav>
                                      </p:tavLst>
                                    </p:anim>
                                    <p:anim calcmode="lin" valueType="num">
                                      <p:cBhvr additive="base">
                                        <p:cTn id="44" dur="500"/>
                                        <p:tgtEl>
                                          <p:spTgt spid="285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853"/>
                                        </p:tgtEl>
                                        <p:attrNameLst>
                                          <p:attrName>style.visibility</p:attrName>
                                        </p:attrNameLst>
                                      </p:cBhvr>
                                      <p:to>
                                        <p:strVal val="visible"/>
                                      </p:to>
                                    </p:set>
                                    <p:anim calcmode="lin" valueType="num">
                                      <p:cBhvr additive="base">
                                        <p:cTn id="49" dur="500"/>
                                        <p:tgtEl>
                                          <p:spTgt spid="2853"/>
                                        </p:tgtEl>
                                        <p:attrNameLst>
                                          <p:attrName>ppt_w</p:attrName>
                                        </p:attrNameLst>
                                      </p:cBhvr>
                                      <p:tavLst>
                                        <p:tav tm="0">
                                          <p:val>
                                            <p:fltVal val="0"/>
                                          </p:val>
                                        </p:tav>
                                        <p:tav tm="100000">
                                          <p:val>
                                            <p:strVal val="#ppt_w"/>
                                          </p:val>
                                        </p:tav>
                                      </p:tavLst>
                                    </p:anim>
                                    <p:anim calcmode="lin" valueType="num">
                                      <p:cBhvr additive="base">
                                        <p:cTn id="50" dur="500"/>
                                        <p:tgtEl>
                                          <p:spTgt spid="2853"/>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2857"/>
                                        </p:tgtEl>
                                        <p:attrNameLst>
                                          <p:attrName>style.visibility</p:attrName>
                                        </p:attrNameLst>
                                      </p:cBhvr>
                                      <p:to>
                                        <p:strVal val="visible"/>
                                      </p:to>
                                    </p:set>
                                    <p:anim calcmode="lin" valueType="num">
                                      <p:cBhvr additive="base">
                                        <p:cTn id="53" dur="500"/>
                                        <p:tgtEl>
                                          <p:spTgt spid="2857"/>
                                        </p:tgtEl>
                                        <p:attrNameLst>
                                          <p:attrName>ppt_w</p:attrName>
                                        </p:attrNameLst>
                                      </p:cBhvr>
                                      <p:tavLst>
                                        <p:tav tm="0">
                                          <p:val>
                                            <p:fltVal val="0"/>
                                          </p:val>
                                        </p:tav>
                                        <p:tav tm="100000">
                                          <p:val>
                                            <p:strVal val="#ppt_w"/>
                                          </p:val>
                                        </p:tav>
                                      </p:tavLst>
                                    </p:anim>
                                    <p:anim calcmode="lin" valueType="num">
                                      <p:cBhvr additive="base">
                                        <p:cTn id="54" dur="500"/>
                                        <p:tgtEl>
                                          <p:spTgt spid="2857"/>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857"/>
                                        </p:tgtEl>
                                        <p:attrNameLst>
                                          <p:attrName>style.visibility</p:attrName>
                                        </p:attrNameLst>
                                      </p:cBhvr>
                                      <p:to>
                                        <p:strVal val="visible"/>
                                      </p:to>
                                    </p:set>
                                    <p:anim calcmode="lin" valueType="num">
                                      <p:cBhvr additive="base">
                                        <p:cTn id="57" dur="500"/>
                                        <p:tgtEl>
                                          <p:spTgt spid="2857"/>
                                        </p:tgtEl>
                                        <p:attrNameLst>
                                          <p:attrName>ppt_w</p:attrName>
                                        </p:attrNameLst>
                                      </p:cBhvr>
                                      <p:tavLst>
                                        <p:tav tm="0">
                                          <p:val>
                                            <p:fltVal val="0"/>
                                          </p:val>
                                        </p:tav>
                                        <p:tav tm="100000">
                                          <p:val>
                                            <p:strVal val="#ppt_w"/>
                                          </p:val>
                                        </p:tav>
                                      </p:tavLst>
                                    </p:anim>
                                    <p:anim calcmode="lin" valueType="num">
                                      <p:cBhvr additive="base">
                                        <p:cTn id="58" dur="500"/>
                                        <p:tgtEl>
                                          <p:spTgt spid="28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62"/>
        <p:cNvGrpSpPr/>
        <p:nvPr/>
      </p:nvGrpSpPr>
      <p:grpSpPr>
        <a:xfrm>
          <a:off x="0" y="0"/>
          <a:ext cx="0" cy="0"/>
          <a:chOff x="0" y="0"/>
          <a:chExt cx="0" cy="0"/>
        </a:xfrm>
      </p:grpSpPr>
      <p:sp>
        <p:nvSpPr>
          <p:cNvPr id="2863" name="Google Shape;2863;p307"/>
          <p:cNvSpPr txBox="1">
            <a:spLocks noGrp="1"/>
          </p:cNvSpPr>
          <p:nvPr>
            <p:ph type="title"/>
          </p:nvPr>
        </p:nvSpPr>
        <p:spPr>
          <a:xfrm>
            <a:off x="12086" y="-99392"/>
            <a:ext cx="9131913" cy="114300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0" i="0" u="none" strike="noStrike" cap="none">
                <a:solidFill>
                  <a:srgbClr val="FFFFFF"/>
                </a:solidFill>
                <a:latin typeface="Arial" panose="020B0604020202020204"/>
                <a:ea typeface="Arial" panose="020B0604020202020204"/>
                <a:cs typeface="Arial" panose="020B0604020202020204"/>
                <a:sym typeface="Arial" panose="020B0604020202020204"/>
              </a:rPr>
              <a:t>属灵的果子</a:t>
            </a:r>
            <a:endParaRPr sz="4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864" name="Google Shape;2864;p307"/>
          <p:cNvSpPr txBox="1"/>
          <p:nvPr/>
        </p:nvSpPr>
        <p:spPr>
          <a:xfrm>
            <a:off x="9251950" y="19050"/>
            <a:ext cx="884238" cy="461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FFFFFF"/>
                </a:solidFill>
                <a:latin typeface="Arial" panose="020B0604020202020204"/>
                <a:ea typeface="Arial" panose="020B0604020202020204"/>
                <a:cs typeface="Arial" panose="020B0604020202020204"/>
                <a:sym typeface="Arial" panose="020B0604020202020204"/>
              </a:rPr>
              <a:t>xliii</a:t>
            </a:r>
            <a:endParaRPr sz="2400">
              <a:solidFill>
                <a:srgbClr val="FFFFFF"/>
              </a:solidFill>
              <a:latin typeface="Arial" panose="020B0604020202020204"/>
              <a:ea typeface="Arial" panose="020B0604020202020204"/>
              <a:cs typeface="Arial" panose="020B0604020202020204"/>
              <a:sym typeface="Arial" panose="020B0604020202020204"/>
            </a:endParaRPr>
          </a:p>
        </p:txBody>
      </p:sp>
      <p:pic>
        <p:nvPicPr>
          <p:cNvPr id="2865" name="Google Shape;2865;p307" descr="O_Come_Holy_Spirit_by_LordShadowblade.jpg"/>
          <p:cNvPicPr preferRelativeResize="0"/>
          <p:nvPr/>
        </p:nvPicPr>
        <p:blipFill rotWithShape="1">
          <a:blip r:embed="rId3"/>
          <a:srcRect/>
          <a:stretch>
            <a:fillRect/>
          </a:stretch>
        </p:blipFill>
        <p:spPr>
          <a:xfrm>
            <a:off x="2047875" y="1125538"/>
            <a:ext cx="5619750" cy="5211762"/>
          </a:xfrm>
          <a:prstGeom prst="rect">
            <a:avLst/>
          </a:prstGeom>
          <a:noFill/>
          <a:ln>
            <a:noFill/>
          </a:ln>
        </p:spPr>
      </p:pic>
      <p:sp>
        <p:nvSpPr>
          <p:cNvPr id="2866" name="Google Shape;2866;p307"/>
          <p:cNvSpPr txBox="1"/>
          <p:nvPr/>
        </p:nvSpPr>
        <p:spPr>
          <a:xfrm>
            <a:off x="3239852" y="2996952"/>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仁爱是</a:t>
            </a:r>
          </a:p>
        </p:txBody>
      </p:sp>
      <p:sp>
        <p:nvSpPr>
          <p:cNvPr id="2867" name="Google Shape;2867;p307"/>
          <p:cNvSpPr txBox="1"/>
          <p:nvPr/>
        </p:nvSpPr>
        <p:spPr>
          <a:xfrm>
            <a:off x="3239852" y="112474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喜乐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68" name="Google Shape;2868;p307"/>
          <p:cNvSpPr txBox="1"/>
          <p:nvPr/>
        </p:nvSpPr>
        <p:spPr>
          <a:xfrm>
            <a:off x="5652120" y="184482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和平</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69" name="Google Shape;2869;p307"/>
          <p:cNvSpPr txBox="1"/>
          <p:nvPr/>
        </p:nvSpPr>
        <p:spPr>
          <a:xfrm>
            <a:off x="6444208" y="3104964"/>
            <a:ext cx="2592288"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忍耐</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0" name="Google Shape;2870;p307"/>
          <p:cNvSpPr txBox="1"/>
          <p:nvPr/>
        </p:nvSpPr>
        <p:spPr>
          <a:xfrm>
            <a:off x="5652120" y="4365104"/>
            <a:ext cx="3096344" cy="108012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良善</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1" name="Google Shape;2871;p307"/>
          <p:cNvSpPr txBox="1"/>
          <p:nvPr/>
        </p:nvSpPr>
        <p:spPr>
          <a:xfrm>
            <a:off x="3276600" y="4953000"/>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恩慈</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2" name="Google Shape;2872;p307"/>
          <p:cNvSpPr txBox="1"/>
          <p:nvPr/>
        </p:nvSpPr>
        <p:spPr>
          <a:xfrm>
            <a:off x="179512" y="436510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信实</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3" name="Google Shape;2873;p307"/>
          <p:cNvSpPr txBox="1"/>
          <p:nvPr/>
        </p:nvSpPr>
        <p:spPr>
          <a:xfrm>
            <a:off x="35496" y="310496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温柔</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4" name="Google Shape;2874;p307"/>
          <p:cNvSpPr txBox="1"/>
          <p:nvPr/>
        </p:nvSpPr>
        <p:spPr>
          <a:xfrm>
            <a:off x="1" y="6093296"/>
            <a:ext cx="3995936" cy="76470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3600" b="1">
                <a:solidFill>
                  <a:srgbClr val="FFFFFF"/>
                </a:solidFill>
                <a:latin typeface="Arial" panose="020B0604020202020204"/>
                <a:ea typeface="Arial" panose="020B0604020202020204"/>
                <a:cs typeface="Arial" panose="020B0604020202020204"/>
                <a:sym typeface="Arial" panose="020B0604020202020204"/>
              </a:rPr>
              <a:t>加拉太书 5:22-23</a:t>
            </a:r>
          </a:p>
        </p:txBody>
      </p:sp>
      <p:sp>
        <p:nvSpPr>
          <p:cNvPr id="2875" name="Google Shape;2875;p307"/>
          <p:cNvSpPr txBox="1"/>
          <p:nvPr/>
        </p:nvSpPr>
        <p:spPr>
          <a:xfrm>
            <a:off x="35496" y="1844824"/>
            <a:ext cx="3528392" cy="1080120"/>
          </a:xfrm>
          <a:prstGeom prst="rect">
            <a:avLst/>
          </a:prstGeom>
          <a:noFill/>
          <a:ln>
            <a:noFill/>
          </a:ln>
        </p:spPr>
        <p:txBody>
          <a:bodyPr spcFirstLastPara="1" wrap="square" lIns="91400" tIns="45700" rIns="91400" bIns="45700" anchor="ctr" anchorCtr="0">
            <a:noAutofit/>
          </a:bodyPr>
          <a:lstStyle/>
          <a:p>
            <a:pPr marL="0" marR="0" lvl="0" indent="0" algn="r" rtl="0">
              <a:spcBef>
                <a:spcPts val="0"/>
              </a:spcBef>
              <a:spcAft>
                <a:spcPts val="0"/>
              </a:spcAft>
              <a:buNone/>
            </a:pPr>
            <a:r>
              <a:rPr lang="en-US" sz="4400" b="1">
                <a:solidFill>
                  <a:srgbClr val="FFFFFF"/>
                </a:solidFill>
                <a:latin typeface="Arial" panose="020B0604020202020204"/>
                <a:ea typeface="Arial" panose="020B0604020202020204"/>
                <a:cs typeface="Arial" panose="020B0604020202020204"/>
                <a:sym typeface="Arial" panose="020B0604020202020204"/>
              </a:rPr>
              <a:t>节制</a:t>
            </a:r>
            <a:endParaRPr sz="4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876" name="Google Shape;2876;p307"/>
          <p:cNvSpPr txBox="1"/>
          <p:nvPr/>
        </p:nvSpPr>
        <p:spPr>
          <a:xfrm>
            <a:off x="3203848" y="548680"/>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力量</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77" name="Google Shape;2877;p307"/>
          <p:cNvSpPr txBox="1"/>
          <p:nvPr/>
        </p:nvSpPr>
        <p:spPr>
          <a:xfrm>
            <a:off x="6041444" y="1412776"/>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安全</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78" name="Google Shape;2878;p307"/>
          <p:cNvSpPr txBox="1"/>
          <p:nvPr/>
        </p:nvSpPr>
        <p:spPr>
          <a:xfrm>
            <a:off x="6047656" y="364502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耐力</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79" name="Google Shape;2879;p307"/>
          <p:cNvSpPr txBox="1"/>
          <p:nvPr/>
        </p:nvSpPr>
        <p:spPr>
          <a:xfrm>
            <a:off x="6046811" y="4797152"/>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行为</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80" name="Google Shape;2880;p307"/>
          <p:cNvSpPr txBox="1"/>
          <p:nvPr/>
        </p:nvSpPr>
        <p:spPr>
          <a:xfrm>
            <a:off x="3851920" y="5661248"/>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品德</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81" name="Google Shape;2881;p307"/>
          <p:cNvSpPr txBox="1"/>
          <p:nvPr/>
        </p:nvSpPr>
        <p:spPr>
          <a:xfrm>
            <a:off x="7384" y="508518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自信</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82" name="Google Shape;2882;p307"/>
          <p:cNvSpPr txBox="1"/>
          <p:nvPr/>
        </p:nvSpPr>
        <p:spPr>
          <a:xfrm>
            <a:off x="-180528" y="3645024"/>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谦卑</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
        <p:nvSpPr>
          <p:cNvPr id="2883" name="Google Shape;2883;p307"/>
          <p:cNvSpPr txBox="1"/>
          <p:nvPr/>
        </p:nvSpPr>
        <p:spPr>
          <a:xfrm>
            <a:off x="-252536" y="2348880"/>
            <a:ext cx="3096344" cy="108012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得胜</a:t>
            </a:r>
            <a:endParaRPr sz="4400" b="1">
              <a:solidFill>
                <a:srgbClr val="FFFF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6"/>
                                        </p:tgtEl>
                                        <p:attrNameLst>
                                          <p:attrName>style.visibility</p:attrName>
                                        </p:attrNameLst>
                                      </p:cBhvr>
                                      <p:to>
                                        <p:strVal val="visible"/>
                                      </p:to>
                                    </p:set>
                                    <p:animEffect transition="in" filter="fade">
                                      <p:cBhvr>
                                        <p:cTn id="7" dur="500"/>
                                        <p:tgtEl>
                                          <p:spTgt spid="28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7"/>
                                        </p:tgtEl>
                                        <p:attrNameLst>
                                          <p:attrName>style.visibility</p:attrName>
                                        </p:attrNameLst>
                                      </p:cBhvr>
                                      <p:to>
                                        <p:strVal val="visible"/>
                                      </p:to>
                                    </p:set>
                                    <p:animEffect transition="in" filter="fade">
                                      <p:cBhvr>
                                        <p:cTn id="12" dur="500"/>
                                        <p:tgtEl>
                                          <p:spTgt spid="28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8"/>
                                        </p:tgtEl>
                                        <p:attrNameLst>
                                          <p:attrName>style.visibility</p:attrName>
                                        </p:attrNameLst>
                                      </p:cBhvr>
                                      <p:to>
                                        <p:strVal val="visible"/>
                                      </p:to>
                                    </p:set>
                                    <p:animEffect transition="in" filter="fade">
                                      <p:cBhvr>
                                        <p:cTn id="17" dur="500"/>
                                        <p:tgtEl>
                                          <p:spTgt spid="28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9"/>
                                        </p:tgtEl>
                                        <p:attrNameLst>
                                          <p:attrName>style.visibility</p:attrName>
                                        </p:attrNameLst>
                                      </p:cBhvr>
                                      <p:to>
                                        <p:strVal val="visible"/>
                                      </p:to>
                                    </p:set>
                                    <p:animEffect transition="in" filter="fade">
                                      <p:cBhvr>
                                        <p:cTn id="22" dur="500"/>
                                        <p:tgtEl>
                                          <p:spTgt spid="28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0"/>
                                        </p:tgtEl>
                                        <p:attrNameLst>
                                          <p:attrName>style.visibility</p:attrName>
                                        </p:attrNameLst>
                                      </p:cBhvr>
                                      <p:to>
                                        <p:strVal val="visible"/>
                                      </p:to>
                                    </p:set>
                                    <p:animEffect transition="in" filter="fade">
                                      <p:cBhvr>
                                        <p:cTn id="27" dur="500"/>
                                        <p:tgtEl>
                                          <p:spTgt spid="28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1"/>
                                        </p:tgtEl>
                                        <p:attrNameLst>
                                          <p:attrName>style.visibility</p:attrName>
                                        </p:attrNameLst>
                                      </p:cBhvr>
                                      <p:to>
                                        <p:strVal val="visible"/>
                                      </p:to>
                                    </p:set>
                                    <p:animEffect transition="in" filter="fade">
                                      <p:cBhvr>
                                        <p:cTn id="32" dur="500"/>
                                        <p:tgtEl>
                                          <p:spTgt spid="28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82"/>
                                        </p:tgtEl>
                                        <p:attrNameLst>
                                          <p:attrName>style.visibility</p:attrName>
                                        </p:attrNameLst>
                                      </p:cBhvr>
                                      <p:to>
                                        <p:strVal val="visible"/>
                                      </p:to>
                                    </p:set>
                                    <p:animEffect transition="in" filter="fade">
                                      <p:cBhvr>
                                        <p:cTn id="37" dur="500"/>
                                        <p:tgtEl>
                                          <p:spTgt spid="288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83"/>
                                        </p:tgtEl>
                                        <p:attrNameLst>
                                          <p:attrName>style.visibility</p:attrName>
                                        </p:attrNameLst>
                                      </p:cBhvr>
                                      <p:to>
                                        <p:strVal val="visible"/>
                                      </p:to>
                                    </p:set>
                                    <p:animEffect transition="in" filter="fade">
                                      <p:cBhvr>
                                        <p:cTn id="42" dur="500"/>
                                        <p:tgtEl>
                                          <p:spTgt spid="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pic>
        <p:nvPicPr>
          <p:cNvPr id="2888" name="Google Shape;2888;p308" descr="spirituality-300x200.jpg"/>
          <p:cNvPicPr preferRelativeResize="0"/>
          <p:nvPr/>
        </p:nvPicPr>
        <p:blipFill rotWithShape="1">
          <a:blip r:embed="rId3"/>
          <a:srcRect/>
          <a:stretch>
            <a:fillRect/>
          </a:stretch>
        </p:blipFill>
        <p:spPr>
          <a:xfrm>
            <a:off x="0" y="0"/>
            <a:ext cx="9144000" cy="6884988"/>
          </a:xfrm>
          <a:prstGeom prst="rect">
            <a:avLst/>
          </a:prstGeom>
          <a:noFill/>
          <a:ln>
            <a:noFill/>
          </a:ln>
        </p:spPr>
      </p:pic>
      <p:sp>
        <p:nvSpPr>
          <p:cNvPr id="2889" name="Google Shape;2889;p308"/>
          <p:cNvSpPr txBox="1">
            <a:spLocks noGrp="1"/>
          </p:cNvSpPr>
          <p:nvPr>
            <p:ph type="title"/>
          </p:nvPr>
        </p:nvSpPr>
        <p:spPr>
          <a:xfrm>
            <a:off x="38100" y="188640"/>
            <a:ext cx="9142413" cy="1143000"/>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5400" b="1" i="0" u="none" strike="noStrike" cap="none">
                <a:solidFill>
                  <a:srgbClr val="FFFF00"/>
                </a:solidFill>
                <a:latin typeface="Arial" panose="020B0604020202020204"/>
                <a:ea typeface="Arial" panose="020B0604020202020204"/>
                <a:cs typeface="Arial" panose="020B0604020202020204"/>
                <a:sym typeface="Arial" panose="020B0604020202020204"/>
              </a:rPr>
              <a:t>你</a:t>
            </a:r>
            <a:r>
              <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rPr>
              <a:t>屈服于耶稣了没</a:t>
            </a:r>
            <a:r>
              <a:rPr lang="en-US" sz="5400" b="1" i="0" u="none" strike="noStrike" cap="none">
                <a:solidFill>
                  <a:srgbClr val="FFFFFF"/>
                </a:solidFill>
                <a:latin typeface="Arial" panose="020B0604020202020204"/>
                <a:ea typeface="Arial" panose="020B0604020202020204"/>
                <a:cs typeface="Arial" panose="020B0604020202020204"/>
                <a:sym typeface="Arial" panose="020B0604020202020204"/>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sp>
        <p:nvSpPr>
          <p:cNvPr id="2899" name="Google Shape;2899;p310"/>
          <p:cNvSpPr txBox="1">
            <a:spLocks noGrp="1"/>
          </p:cNvSpPr>
          <p:nvPr>
            <p:ph type="title"/>
          </p:nvPr>
        </p:nvSpPr>
        <p:spPr>
          <a:xfrm>
            <a:off x="-58738" y="115888"/>
            <a:ext cx="9239251"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圣灵的名字与功能</a:t>
            </a:r>
          </a:p>
        </p:txBody>
      </p:sp>
      <p:pic>
        <p:nvPicPr>
          <p:cNvPr id="2900" name="Google Shape;2900;p310"/>
          <p:cNvPicPr preferRelativeResize="0"/>
          <p:nvPr/>
        </p:nvPicPr>
        <p:blipFill rotWithShape="1">
          <a:blip r:embed="rId3"/>
          <a:srcRect/>
          <a:stretch>
            <a:fillRect/>
          </a:stretch>
        </p:blipFill>
        <p:spPr>
          <a:xfrm>
            <a:off x="5773374" y="2423225"/>
            <a:ext cx="3035675" cy="3760175"/>
          </a:xfrm>
          <a:prstGeom prst="rect">
            <a:avLst/>
          </a:prstGeom>
          <a:noFill/>
          <a:ln>
            <a:noFill/>
          </a:ln>
        </p:spPr>
      </p:pic>
      <p:sp>
        <p:nvSpPr>
          <p:cNvPr id="2901" name="Google Shape;2901;p310"/>
          <p:cNvSpPr txBox="1"/>
          <p:nvPr/>
        </p:nvSpPr>
        <p:spPr>
          <a:xfrm>
            <a:off x="136525" y="927100"/>
            <a:ext cx="8028300" cy="5256300"/>
          </a:xfrm>
          <a:prstGeom prst="rect">
            <a:avLst/>
          </a:prstGeom>
          <a:noFill/>
          <a:ln>
            <a:noFill/>
          </a:ln>
        </p:spPr>
        <p:txBody>
          <a:bodyPr spcFirstLastPara="1" wrap="square" lIns="91425" tIns="45700" rIns="91425" bIns="45700" anchor="t" anchorCtr="0">
            <a:noAutofit/>
          </a:bodyPr>
          <a:lstStyle/>
          <a:p>
            <a:pPr marL="0" marR="0" lvl="2" indent="0" algn="l" rtl="0">
              <a:lnSpc>
                <a:spcPct val="90000"/>
              </a:lnSpc>
              <a:spcBef>
                <a:spcPts val="0"/>
              </a:spcBef>
              <a:spcAft>
                <a:spcPts val="0"/>
              </a:spcAft>
              <a:buClr>
                <a:srgbClr val="2D5902"/>
              </a:buClr>
              <a:buSzPts val="2400"/>
              <a:buFont typeface="Noto Sans Symbols"/>
              <a:buNone/>
            </a:pPr>
            <a:r>
              <a:rPr lang="en-US" sz="2400" b="1">
                <a:solidFill>
                  <a:schemeClr val="dk1"/>
                </a:solidFill>
              </a:rPr>
              <a:t>主耶和华的灵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以赛亚书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61:1-3)</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基督向使徒吹的一口气</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或</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风</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约翰福音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20:22)</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永生神的灵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哥后</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3:3)</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所应许的圣灵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以弗所书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1:13)</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耶稣基督之灵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腓利比书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1:19)</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耶稣的灵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使徒行传</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16:6-7)</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路加福音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11:13)</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神的灵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哥前</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3:16)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耶和华的灵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以赛亚书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11:2)</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基督的灵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罗马书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8:9)</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神儿子的灵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加拉太书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4:6)</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圣善的灵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罗马书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1:4)</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公义的灵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以赛亚书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4:4)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0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0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0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0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0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0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06"/>
        <p:cNvGrpSpPr/>
        <p:nvPr/>
      </p:nvGrpSpPr>
      <p:grpSpPr>
        <a:xfrm>
          <a:off x="0" y="0"/>
          <a:ext cx="0" cy="0"/>
          <a:chOff x="0" y="0"/>
          <a:chExt cx="0" cy="0"/>
        </a:xfrm>
      </p:grpSpPr>
      <p:pic>
        <p:nvPicPr>
          <p:cNvPr id="2907" name="Google Shape;2907;p311"/>
          <p:cNvPicPr preferRelativeResize="0"/>
          <p:nvPr/>
        </p:nvPicPr>
        <p:blipFill rotWithShape="1">
          <a:blip r:embed="rId3"/>
          <a:srcRect/>
          <a:stretch>
            <a:fillRect/>
          </a:stretch>
        </p:blipFill>
        <p:spPr>
          <a:xfrm>
            <a:off x="6084888" y="3365500"/>
            <a:ext cx="2619375" cy="3492500"/>
          </a:xfrm>
          <a:prstGeom prst="rect">
            <a:avLst/>
          </a:prstGeom>
          <a:noFill/>
          <a:ln>
            <a:noFill/>
          </a:ln>
        </p:spPr>
      </p:pic>
      <p:sp>
        <p:nvSpPr>
          <p:cNvPr id="2908" name="Google Shape;2908;p311"/>
          <p:cNvSpPr txBox="1">
            <a:spLocks noGrp="1"/>
          </p:cNvSpPr>
          <p:nvPr>
            <p:ph type="title"/>
          </p:nvPr>
        </p:nvSpPr>
        <p:spPr>
          <a:xfrm>
            <a:off x="30163" y="188913"/>
            <a:ext cx="9070975"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圣灵的名字与功能</a:t>
            </a:r>
          </a:p>
        </p:txBody>
      </p:sp>
      <p:sp>
        <p:nvSpPr>
          <p:cNvPr id="2909" name="Google Shape;2909;p311"/>
          <p:cNvSpPr txBox="1"/>
          <p:nvPr/>
        </p:nvSpPr>
        <p:spPr>
          <a:xfrm>
            <a:off x="179388" y="1512888"/>
            <a:ext cx="8713787" cy="5229225"/>
          </a:xfrm>
          <a:prstGeom prst="rect">
            <a:avLst/>
          </a:prstGeom>
          <a:noFill/>
          <a:ln>
            <a:noFill/>
          </a:ln>
        </p:spPr>
        <p:txBody>
          <a:bodyPr spcFirstLastPara="1" wrap="square" lIns="91425" tIns="45700" rIns="91425" bIns="45700" anchor="t" anchorCtr="0">
            <a:noAutofit/>
          </a:bodyPr>
          <a:lstStyle/>
          <a:p>
            <a:pPr marL="0" marR="0" lvl="2" indent="0" algn="l" rtl="0">
              <a:lnSpc>
                <a:spcPct val="90000"/>
              </a:lnSpc>
              <a:spcBef>
                <a:spcPts val="0"/>
              </a:spcBef>
              <a:spcAft>
                <a:spcPts val="0"/>
              </a:spcAft>
              <a:buClr>
                <a:srgbClr val="2D5902"/>
              </a:buClr>
              <a:buSzPts val="2400"/>
              <a:buFont typeface="Noto Sans Symbols"/>
              <a:buNone/>
            </a:pPr>
            <a:r>
              <a:rPr lang="en-US" sz="2400" b="1">
                <a:solidFill>
                  <a:schemeClr val="dk1"/>
                </a:solidFill>
              </a:rPr>
              <a:t>知识和敬畏耶和华的灵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以赛亚.</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11:2)</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施恩叫人恳求的灵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撒迦利亚.</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12:10)</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智慧和聪明的灵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以赛亚</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.11:2)</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谋略与大能的灵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使徒行传</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8:29; 16:6-7)</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焚烧的灵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以赛亚</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4:4)</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真理的圣灵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约翰福音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14:17)</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赐生命的灵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罗马书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8:2)</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用喜乐油膏我们</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希伯来书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1:9)</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施恩的灵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希伯来书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10:9)</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神荣耀的灵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1">
                <a:solidFill>
                  <a:schemeClr val="dk1"/>
                </a:solidFill>
              </a:rPr>
              <a:t>彼得前书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4:14)</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永恒的灵</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希伯来书</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9:14)</a:t>
            </a:r>
          </a:p>
          <a:p>
            <a:pPr marL="0" marR="0" lvl="2" indent="0" algn="l" rtl="0">
              <a:lnSpc>
                <a:spcPct val="90000"/>
              </a:lnSpc>
              <a:spcBef>
                <a:spcPts val="480"/>
              </a:spcBef>
              <a:spcAft>
                <a:spcPts val="0"/>
              </a:spcAft>
              <a:buClr>
                <a:srgbClr val="2D5902"/>
              </a:buClr>
              <a:buSzPts val="2400"/>
              <a:buFont typeface="Noto Sans Symbols"/>
              <a:buNone/>
            </a:pPr>
            <a:r>
              <a:rPr lang="en-US" sz="2400" b="1">
                <a:solidFill>
                  <a:schemeClr val="dk1"/>
                </a:solidFill>
              </a:rPr>
              <a:t>保惠师</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2400" b="1">
                <a:solidFill>
                  <a:schemeClr val="dk1"/>
                </a:solidFill>
              </a:rPr>
              <a:t>约翰福音</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14:26)</a:t>
            </a:r>
          </a:p>
          <a:p>
            <a:pPr marL="0" marR="0" lvl="2" indent="0" algn="l" rtl="0">
              <a:lnSpc>
                <a:spcPct val="90000"/>
              </a:lnSpc>
              <a:spcBef>
                <a:spcPts val="480"/>
              </a:spcBef>
              <a:spcAft>
                <a:spcPts val="0"/>
              </a:spcAft>
              <a:buClr>
                <a:srgbClr val="2D5902"/>
              </a:buClr>
              <a:buSzPts val="2400"/>
              <a:buFont typeface="Noto Sans Symbols"/>
              <a:buNone/>
            </a:pP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65455" marR="0" lvl="0" indent="-261620" algn="l" rtl="0">
              <a:spcBef>
                <a:spcPts val="640"/>
              </a:spcBef>
              <a:spcAft>
                <a:spcPts val="0"/>
              </a:spcAft>
              <a:buClr>
                <a:srgbClr val="2D5902"/>
              </a:buClr>
              <a:buSzPts val="3200"/>
              <a:buFont typeface="Noto Sans Symbols"/>
              <a:buNone/>
            </a:pPr>
            <a:endParaRPr sz="3200" b="1">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0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0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0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0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12"/>
          <p:cNvSpPr txBox="1"/>
          <p:nvPr/>
        </p:nvSpPr>
        <p:spPr>
          <a:xfrm>
            <a:off x="0" y="0"/>
            <a:ext cx="91440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FFFF"/>
                </a:solidFill>
                <a:latin typeface="Arial" panose="020B0604020202020204"/>
                <a:ea typeface="Arial" panose="020B0604020202020204"/>
                <a:cs typeface="Arial" panose="020B0604020202020204"/>
                <a:sym typeface="Arial" panose="020B0604020202020204"/>
              </a:rPr>
              <a:t>免费获得该讲解!</a:t>
            </a:r>
            <a:endParaRPr sz="1400" b="1">
              <a:solidFill>
                <a:srgbClr val="FFFFFF"/>
              </a:solidFill>
              <a:latin typeface="Arial" panose="020B0604020202020204"/>
              <a:ea typeface="Arial" panose="020B0604020202020204"/>
              <a:cs typeface="Arial" panose="020B0604020202020204"/>
              <a:sym typeface="Arial" panose="020B0604020202020204"/>
            </a:endParaRPr>
          </a:p>
        </p:txBody>
      </p:sp>
      <p:sp>
        <p:nvSpPr>
          <p:cNvPr id="2916" name="Google Shape;2916;p312"/>
          <p:cNvSpPr txBox="1">
            <a:spLocks noGrp="1"/>
          </p:cNvSpPr>
          <p:nvPr>
            <p:ph type="ctrTitle"/>
          </p:nvPr>
        </p:nvSpPr>
        <p:spPr>
          <a:xfrm>
            <a:off x="0" y="6172200"/>
            <a:ext cx="9144000" cy="685800"/>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3200" b="1" i="0" u="none" strike="noStrike" cap="none">
                <a:solidFill>
                  <a:srgbClr val="FFFFFF"/>
                </a:solidFill>
                <a:latin typeface="Arial" panose="020B0604020202020204"/>
                <a:ea typeface="Arial" panose="020B0604020202020204"/>
                <a:cs typeface="Arial" panose="020B0604020202020204"/>
                <a:sym typeface="Arial" panose="020B0604020202020204"/>
              </a:rPr>
              <a:t>圣灵论链接地址 BibleStudyDownloads.org</a:t>
            </a:r>
            <a:endParaRPr sz="11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pic>
        <p:nvPicPr>
          <p:cNvPr id="2917" name="Google Shape;2917;p312" descr="Screen Shot 2016-02-02 at 5.41.18 PM.png"/>
          <p:cNvPicPr preferRelativeResize="0"/>
          <p:nvPr/>
        </p:nvPicPr>
        <p:blipFill rotWithShape="1">
          <a:blip r:embed="rId3"/>
          <a:srcRect t="2841"/>
          <a:stretch>
            <a:fillRect/>
          </a:stretch>
        </p:blipFill>
        <p:spPr>
          <a:xfrm>
            <a:off x="-44173" y="574261"/>
            <a:ext cx="9232347" cy="5650045"/>
          </a:xfrm>
          <a:prstGeom prst="rect">
            <a:avLst/>
          </a:prstGeom>
          <a:noFill/>
          <a:ln>
            <a:noFill/>
          </a:ln>
        </p:spPr>
      </p:pic>
      <p:pic>
        <p:nvPicPr>
          <p:cNvPr id="2918" name="Google Shape;2918;p312" descr="Screen Shot 2016-02-02 at 5.42.03 PM.png"/>
          <p:cNvPicPr preferRelativeResize="0"/>
          <p:nvPr/>
        </p:nvPicPr>
        <p:blipFill rotWithShape="1">
          <a:blip r:embed="rId4"/>
          <a:srcRect/>
          <a:stretch>
            <a:fillRect/>
          </a:stretch>
        </p:blipFill>
        <p:spPr>
          <a:xfrm>
            <a:off x="307223" y="2159620"/>
            <a:ext cx="6153212" cy="3483594"/>
          </a:xfrm>
          <a:prstGeom prst="rect">
            <a:avLst/>
          </a:prstGeom>
          <a:noFill/>
          <a:ln>
            <a:noFill/>
          </a:ln>
        </p:spPr>
      </p:pic>
      <p:sp>
        <p:nvSpPr>
          <p:cNvPr id="2919" name="Google Shape;2919;p312"/>
          <p:cNvSpPr txBox="1"/>
          <p:nvPr/>
        </p:nvSpPr>
        <p:spPr>
          <a:xfrm>
            <a:off x="0" y="1247834"/>
            <a:ext cx="9144000" cy="5742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Times New Roman" panose="02020603050405020304"/>
                <a:ea typeface="Times New Roman" panose="02020603050405020304"/>
                <a:cs typeface="Times New Roman" panose="02020603050405020304"/>
                <a:sym typeface="Times New Roman" panose="02020603050405020304"/>
              </a:rPr>
              <a:t>圣经学习下载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3000"/>
                                  </p:stCondLst>
                                  <p:childTnLst>
                                    <p:anim calcmode="lin" valueType="num">
                                      <p:cBhvr additive="base">
                                        <p:cTn id="6" dur="2000"/>
                                        <p:tgtEl>
                                          <p:spTgt spid="2918"/>
                                        </p:tgtEl>
                                        <p:attrNameLst>
                                          <p:attrName>ppt_x</p:attrName>
                                        </p:attrNameLst>
                                      </p:cBhvr>
                                      <p:tavLst>
                                        <p:tav tm="0">
                                          <p:val>
                                            <p:strVal val="#ppt_x"/>
                                          </p:val>
                                        </p:tav>
                                        <p:tav tm="100000">
                                          <p:val>
                                            <p:strVal val="#ppt_x-1"/>
                                          </p:val>
                                        </p:tav>
                                      </p:tavLst>
                                    </p:anim>
                                    <p:set>
                                      <p:cBhvr>
                                        <p:cTn id="7" dur="1" fill="hold">
                                          <p:stCondLst>
                                            <p:cond delay="2000"/>
                                          </p:stCondLst>
                                        </p:cTn>
                                        <p:tgtEl>
                                          <p:spTgt spid="2918"/>
                                        </p:tgtEl>
                                        <p:attrNameLst>
                                          <p:attrName>style.visibility</p:attrName>
                                        </p:attrNameLst>
                                      </p:cBhvr>
                                      <p:to>
                                        <p:strVal val="hidden"/>
                                      </p:to>
                                    </p:set>
                                  </p:childTnLst>
                                </p:cTn>
                              </p:par>
                            </p:childTnLst>
                          </p:cTn>
                        </p:par>
                        <p:par>
                          <p:cTn id="8" fill="hold">
                            <p:stCondLst>
                              <p:cond delay="5000"/>
                            </p:stCondLst>
                            <p:childTnLst>
                              <p:par>
                                <p:cTn id="9" presetID="2" presetClass="entr" presetSubtype="2" fill="hold" nodeType="afterEffect">
                                  <p:stCondLst>
                                    <p:cond delay="3000"/>
                                  </p:stCondLst>
                                  <p:childTnLst>
                                    <p:set>
                                      <p:cBhvr>
                                        <p:cTn id="10" dur="1" fill="hold">
                                          <p:stCondLst>
                                            <p:cond delay="0"/>
                                          </p:stCondLst>
                                        </p:cTn>
                                        <p:tgtEl>
                                          <p:spTgt spid="2918"/>
                                        </p:tgtEl>
                                        <p:attrNameLst>
                                          <p:attrName>style.visibility</p:attrName>
                                        </p:attrNameLst>
                                      </p:cBhvr>
                                      <p:to>
                                        <p:strVal val="visible"/>
                                      </p:to>
                                    </p:set>
                                    <p:anim calcmode="lin" valueType="num">
                                      <p:cBhvr additive="base">
                                        <p:cTn id="11" dur="1000"/>
                                        <p:tgtEl>
                                          <p:spTgt spid="29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23"/>
        <p:cNvGrpSpPr/>
        <p:nvPr/>
      </p:nvGrpSpPr>
      <p:grpSpPr>
        <a:xfrm>
          <a:off x="0" y="0"/>
          <a:ext cx="0" cy="0"/>
          <a:chOff x="0" y="0"/>
          <a:chExt cx="0" cy="0"/>
        </a:xfrm>
      </p:grpSpPr>
      <p:sp>
        <p:nvSpPr>
          <p:cNvPr id="2924" name="Google Shape;2924;p313"/>
          <p:cNvSpPr txBox="1">
            <a:spLocks noGrp="1"/>
          </p:cNvSpPr>
          <p:nvPr>
            <p:ph type="title"/>
          </p:nvPr>
        </p:nvSpPr>
        <p:spPr>
          <a:xfrm>
            <a:off x="9144000" y="1417638"/>
            <a:ext cx="2678874" cy="2522151"/>
          </a:xfrm>
          <a:prstGeom prst="rect">
            <a:avLst/>
          </a:prstGeom>
          <a:noFill/>
          <a:ln>
            <a:noFill/>
          </a:ln>
        </p:spPr>
        <p:txBody>
          <a:bodyPr spcFirstLastPara="1" wrap="square" lIns="91425" tIns="45700" rIns="91425" bIns="45700" anchor="ctr" anchorCtr="1">
            <a:noAutofit/>
          </a:bodyPr>
          <a:lstStyle/>
          <a:p>
            <a:pPr marL="0" marR="0" lvl="0" indent="0" algn="r" rtl="0">
              <a:spcBef>
                <a:spcPts val="0"/>
              </a:spcBef>
              <a:spcAft>
                <a:spcPts val="0"/>
              </a:spcAft>
              <a:buNone/>
            </a:pPr>
            <a:r>
              <a:rPr lang="en-US" sz="4400" b="0" i="0" u="none" strike="noStrike" cap="none">
                <a:solidFill>
                  <a:schemeClr val="lt2"/>
                </a:solidFill>
                <a:latin typeface="Arial" panose="020B0604020202020204"/>
                <a:ea typeface="Arial" panose="020B0604020202020204"/>
                <a:cs typeface="Arial" panose="020B0604020202020204"/>
                <a:sym typeface="Arial" panose="020B0604020202020204"/>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78"/>
        <p:cNvGrpSpPr/>
        <p:nvPr/>
      </p:nvGrpSpPr>
      <p:grpSpPr>
        <a:xfrm>
          <a:off x="0" y="0"/>
          <a:ext cx="0" cy="0"/>
          <a:chOff x="0" y="0"/>
          <a:chExt cx="0" cy="0"/>
        </a:xfrm>
      </p:grpSpPr>
      <p:sp>
        <p:nvSpPr>
          <p:cNvPr id="2279" name="Google Shape;2279;p263"/>
          <p:cNvSpPr txBox="1"/>
          <p:nvPr/>
        </p:nvSpPr>
        <p:spPr>
          <a:xfrm>
            <a:off x="8201703" y="75923"/>
            <a:ext cx="887891" cy="481527"/>
          </a:xfrm>
          <a:prstGeom prst="rect">
            <a:avLst/>
          </a:prstGeom>
          <a:noFill/>
          <a:ln>
            <a:noFill/>
          </a:ln>
        </p:spPr>
        <p:txBody>
          <a:bodyPr spcFirstLastPara="1" wrap="square" lIns="90825" tIns="45400" rIns="90825" bIns="45400" anchor="t" anchorCtr="0">
            <a:noAutofit/>
          </a:bodyPr>
          <a:lstStyle/>
          <a:p>
            <a:pPr marL="0" marR="0" lvl="0" indent="0" algn="ctr" rtl="0">
              <a:spcBef>
                <a:spcPts val="0"/>
              </a:spcBef>
              <a:spcAft>
                <a:spcPts val="0"/>
              </a:spcAft>
              <a:buNone/>
            </a:pPr>
            <a:r>
              <a:rPr lang="en-US" sz="2500" b="1">
                <a:solidFill>
                  <a:srgbClr val="000000"/>
                </a:solidFill>
                <a:latin typeface="Arial" panose="020B0604020202020204"/>
                <a:ea typeface="Arial" panose="020B0604020202020204"/>
                <a:cs typeface="Arial" panose="020B0604020202020204"/>
                <a:sym typeface="Arial" panose="020B0604020202020204"/>
              </a:rPr>
              <a:t>161z</a:t>
            </a:r>
          </a:p>
        </p:txBody>
      </p:sp>
      <p:grpSp>
        <p:nvGrpSpPr>
          <p:cNvPr id="2280" name="Google Shape;2280;p263"/>
          <p:cNvGrpSpPr/>
          <p:nvPr/>
        </p:nvGrpSpPr>
        <p:grpSpPr>
          <a:xfrm>
            <a:off x="0" y="337025"/>
            <a:ext cx="9144000" cy="6667343"/>
            <a:chOff x="0" y="212"/>
            <a:chExt cx="5760" cy="4200"/>
          </a:xfrm>
        </p:grpSpPr>
        <p:sp>
          <p:nvSpPr>
            <p:cNvPr id="2281" name="Google Shape;2281;p263"/>
            <p:cNvSpPr/>
            <p:nvPr/>
          </p:nvSpPr>
          <p:spPr>
            <a:xfrm>
              <a:off x="0" y="432"/>
              <a:ext cx="5760" cy="3888"/>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130000" tIns="65000" rIns="130000" bIns="65000" anchor="ctr" anchorCtr="0">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282" name="Google Shape;2282;p263"/>
            <p:cNvGrpSpPr/>
            <p:nvPr/>
          </p:nvGrpSpPr>
          <p:grpSpPr>
            <a:xfrm>
              <a:off x="0" y="212"/>
              <a:ext cx="5760" cy="4200"/>
              <a:chOff x="0" y="212"/>
              <a:chExt cx="5760" cy="4200"/>
            </a:xfrm>
          </p:grpSpPr>
          <p:grpSp>
            <p:nvGrpSpPr>
              <p:cNvPr id="2283" name="Google Shape;2283;p263"/>
              <p:cNvGrpSpPr/>
              <p:nvPr/>
            </p:nvGrpSpPr>
            <p:grpSpPr>
              <a:xfrm>
                <a:off x="0" y="336"/>
                <a:ext cx="5760" cy="3936"/>
                <a:chOff x="0" y="480"/>
                <a:chExt cx="5760" cy="3648"/>
              </a:xfrm>
            </p:grpSpPr>
            <p:sp>
              <p:nvSpPr>
                <p:cNvPr id="2284" name="Google Shape;2284;p263"/>
                <p:cNvSpPr/>
                <p:nvPr/>
              </p:nvSpPr>
              <p:spPr>
                <a:xfrm>
                  <a:off x="46" y="480"/>
                  <a:ext cx="833" cy="3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a:t>
                  </a:r>
                </a:p>
                <a:p>
                  <a:pPr marL="0" marR="0" lvl="0" indent="0" algn="ctr" rtl="0">
                    <a:spcBef>
                      <a:spcPts val="0"/>
                    </a:spcBef>
                    <a:spcAft>
                      <a:spcPts val="0"/>
                    </a:spcAft>
                    <a:buNone/>
                  </a:pP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85" name="Google Shape;2285;p263"/>
                <p:cNvSpPr/>
                <p:nvPr/>
              </p:nvSpPr>
              <p:spPr>
                <a:xfrm>
                  <a:off x="864" y="480"/>
                  <a:ext cx="1200" cy="3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800" b="1">
                      <a:solidFill>
                        <a:srgbClr val="000000"/>
                      </a:solidFill>
                      <a:latin typeface="Arial Narrow" panose="020B0606020202030204"/>
                      <a:ea typeface="Arial Narrow" panose="020B0606020202030204"/>
                      <a:cs typeface="Arial Narrow" panose="020B0606020202030204"/>
                      <a:sym typeface="Arial Narrow" panose="020B0606020202030204"/>
                    </a:rPr>
                    <a:t>福音 / 使徒行传</a:t>
                  </a:r>
                </a:p>
              </p:txBody>
            </p:sp>
            <p:sp>
              <p:nvSpPr>
                <p:cNvPr id="2286" name="Google Shape;2286;p263"/>
                <p:cNvSpPr/>
                <p:nvPr/>
              </p:nvSpPr>
              <p:spPr>
                <a:xfrm>
                  <a:off x="2064" y="480"/>
                  <a:ext cx="3600" cy="3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800" b="1">
                      <a:solidFill>
                        <a:srgbClr val="000000"/>
                      </a:solidFill>
                      <a:latin typeface="Arial Narrow" panose="020B0606020202030204"/>
                      <a:ea typeface="Arial Narrow" panose="020B0606020202030204"/>
                      <a:cs typeface="Arial Narrow" panose="020B0606020202030204"/>
                      <a:sym typeface="Arial Narrow" panose="020B0606020202030204"/>
                    </a:rPr>
                    <a:t>林前12:13</a:t>
                  </a:r>
                </a:p>
              </p:txBody>
            </p:sp>
            <p:sp>
              <p:nvSpPr>
                <p:cNvPr id="2287" name="Google Shape;2287;p263"/>
                <p:cNvSpPr/>
                <p:nvPr/>
              </p:nvSpPr>
              <p:spPr>
                <a:xfrm>
                  <a:off x="46" y="1116"/>
                  <a:ext cx="878"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翻译: “</a:t>
                  </a: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baptizo en pneumati”</a:t>
                  </a: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(希腊文)</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如何翻译？</a:t>
                  </a:r>
                </a:p>
              </p:txBody>
            </p:sp>
            <p:sp>
              <p:nvSpPr>
                <p:cNvPr id="2288" name="Google Shape;2288;p263"/>
                <p:cNvSpPr/>
                <p:nvPr/>
              </p:nvSpPr>
              <p:spPr>
                <a:xfrm>
                  <a:off x="924" y="1116"/>
                  <a:ext cx="1140"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“用圣灵给你们施洗”</a:t>
                  </a:r>
                </a:p>
              </p:txBody>
            </p:sp>
            <p:sp>
              <p:nvSpPr>
                <p:cNvPr id="2289" name="Google Shape;2289;p263"/>
                <p:cNvSpPr/>
                <p:nvPr/>
              </p:nvSpPr>
              <p:spPr>
                <a:xfrm>
                  <a:off x="2064" y="1116"/>
                  <a:ext cx="1163"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“我们都在一位灵里</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受洗而成为一体”</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90" name="Google Shape;2290;p263"/>
                <p:cNvSpPr/>
                <p:nvPr/>
              </p:nvSpPr>
              <p:spPr>
                <a:xfrm>
                  <a:off x="3227" y="1116"/>
                  <a:ext cx="1163"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“我们都被一位灵</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受洗而进入一体”</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91" name="Google Shape;2291;p263"/>
                <p:cNvSpPr/>
                <p:nvPr/>
              </p:nvSpPr>
              <p:spPr>
                <a:xfrm>
                  <a:off x="4390" y="1116"/>
                  <a:ext cx="1312"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“我们都是以一位灵</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受洗而进入一体”</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92" name="Google Shape;2292;p263"/>
                <p:cNvSpPr/>
                <p:nvPr/>
              </p:nvSpPr>
              <p:spPr>
                <a:xfrm>
                  <a:off x="46" y="1494"/>
                  <a:ext cx="878"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媒介: 谁施洗？(“被…”)</a:t>
                  </a:r>
                </a:p>
              </p:txBody>
            </p:sp>
            <p:sp>
              <p:nvSpPr>
                <p:cNvPr id="2293" name="Google Shape;2293;p263"/>
                <p:cNvSpPr/>
                <p:nvPr/>
              </p:nvSpPr>
              <p:spPr>
                <a:xfrm>
                  <a:off x="924" y="1494"/>
                  <a:ext cx="1140"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基督</a:t>
                  </a:r>
                </a:p>
              </p:txBody>
            </p:sp>
            <p:sp>
              <p:nvSpPr>
                <p:cNvPr id="2294" name="Google Shape;2294;p263"/>
                <p:cNvSpPr/>
                <p:nvPr/>
              </p:nvSpPr>
              <p:spPr>
                <a:xfrm>
                  <a:off x="2064" y="1494"/>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p>
              </p:txBody>
            </p:sp>
            <p:sp>
              <p:nvSpPr>
                <p:cNvPr id="2295" name="Google Shape;2295;p263"/>
                <p:cNvSpPr/>
                <p:nvPr/>
              </p:nvSpPr>
              <p:spPr>
                <a:xfrm>
                  <a:off x="3227" y="1494"/>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圣灵  </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(在基督之下)</a:t>
                  </a:r>
                </a:p>
              </p:txBody>
            </p:sp>
            <p:sp>
              <p:nvSpPr>
                <p:cNvPr id="2296" name="Google Shape;2296;p263"/>
                <p:cNvSpPr/>
                <p:nvPr/>
              </p:nvSpPr>
              <p:spPr>
                <a:xfrm>
                  <a:off x="4390" y="1494"/>
                  <a:ext cx="1312"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(没提到)—但福音显示</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他是基督</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97" name="Google Shape;2297;p263"/>
                <p:cNvSpPr/>
                <p:nvPr/>
              </p:nvSpPr>
              <p:spPr>
                <a:xfrm>
                  <a:off x="46" y="1829"/>
                  <a:ext cx="878" cy="466"/>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器皿: 信徒被什么/</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谁施洗？</a:t>
                  </a:r>
                </a:p>
              </p:txBody>
            </p:sp>
            <p:sp>
              <p:nvSpPr>
                <p:cNvPr id="2298" name="Google Shape;2298;p263"/>
                <p:cNvSpPr/>
                <p:nvPr/>
              </p:nvSpPr>
              <p:spPr>
                <a:xfrm>
                  <a:off x="924" y="1829"/>
                  <a:ext cx="1140" cy="466"/>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圣灵 — 太3 提到每个人都被圣灵(11节, 信徒)或火施洗(12节，非信徒)</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299" name="Google Shape;2299;p263"/>
                <p:cNvSpPr/>
                <p:nvPr/>
              </p:nvSpPr>
              <p:spPr>
                <a:xfrm>
                  <a:off x="2064" y="1829"/>
                  <a:ext cx="1163" cy="466"/>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p>
              </p:txBody>
            </p:sp>
            <p:sp>
              <p:nvSpPr>
                <p:cNvPr id="2300" name="Google Shape;2300;p263"/>
                <p:cNvSpPr/>
                <p:nvPr/>
              </p:nvSpPr>
              <p:spPr>
                <a:xfrm>
                  <a:off x="3227" y="1829"/>
                  <a:ext cx="1163" cy="466"/>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01" name="Google Shape;2301;p263"/>
                <p:cNvSpPr/>
                <p:nvPr/>
              </p:nvSpPr>
              <p:spPr>
                <a:xfrm>
                  <a:off x="4390" y="1829"/>
                  <a:ext cx="1312" cy="466"/>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圣灵</a:t>
                  </a:r>
                </a:p>
              </p:txBody>
            </p:sp>
            <p:sp>
              <p:nvSpPr>
                <p:cNvPr id="2302" name="Google Shape;2302;p263"/>
                <p:cNvSpPr/>
                <p:nvPr/>
              </p:nvSpPr>
              <p:spPr>
                <a:xfrm>
                  <a:off x="46" y="2295"/>
                  <a:ext cx="878"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范围: </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洗礼有什么元素？</a:t>
                  </a:r>
                </a:p>
              </p:txBody>
            </p:sp>
            <p:sp>
              <p:nvSpPr>
                <p:cNvPr id="2303" name="Google Shape;2303;p263"/>
                <p:cNvSpPr/>
                <p:nvPr/>
              </p:nvSpPr>
              <p:spPr>
                <a:xfrm>
                  <a:off x="924" y="2295"/>
                  <a:ext cx="1140"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04" name="Google Shape;2304;p263"/>
                <p:cNvSpPr/>
                <p:nvPr/>
              </p:nvSpPr>
              <p:spPr>
                <a:xfrm>
                  <a:off x="2064" y="2295"/>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圣灵</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05" name="Google Shape;2305;p263"/>
                <p:cNvSpPr/>
                <p:nvPr/>
              </p:nvSpPr>
              <p:spPr>
                <a:xfrm>
                  <a:off x="3227" y="2295"/>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基督的身体</a:t>
                  </a:r>
                </a:p>
              </p:txBody>
            </p:sp>
            <p:sp>
              <p:nvSpPr>
                <p:cNvPr id="2306" name="Google Shape;2306;p263"/>
                <p:cNvSpPr/>
                <p:nvPr/>
              </p:nvSpPr>
              <p:spPr>
                <a:xfrm>
                  <a:off x="4390" y="2295"/>
                  <a:ext cx="1312"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基督的身体</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07" name="Google Shape;2307;p263"/>
                <p:cNvSpPr/>
                <p:nvPr/>
              </p:nvSpPr>
              <p:spPr>
                <a:xfrm>
                  <a:off x="46" y="2630"/>
                  <a:ext cx="878" cy="33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目标: </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洗礼的目的是？</a:t>
                  </a:r>
                </a:p>
              </p:txBody>
            </p:sp>
            <p:sp>
              <p:nvSpPr>
                <p:cNvPr id="2308" name="Google Shape;2308;p263"/>
                <p:cNvSpPr/>
                <p:nvPr/>
              </p:nvSpPr>
              <p:spPr>
                <a:xfrm>
                  <a:off x="924" y="2630"/>
                  <a:ext cx="1140" cy="33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09" name="Google Shape;2309;p263"/>
                <p:cNvSpPr/>
                <p:nvPr/>
              </p:nvSpPr>
              <p:spPr>
                <a:xfrm>
                  <a:off x="2064" y="2630"/>
                  <a:ext cx="1163" cy="33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基督的身体</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10" name="Google Shape;2310;p263"/>
                <p:cNvSpPr/>
                <p:nvPr/>
              </p:nvSpPr>
              <p:spPr>
                <a:xfrm>
                  <a:off x="3227" y="2630"/>
                  <a:ext cx="1163" cy="33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11" name="Google Shape;2311;p263"/>
                <p:cNvSpPr/>
                <p:nvPr/>
              </p:nvSpPr>
              <p:spPr>
                <a:xfrm>
                  <a:off x="4390" y="2630"/>
                  <a:ext cx="1312" cy="33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(没提到)</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12" name="Google Shape;2312;p263"/>
                <p:cNvSpPr/>
                <p:nvPr/>
              </p:nvSpPr>
              <p:spPr>
                <a:xfrm>
                  <a:off x="46" y="2964"/>
                  <a:ext cx="878"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a:t>
                  </a: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eis hen soma” </a:t>
                  </a:r>
                </a:p>
                <a:p>
                  <a:pPr marL="0" marR="0" lvl="0" indent="0" algn="ctr" rtl="0">
                    <a:spcBef>
                      <a:spcPts val="0"/>
                    </a:spcBef>
                    <a:spcAft>
                      <a:spcPts val="0"/>
                    </a:spcAft>
                    <a:buNone/>
                  </a:pP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(希腊文)</a:t>
                  </a: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如何翻译？</a:t>
                  </a:r>
                </a:p>
              </p:txBody>
            </p:sp>
            <p:sp>
              <p:nvSpPr>
                <p:cNvPr id="2313" name="Google Shape;2313;p263"/>
                <p:cNvSpPr/>
                <p:nvPr/>
              </p:nvSpPr>
              <p:spPr>
                <a:xfrm>
                  <a:off x="924" y="2964"/>
                  <a:ext cx="1140"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不适用</a:t>
                  </a:r>
                </a:p>
              </p:txBody>
            </p:sp>
            <p:sp>
              <p:nvSpPr>
                <p:cNvPr id="2314" name="Google Shape;2314;p263"/>
                <p:cNvSpPr/>
                <p:nvPr/>
              </p:nvSpPr>
              <p:spPr>
                <a:xfrm>
                  <a:off x="2064" y="2964"/>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“而成为一体</a:t>
                  </a: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(目标及终点)</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15" name="Google Shape;2315;p263"/>
                <p:cNvSpPr/>
                <p:nvPr/>
              </p:nvSpPr>
              <p:spPr>
                <a:xfrm>
                  <a:off x="3227" y="2964"/>
                  <a:ext cx="1163"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“进入一体</a:t>
                  </a: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(范围)</a:t>
                  </a:r>
                </a:p>
              </p:txBody>
            </p:sp>
            <p:sp>
              <p:nvSpPr>
                <p:cNvPr id="2316" name="Google Shape;2316;p263"/>
                <p:cNvSpPr/>
                <p:nvPr/>
              </p:nvSpPr>
              <p:spPr>
                <a:xfrm>
                  <a:off x="4390" y="2964"/>
                  <a:ext cx="1312" cy="335"/>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i="1">
                      <a:solidFill>
                        <a:srgbClr val="000000"/>
                      </a:solidFill>
                      <a:latin typeface="Arial Narrow" panose="020B0606020202030204"/>
                      <a:ea typeface="Arial Narrow" panose="020B0606020202030204"/>
                      <a:cs typeface="Arial Narrow" panose="020B0606020202030204"/>
                      <a:sym typeface="Arial Narrow" panose="020B0606020202030204"/>
                    </a:rPr>
                    <a:t>“进入一体</a:t>
                  </a: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(范围)—同样在 </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罗马书6:3-4; 加拉太书3:26-27</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17" name="Google Shape;2317;p263"/>
                <p:cNvSpPr/>
                <p:nvPr/>
              </p:nvSpPr>
              <p:spPr>
                <a:xfrm>
                  <a:off x="46" y="3299"/>
                  <a:ext cx="878"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福音/使徒行传与</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林前12:13的关连</a:t>
                  </a:r>
                </a:p>
              </p:txBody>
            </p:sp>
            <p:sp>
              <p:nvSpPr>
                <p:cNvPr id="2318" name="Google Shape;2318;p263"/>
                <p:cNvSpPr/>
                <p:nvPr/>
              </p:nvSpPr>
              <p:spPr>
                <a:xfrm>
                  <a:off x="924" y="3299"/>
                  <a:ext cx="1140"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a:t>
                  </a:r>
                </a:p>
              </p:txBody>
            </p:sp>
            <p:sp>
              <p:nvSpPr>
                <p:cNvPr id="2319" name="Google Shape;2319;p263"/>
                <p:cNvSpPr/>
                <p:nvPr/>
              </p:nvSpPr>
              <p:spPr>
                <a:xfrm>
                  <a:off x="2064" y="3299"/>
                  <a:ext cx="1163"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不合理</a:t>
                  </a:r>
                </a:p>
              </p:txBody>
            </p:sp>
            <p:sp>
              <p:nvSpPr>
                <p:cNvPr id="2320" name="Google Shape;2320;p263"/>
                <p:cNvSpPr/>
                <p:nvPr/>
              </p:nvSpPr>
              <p:spPr>
                <a:xfrm>
                  <a:off x="3227" y="3299"/>
                  <a:ext cx="1163"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比较合理</a:t>
                  </a:r>
                </a:p>
              </p:txBody>
            </p:sp>
            <p:sp>
              <p:nvSpPr>
                <p:cNvPr id="2321" name="Google Shape;2321;p263"/>
                <p:cNvSpPr/>
                <p:nvPr/>
              </p:nvSpPr>
              <p:spPr>
                <a:xfrm>
                  <a:off x="4390" y="3299"/>
                  <a:ext cx="1312" cy="378"/>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非常合理</a:t>
                  </a:r>
                </a:p>
              </p:txBody>
            </p:sp>
            <p:grpSp>
              <p:nvGrpSpPr>
                <p:cNvPr id="2322" name="Google Shape;2322;p263"/>
                <p:cNvGrpSpPr/>
                <p:nvPr/>
              </p:nvGrpSpPr>
              <p:grpSpPr>
                <a:xfrm>
                  <a:off x="10" y="768"/>
                  <a:ext cx="902" cy="348"/>
                  <a:chOff x="0" y="509"/>
                  <a:chExt cx="672" cy="747"/>
                </a:xfrm>
              </p:grpSpPr>
              <p:sp>
                <p:nvSpPr>
                  <p:cNvPr id="2323" name="Google Shape;2323;p263"/>
                  <p:cNvSpPr/>
                  <p:nvPr/>
                </p:nvSpPr>
                <p:spPr>
                  <a:xfrm>
                    <a:off x="32" y="509"/>
                    <a:ext cx="608" cy="747"/>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a:t>
                    </a:r>
                  </a:p>
                  <a:p>
                    <a:pPr marL="0" marR="0" lvl="0" indent="0" algn="ctr" rtl="0">
                      <a:spcBef>
                        <a:spcPts val="0"/>
                      </a:spcBef>
                      <a:spcAft>
                        <a:spcPts val="0"/>
                      </a:spcAft>
                      <a:buNone/>
                    </a:pP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24" name="Google Shape;2324;p263"/>
                  <p:cNvSpPr/>
                  <p:nvPr/>
                </p:nvSpPr>
                <p:spPr>
                  <a:xfrm>
                    <a:off x="0" y="515"/>
                    <a:ext cx="672" cy="73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25" name="Google Shape;2325;p263"/>
                <p:cNvGrpSpPr/>
                <p:nvPr/>
              </p:nvGrpSpPr>
              <p:grpSpPr>
                <a:xfrm>
                  <a:off x="912" y="768"/>
                  <a:ext cx="1200" cy="348"/>
                  <a:chOff x="672" y="509"/>
                  <a:chExt cx="854" cy="747"/>
                </a:xfrm>
              </p:grpSpPr>
              <p:sp>
                <p:nvSpPr>
                  <p:cNvPr id="2326" name="Google Shape;2326;p263"/>
                  <p:cNvSpPr/>
                  <p:nvPr/>
                </p:nvSpPr>
                <p:spPr>
                  <a:xfrm>
                    <a:off x="704" y="509"/>
                    <a:ext cx="790" cy="747"/>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 太3:11; 可1:8; 路3:16; 约1:33; 徒1:5; 2:33; 11:16</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27" name="Google Shape;2327;p263"/>
                  <p:cNvSpPr/>
                  <p:nvPr/>
                </p:nvSpPr>
                <p:spPr>
                  <a:xfrm>
                    <a:off x="672" y="515"/>
                    <a:ext cx="854" cy="73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28" name="Google Shape;2328;p263"/>
                <p:cNvGrpSpPr/>
                <p:nvPr/>
              </p:nvGrpSpPr>
              <p:grpSpPr>
                <a:xfrm>
                  <a:off x="2064" y="768"/>
                  <a:ext cx="1200" cy="348"/>
                  <a:chOff x="1526" y="509"/>
                  <a:chExt cx="870" cy="747"/>
                </a:xfrm>
              </p:grpSpPr>
              <p:sp>
                <p:nvSpPr>
                  <p:cNvPr id="2329" name="Google Shape;2329;p263"/>
                  <p:cNvSpPr/>
                  <p:nvPr/>
                </p:nvSpPr>
                <p:spPr>
                  <a:xfrm>
                    <a:off x="1558" y="509"/>
                    <a:ext cx="806" cy="747"/>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看法 A </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五旬节派的翻译</a:t>
                    </a:r>
                  </a:p>
                </p:txBody>
              </p:sp>
              <p:sp>
                <p:nvSpPr>
                  <p:cNvPr id="2330" name="Google Shape;2330;p263"/>
                  <p:cNvSpPr/>
                  <p:nvPr/>
                </p:nvSpPr>
                <p:spPr>
                  <a:xfrm>
                    <a:off x="1526" y="515"/>
                    <a:ext cx="870" cy="73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31" name="Google Shape;2331;p263"/>
                <p:cNvGrpSpPr/>
                <p:nvPr/>
              </p:nvGrpSpPr>
              <p:grpSpPr>
                <a:xfrm>
                  <a:off x="3216" y="768"/>
                  <a:ext cx="1241" cy="348"/>
                  <a:chOff x="2396" y="509"/>
                  <a:chExt cx="900" cy="747"/>
                </a:xfrm>
              </p:grpSpPr>
              <p:sp>
                <p:nvSpPr>
                  <p:cNvPr id="2332" name="Google Shape;2332;p263"/>
                  <p:cNvSpPr/>
                  <p:nvPr/>
                </p:nvSpPr>
                <p:spPr>
                  <a:xfrm>
                    <a:off x="2428" y="509"/>
                    <a:ext cx="806" cy="747"/>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看法 B </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全面圣经翻译， </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非五旬节派的看法</a:t>
                    </a:r>
                  </a:p>
                </p:txBody>
              </p:sp>
              <p:sp>
                <p:nvSpPr>
                  <p:cNvPr id="2333" name="Google Shape;2333;p263"/>
                  <p:cNvSpPr/>
                  <p:nvPr/>
                </p:nvSpPr>
                <p:spPr>
                  <a:xfrm>
                    <a:off x="2396" y="515"/>
                    <a:ext cx="900" cy="6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34" name="Google Shape;2334;p263"/>
                <p:cNvGrpSpPr/>
                <p:nvPr/>
              </p:nvGrpSpPr>
              <p:grpSpPr>
                <a:xfrm>
                  <a:off x="4368" y="768"/>
                  <a:ext cx="1333" cy="348"/>
                  <a:chOff x="3266" y="509"/>
                  <a:chExt cx="973" cy="747"/>
                </a:xfrm>
              </p:grpSpPr>
              <p:sp>
                <p:nvSpPr>
                  <p:cNvPr id="2335" name="Google Shape;2335;p263"/>
                  <p:cNvSpPr/>
                  <p:nvPr/>
                </p:nvSpPr>
                <p:spPr>
                  <a:xfrm>
                    <a:off x="3298" y="509"/>
                    <a:ext cx="909" cy="747"/>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看法 C</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另一个非五旬节派的看法</a:t>
                    </a:r>
                  </a:p>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—我的看法</a:t>
                    </a:r>
                  </a:p>
                </p:txBody>
              </p:sp>
              <p:sp>
                <p:nvSpPr>
                  <p:cNvPr id="2336" name="Google Shape;2336;p263"/>
                  <p:cNvSpPr/>
                  <p:nvPr/>
                </p:nvSpPr>
                <p:spPr>
                  <a:xfrm>
                    <a:off x="3266" y="515"/>
                    <a:ext cx="973" cy="73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37" name="Google Shape;2337;p263"/>
                <p:cNvGrpSpPr/>
                <p:nvPr/>
              </p:nvGrpSpPr>
              <p:grpSpPr>
                <a:xfrm>
                  <a:off x="0" y="3673"/>
                  <a:ext cx="960" cy="455"/>
                  <a:chOff x="0" y="6306"/>
                  <a:chExt cx="672" cy="897"/>
                </a:xfrm>
              </p:grpSpPr>
              <p:sp>
                <p:nvSpPr>
                  <p:cNvPr id="2338" name="Google Shape;2338;p263"/>
                  <p:cNvSpPr/>
                  <p:nvPr/>
                </p:nvSpPr>
                <p:spPr>
                  <a:xfrm>
                    <a:off x="32" y="6313"/>
                    <a:ext cx="608" cy="89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神学结论</a:t>
                    </a:r>
                  </a:p>
                </p:txBody>
              </p:sp>
              <p:sp>
                <p:nvSpPr>
                  <p:cNvPr id="2339" name="Google Shape;2339;p263"/>
                  <p:cNvSpPr/>
                  <p:nvPr/>
                </p:nvSpPr>
                <p:spPr>
                  <a:xfrm>
                    <a:off x="0" y="6306"/>
                    <a:ext cx="672" cy="89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40" name="Google Shape;2340;p263"/>
                <p:cNvGrpSpPr/>
                <p:nvPr/>
              </p:nvGrpSpPr>
              <p:grpSpPr>
                <a:xfrm>
                  <a:off x="970" y="3673"/>
                  <a:ext cx="1142" cy="455"/>
                  <a:chOff x="672" y="6306"/>
                  <a:chExt cx="854" cy="897"/>
                </a:xfrm>
              </p:grpSpPr>
              <p:sp>
                <p:nvSpPr>
                  <p:cNvPr id="2341" name="Google Shape;2341;p263"/>
                  <p:cNvSpPr/>
                  <p:nvPr/>
                </p:nvSpPr>
                <p:spPr>
                  <a:xfrm>
                    <a:off x="704" y="6313"/>
                    <a:ext cx="790" cy="89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300" b="1">
                        <a:solidFill>
                          <a:srgbClr val="000000"/>
                        </a:solidFill>
                        <a:latin typeface="Arial Narrow" panose="020B0606020202030204"/>
                        <a:ea typeface="Arial Narrow" panose="020B0606020202030204"/>
                        <a:cs typeface="Arial Narrow" panose="020B0606020202030204"/>
                        <a:sym typeface="Arial Narrow" panose="020B0606020202030204"/>
                      </a:rPr>
                      <a:t>不适用</a:t>
                    </a:r>
                    <a:endParaRPr sz="1300" b="1">
                      <a:solidFill>
                        <a:srgbClr val="000000"/>
                      </a:solidFill>
                      <a:latin typeface="Arial Narrow" panose="020B0606020202030204"/>
                      <a:ea typeface="Arial Narrow" panose="020B0606020202030204"/>
                      <a:cs typeface="Arial Narrow" panose="020B0606020202030204"/>
                      <a:sym typeface="Arial Narrow" panose="020B0606020202030204"/>
                    </a:endParaRPr>
                  </a:p>
                </p:txBody>
              </p:sp>
              <p:sp>
                <p:nvSpPr>
                  <p:cNvPr id="2342" name="Google Shape;2342;p263"/>
                  <p:cNvSpPr/>
                  <p:nvPr/>
                </p:nvSpPr>
                <p:spPr>
                  <a:xfrm>
                    <a:off x="672" y="6306"/>
                    <a:ext cx="854" cy="89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43" name="Google Shape;2343;p263"/>
                <p:cNvGrpSpPr/>
                <p:nvPr/>
              </p:nvGrpSpPr>
              <p:grpSpPr>
                <a:xfrm>
                  <a:off x="2064" y="3673"/>
                  <a:ext cx="1200" cy="455"/>
                  <a:chOff x="1526" y="6306"/>
                  <a:chExt cx="870" cy="897"/>
                </a:xfrm>
              </p:grpSpPr>
              <p:sp>
                <p:nvSpPr>
                  <p:cNvPr id="2344" name="Google Shape;2344;p263"/>
                  <p:cNvSpPr/>
                  <p:nvPr/>
                </p:nvSpPr>
                <p:spPr>
                  <a:xfrm>
                    <a:off x="1558" y="6313"/>
                    <a:ext cx="806" cy="89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不是每个基督徒都有圣灵的施洗(我们应该寻找它)</a:t>
                    </a: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洗礼及充满都是同样的经验</a:t>
                    </a:r>
                  </a:p>
                </p:txBody>
              </p:sp>
              <p:sp>
                <p:nvSpPr>
                  <p:cNvPr id="2345" name="Google Shape;2345;p263"/>
                  <p:cNvSpPr/>
                  <p:nvPr/>
                </p:nvSpPr>
                <p:spPr>
                  <a:xfrm>
                    <a:off x="1526" y="6306"/>
                    <a:ext cx="870" cy="89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46" name="Google Shape;2346;p263"/>
                <p:cNvGrpSpPr/>
                <p:nvPr/>
              </p:nvGrpSpPr>
              <p:grpSpPr>
                <a:xfrm>
                  <a:off x="3216" y="3673"/>
                  <a:ext cx="1248" cy="455"/>
                  <a:chOff x="2396" y="6306"/>
                  <a:chExt cx="870" cy="897"/>
                </a:xfrm>
              </p:grpSpPr>
              <p:sp>
                <p:nvSpPr>
                  <p:cNvPr id="2347" name="Google Shape;2347;p263"/>
                  <p:cNvSpPr/>
                  <p:nvPr/>
                </p:nvSpPr>
                <p:spPr>
                  <a:xfrm>
                    <a:off x="2428" y="6313"/>
                    <a:ext cx="806" cy="89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每个基督徒已经有圣灵的施洗</a:t>
                    </a:r>
                  </a:p>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(我们不该寻找它)</a:t>
                    </a: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洗礼及充满是不同的经验</a:t>
                    </a:r>
                  </a:p>
                </p:txBody>
              </p:sp>
              <p:sp>
                <p:nvSpPr>
                  <p:cNvPr id="2348" name="Google Shape;2348;p263"/>
                  <p:cNvSpPr/>
                  <p:nvPr/>
                </p:nvSpPr>
                <p:spPr>
                  <a:xfrm>
                    <a:off x="2396" y="6306"/>
                    <a:ext cx="870" cy="89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49" name="Google Shape;2349;p263"/>
                <p:cNvGrpSpPr/>
                <p:nvPr/>
              </p:nvGrpSpPr>
              <p:grpSpPr>
                <a:xfrm>
                  <a:off x="4416" y="3673"/>
                  <a:ext cx="1344" cy="455"/>
                  <a:chOff x="3266" y="6306"/>
                  <a:chExt cx="973" cy="897"/>
                </a:xfrm>
              </p:grpSpPr>
              <p:sp>
                <p:nvSpPr>
                  <p:cNvPr id="2350" name="Google Shape;2350;p263"/>
                  <p:cNvSpPr/>
                  <p:nvPr/>
                </p:nvSpPr>
                <p:spPr>
                  <a:xfrm>
                    <a:off x="3298" y="6313"/>
                    <a:ext cx="909" cy="89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每个基督徒已经有圣灵的施洗</a:t>
                    </a:r>
                  </a:p>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(我们不该寻找它)</a:t>
                    </a: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endParaRPr sz="1100" b="1">
                      <a:solidFill>
                        <a:srgbClr val="000000"/>
                      </a:solidFill>
                      <a:latin typeface="Arial Narrow" panose="020B0606020202030204"/>
                      <a:ea typeface="Arial Narrow" panose="020B0606020202030204"/>
                      <a:cs typeface="Arial Narrow" panose="020B0606020202030204"/>
                      <a:sym typeface="Arial Narrow" panose="020B0606020202030204"/>
                    </a:endParaRPr>
                  </a:p>
                  <a:p>
                    <a:pPr marL="0" marR="0" lvl="0" indent="0" algn="ctr" rtl="0">
                      <a:spcBef>
                        <a:spcPts val="0"/>
                      </a:spcBef>
                      <a:spcAft>
                        <a:spcPts val="0"/>
                      </a:spcAft>
                      <a:buNone/>
                    </a:pPr>
                    <a:r>
                      <a:rPr lang="en-US" sz="1100" b="1">
                        <a:solidFill>
                          <a:srgbClr val="000000"/>
                        </a:solidFill>
                        <a:latin typeface="Arial Narrow" panose="020B0606020202030204"/>
                        <a:ea typeface="Arial Narrow" panose="020B0606020202030204"/>
                        <a:cs typeface="Arial Narrow" panose="020B0606020202030204"/>
                        <a:sym typeface="Arial Narrow" panose="020B0606020202030204"/>
                      </a:rPr>
                      <a:t> 洗礼及充满是不同的经验</a:t>
                    </a:r>
                  </a:p>
                </p:txBody>
              </p:sp>
              <p:sp>
                <p:nvSpPr>
                  <p:cNvPr id="2351" name="Google Shape;2351;p263"/>
                  <p:cNvSpPr/>
                  <p:nvPr/>
                </p:nvSpPr>
                <p:spPr>
                  <a:xfrm>
                    <a:off x="3266" y="6306"/>
                    <a:ext cx="973" cy="894"/>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352" name="Google Shape;2352;p263"/>
              <p:cNvSpPr/>
              <p:nvPr/>
            </p:nvSpPr>
            <p:spPr>
              <a:xfrm>
                <a:off x="48" y="212"/>
                <a:ext cx="5700" cy="4200"/>
              </a:xfrm>
              <a:prstGeom prst="rect">
                <a:avLst/>
              </a:prstGeom>
              <a:noFill/>
              <a:ln w="9525" cap="flat" cmpd="sng">
                <a:solidFill>
                  <a:srgbClr val="000000"/>
                </a:solidFill>
                <a:prstDash val="solid"/>
                <a:miter lim="800000"/>
                <a:headEnd type="none" w="sm" len="sm"/>
                <a:tailEnd type="none" w="sm" len="sm"/>
              </a:ln>
            </p:spPr>
            <p:txBody>
              <a:bodyPr spcFirstLastPara="1" wrap="square" lIns="130000" tIns="65000" rIns="130000" bIns="65000" anchor="ctr" anchorCtr="0">
                <a:noAutofit/>
              </a:bodyPr>
              <a:lstStyle/>
              <a:p>
                <a:pPr marL="0" marR="0" lvl="0" indent="0" algn="l" rtl="0">
                  <a:spcBef>
                    <a:spcPts val="0"/>
                  </a:spcBef>
                  <a:spcAft>
                    <a:spcPts val="0"/>
                  </a:spcAft>
                  <a:buNone/>
                </a:pPr>
                <a:endParaRPr sz="2500" b="1">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353" name="Google Shape;2353;p263"/>
              <p:cNvCxnSpPr/>
              <p:nvPr/>
            </p:nvCxnSpPr>
            <p:spPr>
              <a:xfrm>
                <a:off x="69" y="1008"/>
                <a:ext cx="5643" cy="0"/>
              </a:xfrm>
              <a:prstGeom prst="straightConnector1">
                <a:avLst/>
              </a:prstGeom>
              <a:noFill/>
              <a:ln w="9525" cap="flat" cmpd="sng">
                <a:solidFill>
                  <a:srgbClr val="000000"/>
                </a:solidFill>
                <a:prstDash val="solid"/>
                <a:round/>
                <a:headEnd type="none" w="med" len="med"/>
                <a:tailEnd type="none" w="med" len="med"/>
              </a:ln>
            </p:spPr>
          </p:cxnSp>
          <p:cxnSp>
            <p:nvCxnSpPr>
              <p:cNvPr id="2354" name="Google Shape;2354;p263"/>
              <p:cNvCxnSpPr/>
              <p:nvPr/>
            </p:nvCxnSpPr>
            <p:spPr>
              <a:xfrm>
                <a:off x="999" y="384"/>
                <a:ext cx="0" cy="3900"/>
              </a:xfrm>
              <a:prstGeom prst="straightConnector1">
                <a:avLst/>
              </a:prstGeom>
              <a:noFill/>
              <a:ln w="9525" cap="flat" cmpd="sng">
                <a:solidFill>
                  <a:srgbClr val="000000"/>
                </a:solidFill>
                <a:prstDash val="solid"/>
                <a:round/>
                <a:headEnd type="none" w="med" len="med"/>
                <a:tailEnd type="none" w="med" len="med"/>
              </a:ln>
            </p:spPr>
          </p:cxnSp>
          <p:cxnSp>
            <p:nvCxnSpPr>
              <p:cNvPr id="2355" name="Google Shape;2355;p263"/>
              <p:cNvCxnSpPr/>
              <p:nvPr/>
            </p:nvCxnSpPr>
            <p:spPr>
              <a:xfrm>
                <a:off x="2064" y="414"/>
                <a:ext cx="0" cy="3857"/>
              </a:xfrm>
              <a:prstGeom prst="straightConnector1">
                <a:avLst/>
              </a:prstGeom>
              <a:noFill/>
              <a:ln w="9525" cap="flat" cmpd="sng">
                <a:solidFill>
                  <a:srgbClr val="000000"/>
                </a:solidFill>
                <a:prstDash val="solid"/>
                <a:round/>
                <a:headEnd type="none" w="med" len="med"/>
                <a:tailEnd type="none" w="med" len="med"/>
              </a:ln>
            </p:spPr>
          </p:cxnSp>
        </p:grpSp>
      </p:grpSp>
      <p:sp>
        <p:nvSpPr>
          <p:cNvPr id="2356" name="Google Shape;2356;p263"/>
          <p:cNvSpPr txBox="1">
            <a:spLocks noGrp="1"/>
          </p:cNvSpPr>
          <p:nvPr>
            <p:ph type="title" idx="4294967295"/>
          </p:nvPr>
        </p:nvSpPr>
        <p:spPr>
          <a:xfrm>
            <a:off x="428403" y="32588"/>
            <a:ext cx="7773300" cy="568200"/>
          </a:xfrm>
          <a:prstGeom prst="rect">
            <a:avLst/>
          </a:prstGeom>
          <a:gradFill>
            <a:gsLst>
              <a:gs pos="0">
                <a:schemeClr val="hlink"/>
              </a:gs>
              <a:gs pos="50000">
                <a:srgbClr val="471800"/>
              </a:gs>
              <a:gs pos="100000">
                <a:schemeClr val="hlink"/>
              </a:gs>
            </a:gsLst>
            <a:lin ang="5400000" scaled="0"/>
          </a:gradFill>
          <a:ln>
            <a:noFill/>
          </a:ln>
        </p:spPr>
        <p:txBody>
          <a:bodyPr spcFirstLastPara="1" wrap="square" lIns="90825" tIns="45400" rIns="90825" bIns="45400" anchor="t" anchorCtr="0">
            <a:noAutofit/>
          </a:bodyPr>
          <a:lstStyle/>
          <a:p>
            <a:pPr marL="0" marR="0" lvl="0" indent="0" algn="ctr" rtl="0">
              <a:spcBef>
                <a:spcPts val="0"/>
              </a:spcBef>
              <a:spcAft>
                <a:spcPts val="0"/>
              </a:spcAft>
              <a:buNone/>
            </a:pPr>
            <a:r>
              <a:rPr lang="en-US" sz="3100" b="1" i="0" u="none" strike="noStrike" cap="none">
                <a:solidFill>
                  <a:srgbClr val="FFFFFF"/>
                </a:solidFill>
                <a:latin typeface="Arial" panose="020B0604020202020204"/>
                <a:ea typeface="Arial" panose="020B0604020202020204"/>
                <a:cs typeface="Arial" panose="020B0604020202020204"/>
                <a:sym typeface="Arial" panose="020B0604020202020204"/>
              </a:rPr>
              <a:t>圣灵洗礼的看法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80"/>
                                        </p:tgtEl>
                                        <p:attrNameLst>
                                          <p:attrName>style.visibility</p:attrName>
                                        </p:attrNameLst>
                                      </p:cBhvr>
                                      <p:to>
                                        <p:strVal val="visible"/>
                                      </p:to>
                                    </p:set>
                                    <p:anim calcmode="lin" valueType="num">
                                      <p:cBhvr additive="base">
                                        <p:cTn id="7" dur="500"/>
                                        <p:tgtEl>
                                          <p:spTgt spid="2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61"/>
        <p:cNvGrpSpPr/>
        <p:nvPr/>
      </p:nvGrpSpPr>
      <p:grpSpPr>
        <a:xfrm>
          <a:off x="0" y="0"/>
          <a:ext cx="0" cy="0"/>
          <a:chOff x="0" y="0"/>
          <a:chExt cx="0" cy="0"/>
        </a:xfrm>
      </p:grpSpPr>
      <p:sp>
        <p:nvSpPr>
          <p:cNvPr id="2362" name="Google Shape;2362;p264"/>
          <p:cNvSpPr/>
          <p:nvPr/>
        </p:nvSpPr>
        <p:spPr>
          <a:xfrm>
            <a:off x="3429000" y="685800"/>
            <a:ext cx="5715000" cy="5562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250" tIns="45625" rIns="91250" bIns="45625" anchor="ctr" anchorCtr="0">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63" name="Google Shape;2363;p264"/>
          <p:cNvSpPr/>
          <p:nvPr/>
        </p:nvSpPr>
        <p:spPr>
          <a:xfrm>
            <a:off x="1524000" y="685800"/>
            <a:ext cx="1905000" cy="556260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250" tIns="45625" rIns="91250" bIns="45625" anchor="ctr" anchorCtr="0">
            <a:noAutofit/>
          </a:bodyPr>
          <a:lstStyle/>
          <a:p>
            <a:pPr marL="0" marR="0" lvl="0" indent="0" algn="ctr"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64" name="Google Shape;2364;p264"/>
          <p:cNvSpPr/>
          <p:nvPr/>
        </p:nvSpPr>
        <p:spPr>
          <a:xfrm>
            <a:off x="1524000" y="1295402"/>
            <a:ext cx="1841500"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“与圣灵”</a:t>
            </a:r>
          </a:p>
        </p:txBody>
      </p:sp>
      <p:cxnSp>
        <p:nvCxnSpPr>
          <p:cNvPr id="2365" name="Google Shape;2365;p264"/>
          <p:cNvCxnSpPr/>
          <p:nvPr/>
        </p:nvCxnSpPr>
        <p:spPr>
          <a:xfrm>
            <a:off x="4333875" y="3541715"/>
            <a:ext cx="0" cy="668337"/>
          </a:xfrm>
          <a:prstGeom prst="straightConnector1">
            <a:avLst/>
          </a:prstGeom>
          <a:noFill/>
          <a:ln w="25400" cap="flat" cmpd="sng">
            <a:solidFill>
              <a:srgbClr val="0000FF"/>
            </a:solidFill>
            <a:prstDash val="solid"/>
            <a:round/>
            <a:headEnd type="none" w="sm" len="sm"/>
            <a:tailEnd type="triangle" w="med" len="med"/>
          </a:ln>
        </p:spPr>
      </p:cxnSp>
      <p:cxnSp>
        <p:nvCxnSpPr>
          <p:cNvPr id="2366" name="Google Shape;2366;p264"/>
          <p:cNvCxnSpPr/>
          <p:nvPr/>
        </p:nvCxnSpPr>
        <p:spPr>
          <a:xfrm>
            <a:off x="6184900" y="3541715"/>
            <a:ext cx="0" cy="668337"/>
          </a:xfrm>
          <a:prstGeom prst="straightConnector1">
            <a:avLst/>
          </a:prstGeom>
          <a:noFill/>
          <a:ln w="25400" cap="flat" cmpd="sng">
            <a:solidFill>
              <a:srgbClr val="0000FF"/>
            </a:solidFill>
            <a:prstDash val="solid"/>
            <a:round/>
            <a:headEnd type="none" w="sm" len="sm"/>
            <a:tailEnd type="triangle" w="med" len="med"/>
          </a:ln>
        </p:spPr>
      </p:cxnSp>
      <p:sp>
        <p:nvSpPr>
          <p:cNvPr id="2367" name="Google Shape;2367;p264"/>
          <p:cNvSpPr/>
          <p:nvPr/>
        </p:nvSpPr>
        <p:spPr>
          <a:xfrm>
            <a:off x="1676400" y="3903663"/>
            <a:ext cx="1612900" cy="1220787"/>
          </a:xfrm>
          <a:prstGeom prst="ellipse">
            <a:avLst/>
          </a:prstGeom>
          <a:noFill/>
          <a:ln w="25400" cap="flat" cmpd="sng">
            <a:solidFill>
              <a:srgbClr val="0000FF"/>
            </a:solidFill>
            <a:prstDash val="solid"/>
            <a:round/>
            <a:headEnd type="none" w="sm" len="sm"/>
            <a:tailEnd type="none" w="sm" len="sm"/>
          </a:ln>
        </p:spPr>
        <p:txBody>
          <a:bodyPr spcFirstLastPara="1" wrap="square" lIns="0" tIns="0" rIns="0" bIns="45625" anchor="ctr" anchorCtr="1">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68" name="Google Shape;2368;p264"/>
          <p:cNvSpPr/>
          <p:nvPr/>
        </p:nvSpPr>
        <p:spPr>
          <a:xfrm>
            <a:off x="1987586" y="4291013"/>
            <a:ext cx="1063625"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身体?</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69" name="Google Shape;2369;p264"/>
          <p:cNvSpPr/>
          <p:nvPr/>
        </p:nvSpPr>
        <p:spPr>
          <a:xfrm>
            <a:off x="1768511" y="3070225"/>
            <a:ext cx="1484313"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圣灵</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70" name="Google Shape;2370;p264"/>
          <p:cNvSpPr/>
          <p:nvPr/>
        </p:nvSpPr>
        <p:spPr>
          <a:xfrm>
            <a:off x="1768511" y="2100264"/>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基督</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71" name="Google Shape;2371;p264"/>
          <p:cNvSpPr/>
          <p:nvPr/>
        </p:nvSpPr>
        <p:spPr>
          <a:xfrm>
            <a:off x="1768511" y="5678489"/>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72" name="Google Shape;2372;p264"/>
          <p:cNvSpPr/>
          <p:nvPr/>
        </p:nvSpPr>
        <p:spPr>
          <a:xfrm>
            <a:off x="19050" y="4291013"/>
            <a:ext cx="13192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i="1">
                <a:solidFill>
                  <a:srgbClr val="000000"/>
                </a:solidFill>
                <a:latin typeface="Arial" panose="020B0604020202020204"/>
                <a:ea typeface="Arial" panose="020B0604020202020204"/>
                <a:cs typeface="Arial" panose="020B0604020202020204"/>
                <a:sym typeface="Arial" panose="020B0604020202020204"/>
              </a:rPr>
              <a:t>范围: </a:t>
            </a:r>
            <a:r>
              <a:rPr lang="en-US" sz="2000" b="1">
                <a:solidFill>
                  <a:srgbClr val="000000"/>
                </a:solidFill>
                <a:latin typeface="Arial" panose="020B0604020202020204"/>
                <a:ea typeface="Arial" panose="020B0604020202020204"/>
                <a:cs typeface="Arial" panose="020B0604020202020204"/>
                <a:sym typeface="Arial" panose="020B0604020202020204"/>
              </a:rPr>
              <a:t>进入</a:t>
            </a:r>
          </a:p>
        </p:txBody>
      </p:sp>
      <p:sp>
        <p:nvSpPr>
          <p:cNvPr id="2373" name="Google Shape;2373;p264"/>
          <p:cNvSpPr/>
          <p:nvPr/>
        </p:nvSpPr>
        <p:spPr>
          <a:xfrm>
            <a:off x="76200" y="3070225"/>
            <a:ext cx="1524000"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i="1">
                <a:solidFill>
                  <a:srgbClr val="000000"/>
                </a:solidFill>
                <a:latin typeface="Arial" panose="020B0604020202020204"/>
                <a:ea typeface="Arial" panose="020B0604020202020204"/>
                <a:cs typeface="Arial" panose="020B0604020202020204"/>
                <a:sym typeface="Arial" panose="020B0604020202020204"/>
              </a:rPr>
              <a:t>器皿: </a:t>
            </a:r>
            <a:r>
              <a:rPr lang="en-US" sz="2000" b="1">
                <a:solidFill>
                  <a:srgbClr val="000000"/>
                </a:solidFill>
                <a:latin typeface="Arial" panose="020B0604020202020204"/>
                <a:ea typeface="Arial" panose="020B0604020202020204"/>
                <a:cs typeface="Arial" panose="020B0604020202020204"/>
                <a:sym typeface="Arial" panose="020B0604020202020204"/>
              </a:rPr>
              <a:t>用</a:t>
            </a:r>
          </a:p>
        </p:txBody>
      </p:sp>
      <p:sp>
        <p:nvSpPr>
          <p:cNvPr id="2374" name="Google Shape;2374;p264"/>
          <p:cNvSpPr/>
          <p:nvPr/>
        </p:nvSpPr>
        <p:spPr>
          <a:xfrm>
            <a:off x="55563" y="2100264"/>
            <a:ext cx="1484312"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i="1">
                <a:solidFill>
                  <a:srgbClr val="000000"/>
                </a:solidFill>
                <a:latin typeface="Arial" panose="020B0604020202020204"/>
                <a:ea typeface="Arial" panose="020B0604020202020204"/>
                <a:cs typeface="Arial" panose="020B0604020202020204"/>
                <a:sym typeface="Arial" panose="020B0604020202020204"/>
              </a:rPr>
              <a:t>媒体: </a:t>
            </a:r>
            <a:r>
              <a:rPr lang="en-US" sz="2000" b="1">
                <a:solidFill>
                  <a:srgbClr val="000000"/>
                </a:solidFill>
                <a:latin typeface="Arial" panose="020B0604020202020204"/>
                <a:ea typeface="Arial" panose="020B0604020202020204"/>
                <a:cs typeface="Arial" panose="020B0604020202020204"/>
                <a:sym typeface="Arial" panose="020B0604020202020204"/>
              </a:rPr>
              <a:t>靠</a:t>
            </a:r>
          </a:p>
        </p:txBody>
      </p:sp>
      <p:sp>
        <p:nvSpPr>
          <p:cNvPr id="2375" name="Google Shape;2375;p264"/>
          <p:cNvSpPr/>
          <p:nvPr/>
        </p:nvSpPr>
        <p:spPr>
          <a:xfrm>
            <a:off x="19051" y="5678489"/>
            <a:ext cx="1504950"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i="1">
                <a:solidFill>
                  <a:srgbClr val="000000"/>
                </a:solidFill>
                <a:latin typeface="Arial" panose="020B0604020202020204"/>
                <a:ea typeface="Arial" panose="020B0604020202020204"/>
                <a:cs typeface="Arial" panose="020B0604020202020204"/>
                <a:sym typeface="Arial" panose="020B0604020202020204"/>
              </a:rPr>
              <a:t>目的: </a:t>
            </a:r>
            <a:r>
              <a:rPr lang="en-US" sz="2000" b="1">
                <a:solidFill>
                  <a:srgbClr val="000000"/>
                </a:solidFill>
                <a:latin typeface="Arial" panose="020B0604020202020204"/>
                <a:ea typeface="Arial" panose="020B0604020202020204"/>
                <a:cs typeface="Arial" panose="020B0604020202020204"/>
                <a:sym typeface="Arial" panose="020B0604020202020204"/>
              </a:rPr>
              <a:t>将成为</a:t>
            </a:r>
          </a:p>
        </p:txBody>
      </p:sp>
      <p:sp>
        <p:nvSpPr>
          <p:cNvPr id="2376" name="Google Shape;2376;p264"/>
          <p:cNvSpPr/>
          <p:nvPr/>
        </p:nvSpPr>
        <p:spPr>
          <a:xfrm>
            <a:off x="55563" y="1295402"/>
            <a:ext cx="1374775"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i="1">
                <a:solidFill>
                  <a:srgbClr val="000000"/>
                </a:solidFill>
                <a:latin typeface="Arial" panose="020B0604020202020204"/>
                <a:ea typeface="Arial" panose="020B0604020202020204"/>
                <a:cs typeface="Arial" panose="020B0604020202020204"/>
                <a:sym typeface="Arial" panose="020B0604020202020204"/>
              </a:rPr>
              <a:t>翻译</a:t>
            </a:r>
          </a:p>
        </p:txBody>
      </p:sp>
      <p:cxnSp>
        <p:nvCxnSpPr>
          <p:cNvPr id="2377" name="Google Shape;2377;p264"/>
          <p:cNvCxnSpPr/>
          <p:nvPr/>
        </p:nvCxnSpPr>
        <p:spPr>
          <a:xfrm>
            <a:off x="2500349" y="3541715"/>
            <a:ext cx="1587" cy="668337"/>
          </a:xfrm>
          <a:prstGeom prst="straightConnector1">
            <a:avLst/>
          </a:prstGeom>
          <a:noFill/>
          <a:ln w="25400" cap="flat" cmpd="sng">
            <a:solidFill>
              <a:srgbClr val="0000FF"/>
            </a:solidFill>
            <a:prstDash val="solid"/>
            <a:round/>
            <a:headEnd type="none" w="sm" len="sm"/>
            <a:tailEnd type="triangle" w="med" len="med"/>
          </a:ln>
        </p:spPr>
      </p:cxnSp>
      <p:cxnSp>
        <p:nvCxnSpPr>
          <p:cNvPr id="2378" name="Google Shape;2378;p264"/>
          <p:cNvCxnSpPr/>
          <p:nvPr/>
        </p:nvCxnSpPr>
        <p:spPr>
          <a:xfrm>
            <a:off x="2500349" y="5124452"/>
            <a:ext cx="1587" cy="417513"/>
          </a:xfrm>
          <a:prstGeom prst="straightConnector1">
            <a:avLst/>
          </a:prstGeom>
          <a:noFill/>
          <a:ln w="25400" cap="flat" cmpd="sng">
            <a:solidFill>
              <a:srgbClr val="0000FF"/>
            </a:solidFill>
            <a:prstDash val="solid"/>
            <a:round/>
            <a:headEnd type="none" w="sm" len="sm"/>
            <a:tailEnd type="triangle" w="med" len="med"/>
          </a:ln>
        </p:spPr>
      </p:cxnSp>
      <p:cxnSp>
        <p:nvCxnSpPr>
          <p:cNvPr id="2379" name="Google Shape;2379;p264"/>
          <p:cNvCxnSpPr/>
          <p:nvPr/>
        </p:nvCxnSpPr>
        <p:spPr>
          <a:xfrm>
            <a:off x="2500349" y="2543211"/>
            <a:ext cx="1587" cy="390525"/>
          </a:xfrm>
          <a:prstGeom prst="straightConnector1">
            <a:avLst/>
          </a:prstGeom>
          <a:noFill/>
          <a:ln w="25400" cap="flat" cmpd="sng">
            <a:solidFill>
              <a:srgbClr val="0000FF"/>
            </a:solidFill>
            <a:prstDash val="solid"/>
            <a:round/>
            <a:headEnd type="none" w="sm" len="sm"/>
            <a:tailEnd type="none" w="sm" len="sm"/>
          </a:ln>
        </p:spPr>
      </p:cxnSp>
      <p:sp>
        <p:nvSpPr>
          <p:cNvPr id="2380" name="Google Shape;2380;p264"/>
          <p:cNvSpPr/>
          <p:nvPr/>
        </p:nvSpPr>
        <p:spPr>
          <a:xfrm>
            <a:off x="3508376" y="3903663"/>
            <a:ext cx="1614488" cy="1220787"/>
          </a:xfrm>
          <a:prstGeom prst="ellipse">
            <a:avLst/>
          </a:prstGeom>
          <a:noFill/>
          <a:ln w="25400" cap="flat" cmpd="sng">
            <a:solidFill>
              <a:srgbClr val="0000FF"/>
            </a:solidFill>
            <a:prstDash val="solid"/>
            <a:round/>
            <a:headEnd type="none" w="sm" len="sm"/>
            <a:tailEnd type="none" w="sm" len="sm"/>
          </a:ln>
        </p:spPr>
        <p:txBody>
          <a:bodyPr spcFirstLastPara="1" wrap="square" lIns="0" tIns="0" rIns="0" bIns="45625" anchor="ctr" anchorCtr="1">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81" name="Google Shape;2381;p264"/>
          <p:cNvSpPr/>
          <p:nvPr/>
        </p:nvSpPr>
        <p:spPr>
          <a:xfrm>
            <a:off x="3429000" y="1295402"/>
            <a:ext cx="1843088"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“在一位圣灵里”</a:t>
            </a:r>
          </a:p>
        </p:txBody>
      </p:sp>
      <p:sp>
        <p:nvSpPr>
          <p:cNvPr id="2382" name="Google Shape;2382;p264"/>
          <p:cNvSpPr/>
          <p:nvPr/>
        </p:nvSpPr>
        <p:spPr>
          <a:xfrm>
            <a:off x="3819526" y="4291013"/>
            <a:ext cx="10652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圣灵</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83" name="Google Shape;2383;p264"/>
          <p:cNvSpPr/>
          <p:nvPr/>
        </p:nvSpPr>
        <p:spPr>
          <a:xfrm>
            <a:off x="3600486" y="3070225"/>
            <a:ext cx="1484313"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84" name="Google Shape;2384;p264"/>
          <p:cNvSpPr/>
          <p:nvPr/>
        </p:nvSpPr>
        <p:spPr>
          <a:xfrm>
            <a:off x="3600486" y="2071689"/>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基督?</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85" name="Google Shape;2385;p264"/>
          <p:cNvSpPr/>
          <p:nvPr/>
        </p:nvSpPr>
        <p:spPr>
          <a:xfrm>
            <a:off x="3600486" y="5678489"/>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一体</a:t>
            </a:r>
            <a:endParaRPr sz="2000">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386" name="Google Shape;2386;p264"/>
          <p:cNvCxnSpPr/>
          <p:nvPr/>
        </p:nvCxnSpPr>
        <p:spPr>
          <a:xfrm>
            <a:off x="4333875" y="5124452"/>
            <a:ext cx="0" cy="417513"/>
          </a:xfrm>
          <a:prstGeom prst="straightConnector1">
            <a:avLst/>
          </a:prstGeom>
          <a:noFill/>
          <a:ln w="25400" cap="flat" cmpd="sng">
            <a:solidFill>
              <a:srgbClr val="0000FF"/>
            </a:solidFill>
            <a:prstDash val="solid"/>
            <a:round/>
            <a:headEnd type="none" w="sm" len="sm"/>
            <a:tailEnd type="triangle" w="med" len="med"/>
          </a:ln>
        </p:spPr>
      </p:cxnSp>
      <p:cxnSp>
        <p:nvCxnSpPr>
          <p:cNvPr id="2387" name="Google Shape;2387;p264"/>
          <p:cNvCxnSpPr/>
          <p:nvPr/>
        </p:nvCxnSpPr>
        <p:spPr>
          <a:xfrm>
            <a:off x="4333875" y="2543211"/>
            <a:ext cx="0" cy="390525"/>
          </a:xfrm>
          <a:prstGeom prst="straightConnector1">
            <a:avLst/>
          </a:prstGeom>
          <a:noFill/>
          <a:ln w="25400" cap="flat" cmpd="sng">
            <a:solidFill>
              <a:srgbClr val="0000FF"/>
            </a:solidFill>
            <a:prstDash val="solid"/>
            <a:round/>
            <a:headEnd type="none" w="sm" len="sm"/>
            <a:tailEnd type="none" w="sm" len="sm"/>
          </a:ln>
        </p:spPr>
      </p:cxnSp>
      <p:sp>
        <p:nvSpPr>
          <p:cNvPr id="2388" name="Google Shape;2388;p264"/>
          <p:cNvSpPr/>
          <p:nvPr/>
        </p:nvSpPr>
        <p:spPr>
          <a:xfrm>
            <a:off x="5359400" y="3903663"/>
            <a:ext cx="1612900" cy="1220787"/>
          </a:xfrm>
          <a:prstGeom prst="ellipse">
            <a:avLst/>
          </a:prstGeom>
          <a:noFill/>
          <a:ln w="25400" cap="flat" cmpd="sng">
            <a:solidFill>
              <a:srgbClr val="0000FF"/>
            </a:solidFill>
            <a:prstDash val="solid"/>
            <a:round/>
            <a:headEnd type="none" w="sm" len="sm"/>
            <a:tailEnd type="none" w="sm" len="sm"/>
          </a:ln>
        </p:spPr>
        <p:txBody>
          <a:bodyPr spcFirstLastPara="1" wrap="square" lIns="0" tIns="0" rIns="0" bIns="45625" anchor="ctr" anchorCtr="1">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89" name="Google Shape;2389;p264"/>
          <p:cNvSpPr/>
          <p:nvPr/>
        </p:nvSpPr>
        <p:spPr>
          <a:xfrm>
            <a:off x="5359400" y="1295402"/>
            <a:ext cx="1841500"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“靠一位圣灵”</a:t>
            </a:r>
          </a:p>
        </p:txBody>
      </p:sp>
      <p:sp>
        <p:nvSpPr>
          <p:cNvPr id="2390" name="Google Shape;2390;p264"/>
          <p:cNvSpPr/>
          <p:nvPr/>
        </p:nvSpPr>
        <p:spPr>
          <a:xfrm>
            <a:off x="5670586" y="4291013"/>
            <a:ext cx="1063625"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身体</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91" name="Google Shape;2391;p264"/>
          <p:cNvSpPr/>
          <p:nvPr/>
        </p:nvSpPr>
        <p:spPr>
          <a:xfrm>
            <a:off x="5451511" y="3070225"/>
            <a:ext cx="1484313"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92" name="Google Shape;2392;p264"/>
          <p:cNvSpPr/>
          <p:nvPr/>
        </p:nvSpPr>
        <p:spPr>
          <a:xfrm>
            <a:off x="5451511" y="2071689"/>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圣灵</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93" name="Google Shape;2393;p264"/>
          <p:cNvSpPr/>
          <p:nvPr/>
        </p:nvSpPr>
        <p:spPr>
          <a:xfrm>
            <a:off x="5451511" y="5678489"/>
            <a:ext cx="1484313"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a:t>
            </a:r>
            <a:endParaRPr sz="2000">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394" name="Google Shape;2394;p264"/>
          <p:cNvCxnSpPr/>
          <p:nvPr/>
        </p:nvCxnSpPr>
        <p:spPr>
          <a:xfrm>
            <a:off x="6184900" y="5124452"/>
            <a:ext cx="0" cy="417513"/>
          </a:xfrm>
          <a:prstGeom prst="straightConnector1">
            <a:avLst/>
          </a:prstGeom>
          <a:noFill/>
          <a:ln w="25400" cap="flat" cmpd="sng">
            <a:solidFill>
              <a:srgbClr val="0000FF"/>
            </a:solidFill>
            <a:prstDash val="solid"/>
            <a:round/>
            <a:headEnd type="none" w="sm" len="sm"/>
            <a:tailEnd type="triangle" w="med" len="med"/>
          </a:ln>
        </p:spPr>
      </p:cxnSp>
      <p:cxnSp>
        <p:nvCxnSpPr>
          <p:cNvPr id="2395" name="Google Shape;2395;p264"/>
          <p:cNvCxnSpPr/>
          <p:nvPr/>
        </p:nvCxnSpPr>
        <p:spPr>
          <a:xfrm>
            <a:off x="6184900" y="2543211"/>
            <a:ext cx="0" cy="390525"/>
          </a:xfrm>
          <a:prstGeom prst="straightConnector1">
            <a:avLst/>
          </a:prstGeom>
          <a:noFill/>
          <a:ln w="25400" cap="flat" cmpd="sng">
            <a:solidFill>
              <a:srgbClr val="0000FF"/>
            </a:solidFill>
            <a:prstDash val="solid"/>
            <a:round/>
            <a:headEnd type="none" w="sm" len="sm"/>
            <a:tailEnd type="none" w="sm" len="sm"/>
          </a:ln>
        </p:spPr>
      </p:cxnSp>
      <p:sp>
        <p:nvSpPr>
          <p:cNvPr id="2396" name="Google Shape;2396;p264"/>
          <p:cNvSpPr/>
          <p:nvPr/>
        </p:nvSpPr>
        <p:spPr>
          <a:xfrm>
            <a:off x="7302500" y="3903663"/>
            <a:ext cx="1612900" cy="1220787"/>
          </a:xfrm>
          <a:prstGeom prst="ellipse">
            <a:avLst/>
          </a:prstGeom>
          <a:noFill/>
          <a:ln w="25400" cap="flat" cmpd="sng">
            <a:solidFill>
              <a:srgbClr val="0000FF"/>
            </a:solidFill>
            <a:prstDash val="solid"/>
            <a:round/>
            <a:headEnd type="none" w="sm" len="sm"/>
            <a:tailEnd type="none" w="sm" len="sm"/>
          </a:ln>
        </p:spPr>
        <p:txBody>
          <a:bodyPr spcFirstLastPara="1" wrap="square" lIns="0" tIns="0" rIns="0" bIns="45625" anchor="ctr" anchorCtr="1">
            <a:noAutofit/>
          </a:bodyPr>
          <a:lstStyle/>
          <a:p>
            <a:pPr marL="0" marR="0" lvl="0" indent="0" algn="l" rtl="0">
              <a:spcBef>
                <a:spcPts val="0"/>
              </a:spcBef>
              <a:spcAft>
                <a:spcPts val="0"/>
              </a:spcAft>
              <a:buNone/>
            </a:pPr>
            <a:endParaRPr sz="2400">
              <a:solidFill>
                <a:srgbClr val="000000"/>
              </a:solidFill>
              <a:latin typeface="Arial" panose="020B0604020202020204"/>
              <a:ea typeface="Arial" panose="020B0604020202020204"/>
              <a:cs typeface="Arial" panose="020B0604020202020204"/>
              <a:sym typeface="Arial" panose="020B0604020202020204"/>
            </a:endParaRPr>
          </a:p>
        </p:txBody>
      </p:sp>
      <p:sp>
        <p:nvSpPr>
          <p:cNvPr id="2397" name="Google Shape;2397;p264"/>
          <p:cNvSpPr/>
          <p:nvPr/>
        </p:nvSpPr>
        <p:spPr>
          <a:xfrm>
            <a:off x="7300949" y="1295402"/>
            <a:ext cx="1843087"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“与一位圣灵”</a:t>
            </a:r>
          </a:p>
        </p:txBody>
      </p:sp>
      <p:sp>
        <p:nvSpPr>
          <p:cNvPr id="2398" name="Google Shape;2398;p264"/>
          <p:cNvSpPr/>
          <p:nvPr/>
        </p:nvSpPr>
        <p:spPr>
          <a:xfrm>
            <a:off x="7613686" y="4291013"/>
            <a:ext cx="1063625"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身体</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399" name="Google Shape;2399;p264"/>
          <p:cNvSpPr/>
          <p:nvPr/>
        </p:nvSpPr>
        <p:spPr>
          <a:xfrm>
            <a:off x="7392988" y="3070225"/>
            <a:ext cx="1485900" cy="417513"/>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a:solidFill>
                  <a:srgbClr val="000000"/>
                </a:solidFill>
                <a:latin typeface="Arial" panose="020B0604020202020204"/>
                <a:ea typeface="Arial" panose="020B0604020202020204"/>
                <a:cs typeface="Arial" panose="020B0604020202020204"/>
                <a:sym typeface="Arial" panose="020B0604020202020204"/>
              </a:rPr>
              <a:t>圣灵</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400" name="Google Shape;2400;p264"/>
          <p:cNvSpPr/>
          <p:nvPr/>
        </p:nvSpPr>
        <p:spPr>
          <a:xfrm>
            <a:off x="7392988" y="2071689"/>
            <a:ext cx="1485900"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基督?</a:t>
            </a:r>
            <a:endParaRPr sz="2000">
              <a:solidFill>
                <a:srgbClr val="000000"/>
              </a:solidFill>
              <a:latin typeface="Arial" panose="020B0604020202020204"/>
              <a:ea typeface="Arial" panose="020B0604020202020204"/>
              <a:cs typeface="Arial" panose="020B0604020202020204"/>
              <a:sym typeface="Arial" panose="020B0604020202020204"/>
            </a:endParaRPr>
          </a:p>
        </p:txBody>
      </p:sp>
      <p:sp>
        <p:nvSpPr>
          <p:cNvPr id="2401" name="Google Shape;2401;p264"/>
          <p:cNvSpPr/>
          <p:nvPr/>
        </p:nvSpPr>
        <p:spPr>
          <a:xfrm>
            <a:off x="7392988" y="5678489"/>
            <a:ext cx="1485900" cy="417512"/>
          </a:xfrm>
          <a:prstGeom prst="rect">
            <a:avLst/>
          </a:prstGeom>
          <a:noFill/>
          <a:ln>
            <a:noFill/>
          </a:ln>
        </p:spPr>
        <p:txBody>
          <a:bodyPr spcFirstLastPara="1" wrap="square" lIns="0" tIns="0" rIns="0" bIns="12675" anchor="ctr" anchorCtr="1">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a:t>
            </a:r>
            <a:endParaRPr sz="2000">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402" name="Google Shape;2402;p264"/>
          <p:cNvCxnSpPr/>
          <p:nvPr/>
        </p:nvCxnSpPr>
        <p:spPr>
          <a:xfrm>
            <a:off x="8126449" y="3541715"/>
            <a:ext cx="1587" cy="668337"/>
          </a:xfrm>
          <a:prstGeom prst="straightConnector1">
            <a:avLst/>
          </a:prstGeom>
          <a:noFill/>
          <a:ln w="25400" cap="flat" cmpd="sng">
            <a:solidFill>
              <a:srgbClr val="0000FF"/>
            </a:solidFill>
            <a:prstDash val="solid"/>
            <a:round/>
            <a:headEnd type="none" w="sm" len="sm"/>
            <a:tailEnd type="triangle" w="med" len="med"/>
          </a:ln>
        </p:spPr>
      </p:cxnSp>
      <p:cxnSp>
        <p:nvCxnSpPr>
          <p:cNvPr id="2403" name="Google Shape;2403;p264"/>
          <p:cNvCxnSpPr/>
          <p:nvPr/>
        </p:nvCxnSpPr>
        <p:spPr>
          <a:xfrm>
            <a:off x="8126449" y="5124452"/>
            <a:ext cx="1587" cy="417513"/>
          </a:xfrm>
          <a:prstGeom prst="straightConnector1">
            <a:avLst/>
          </a:prstGeom>
          <a:noFill/>
          <a:ln w="25400" cap="flat" cmpd="sng">
            <a:solidFill>
              <a:srgbClr val="0000FF"/>
            </a:solidFill>
            <a:prstDash val="solid"/>
            <a:round/>
            <a:headEnd type="none" w="sm" len="sm"/>
            <a:tailEnd type="triangle" w="med" len="med"/>
          </a:ln>
        </p:spPr>
      </p:cxnSp>
      <p:cxnSp>
        <p:nvCxnSpPr>
          <p:cNvPr id="2404" name="Google Shape;2404;p264"/>
          <p:cNvCxnSpPr/>
          <p:nvPr/>
        </p:nvCxnSpPr>
        <p:spPr>
          <a:xfrm>
            <a:off x="8126449" y="2543211"/>
            <a:ext cx="1587" cy="390525"/>
          </a:xfrm>
          <a:prstGeom prst="straightConnector1">
            <a:avLst/>
          </a:prstGeom>
          <a:noFill/>
          <a:ln w="25400" cap="flat" cmpd="sng">
            <a:solidFill>
              <a:srgbClr val="0000FF"/>
            </a:solidFill>
            <a:prstDash val="solid"/>
            <a:round/>
            <a:headEnd type="none" w="sm" len="sm"/>
            <a:tailEnd type="none" w="sm" len="sm"/>
          </a:ln>
        </p:spPr>
      </p:cxnSp>
      <p:sp>
        <p:nvSpPr>
          <p:cNvPr id="2405" name="Google Shape;2405;p264"/>
          <p:cNvSpPr txBox="1">
            <a:spLocks noGrp="1"/>
          </p:cNvSpPr>
          <p:nvPr>
            <p:ph type="title" idx="4294967295"/>
          </p:nvPr>
        </p:nvSpPr>
        <p:spPr>
          <a:xfrm>
            <a:off x="381000" y="152401"/>
            <a:ext cx="7772400" cy="525142"/>
          </a:xfrm>
          <a:prstGeom prst="rect">
            <a:avLst/>
          </a:prstGeom>
          <a:gradFill>
            <a:gsLst>
              <a:gs pos="0">
                <a:schemeClr val="hlink"/>
              </a:gs>
              <a:gs pos="50000">
                <a:srgbClr val="6B2300"/>
              </a:gs>
              <a:gs pos="100000">
                <a:schemeClr val="hlink"/>
              </a:gs>
            </a:gsLst>
            <a:lin ang="5400000" scaled="0"/>
          </a:gradFill>
          <a:ln>
            <a:noFill/>
          </a:ln>
        </p:spPr>
        <p:txBody>
          <a:bodyPr spcFirstLastPara="1" wrap="square" lIns="91250" tIns="45625" rIns="91250" bIns="45625"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panose="020B0604020202020204"/>
                <a:ea typeface="Arial" panose="020B0604020202020204"/>
                <a:cs typeface="Arial" panose="020B0604020202020204"/>
                <a:sym typeface="Arial" panose="020B0604020202020204"/>
              </a:rPr>
              <a:t>几种对圣灵洗礼的不同理解</a:t>
            </a:r>
            <a:endParaRPr sz="28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406" name="Google Shape;2406;p264"/>
          <p:cNvSpPr txBox="1"/>
          <p:nvPr/>
        </p:nvSpPr>
        <p:spPr>
          <a:xfrm>
            <a:off x="1524001" y="589060"/>
            <a:ext cx="1882775" cy="707830"/>
          </a:xfrm>
          <a:prstGeom prst="rect">
            <a:avLst/>
          </a:prstGeom>
          <a:noFill/>
          <a:ln>
            <a:noFill/>
          </a:ln>
        </p:spPr>
        <p:txBody>
          <a:bodyPr spcFirstLastPara="1" wrap="square" lIns="91250" tIns="45625" rIns="91250" bIns="45625" anchor="ctr" anchorCtr="0">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福音书/使徒行传</a:t>
            </a:r>
          </a:p>
        </p:txBody>
      </p:sp>
      <p:sp>
        <p:nvSpPr>
          <p:cNvPr id="2407" name="Google Shape;2407;p264"/>
          <p:cNvSpPr txBox="1"/>
          <p:nvPr/>
        </p:nvSpPr>
        <p:spPr>
          <a:xfrm>
            <a:off x="3429000" y="762000"/>
            <a:ext cx="5715000" cy="400050"/>
          </a:xfrm>
          <a:prstGeom prst="rect">
            <a:avLst/>
          </a:prstGeom>
          <a:noFill/>
          <a:ln>
            <a:noFill/>
          </a:ln>
        </p:spPr>
        <p:txBody>
          <a:bodyPr spcFirstLastPara="1" wrap="square" lIns="91250" tIns="45625" rIns="91250" bIns="45625" anchor="ctr" anchorCtr="0">
            <a:noAutofit/>
          </a:bodyPr>
          <a:lstStyle/>
          <a:p>
            <a:pPr marL="0" marR="0" lvl="0" indent="0" algn="ctr" rtl="0">
              <a:spcBef>
                <a:spcPts val="0"/>
              </a:spcBef>
              <a:spcAft>
                <a:spcPts val="0"/>
              </a:spcAft>
              <a:buNone/>
            </a:pPr>
            <a:r>
              <a:rPr lang="en-US" sz="2000" b="1">
                <a:solidFill>
                  <a:srgbClr val="000000"/>
                </a:solidFill>
                <a:latin typeface="Arial" panose="020B0604020202020204"/>
                <a:ea typeface="Arial" panose="020B0604020202020204"/>
                <a:cs typeface="Arial" panose="020B0604020202020204"/>
                <a:sym typeface="Arial" panose="020B0604020202020204"/>
              </a:rPr>
              <a:t>林前十二13节中的几种理解</a:t>
            </a:r>
          </a:p>
        </p:txBody>
      </p:sp>
      <p:sp>
        <p:nvSpPr>
          <p:cNvPr id="2408" name="Google Shape;2408;p264"/>
          <p:cNvSpPr txBox="1"/>
          <p:nvPr/>
        </p:nvSpPr>
        <p:spPr>
          <a:xfrm>
            <a:off x="8219148" y="76203"/>
            <a:ext cx="852773" cy="461493"/>
          </a:xfrm>
          <a:prstGeom prst="rect">
            <a:avLst/>
          </a:prstGeom>
          <a:noFill/>
          <a:ln>
            <a:noFill/>
          </a:ln>
        </p:spPr>
        <p:txBody>
          <a:bodyPr spcFirstLastPara="1" wrap="square" lIns="91250" tIns="45625" rIns="91250" bIns="45625" anchor="t" anchorCtr="0">
            <a:noAutofit/>
          </a:bodyPr>
          <a:lstStyle/>
          <a:p>
            <a:pPr marL="0" marR="0" lvl="0" indent="0" algn="ctr" rtl="0">
              <a:spcBef>
                <a:spcPts val="0"/>
              </a:spcBef>
              <a:spcAft>
                <a:spcPts val="0"/>
              </a:spcAft>
              <a:buNone/>
            </a:pPr>
            <a:r>
              <a:rPr lang="en-US" sz="2400" b="1">
                <a:solidFill>
                  <a:srgbClr val="000000"/>
                </a:solidFill>
                <a:latin typeface="Arial" panose="020B0604020202020204"/>
                <a:ea typeface="Arial" panose="020B0604020202020204"/>
                <a:cs typeface="Arial" panose="020B0604020202020204"/>
                <a:sym typeface="Arial" panose="020B0604020202020204"/>
              </a:rPr>
              <a:t>161z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descr="Spirit indwellin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36613"/>
            <a:ext cx="9210675" cy="601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Title 1"/>
          <p:cNvSpPr>
            <a:spLocks noGrp="1"/>
          </p:cNvSpPr>
          <p:nvPr>
            <p:ph type="title"/>
          </p:nvPr>
        </p:nvSpPr>
        <p:spPr>
          <a:xfrm>
            <a:off x="0" y="0"/>
            <a:ext cx="7885113" cy="836613"/>
          </a:xfrm>
        </p:spPr>
        <p:txBody>
          <a:bodyPr/>
          <a:lstStyle/>
          <a:p>
            <a:r>
              <a:rPr lang="en-US" sz="3200">
                <a:latin typeface="Arial" charset="0"/>
                <a:ea typeface="ＭＳ Ｐゴシック" charset="0"/>
                <a:cs typeface="ＭＳ Ｐゴシック" charset="0"/>
              </a:rPr>
              <a:t>Are All Believers Spirit Baptized?</a:t>
            </a:r>
          </a:p>
        </p:txBody>
      </p:sp>
      <p:sp>
        <p:nvSpPr>
          <p:cNvPr id="5" name="Text Box 2"/>
          <p:cNvSpPr txBox="1">
            <a:spLocks noChangeArrowheads="1"/>
          </p:cNvSpPr>
          <p:nvPr/>
        </p:nvSpPr>
        <p:spPr bwMode="auto">
          <a:xfrm>
            <a:off x="7812360" y="86717"/>
            <a:ext cx="12241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charset="0"/>
                <a:ea typeface="ＭＳ Ｐゴシック" charset="0"/>
                <a:cs typeface="Arial" charset="0"/>
              </a:rPr>
              <a:t>xxii</a:t>
            </a:r>
          </a:p>
        </p:txBody>
      </p:sp>
      <p:sp>
        <p:nvSpPr>
          <p:cNvPr id="7" name="Title 1"/>
          <p:cNvSpPr txBox="1">
            <a:spLocks/>
          </p:cNvSpPr>
          <p:nvPr/>
        </p:nvSpPr>
        <p:spPr bwMode="auto">
          <a:xfrm>
            <a:off x="0" y="1700808"/>
            <a:ext cx="9252520" cy="2952328"/>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1 Cor. 12:13  </a:t>
            </a:r>
            <a:r>
              <a:rPr kumimoji="0" lang="en-US" sz="24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NET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t>
            </a:r>
            <a:b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b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For </a:t>
            </a:r>
            <a:r>
              <a:rPr kumimoji="0" lang="en-US" sz="3200" b="1" i="0" u="none" strike="noStrike" kern="1200" cap="none" spc="0" normalizeH="0" baseline="0" noProof="0" dirty="0">
                <a:ln>
                  <a:noFill/>
                </a:ln>
                <a:solidFill>
                  <a:srgbClr val="FFFF00"/>
                </a:solidFill>
                <a:effectLst>
                  <a:glow rad="317500">
                    <a:srgbClr val="000000">
                      <a:alpha val="91000"/>
                    </a:srgbClr>
                  </a:glow>
                </a:effectLst>
                <a:uLnTx/>
                <a:uFillTx/>
                <a:latin typeface="Arial"/>
                <a:ea typeface="ＭＳ Ｐゴシック"/>
                <a:cs typeface="Arial"/>
              </a:rPr>
              <a:t>in one Spirit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we were all baptized into one body. Whether Jews or Greeks or slaves or free, we were all made to drink of the one Spirit.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View A</a:t>
            </a:r>
          </a:p>
        </p:txBody>
      </p:sp>
    </p:spTree>
    <p:extLst>
      <p:ext uri="{BB962C8B-B14F-4D97-AF65-F5344CB8AC3E}">
        <p14:creationId xmlns:p14="http://schemas.microsoft.com/office/powerpoint/2010/main" val="615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descr="Spirit indwellin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36613"/>
            <a:ext cx="9210675" cy="601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Title 1"/>
          <p:cNvSpPr>
            <a:spLocks noGrp="1"/>
          </p:cNvSpPr>
          <p:nvPr>
            <p:ph type="title"/>
          </p:nvPr>
        </p:nvSpPr>
        <p:spPr>
          <a:xfrm>
            <a:off x="0" y="0"/>
            <a:ext cx="7885113" cy="836613"/>
          </a:xfrm>
        </p:spPr>
        <p:txBody>
          <a:bodyPr/>
          <a:lstStyle/>
          <a:p>
            <a:r>
              <a:rPr lang="en-US" sz="3200">
                <a:latin typeface="Arial" charset="0"/>
                <a:ea typeface="ＭＳ Ｐゴシック" charset="0"/>
                <a:cs typeface="ＭＳ Ｐゴシック" charset="0"/>
              </a:rPr>
              <a:t>Are All Believers Spirit Baptized?</a:t>
            </a:r>
          </a:p>
        </p:txBody>
      </p:sp>
      <p:sp>
        <p:nvSpPr>
          <p:cNvPr id="5" name="Text Box 2"/>
          <p:cNvSpPr txBox="1">
            <a:spLocks noChangeArrowheads="1"/>
          </p:cNvSpPr>
          <p:nvPr/>
        </p:nvSpPr>
        <p:spPr bwMode="auto">
          <a:xfrm>
            <a:off x="7812360" y="86717"/>
            <a:ext cx="12241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charset="0"/>
                <a:ea typeface="ＭＳ Ｐゴシック" charset="0"/>
                <a:cs typeface="Arial" charset="0"/>
              </a:rPr>
              <a:t>xxii</a:t>
            </a:r>
          </a:p>
        </p:txBody>
      </p:sp>
      <p:sp>
        <p:nvSpPr>
          <p:cNvPr id="7" name="Title 1"/>
          <p:cNvSpPr txBox="1">
            <a:spLocks/>
          </p:cNvSpPr>
          <p:nvPr/>
        </p:nvSpPr>
        <p:spPr bwMode="auto">
          <a:xfrm>
            <a:off x="0" y="1700808"/>
            <a:ext cx="9252520" cy="2952328"/>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1 Cor. 12:13  </a:t>
            </a:r>
            <a:r>
              <a:rPr kumimoji="0" lang="en-US" sz="24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NLT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t>
            </a:r>
            <a:b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b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Some of us are Jews, some are Gentiles, some are slaves, and some are free. But we have all been baptized into one body </a:t>
            </a:r>
            <a:r>
              <a:rPr kumimoji="0" lang="en-US" sz="3200" b="1" i="0" u="none" strike="noStrike" kern="1200" cap="none" spc="0" normalizeH="0" baseline="0" noProof="0" dirty="0">
                <a:ln>
                  <a:noFill/>
                </a:ln>
                <a:solidFill>
                  <a:srgbClr val="FFFF00"/>
                </a:solidFill>
                <a:effectLst>
                  <a:glow rad="317500">
                    <a:srgbClr val="000000">
                      <a:alpha val="91000"/>
                    </a:srgbClr>
                  </a:glow>
                </a:effectLst>
                <a:uLnTx/>
                <a:uFillTx/>
                <a:latin typeface="Arial"/>
                <a:ea typeface="ＭＳ Ｐゴシック"/>
                <a:cs typeface="Arial"/>
              </a:rPr>
              <a:t>by one Spirit</a:t>
            </a: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 and we all share the same Spirit.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a:ea typeface="ＭＳ Ｐゴシック"/>
                <a:cs typeface="Arial"/>
              </a:rPr>
              <a:t>View B </a:t>
            </a:r>
          </a:p>
        </p:txBody>
      </p:sp>
    </p:spTree>
    <p:extLst>
      <p:ext uri="{BB962C8B-B14F-4D97-AF65-F5344CB8AC3E}">
        <p14:creationId xmlns:p14="http://schemas.microsoft.com/office/powerpoint/2010/main" val="290210680"/>
      </p:ext>
    </p:extLst>
  </p:cSld>
  <p:clrMapOvr>
    <a:masterClrMapping/>
  </p:clrMapOvr>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ZESTY">
  <a:themeElements>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Expedition">
  <a:themeElements>
    <a:clrScheme name="13_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Expedition">
  <a:themeElements>
    <a:clrScheme name="13_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1545</TotalTime>
  <Words>1935</Words>
  <Application>Microsoft Macintosh PowerPoint</Application>
  <PresentationFormat>On-screen Show (4:3)</PresentationFormat>
  <Paragraphs>655</Paragraphs>
  <Slides>57</Slides>
  <Notes>52</Notes>
  <HiddenSlides>0</HiddenSlides>
  <MMClips>0</MMClips>
  <ScaleCrop>false</ScaleCrop>
  <HeadingPairs>
    <vt:vector size="6" baseType="variant">
      <vt:variant>
        <vt:lpstr>Fonts Used</vt:lpstr>
      </vt:variant>
      <vt:variant>
        <vt:i4>16</vt:i4>
      </vt:variant>
      <vt:variant>
        <vt:lpstr>Theme</vt:lpstr>
      </vt:variant>
      <vt:variant>
        <vt:i4>24</vt:i4>
      </vt:variant>
      <vt:variant>
        <vt:lpstr>Slide Titles</vt:lpstr>
      </vt:variant>
      <vt:variant>
        <vt:i4>57</vt:i4>
      </vt:variant>
    </vt:vector>
  </HeadingPairs>
  <TitlesOfParts>
    <vt:vector size="97" baseType="lpstr">
      <vt:lpstr>Arial Black</vt:lpstr>
      <vt:lpstr>Times New Roman</vt:lpstr>
      <vt:lpstr>MS PGothic</vt:lpstr>
      <vt:lpstr>MS Pゴシック</vt:lpstr>
      <vt:lpstr>SimSun</vt:lpstr>
      <vt:lpstr>Calibri</vt:lpstr>
      <vt:lpstr>Times</vt:lpstr>
      <vt:lpstr>MS PGothic</vt:lpstr>
      <vt:lpstr>Wingdings</vt:lpstr>
      <vt:lpstr>Bilbo</vt:lpstr>
      <vt:lpstr>Impact</vt:lpstr>
      <vt:lpstr>Arial Narrow</vt:lpstr>
      <vt:lpstr>Geneva</vt:lpstr>
      <vt:lpstr>Carme</vt:lpstr>
      <vt:lpstr>Noto Sans Symbols</vt:lpstr>
      <vt:lpstr>Arial</vt:lpstr>
      <vt:lpstr>Blue Horizon</vt:lpstr>
      <vt:lpstr>Blank Presentation</vt:lpstr>
      <vt:lpstr>24_Blank Presentation</vt:lpstr>
      <vt:lpstr>Expedition</vt:lpstr>
      <vt:lpstr>13_Expedition</vt:lpstr>
      <vt:lpstr>12_Expedition</vt:lpstr>
      <vt:lpstr>15_Blank Presentation</vt:lpstr>
      <vt:lpstr>LaVerne</vt:lpstr>
      <vt:lpstr>1_Capsules</vt:lpstr>
      <vt:lpstr>9_Default Design</vt:lpstr>
      <vt:lpstr>3_LaVerne</vt:lpstr>
      <vt:lpstr>1_LaVerne</vt:lpstr>
      <vt:lpstr>16_Blank Presentation</vt:lpstr>
      <vt:lpstr>Default Design</vt:lpstr>
      <vt:lpstr>23_Blank Presentation</vt:lpstr>
      <vt:lpstr>ZESTY</vt:lpstr>
      <vt:lpstr>14_Expedition</vt:lpstr>
      <vt:lpstr>4_Office Theme</vt:lpstr>
      <vt:lpstr>Mimosa</vt:lpstr>
      <vt:lpstr>1_Blank Presentation</vt:lpstr>
      <vt:lpstr>Orbit</vt:lpstr>
      <vt:lpstr>2_Blank Presentation</vt:lpstr>
      <vt:lpstr>1_Blue Horizon</vt:lpstr>
      <vt:lpstr>2_Default Design</vt:lpstr>
      <vt:lpstr>受洗 圣灵充满  圣灵的果子</vt:lpstr>
      <vt:lpstr>被圣灵击倒 </vt:lpstr>
      <vt:lpstr>在灵里畅游 - 珀斯,西澳大利亚州</vt:lpstr>
      <vt:lpstr>在五旬节，到底发生了什么事？</vt:lpstr>
      <vt:lpstr>是否有两类的基督徒？</vt:lpstr>
      <vt:lpstr>圣灵洗礼的看法</vt:lpstr>
      <vt:lpstr>几种对圣灵洗礼的不同理解</vt:lpstr>
      <vt:lpstr>Are All Believers Spirit Baptized?</vt:lpstr>
      <vt:lpstr>Are All Believers Spirit Baptized?</vt:lpstr>
      <vt:lpstr>Are All Believers Spirit Baptized?</vt:lpstr>
      <vt:lpstr>Are All Believers Spirit Baptized?</vt:lpstr>
      <vt:lpstr>Are All Believers Spirit Baptized?</vt:lpstr>
      <vt:lpstr>Satan's Fiery Darts Will Come</vt:lpstr>
      <vt:lpstr>转世再生否定永生的确据</vt:lpstr>
      <vt:lpstr>受圣灵洗礼使你有保障！</vt:lpstr>
      <vt:lpstr>II. 唯有属神的人才能拥有上帝的智慧，因为我们有 神的灵 (2:11-16).</vt:lpstr>
      <vt:lpstr>谁坐在你的椅子上 （参见四律）？</vt:lpstr>
      <vt:lpstr>不同类型的人</vt:lpstr>
      <vt:lpstr>教会的合一</vt:lpstr>
      <vt:lpstr>I. 不能 随从肉体 的喜好来跟随你喜欢的  教会领袖 (3:1-4)</vt:lpstr>
      <vt:lpstr>不同类型的人</vt:lpstr>
      <vt:lpstr>“属肉体的” 的意思是  “随从自己的私欲”</vt:lpstr>
      <vt:lpstr>两种属肉体的类型</vt:lpstr>
      <vt:lpstr>来自肉体的建议…</vt:lpstr>
      <vt:lpstr>“一切以自我为中心” = 赤裸裸地随从己欲 </vt:lpstr>
      <vt:lpstr>属肉体  自私</vt:lpstr>
      <vt:lpstr>当人喝醉了…</vt:lpstr>
      <vt:lpstr>以弗所书5:18-20</vt:lpstr>
      <vt:lpstr>What is Spirit Baptism?</vt:lpstr>
      <vt:lpstr>当信徒犯罪时， 圣灵是否会离开信徒？</vt:lpstr>
      <vt:lpstr>洗礼 vs 充满</vt:lpstr>
      <vt:lpstr>洗礼 vs 充满</vt:lpstr>
      <vt:lpstr>靠圣灵顺服神</vt:lpstr>
      <vt:lpstr>圣灵如何带领我们</vt:lpstr>
      <vt:lpstr>George Mueller‘s 步骤 #1  找出神的旨意</vt:lpstr>
      <vt:lpstr>圣灵如何领导我们？</vt:lpstr>
      <vt:lpstr>圣灵的其他事工</vt:lpstr>
      <vt:lpstr>圣灵那满有保证的事工  (罗马书 8:15-17，中文新译本)</vt:lpstr>
      <vt:lpstr>干犯圣灵的罪</vt:lpstr>
      <vt:lpstr>干犯圣灵的罪</vt:lpstr>
      <vt:lpstr>干犯圣灵的罪</vt:lpstr>
      <vt:lpstr>圣灵的末世论</vt:lpstr>
      <vt:lpstr>恩赐对比属灵的果子</vt:lpstr>
      <vt:lpstr>恩赐对比属灵的果子</vt:lpstr>
      <vt:lpstr>圣灵的果子</vt:lpstr>
      <vt:lpstr>恩赐对比属灵的果子</vt:lpstr>
      <vt:lpstr>恩赐对比属灵的果子</vt:lpstr>
      <vt:lpstr>圣灵的果子</vt:lpstr>
      <vt:lpstr>属灵的果子</vt:lpstr>
      <vt:lpstr>属灵的果子</vt:lpstr>
      <vt:lpstr>属灵的果子</vt:lpstr>
      <vt:lpstr>你屈服于耶稣了没?</vt:lpstr>
      <vt:lpstr>PowerPoint Presentation</vt:lpstr>
      <vt:lpstr>圣灵的名字与功能</vt:lpstr>
      <vt:lpstr>圣灵的名字与功能</vt:lpstr>
      <vt:lpstr>圣灵论链接地址 BibleStudyDownloads.org</vt:lpstr>
      <vt:lpstr>Black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受洗 圣灵充满  圣灵的果子</dc:title>
  <dc:creator/>
  <cp:lastModifiedBy>Rick Griffith</cp:lastModifiedBy>
  <cp:revision>21</cp:revision>
  <dcterms:created xsi:type="dcterms:W3CDTF">2018-10-19T13:30:00Z</dcterms:created>
  <dcterms:modified xsi:type="dcterms:W3CDTF">2018-11-13T15:04:24Z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