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1.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2.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3.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4.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5.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6.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7.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8.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9.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20.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1.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2.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3.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4.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5.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6.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7.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8.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1.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1" r:id="rId1"/>
    <p:sldMasterId id="2147483795" r:id="rId2"/>
    <p:sldMasterId id="2147483797" r:id="rId3"/>
    <p:sldMasterId id="2147483811" r:id="rId4"/>
    <p:sldMasterId id="2147483815" r:id="rId5"/>
    <p:sldMasterId id="2147483819" r:id="rId6"/>
    <p:sldMasterId id="2147483823" r:id="rId7"/>
    <p:sldMasterId id="2147483919" r:id="rId8"/>
    <p:sldMasterId id="2147484131" r:id="rId9"/>
    <p:sldMasterId id="2147484280" r:id="rId10"/>
    <p:sldMasterId id="2147484450" r:id="rId11"/>
    <p:sldMasterId id="2147484453" r:id="rId12"/>
    <p:sldMasterId id="2147484649" r:id="rId13"/>
    <p:sldMasterId id="2147484661" r:id="rId14"/>
    <p:sldMasterId id="2147484673" r:id="rId15"/>
    <p:sldMasterId id="2147484686" r:id="rId16"/>
    <p:sldMasterId id="2147484690" r:id="rId17"/>
    <p:sldMasterId id="2147484702" r:id="rId18"/>
    <p:sldMasterId id="2147484713" r:id="rId19"/>
    <p:sldMasterId id="2147485254" r:id="rId20"/>
    <p:sldMasterId id="2147485265" r:id="rId21"/>
    <p:sldMasterId id="2147485542" r:id="rId22"/>
    <p:sldMasterId id="2147485554" r:id="rId23"/>
    <p:sldMasterId id="2147485566" r:id="rId24"/>
    <p:sldMasterId id="2147485590" r:id="rId25"/>
    <p:sldMasterId id="2147485602" r:id="rId26"/>
    <p:sldMasterId id="2147485614" r:id="rId27"/>
    <p:sldMasterId id="2147485618" r:id="rId28"/>
    <p:sldMasterId id="2147485630" r:id="rId29"/>
  </p:sldMasterIdLst>
  <p:notesMasterIdLst>
    <p:notesMasterId r:id="rId143"/>
  </p:notesMasterIdLst>
  <p:handoutMasterIdLst>
    <p:handoutMasterId r:id="rId144"/>
  </p:handoutMasterIdLst>
  <p:sldIdLst>
    <p:sldId id="256" r:id="rId30"/>
    <p:sldId id="257" r:id="rId31"/>
    <p:sldId id="258" r:id="rId32"/>
    <p:sldId id="277" r:id="rId33"/>
    <p:sldId id="267" r:id="rId34"/>
    <p:sldId id="266" r:id="rId35"/>
    <p:sldId id="268" r:id="rId36"/>
    <p:sldId id="261" r:id="rId37"/>
    <p:sldId id="269" r:id="rId38"/>
    <p:sldId id="363" r:id="rId39"/>
    <p:sldId id="272" r:id="rId40"/>
    <p:sldId id="270" r:id="rId41"/>
    <p:sldId id="264" r:id="rId42"/>
    <p:sldId id="414" r:id="rId43"/>
    <p:sldId id="262" r:id="rId44"/>
    <p:sldId id="415" r:id="rId45"/>
    <p:sldId id="416" r:id="rId46"/>
    <p:sldId id="417" r:id="rId47"/>
    <p:sldId id="418" r:id="rId48"/>
    <p:sldId id="271" r:id="rId49"/>
    <p:sldId id="273" r:id="rId50"/>
    <p:sldId id="359" r:id="rId51"/>
    <p:sldId id="331" r:id="rId52"/>
    <p:sldId id="260" r:id="rId53"/>
    <p:sldId id="279" r:id="rId54"/>
    <p:sldId id="259" r:id="rId55"/>
    <p:sldId id="335" r:id="rId56"/>
    <p:sldId id="309" r:id="rId57"/>
    <p:sldId id="365" r:id="rId58"/>
    <p:sldId id="364" r:id="rId59"/>
    <p:sldId id="336" r:id="rId60"/>
    <p:sldId id="333" r:id="rId61"/>
    <p:sldId id="334" r:id="rId62"/>
    <p:sldId id="366" r:id="rId63"/>
    <p:sldId id="280" r:id="rId64"/>
    <p:sldId id="337" r:id="rId65"/>
    <p:sldId id="377" r:id="rId66"/>
    <p:sldId id="281" r:id="rId67"/>
    <p:sldId id="340" r:id="rId68"/>
    <p:sldId id="367" r:id="rId69"/>
    <p:sldId id="293" r:id="rId70"/>
    <p:sldId id="295" r:id="rId71"/>
    <p:sldId id="370" r:id="rId72"/>
    <p:sldId id="386" r:id="rId73"/>
    <p:sldId id="369" r:id="rId74"/>
    <p:sldId id="376" r:id="rId75"/>
    <p:sldId id="421" r:id="rId76"/>
    <p:sldId id="297" r:id="rId77"/>
    <p:sldId id="372" r:id="rId78"/>
    <p:sldId id="373" r:id="rId79"/>
    <p:sldId id="374" r:id="rId80"/>
    <p:sldId id="375" r:id="rId81"/>
    <p:sldId id="283" r:id="rId82"/>
    <p:sldId id="284" r:id="rId83"/>
    <p:sldId id="288" r:id="rId84"/>
    <p:sldId id="285" r:id="rId85"/>
    <p:sldId id="432" r:id="rId86"/>
    <p:sldId id="434" r:id="rId87"/>
    <p:sldId id="433" r:id="rId88"/>
    <p:sldId id="380" r:id="rId89"/>
    <p:sldId id="287" r:id="rId90"/>
    <p:sldId id="286" r:id="rId91"/>
    <p:sldId id="378" r:id="rId92"/>
    <p:sldId id="379" r:id="rId93"/>
    <p:sldId id="290" r:id="rId94"/>
    <p:sldId id="289" r:id="rId95"/>
    <p:sldId id="292" r:id="rId96"/>
    <p:sldId id="346" r:id="rId97"/>
    <p:sldId id="347" r:id="rId98"/>
    <p:sldId id="348" r:id="rId99"/>
    <p:sldId id="349" r:id="rId100"/>
    <p:sldId id="350" r:id="rId101"/>
    <p:sldId id="351" r:id="rId102"/>
    <p:sldId id="352" r:id="rId103"/>
    <p:sldId id="353" r:id="rId104"/>
    <p:sldId id="354" r:id="rId105"/>
    <p:sldId id="419" r:id="rId106"/>
    <p:sldId id="420" r:id="rId107"/>
    <p:sldId id="404" r:id="rId108"/>
    <p:sldId id="423" r:id="rId109"/>
    <p:sldId id="424" r:id="rId110"/>
    <p:sldId id="425" r:id="rId111"/>
    <p:sldId id="426" r:id="rId112"/>
    <p:sldId id="427" r:id="rId113"/>
    <p:sldId id="428" r:id="rId114"/>
    <p:sldId id="395" r:id="rId115"/>
    <p:sldId id="396" r:id="rId116"/>
    <p:sldId id="397" r:id="rId117"/>
    <p:sldId id="398" r:id="rId118"/>
    <p:sldId id="399" r:id="rId119"/>
    <p:sldId id="400" r:id="rId120"/>
    <p:sldId id="401" r:id="rId121"/>
    <p:sldId id="402" r:id="rId122"/>
    <p:sldId id="403" r:id="rId123"/>
    <p:sldId id="275" r:id="rId124"/>
    <p:sldId id="328" r:id="rId125"/>
    <p:sldId id="303" r:id="rId126"/>
    <p:sldId id="430" r:id="rId127"/>
    <p:sldId id="431" r:id="rId128"/>
    <p:sldId id="381" r:id="rId129"/>
    <p:sldId id="384" r:id="rId130"/>
    <p:sldId id="412" r:id="rId131"/>
    <p:sldId id="413" r:id="rId132"/>
    <p:sldId id="296" r:id="rId133"/>
    <p:sldId id="306" r:id="rId134"/>
    <p:sldId id="355" r:id="rId135"/>
    <p:sldId id="356" r:id="rId136"/>
    <p:sldId id="357" r:id="rId137"/>
    <p:sldId id="358" r:id="rId138"/>
    <p:sldId id="387" r:id="rId139"/>
    <p:sldId id="388" r:id="rId140"/>
    <p:sldId id="429" r:id="rId141"/>
    <p:sldId id="394" r:id="rId142"/>
  </p:sldIdLst>
  <p:sldSz cx="9144000" cy="6858000" type="screen4x3"/>
  <p:notesSz cx="6854825" cy="9237663"/>
  <p:defaultTextStyle>
    <a:defPPr>
      <a:defRPr lang="en-US"/>
    </a:defPPr>
    <a:lvl1pPr algn="l" rtl="0" eaLnBrk="0" fontAlgn="base" hangingPunct="0">
      <a:spcBef>
        <a:spcPct val="0"/>
      </a:spcBef>
      <a:spcAft>
        <a:spcPct val="0"/>
      </a:spcAft>
      <a:defRPr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50B01"/>
    <a:srgbClr val="F5F50F"/>
    <a:srgbClr val="FFF947"/>
    <a:srgbClr val="1BE920"/>
    <a:srgbClr val="FF0DFF"/>
    <a:srgbClr val="0000FF"/>
    <a:srgbClr val="000000"/>
    <a:srgbClr val="FD1E07"/>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143"/>
    <p:restoredTop sz="84988" autoAdjust="0"/>
  </p:normalViewPr>
  <p:slideViewPr>
    <p:cSldViewPr>
      <p:cViewPr varScale="1">
        <p:scale>
          <a:sx n="117" d="100"/>
          <a:sy n="117" d="100"/>
        </p:scale>
        <p:origin x="192" y="456"/>
      </p:cViewPr>
      <p:guideLst>
        <p:guide orient="horz" pos="2160"/>
        <p:guide pos="2880"/>
      </p:guideLst>
    </p:cSldViewPr>
  </p:slideViewPr>
  <p:outlineViewPr>
    <p:cViewPr>
      <p:scale>
        <a:sx n="33" d="100"/>
        <a:sy n="33" d="100"/>
      </p:scale>
      <p:origin x="0" y="60384"/>
    </p:cViewPr>
  </p:outlineViewPr>
  <p:notesTextViewPr>
    <p:cViewPr>
      <p:scale>
        <a:sx n="100" d="100"/>
        <a:sy n="100" d="100"/>
      </p:scale>
      <p:origin x="0" y="0"/>
    </p:cViewPr>
  </p:notesTextViewPr>
  <p:sorterViewPr>
    <p:cViewPr varScale="1">
      <p:scale>
        <a:sx n="100" d="100"/>
        <a:sy n="100" d="100"/>
      </p:scale>
      <p:origin x="0" y="3475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8.xml"/><Relationship Id="rId21" Type="http://schemas.openxmlformats.org/officeDocument/2006/relationships/slideMaster" Target="slideMasters/slideMaster21.xml"/><Relationship Id="rId42" Type="http://schemas.openxmlformats.org/officeDocument/2006/relationships/slide" Target="slides/slide13.xml"/><Relationship Id="rId63" Type="http://schemas.openxmlformats.org/officeDocument/2006/relationships/slide" Target="slides/slide34.xml"/><Relationship Id="rId84" Type="http://schemas.openxmlformats.org/officeDocument/2006/relationships/slide" Target="slides/slide55.xml"/><Relationship Id="rId138" Type="http://schemas.openxmlformats.org/officeDocument/2006/relationships/slide" Target="slides/slide109.xml"/><Relationship Id="rId107" Type="http://schemas.openxmlformats.org/officeDocument/2006/relationships/slide" Target="slides/slide78.xml"/><Relationship Id="rId11" Type="http://schemas.openxmlformats.org/officeDocument/2006/relationships/slideMaster" Target="slideMasters/slideMaster11.xml"/><Relationship Id="rId32" Type="http://schemas.openxmlformats.org/officeDocument/2006/relationships/slide" Target="slides/slide3.xml"/><Relationship Id="rId53" Type="http://schemas.openxmlformats.org/officeDocument/2006/relationships/slide" Target="slides/slide24.xml"/><Relationship Id="rId74" Type="http://schemas.openxmlformats.org/officeDocument/2006/relationships/slide" Target="slides/slide45.xml"/><Relationship Id="rId128" Type="http://schemas.openxmlformats.org/officeDocument/2006/relationships/slide" Target="slides/slide99.xml"/><Relationship Id="rId5" Type="http://schemas.openxmlformats.org/officeDocument/2006/relationships/slideMaster" Target="slideMasters/slideMaster5.xml"/><Relationship Id="rId90" Type="http://schemas.openxmlformats.org/officeDocument/2006/relationships/slide" Target="slides/slide61.xml"/><Relationship Id="rId95" Type="http://schemas.openxmlformats.org/officeDocument/2006/relationships/slide" Target="slides/slide66.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4.xml"/><Relationship Id="rId48" Type="http://schemas.openxmlformats.org/officeDocument/2006/relationships/slide" Target="slides/slide19.xml"/><Relationship Id="rId64" Type="http://schemas.openxmlformats.org/officeDocument/2006/relationships/slide" Target="slides/slide35.xml"/><Relationship Id="rId69" Type="http://schemas.openxmlformats.org/officeDocument/2006/relationships/slide" Target="slides/slide40.xml"/><Relationship Id="rId113" Type="http://schemas.openxmlformats.org/officeDocument/2006/relationships/slide" Target="slides/slide84.xml"/><Relationship Id="rId118" Type="http://schemas.openxmlformats.org/officeDocument/2006/relationships/slide" Target="slides/slide89.xml"/><Relationship Id="rId134" Type="http://schemas.openxmlformats.org/officeDocument/2006/relationships/slide" Target="slides/slide105.xml"/><Relationship Id="rId139" Type="http://schemas.openxmlformats.org/officeDocument/2006/relationships/slide" Target="slides/slide110.xml"/><Relationship Id="rId80" Type="http://schemas.openxmlformats.org/officeDocument/2006/relationships/slide" Target="slides/slide51.xml"/><Relationship Id="rId85" Type="http://schemas.openxmlformats.org/officeDocument/2006/relationships/slide" Target="slides/slide5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4.xml"/><Relationship Id="rId38" Type="http://schemas.openxmlformats.org/officeDocument/2006/relationships/slide" Target="slides/slide9.xml"/><Relationship Id="rId59" Type="http://schemas.openxmlformats.org/officeDocument/2006/relationships/slide" Target="slides/slide30.xml"/><Relationship Id="rId103" Type="http://schemas.openxmlformats.org/officeDocument/2006/relationships/slide" Target="slides/slide74.xml"/><Relationship Id="rId108" Type="http://schemas.openxmlformats.org/officeDocument/2006/relationships/slide" Target="slides/slide79.xml"/><Relationship Id="rId124" Type="http://schemas.openxmlformats.org/officeDocument/2006/relationships/slide" Target="slides/slide95.xml"/><Relationship Id="rId129" Type="http://schemas.openxmlformats.org/officeDocument/2006/relationships/slide" Target="slides/slide100.xml"/><Relationship Id="rId54" Type="http://schemas.openxmlformats.org/officeDocument/2006/relationships/slide" Target="slides/slide25.xml"/><Relationship Id="rId70" Type="http://schemas.openxmlformats.org/officeDocument/2006/relationships/slide" Target="slides/slide41.xml"/><Relationship Id="rId75" Type="http://schemas.openxmlformats.org/officeDocument/2006/relationships/slide" Target="slides/slide46.xml"/><Relationship Id="rId91" Type="http://schemas.openxmlformats.org/officeDocument/2006/relationships/slide" Target="slides/slide62.xml"/><Relationship Id="rId96" Type="http://schemas.openxmlformats.org/officeDocument/2006/relationships/slide" Target="slides/slide67.xml"/><Relationship Id="rId140" Type="http://schemas.openxmlformats.org/officeDocument/2006/relationships/slide" Target="slides/slide111.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20.xml"/><Relationship Id="rId114" Type="http://schemas.openxmlformats.org/officeDocument/2006/relationships/slide" Target="slides/slide85.xml"/><Relationship Id="rId119" Type="http://schemas.openxmlformats.org/officeDocument/2006/relationships/slide" Target="slides/slide90.xml"/><Relationship Id="rId44" Type="http://schemas.openxmlformats.org/officeDocument/2006/relationships/slide" Target="slides/slide15.xml"/><Relationship Id="rId60" Type="http://schemas.openxmlformats.org/officeDocument/2006/relationships/slide" Target="slides/slide31.xml"/><Relationship Id="rId65" Type="http://schemas.openxmlformats.org/officeDocument/2006/relationships/slide" Target="slides/slide36.xml"/><Relationship Id="rId81" Type="http://schemas.openxmlformats.org/officeDocument/2006/relationships/slide" Target="slides/slide52.xml"/><Relationship Id="rId86" Type="http://schemas.openxmlformats.org/officeDocument/2006/relationships/slide" Target="slides/slide57.xml"/><Relationship Id="rId130" Type="http://schemas.openxmlformats.org/officeDocument/2006/relationships/slide" Target="slides/slide101.xml"/><Relationship Id="rId135" Type="http://schemas.openxmlformats.org/officeDocument/2006/relationships/slide" Target="slides/slide106.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0.xml"/><Relationship Id="rId109" Type="http://schemas.openxmlformats.org/officeDocument/2006/relationships/slide" Target="slides/slide80.xml"/><Relationship Id="rId34" Type="http://schemas.openxmlformats.org/officeDocument/2006/relationships/slide" Target="slides/slide5.xml"/><Relationship Id="rId50" Type="http://schemas.openxmlformats.org/officeDocument/2006/relationships/slide" Target="slides/slide21.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04" Type="http://schemas.openxmlformats.org/officeDocument/2006/relationships/slide" Target="slides/slide75.xml"/><Relationship Id="rId120" Type="http://schemas.openxmlformats.org/officeDocument/2006/relationships/slide" Target="slides/slide91.xml"/><Relationship Id="rId125" Type="http://schemas.openxmlformats.org/officeDocument/2006/relationships/slide" Target="slides/slide96.xml"/><Relationship Id="rId141" Type="http://schemas.openxmlformats.org/officeDocument/2006/relationships/slide" Target="slides/slide112.xml"/><Relationship Id="rId14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42.xml"/><Relationship Id="rId92"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1.xml"/><Relationship Id="rId45" Type="http://schemas.openxmlformats.org/officeDocument/2006/relationships/slide" Target="slides/slide16.xml"/><Relationship Id="rId66" Type="http://schemas.openxmlformats.org/officeDocument/2006/relationships/slide" Target="slides/slide37.xml"/><Relationship Id="rId87" Type="http://schemas.openxmlformats.org/officeDocument/2006/relationships/slide" Target="slides/slide58.xml"/><Relationship Id="rId110" Type="http://schemas.openxmlformats.org/officeDocument/2006/relationships/slide" Target="slides/slide81.xml"/><Relationship Id="rId115" Type="http://schemas.openxmlformats.org/officeDocument/2006/relationships/slide" Target="slides/slide86.xml"/><Relationship Id="rId131" Type="http://schemas.openxmlformats.org/officeDocument/2006/relationships/slide" Target="slides/slide102.xml"/><Relationship Id="rId136" Type="http://schemas.openxmlformats.org/officeDocument/2006/relationships/slide" Target="slides/slide107.xml"/><Relationship Id="rId61" Type="http://schemas.openxmlformats.org/officeDocument/2006/relationships/slide" Target="slides/slide32.xml"/><Relationship Id="rId82" Type="http://schemas.openxmlformats.org/officeDocument/2006/relationships/slide" Target="slides/slide5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xml"/><Relationship Id="rId35" Type="http://schemas.openxmlformats.org/officeDocument/2006/relationships/slide" Target="slides/slide6.xml"/><Relationship Id="rId56" Type="http://schemas.openxmlformats.org/officeDocument/2006/relationships/slide" Target="slides/slide27.xml"/><Relationship Id="rId77" Type="http://schemas.openxmlformats.org/officeDocument/2006/relationships/slide" Target="slides/slide48.xml"/><Relationship Id="rId100" Type="http://schemas.openxmlformats.org/officeDocument/2006/relationships/slide" Target="slides/slide71.xml"/><Relationship Id="rId105" Type="http://schemas.openxmlformats.org/officeDocument/2006/relationships/slide" Target="slides/slide76.xml"/><Relationship Id="rId126" Type="http://schemas.openxmlformats.org/officeDocument/2006/relationships/slide" Target="slides/slide97.xml"/><Relationship Id="rId14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2.xml"/><Relationship Id="rId72" Type="http://schemas.openxmlformats.org/officeDocument/2006/relationships/slide" Target="slides/slide43.xml"/><Relationship Id="rId93" Type="http://schemas.openxmlformats.org/officeDocument/2006/relationships/slide" Target="slides/slide64.xml"/><Relationship Id="rId98" Type="http://schemas.openxmlformats.org/officeDocument/2006/relationships/slide" Target="slides/slide69.xml"/><Relationship Id="rId121" Type="http://schemas.openxmlformats.org/officeDocument/2006/relationships/slide" Target="slides/slide92.xml"/><Relationship Id="rId142" Type="http://schemas.openxmlformats.org/officeDocument/2006/relationships/slide" Target="slides/slide113.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7.xml"/><Relationship Id="rId67" Type="http://schemas.openxmlformats.org/officeDocument/2006/relationships/slide" Target="slides/slide38.xml"/><Relationship Id="rId116" Type="http://schemas.openxmlformats.org/officeDocument/2006/relationships/slide" Target="slides/slide87.xml"/><Relationship Id="rId137" Type="http://schemas.openxmlformats.org/officeDocument/2006/relationships/slide" Target="slides/slide108.xml"/><Relationship Id="rId20" Type="http://schemas.openxmlformats.org/officeDocument/2006/relationships/slideMaster" Target="slideMasters/slideMaster20.xml"/><Relationship Id="rId41" Type="http://schemas.openxmlformats.org/officeDocument/2006/relationships/slide" Target="slides/slide12.xml"/><Relationship Id="rId62" Type="http://schemas.openxmlformats.org/officeDocument/2006/relationships/slide" Target="slides/slide33.xml"/><Relationship Id="rId83" Type="http://schemas.openxmlformats.org/officeDocument/2006/relationships/slide" Target="slides/slide54.xml"/><Relationship Id="rId88" Type="http://schemas.openxmlformats.org/officeDocument/2006/relationships/slide" Target="slides/slide59.xml"/><Relationship Id="rId111" Type="http://schemas.openxmlformats.org/officeDocument/2006/relationships/slide" Target="slides/slide82.xml"/><Relationship Id="rId132" Type="http://schemas.openxmlformats.org/officeDocument/2006/relationships/slide" Target="slides/slide103.xml"/><Relationship Id="rId15" Type="http://schemas.openxmlformats.org/officeDocument/2006/relationships/slideMaster" Target="slideMasters/slideMaster15.xml"/><Relationship Id="rId36" Type="http://schemas.openxmlformats.org/officeDocument/2006/relationships/slide" Target="slides/slide7.xml"/><Relationship Id="rId57" Type="http://schemas.openxmlformats.org/officeDocument/2006/relationships/slide" Target="slides/slide28.xml"/><Relationship Id="rId106" Type="http://schemas.openxmlformats.org/officeDocument/2006/relationships/slide" Target="slides/slide77.xml"/><Relationship Id="rId127" Type="http://schemas.openxmlformats.org/officeDocument/2006/relationships/slide" Target="slides/slide98.xml"/><Relationship Id="rId10" Type="http://schemas.openxmlformats.org/officeDocument/2006/relationships/slideMaster" Target="slideMasters/slideMaster10.xml"/><Relationship Id="rId31" Type="http://schemas.openxmlformats.org/officeDocument/2006/relationships/slide" Target="slides/slide2.xml"/><Relationship Id="rId52" Type="http://schemas.openxmlformats.org/officeDocument/2006/relationships/slide" Target="slides/slide23.xml"/><Relationship Id="rId73" Type="http://schemas.openxmlformats.org/officeDocument/2006/relationships/slide" Target="slides/slide44.xml"/><Relationship Id="rId78" Type="http://schemas.openxmlformats.org/officeDocument/2006/relationships/slide" Target="slides/slide49.xml"/><Relationship Id="rId94" Type="http://schemas.openxmlformats.org/officeDocument/2006/relationships/slide" Target="slides/slide65.xml"/><Relationship Id="rId99" Type="http://schemas.openxmlformats.org/officeDocument/2006/relationships/slide" Target="slides/slide70.xml"/><Relationship Id="rId101" Type="http://schemas.openxmlformats.org/officeDocument/2006/relationships/slide" Target="slides/slide72.xml"/><Relationship Id="rId122" Type="http://schemas.openxmlformats.org/officeDocument/2006/relationships/slide" Target="slides/slide93.xml"/><Relationship Id="rId143" Type="http://schemas.openxmlformats.org/officeDocument/2006/relationships/notesMaster" Target="notesMasters/notesMaster1.xml"/><Relationship Id="rId14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8.xml"/><Relationship Id="rId68" Type="http://schemas.openxmlformats.org/officeDocument/2006/relationships/slide" Target="slides/slide39.xml"/><Relationship Id="rId89" Type="http://schemas.openxmlformats.org/officeDocument/2006/relationships/slide" Target="slides/slide60.xml"/><Relationship Id="rId112" Type="http://schemas.openxmlformats.org/officeDocument/2006/relationships/slide" Target="slides/slide83.xml"/><Relationship Id="rId133" Type="http://schemas.openxmlformats.org/officeDocument/2006/relationships/slide" Target="slides/slide104.xml"/><Relationship Id="rId16" Type="http://schemas.openxmlformats.org/officeDocument/2006/relationships/slideMaster" Target="slideMasters/slideMaster16.xml"/><Relationship Id="rId37" Type="http://schemas.openxmlformats.org/officeDocument/2006/relationships/slide" Target="slides/slide8.xml"/><Relationship Id="rId58" Type="http://schemas.openxmlformats.org/officeDocument/2006/relationships/slide" Target="slides/slide29.xml"/><Relationship Id="rId79" Type="http://schemas.openxmlformats.org/officeDocument/2006/relationships/slide" Target="slides/slide50.xml"/><Relationship Id="rId102" Type="http://schemas.openxmlformats.org/officeDocument/2006/relationships/slide" Target="slides/slide73.xml"/><Relationship Id="rId123" Type="http://schemas.openxmlformats.org/officeDocument/2006/relationships/slide" Target="slides/slide94.xml"/><Relationship Id="rId14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4850" name="Rectangle 2"/>
          <p:cNvSpPr>
            <a:spLocks noGrp="1" noChangeArrowheads="1"/>
          </p:cNvSpPr>
          <p:nvPr>
            <p:ph type="hdr" sz="quarter"/>
          </p:nvPr>
        </p:nvSpPr>
        <p:spPr bwMode="auto">
          <a:xfrm>
            <a:off x="0" y="0"/>
            <a:ext cx="2970213"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334851" name="Rectangle 3"/>
          <p:cNvSpPr>
            <a:spLocks noGrp="1" noChangeArrowheads="1"/>
          </p:cNvSpPr>
          <p:nvPr>
            <p:ph type="dt" sz="quarter" idx="1"/>
          </p:nvPr>
        </p:nvSpPr>
        <p:spPr bwMode="auto">
          <a:xfrm>
            <a:off x="3883025" y="0"/>
            <a:ext cx="2970213"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334852" name="Rectangle 4"/>
          <p:cNvSpPr>
            <a:spLocks noGrp="1" noChangeArrowheads="1"/>
          </p:cNvSpPr>
          <p:nvPr>
            <p:ph type="ftr" sz="quarter" idx="2"/>
          </p:nvPr>
        </p:nvSpPr>
        <p:spPr bwMode="auto">
          <a:xfrm>
            <a:off x="0" y="8774113"/>
            <a:ext cx="2970213" cy="4619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334853" name="Rectangle 5"/>
          <p:cNvSpPr>
            <a:spLocks noGrp="1" noChangeArrowheads="1"/>
          </p:cNvSpPr>
          <p:nvPr>
            <p:ph type="sldNum" sz="quarter" idx="3"/>
          </p:nvPr>
        </p:nvSpPr>
        <p:spPr bwMode="auto">
          <a:xfrm>
            <a:off x="3883025" y="8774113"/>
            <a:ext cx="2970213" cy="4619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D307743C-439E-5C4E-9908-B9B042AF5839}" type="slidenum">
              <a:rPr lang="en-US"/>
              <a:pPr>
                <a:defRPr/>
              </a:pPr>
              <a:t>‹#›</a:t>
            </a:fld>
            <a:endParaRPr lang="en-US"/>
          </a:p>
        </p:txBody>
      </p:sp>
    </p:spTree>
    <p:extLst>
      <p:ext uri="{BB962C8B-B14F-4D97-AF65-F5344CB8AC3E}">
        <p14:creationId xmlns:p14="http://schemas.microsoft.com/office/powerpoint/2010/main" val="112162195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10-03T05:06:17.139"/>
    </inkml:context>
    <inkml:brush xml:id="br0">
      <inkml:brushProperty name="width" value="0.05" units="cm"/>
      <inkml:brushProperty name="height" value="0.05" units="cm"/>
    </inkml:brush>
  </inkml:definitions>
  <inkml:trace contextRef="#ctx0" brushRef="#br0">1 0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03T05:08:28.192"/>
    </inkml:context>
    <inkml:brush xml:id="br0">
      <inkml:brushProperty name="width" value="0.3" units="cm"/>
      <inkml:brushProperty name="height" value="0.6" units="cm"/>
      <inkml:brushProperty name="color" value="#FFFFFF"/>
      <inkml:brushProperty name="tip" value="rectangle"/>
      <inkml:brushProperty name="rasterOp" value="maskPen"/>
    </inkml:brush>
  </inkml:definitions>
  <inkml:trace contextRef="#ctx0" brushRef="#br0">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03T05:08:29.225"/>
    </inkml:context>
    <inkml:brush xml:id="br0">
      <inkml:brushProperty name="width" value="0.3" units="cm"/>
      <inkml:brushProperty name="height" value="0.6" units="cm"/>
      <inkml:brushProperty name="color" value="#FFFFFF"/>
      <inkml:brushProperty name="tip" value="rectangle"/>
      <inkml:brushProperty name="rasterOp" value="maskPen"/>
    </inkml:brush>
  </inkml:definitions>
  <inkml:trace contextRef="#ctx0" brushRef="#br0">0 1,'73'0,"2"0,10 0,-18 0,-24 0,-24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03T05:08:29.753"/>
    </inkml:context>
    <inkml:brush xml:id="br0">
      <inkml:brushProperty name="width" value="0.3" units="cm"/>
      <inkml:brushProperty name="height" value="0.6" units="cm"/>
      <inkml:brushProperty name="color" value="#FFFFFF"/>
      <inkml:brushProperty name="tip" value="rectangle"/>
      <inkml:brushProperty name="rasterOp" value="maskPen"/>
    </inkml:brush>
  </inkml:definitions>
  <inkml:trace contextRef="#ctx0" brushRef="#br0">1 1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03T05:08:31.943"/>
    </inkml:context>
    <inkml:brush xml:id="br0">
      <inkml:brushProperty name="width" value="0.3" units="cm"/>
      <inkml:brushProperty name="height" value="0.6" units="cm"/>
      <inkml:brushProperty name="color" value="#FFFFFF"/>
      <inkml:brushProperty name="tip" value="rectangle"/>
      <inkml:brushProperty name="rasterOp" value="maskPen"/>
    </inkml:brush>
  </inkml:definitions>
  <inkml:trace contextRef="#ctx0" brushRef="#br0">1 0,'156'0,"-68"0,5 0,-18 0,4 0,2 0,15 0,3 0,-1 0,-8 0,-2 0,-1 0,-7 0,-2 0,-3 0,23 0,-5 0,-21 0,-3 0,3 0,-2 0,-6 0,-3 0,25 0,-22 0,-3 0,-23 12,14 12,-5 23,12 12,9 9,-24-11,18 9,-25-9,20 2,-16-5,-11-16,-10-11,-8-8,0-7,-6 0,0 5,-6 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03T05:08:32.407"/>
    </inkml:context>
    <inkml:brush xml:id="br0">
      <inkml:brushProperty name="width" value="0.3" units="cm"/>
      <inkml:brushProperty name="height" value="0.6" units="cm"/>
      <inkml:brushProperty name="color" value="#FFFFFF"/>
      <inkml:brushProperty name="tip" value="rectangle"/>
      <inkml:brushProperty name="rasterOp" value="maskPen"/>
    </inkml:brush>
  </inkml:definitions>
  <inkml:trace contextRef="#ctx0" brushRef="#br0">1 0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03T05:08:35.498"/>
    </inkml:context>
    <inkml:brush xml:id="br0">
      <inkml:brushProperty name="width" value="0.3" units="cm"/>
      <inkml:brushProperty name="height" value="0.6" units="cm"/>
      <inkml:brushProperty name="color" value="#FFFFFF"/>
      <inkml:brushProperty name="tip" value="rectangle"/>
      <inkml:brushProperty name="rasterOp" value="maskPen"/>
    </inkml:brush>
  </inkml:definitions>
  <inkml:trace contextRef="#ctx0" brushRef="#br0">0 1,'142'0,"-77"0,4 0,9 0,-2 0,9 0,4 0,3 0,-1 0,5 0,1 0,1 0,2 0,-1 0,-12 0,0 0,1 0,0 0,2 0,1 0,-3 0,2 0,2 0,0 0,0 0,-3 0,-3 0,16 0,-4 0,-1 0,-1 0,2 0,-13 0,0 0,1 0,-1 0,1 0,-1 0,0 0,1 0,0 0,-2 0,-2 0,-4 0,14 0,-4 0,-3 0,-1 0,16 0,-3 0,-1 0,1 0,0 0,-12 0,-16 0,-6 0,15 0,-3 0,-22 0,-5 0,27 0,-37 0,-12 0,-14 0,0 0,16 21,3 5,48 35,-37-30,2 3,15 14,3 3,6 2,-1 2,-1 8,-3 0,-6-14,-1-2,-1 7,-3-3,20 13,-35-28,-2 0,13 19,-12-18,-14-3,-4-14,-5-2,-7-6,0 5,-6-3,0 8,0-2,-16 31,-1-2,-15 15,3-19,1-11,2-14,6-7,-5-7,11-6,-60 0,15 0,-39 0,47 1,-5-2,-13-2,-9-2,4 1,-3-2,-1 0,1 0,-5-2,13 0,-18-9,4 7,8-4,8 12,19-11,16 11,18-3,1 0,8-13,5 3,0-14,0 1,0 0,-7-14,5 7,-11-9,12 8,-12-5,11 12,-10-5,10 8,-4 5,6 3,0 6,-10-6,2 10,-5-8,8 4,5-1,0-10,0 9,0-3,-6-1,-1-3</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03T05:09:04.061"/>
    </inkml:context>
    <inkml:brush xml:id="br0">
      <inkml:brushProperty name="width" value="0.3" units="cm"/>
      <inkml:brushProperty name="height" value="0.6" units="cm"/>
      <inkml:brushProperty name="color" value="#FFFFFF"/>
      <inkml:brushProperty name="tip" value="rectangle"/>
      <inkml:brushProperty name="rasterOp" value="maskPen"/>
    </inkml:brush>
  </inkml:definitions>
  <inkml:trace contextRef="#ctx0" brushRef="#br0">1 1535,'96'0,"-36"0,4 0,5 0,4 0,15 0,6 0,-18 0,3 0,1 0,0 0,1 1,3-2,10-2,4 0,0-2,-1-2,-1-1,1-3,0-5,1-2,2 0,-14 4,2 0,1 0,0-1,-3-1,1-1,-2 0,-2 1,16-1,-4 0,3 1,-15 2,2 0,0 1,-3 1,10-1,-4 1,4 0,-10-1,3-1,0 1,-1 2,-4 5,-1 2,-1 1,-1-2,23-6,-1-3,-8 5,6 7,-4 1,-19-5,2-3,-7 3,-7 5,-3 0,8-8,-2 1,31 6,-42-5,-9 7,-18-6,-9 5,-5-16,-6 9,-1-11,-6 2,0-3,-6-6,-2-8,-6 6,0-6,7 7,-5 1,4-8,-6 5,6-5,-3 8,9 6,-4-5,1 11,3-4,-3 0,5 5,0-5,0 1,0-52,0 5,7-35,1 42,7-2,4 29,-3-13,3 16,-6 7,-1 2,0 11,5 2,-3 5,14 0,-13 0,15 0,-10 0,0 0,-1 0,6 0,6 21,17 14,1 32,-13 0,-2 10,-1 3,-2 8,-2-2,0 7,-2-3,-6-14,-2-2,0 4,0-4,1 4,-1-1,-2-6,2 22,-1-1,1-7,2 5,-3-7,-6 0,-1-4,4 8,1-3,-6-19,-1-5,8 26,-8-29,4-15,-12-22,5-2,-6-6</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03T05:09:41.953"/>
    </inkml:context>
    <inkml:brush xml:id="br0">
      <inkml:brushProperty name="width" value="0.3" units="cm"/>
      <inkml:brushProperty name="height" value="0.6" units="cm"/>
      <inkml:brushProperty name="color" value="#FFFFFF"/>
      <inkml:brushProperty name="tip" value="rectangle"/>
      <inkml:brushProperty name="rasterOp" value="maskPen"/>
    </inkml:brush>
  </inkml:definitions>
  <inkml:trace contextRef="#ctx0" brushRef="#br0">1 0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03T05:09:43.389"/>
    </inkml:context>
    <inkml:brush xml:id="br0">
      <inkml:brushProperty name="width" value="0.3" units="cm"/>
      <inkml:brushProperty name="height" value="0.6" units="cm"/>
      <inkml:brushProperty name="color" value="#FFFFFF"/>
      <inkml:brushProperty name="tip" value="rectangle"/>
      <inkml:brushProperty name="rasterOp" value="maskPen"/>
    </inkml:brush>
  </inkml:definitions>
  <inkml:trace contextRef="#ctx0" brushRef="#br0">0 1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03T05:09:44.654"/>
    </inkml:context>
    <inkml:brush xml:id="br0">
      <inkml:brushProperty name="width" value="0.3" units="cm"/>
      <inkml:brushProperty name="height" value="0.6" units="cm"/>
      <inkml:brushProperty name="color" value="#FFFFFF"/>
      <inkml:brushProperty name="tip" value="rectangle"/>
      <inkml:brushProperty name="rasterOp" value="maskPen"/>
    </inkml:brush>
  </inkml:definitions>
  <inkml:trace contextRef="#ctx0" brushRef="#br0">0 1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10-03T05:06:21.005"/>
    </inkml:context>
    <inkml:brush xml:id="br0">
      <inkml:brushProperty name="width" value="0.05" units="cm"/>
      <inkml:brushProperty name="height" value="0.05" units="cm"/>
    </inkml:brush>
  </inkml:definitions>
  <inkml:trace contextRef="#ctx0" brushRef="#br0">0 1 24575,'0'0'0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03T05:09:47.728"/>
    </inkml:context>
    <inkml:brush xml:id="br0">
      <inkml:brushProperty name="width" value="0.3" units="cm"/>
      <inkml:brushProperty name="height" value="0.6" units="cm"/>
      <inkml:brushProperty name="color" value="#FFFFFF"/>
      <inkml:brushProperty name="tip" value="rectangle"/>
      <inkml:brushProperty name="rasterOp" value="maskPen"/>
    </inkml:brush>
  </inkml:definitions>
  <inkml:trace contextRef="#ctx0" brushRef="#br0">1 1,'123'0,"-49"0,7 0,9 0,11 0,1 0,-21 0,2 0,0 0,-3 0,17 0,-2 0,-3 0,-12 0,-3 0,-3 0,17 0,-7 0,-21 0,-1 0,23 0,-2 0,-29 0,-6 0,13 0,-37 0,-26 0,-26 26,12-14,-12 21,16-21,-14-6,15 0,-8-6</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03T05:13:37.290"/>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1 640,'152'0,"-69"1,-4-2,20 1,-33 0,-4 0,-12 0,9 0,10 2,4-4,23-15,-15 12,13-2,-20-6,8-4,1-1,-6 3,-3 4,-4 3,6-2,-4-1,5-1,4-1,3 1,-1 2,11 2,4 1,1 2,-3 0,-7 0,-10 1,-7 0,2 1,7-1,3 1,9 0,4 0,1 0,-5 1,-9 0,1 1,-7 1,-3 1,0-1,19 0,-2 0,-1 0,-2-1,0 1,-11 1,-15 3,-5 1,14-1,-2 1,19 6,-34 2,-28-11,-8 4,-7-67,-19-14,-3-4,9-17,-22-43</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03T05:13:40.455"/>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1495 2440,'146'0,"-66"0,-2 0,-19 0,-1 0,21 0,0 0,-18 0,-4 0,38 0,-5 0,-50 0,-5 12,-7 52,-39-16,-15 5,-22 24,-12 3,15-27,-3 0,-5-3,-9 0,-5-4,-3 0,-5 0,-2-2,-2-1,3-1,-1-2,-8-1,14-11,-6-1,-3-1,1-1,5-3,-19 6,5-4,-3-4,7-3,-4-1,2-7,11-15,8-21,10-13,3-9,-2-8,4-10,6-14,20 12,4-10,3-7,3-4,2 0,0 2,0-1,3 0,2-1,1-1,0-1,1 0,-1-4,0-1,0-1,2 0,3 0,2 1,3-2,4-3,1 1,2 2,0 5,1 7,1 0,1 8,1 2,4-4,2-4,5-5,0 0,1 7,-3 13,7-6,-1 11,33-81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03T05:13:49.410"/>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03T05:13:50.508"/>
    </inkml:context>
    <inkml:brush xml:id="br0">
      <inkml:brushProperty name="width" value="0.5" units="cm"/>
      <inkml:brushProperty name="height" value="1" units="cm"/>
      <inkml:brushProperty name="color" value="#FFFFFF"/>
      <inkml:brushProperty name="tip" value="rectangle"/>
      <inkml:brushProperty name="rasterOp" value="maskPen"/>
    </inkml:brush>
  </inkml:definitions>
  <inkml:trace contextRef="#ctx0" brushRef="#br0">195 339,'218'0,"-148"0,0 0,2 0,17 0,4 0,-7 0,3 0,-5 0,-3 0,-4 0,-22 0,-4 0,30 0,18 0,-35 0,-20 6,-22 24,-10 2,-12 49,-19-33,-8 1,-5 17,-7 2,-23 9,-7-3,6-8,-3-2,17-17,-2 1,0-4,-16 10,-1-3,-6 5,-2-4,5-12,-1-7,2-5,-1-6,1-10,2-4,-27 0,41-6,4-4,-7-5,0-6,13-17,23-5,-1-28,13-3,3 13,5-3,11 0,6-2,2-6,5-1,16-11,6-1,2 2,3-1,-11 20,2 0,0 0,13-21,-1 6,-3 16,1 5,1 1,-1 5,30-11,-19 15,-24 17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10-03T05:06:23.907"/>
    </inkml:context>
    <inkml:brush xml:id="br0">
      <inkml:brushProperty name="width" value="0.05" units="cm"/>
      <inkml:brushProperty name="height" value="0.05" units="cm"/>
    </inkml:brush>
  </inkml:definitions>
  <inkml:trace contextRef="#ctx0" brushRef="#br0">1 1 24575,'0'0'0</inkml:trace>
  <inkml:trace contextRef="#ctx0" brushRef="#br0" timeOffset="175">1 1 24575,'0'0'0</inkml:trace>
  <inkml:trace contextRef="#ctx0" brushRef="#br0" timeOffset="560">1 1 24575,'0'0'0</inkml:trace>
  <inkml:trace contextRef="#ctx0" brushRef="#br0" timeOffset="760">1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10-03T05:06:46.165"/>
    </inkml:context>
    <inkml:brush xml:id="br0">
      <inkml:brushProperty name="width" value="0.05" units="cm"/>
      <inkml:brushProperty name="height" value="0.05" units="cm"/>
    </inkml:brush>
  </inkml:definitions>
  <inkml:trace contextRef="#ctx0" brushRef="#br0">1 0 24575,'0'0'0</inkml:trace>
  <inkml:trace contextRef="#ctx0" brushRef="#br0" timeOffset="647">1 0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10-03T05:06:48.075"/>
    </inkml:context>
    <inkml:brush xml:id="br0">
      <inkml:brushProperty name="width" value="0.05" units="cm"/>
      <inkml:brushProperty name="height" value="0.05" units="cm"/>
    </inkml:brush>
  </inkml:definitions>
  <inkml:trace contextRef="#ctx0" brushRef="#br0">0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10-03T05:06:56.960"/>
    </inkml:context>
    <inkml:brush xml:id="br0">
      <inkml:brushProperty name="width" value="0.05" units="cm"/>
      <inkml:brushProperty name="height" value="0.05" units="cm"/>
    </inkml:brush>
  </inkml:definitions>
  <inkml:trace contextRef="#ctx0" brushRef="#br0">0 0 24575,'0'0'0</inkml:trace>
  <inkml:trace contextRef="#ctx0" brushRef="#br0" timeOffset="256">0 0 24575,'0'0'0</inkml:trace>
  <inkml:trace contextRef="#ctx0" brushRef="#br0" timeOffset="1000">0 0 24575,'0'0'0</inkml:trace>
  <inkml:trace contextRef="#ctx0" brushRef="#br0" timeOffset="1215">0 0 24575,'0'0'0</inkml:trace>
  <inkml:trace contextRef="#ctx0" brushRef="#br0" timeOffset="1776">0 0 24575,'0'0'0</inkml:trace>
  <inkml:trace contextRef="#ctx0" brushRef="#br0" timeOffset="2024">0 0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10-03T05:06:54.266"/>
    </inkml:context>
    <inkml:brush xml:id="br0">
      <inkml:brushProperty name="width" value="0.05" units="cm"/>
      <inkml:brushProperty name="height" value="0.05" units="cm"/>
    </inkml:brush>
  </inkml:definitions>
  <inkml:trace contextRef="#ctx0" brushRef="#br0">1 0 24575,'0'0'0</inkml:trace>
  <inkml:trace contextRef="#ctx0" brushRef="#br0" timeOffset="768">1 0 24575,'0'0'0</inkml:trace>
  <inkml:trace contextRef="#ctx0" brushRef="#br0" timeOffset="1089">1 0 24575,'0'0'0</inkml:trace>
  <inkml:trace contextRef="#ctx0" brushRef="#br0" timeOffset="1593">1 0 24575,'0'0'0</inkml:trace>
  <inkml:trace contextRef="#ctx0" brushRef="#br0" timeOffset="1818">1 0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10-03T05:07:00.209"/>
    </inkml:context>
    <inkml:brush xml:id="br0">
      <inkml:brushProperty name="width" value="0.05" units="cm"/>
      <inkml:brushProperty name="height" value="0.05" units="cm"/>
    </inkml:brush>
  </inkml:definitions>
  <inkml:trace contextRef="#ctx0" brushRef="#br0">1 1 24575,'0'0'0</inkml:trace>
  <inkml:trace contextRef="#ctx0" brushRef="#br0" timeOffset="224">1 1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10-03T05:07:04.863"/>
    </inkml:context>
    <inkml:brush xml:id="br0">
      <inkml:brushProperty name="width" value="0.05" units="cm"/>
      <inkml:brushProperty name="height" value="0.05" units="cm"/>
    </inkml:brush>
  </inkml:definitions>
  <inkml:trace contextRef="#ctx0" brushRef="#br0">0 1 24575,'0'43'0,"0"-43"0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32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35328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220164" name="Rectangle 4"/>
          <p:cNvSpPr>
            <a:spLocks noGrp="1" noRot="1" noChangeAspect="1" noChangeArrowheads="1" noTextEdit="1"/>
          </p:cNvSpPr>
          <p:nvPr>
            <p:ph type="sldImg" idx="2"/>
          </p:nvPr>
        </p:nvSpPr>
        <p:spPr bwMode="auto">
          <a:xfrm>
            <a:off x="1092200" y="685800"/>
            <a:ext cx="4673600" cy="3505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53285" name="Rectangle 5"/>
          <p:cNvSpPr>
            <a:spLocks noGrp="1" noChangeArrowheads="1"/>
          </p:cNvSpPr>
          <p:nvPr>
            <p:ph type="body" sz="quarter" idx="3"/>
          </p:nvPr>
        </p:nvSpPr>
        <p:spPr bwMode="auto">
          <a:xfrm>
            <a:off x="914400" y="44196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53286" name="Rectangle 6"/>
          <p:cNvSpPr>
            <a:spLocks noGrp="1" noChangeArrowheads="1"/>
          </p:cNvSpPr>
          <p:nvPr>
            <p:ph type="ftr" sz="quarter" idx="4"/>
          </p:nvPr>
        </p:nvSpPr>
        <p:spPr bwMode="auto">
          <a:xfrm>
            <a:off x="0" y="87630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353287" name="Rectangle 7"/>
          <p:cNvSpPr>
            <a:spLocks noGrp="1" noChangeArrowheads="1"/>
          </p:cNvSpPr>
          <p:nvPr>
            <p:ph type="sldNum" sz="quarter" idx="5"/>
          </p:nvPr>
        </p:nvSpPr>
        <p:spPr bwMode="auto">
          <a:xfrm>
            <a:off x="3886200" y="87630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74108CE-D52C-7F4B-8344-7402BDEE032D}" type="slidenum">
              <a:rPr lang="en-US"/>
              <a:pPr>
                <a:defRPr/>
              </a:pPr>
              <a:t>‹#›</a:t>
            </a:fld>
            <a:endParaRPr lang="en-US"/>
          </a:p>
        </p:txBody>
      </p:sp>
    </p:spTree>
    <p:extLst>
      <p:ext uri="{BB962C8B-B14F-4D97-AF65-F5344CB8AC3E}">
        <p14:creationId xmlns:p14="http://schemas.microsoft.com/office/powerpoint/2010/main" val="17747829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6E436FF-B8A1-2941-A061-F3045E66B81F}" type="slidenum">
              <a:rPr lang="en-US" sz="1200"/>
              <a:pPr/>
              <a:t>1</a:t>
            </a:fld>
            <a:endParaRPr lang="en-US" sz="1200"/>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0E3BCE3-00B4-EF40-9C52-F2DAB7D420E9}" type="slidenum">
              <a:rPr lang="en-US" sz="1200"/>
              <a:pPr/>
              <a:t>10</a:t>
            </a:fld>
            <a:endParaRPr lang="en-US" sz="1200"/>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80C807F-AAE0-2246-B92E-135E3726B5F5}" type="slidenum">
              <a:rPr lang="en-US" sz="1200"/>
              <a:pPr/>
              <a:t>11</a:t>
            </a:fld>
            <a:endParaRPr lang="en-US" sz="1200"/>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E89D69B-3E6D-7A47-9177-6018A954C681}" type="slidenum">
              <a:rPr lang="en-US" sz="1200"/>
              <a:pPr/>
              <a:t>12</a:t>
            </a:fld>
            <a:endParaRPr lang="en-US" sz="1200"/>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10A6723-E0B4-AA4C-A4E9-F2FEDBAD379D}" type="slidenum">
              <a:rPr lang="en-US" sz="1200"/>
              <a:pPr/>
              <a:t>13</a:t>
            </a:fld>
            <a:endParaRPr lang="en-US" sz="1200"/>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9B947CB-44C8-724A-92F9-2265C5614DAC}" type="slidenum">
              <a:rPr lang="en-US" sz="1200">
                <a:solidFill>
                  <a:prstClr val="black"/>
                </a:solidFill>
              </a:rPr>
              <a:pPr algn="r"/>
              <a:t>14</a:t>
            </a:fld>
            <a:endParaRPr lang="en-US" sz="1200">
              <a:solidFill>
                <a:prstClr val="black"/>
              </a:solidFill>
            </a:endParaRPr>
          </a:p>
        </p:txBody>
      </p:sp>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FEBE430-0336-BF46-A673-D6F9BDCA360F}" type="slidenum">
              <a:rPr lang="en-US" sz="1200"/>
              <a:pPr/>
              <a:t>15</a:t>
            </a:fld>
            <a:endParaRPr lang="en-US" sz="1200"/>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8446361-0485-1A49-9967-4708D01146EE}" type="slidenum">
              <a:rPr lang="en-US" sz="1200">
                <a:solidFill>
                  <a:prstClr val="black"/>
                </a:solidFill>
              </a:rPr>
              <a:pPr/>
              <a:t>16</a:t>
            </a:fld>
            <a:endParaRPr lang="en-US" sz="1200">
              <a:solidFill>
                <a:prstClr val="black"/>
              </a:solidFill>
            </a:endParaRPr>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FE42F78-E5EC-5740-B135-81AE19BBCAEF}" type="slidenum">
              <a:rPr lang="en-US" sz="1200"/>
              <a:pPr/>
              <a:t>20</a:t>
            </a:fld>
            <a:endParaRPr lang="en-US" sz="1200"/>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5169246-3EEC-8847-ACF2-DC9856988A84}" type="slidenum">
              <a:rPr lang="en-US" sz="1200"/>
              <a:pPr/>
              <a:t>21</a:t>
            </a:fld>
            <a:endParaRPr lang="en-US" sz="1200"/>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u="sng" dirty="0">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defRPr/>
            </a:pPr>
            <a:r>
              <a:rPr lang="en-US" sz="1200" dirty="0"/>
              <a:t> </a:t>
            </a:r>
          </a:p>
          <a:p>
            <a:pPr>
              <a:lnSpc>
                <a:spcPct val="80000"/>
              </a:lnSpc>
              <a:defRPr/>
            </a:pPr>
            <a:r>
              <a:rPr lang="en-US" sz="1200" dirty="0"/>
              <a:t> </a:t>
            </a:r>
          </a:p>
          <a:p>
            <a:pPr>
              <a:lnSpc>
                <a:spcPct val="80000"/>
              </a:lnSpc>
              <a:defRPr/>
            </a:pPr>
            <a:r>
              <a:rPr lang="en-US" sz="1200" dirty="0"/>
              <a:t> </a:t>
            </a:r>
          </a:p>
          <a:p>
            <a:pPr>
              <a:lnSpc>
                <a:spcPct val="80000"/>
              </a:lnSpc>
              <a:defRPr/>
            </a:pPr>
            <a:endParaRPr lang="en-US" sz="1200" dirty="0"/>
          </a:p>
          <a:p>
            <a:endParaRPr lang="en-US" dirty="0"/>
          </a:p>
        </p:txBody>
      </p:sp>
      <p:sp>
        <p:nvSpPr>
          <p:cNvPr id="4" name="Slide Number Placeholder 3"/>
          <p:cNvSpPr>
            <a:spLocks noGrp="1"/>
          </p:cNvSpPr>
          <p:nvPr>
            <p:ph type="sldNum" sz="quarter" idx="5"/>
          </p:nvPr>
        </p:nvSpPr>
        <p:spPr/>
        <p:txBody>
          <a:bodyPr/>
          <a:lstStyle/>
          <a:p>
            <a:pPr>
              <a:defRPr/>
            </a:pPr>
            <a:fld id="{174108CE-D52C-7F4B-8344-7402BDEE032D}" type="slidenum">
              <a:rPr lang="en-US" smtClean="0"/>
              <a:pPr>
                <a:defRPr/>
              </a:pPr>
              <a:t>22</a:t>
            </a:fld>
            <a:endParaRPr lang="en-US"/>
          </a:p>
        </p:txBody>
      </p:sp>
    </p:spTree>
    <p:extLst>
      <p:ext uri="{BB962C8B-B14F-4D97-AF65-F5344CB8AC3E}">
        <p14:creationId xmlns:p14="http://schemas.microsoft.com/office/powerpoint/2010/main" val="2716068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78F4618-E539-1243-87DB-9EE0A61930EB}" type="slidenum">
              <a:rPr lang="en-US" sz="1200"/>
              <a:pPr/>
              <a:t>2</a:t>
            </a:fld>
            <a:endParaRPr lang="en-US" sz="1200"/>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defRPr/>
            </a:pPr>
            <a:endParaRPr lang="en-US" sz="1200" b="1" kern="1200" dirty="0">
              <a:solidFill>
                <a:schemeClr val="tx1"/>
              </a:solidFill>
              <a:latin typeface="Arial"/>
              <a:ea typeface="ＭＳ Ｐゴシック" charset="-128"/>
              <a:cs typeface="Arial"/>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Rot="1" noChangeAspect="1" noChangeArrowheads="1" noTextEdit="1"/>
          </p:cNvSpPr>
          <p:nvPr>
            <p:ph type="sldImg"/>
          </p:nvPr>
        </p:nvSpPr>
        <p:spPr>
          <a:ln/>
        </p:spPr>
      </p:sp>
      <p:sp>
        <p:nvSpPr>
          <p:cNvPr id="26317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D9B0300-6456-4E41-B8C5-88E14C11DA4D}" type="slidenum">
              <a:rPr lang="en-US" sz="1200"/>
              <a:pPr/>
              <a:t>24</a:t>
            </a:fld>
            <a:endParaRPr lang="en-US" sz="1200"/>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5840E7F-0506-9249-9008-3B1341F47242}" type="slidenum">
              <a:rPr lang="en-US" sz="1200"/>
              <a:pPr/>
              <a:t>25</a:t>
            </a:fld>
            <a:endParaRPr lang="en-US" sz="1200"/>
          </a:p>
        </p:txBody>
      </p:sp>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320064C-DE88-8745-9EFC-C5E2C6C0E38C}" type="slidenum">
              <a:rPr lang="en-US" sz="1200"/>
              <a:pPr/>
              <a:t>26</a:t>
            </a:fld>
            <a:endParaRPr lang="en-US" sz="1200"/>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79D0994C-11D4-8245-AAE5-ED90F505E7AC}" type="slidenum">
              <a:rPr lang="en-US" sz="1200"/>
              <a:pPr algn="r"/>
              <a:t>27</a:t>
            </a:fld>
            <a:endParaRPr lang="en-US" sz="1200"/>
          </a:p>
        </p:txBody>
      </p:sp>
      <p:sp>
        <p:nvSpPr>
          <p:cNvPr id="271362" name="Rectangle 2"/>
          <p:cNvSpPr>
            <a:spLocks noGrp="1" noRot="1" noChangeAspect="1" noChangeArrowheads="1" noTextEdit="1"/>
          </p:cNvSpPr>
          <p:nvPr>
            <p:ph type="sldImg"/>
          </p:nvPr>
        </p:nvSpPr>
        <p:spPr>
          <a:solidFill>
            <a:srgbClr val="FFFFFF"/>
          </a:solidFill>
          <a:ln/>
        </p:spPr>
      </p:sp>
      <p:sp>
        <p:nvSpPr>
          <p:cNvPr id="2713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This verse sounds like it says that the </a:t>
            </a:r>
            <a:r>
              <a:rPr lang="en-US" u="sng" dirty="0">
                <a:latin typeface="Arial" charset="0"/>
                <a:ea typeface="ＭＳ Ｐゴシック" charset="0"/>
                <a:cs typeface="ＭＳ Ｐゴシック" charset="0"/>
              </a:rPr>
              <a:t>individual</a:t>
            </a:r>
            <a:r>
              <a:rPr lang="en-US" dirty="0">
                <a:latin typeface="Arial" charset="0"/>
                <a:ea typeface="ＭＳ Ｐゴシック" charset="0"/>
                <a:cs typeface="ＭＳ Ｐゴシック" charset="0"/>
              </a:rPr>
              <a:t> believer is indwelt by the Spirit.  That</a:t>
            </a:r>
            <a:r>
              <a:rPr lang="uk-UA"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because in English we do distinguish between the singular </a:t>
            </a:r>
            <a:r>
              <a:rPr lang="ru-RU"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you</a:t>
            </a:r>
            <a:r>
              <a:rPr lang="ru-RU"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 and the plural </a:t>
            </a:r>
            <a:r>
              <a:rPr lang="ru-RU"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you</a:t>
            </a:r>
            <a:r>
              <a:rPr lang="ru-RU"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 (Southerners say </a:t>
            </a:r>
            <a:r>
              <a:rPr lang="ru-RU"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ya</a:t>
            </a:r>
            <a:r>
              <a:rPr lang="uk-UA"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ll</a:t>
            </a:r>
            <a:r>
              <a:rPr lang="ru-RU"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a:t>
            </a:r>
          </a:p>
          <a:p>
            <a:pPr eaLnBrk="1" hangingPunct="1"/>
            <a:endParaRPr lang="en-US" dirty="0">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dirty="0">
              <a:latin typeface="Futura" charset="0"/>
              <a:ea typeface="ＭＳ Ｐゴシック"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1" i="1" dirty="0">
              <a:solidFill>
                <a:srgbClr val="FFFFFF"/>
              </a:solidFill>
              <a:latin typeface="Arial" charset="0"/>
              <a:cs typeface="Arial" charset="0"/>
            </a:endParaRPr>
          </a:p>
          <a:p>
            <a:pPr eaLnBrk="1" hangingPunct="1">
              <a:buFont typeface="Wingdings" charset="0"/>
              <a:buNone/>
            </a:pPr>
            <a:endParaRPr kumimoji="0" lang="en-US" sz="1200" i="1" dirty="0">
              <a:latin typeface="Arial" charset="0"/>
              <a:ea typeface="ＭＳ Ｐゴシック" charset="0"/>
            </a:endParaRPr>
          </a:p>
          <a:p>
            <a:pPr eaLnBrk="1" hangingPunct="1">
              <a:buFont typeface="Wingdings" charset="0"/>
              <a:buNone/>
            </a:pPr>
            <a:endParaRPr kumimoji="0" lang="en-US" sz="1200" i="1" baseline="30000" dirty="0">
              <a:latin typeface="Arial" charset="0"/>
              <a:ea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E53E0AF-13EC-EE41-9194-037D9429B654}" type="slidenum">
              <a:rPr lang="en-US" sz="1200"/>
              <a:pPr/>
              <a:t>28</a:t>
            </a:fld>
            <a:endParaRPr lang="en-US" sz="1200"/>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b="0" dirty="0">
              <a:effectLst>
                <a:outerShdw blurRad="41275" dist="76200" dir="2700000" algn="tl">
                  <a:srgbClr val="000000">
                    <a:alpha val="95000"/>
                  </a:srgbClr>
                </a:outerShdw>
              </a:effectLst>
              <a:latin typeface="Impact"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273A3CC6-BEA6-A64F-8838-199F856C4166}" type="slidenum">
              <a:rPr lang="en-US" sz="1200"/>
              <a:pPr algn="r"/>
              <a:t>29</a:t>
            </a:fld>
            <a:endParaRPr lang="en-US" sz="1200"/>
          </a:p>
        </p:txBody>
      </p:sp>
      <p:sp>
        <p:nvSpPr>
          <p:cNvPr id="275458" name="Rectangle 2"/>
          <p:cNvSpPr>
            <a:spLocks noGrp="1" noRot="1" noChangeAspect="1" noChangeArrowheads="1" noTextEdit="1"/>
          </p:cNvSpPr>
          <p:nvPr>
            <p:ph type="sldImg"/>
          </p:nvPr>
        </p:nvSpPr>
        <p:spPr>
          <a:solidFill>
            <a:srgbClr val="FFFFFF"/>
          </a:solidFill>
          <a:ln/>
        </p:spPr>
      </p:sp>
      <p:sp>
        <p:nvSpPr>
          <p:cNvPr id="2754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The Greek text is much clearer here than the English.  It points out that Paul was concerned about the corporate indwelling of the Spirit at Corinth!</a:t>
            </a:r>
          </a:p>
          <a:p>
            <a:pPr eaLnBrk="1" hangingPunct="1"/>
            <a:endParaRPr lang="en-US" dirty="0">
              <a:latin typeface="Arial" charset="0"/>
              <a:ea typeface="ＭＳ Ｐゴシック" charset="0"/>
              <a:cs typeface="ＭＳ Ｐゴシック" charset="0"/>
            </a:endParaRPr>
          </a:p>
          <a:p>
            <a:pPr eaLnBrk="1" hangingPunct="1"/>
            <a:endParaRPr kumimoji="0" lang="en-US" dirty="0">
              <a:latin typeface="Futura" charset="0"/>
              <a:ea typeface="ＭＳ Ｐゴシック"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1" i="1" dirty="0">
              <a:solidFill>
                <a:srgbClr val="FFFFFF"/>
              </a:solidFill>
              <a:latin typeface="Arial" charset="0"/>
              <a:cs typeface="Arial" charset="0"/>
            </a:endParaRPr>
          </a:p>
          <a:p>
            <a:pPr eaLnBrk="1" hangingPunct="1">
              <a:buFont typeface="Wingdings" charset="0"/>
              <a:buNone/>
            </a:pPr>
            <a:endParaRPr kumimoji="0" lang="en-US" sz="1200" i="1" dirty="0">
              <a:latin typeface="Arial" charset="0"/>
              <a:ea typeface="ＭＳ Ｐゴシック" charset="0"/>
            </a:endParaRPr>
          </a:p>
          <a:p>
            <a:pPr eaLnBrk="1" hangingPunct="1">
              <a:buFont typeface="Wingdings" charset="0"/>
              <a:buNone/>
            </a:pPr>
            <a:endParaRPr kumimoji="0" lang="en-SG" sz="1200" i="1" baseline="30000" dirty="0">
              <a:solidFill>
                <a:srgbClr val="000000"/>
              </a:solidFill>
              <a:latin typeface="Arial" charset="0"/>
              <a:ea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dirty="0">
              <a:solidFill>
                <a:schemeClr val="bg1"/>
              </a:solidFill>
              <a:effectLst>
                <a:glow rad="266700">
                  <a:schemeClr val="tx1">
                    <a:alpha val="75000"/>
                  </a:schemeClr>
                </a:glow>
              </a:effectLst>
              <a:latin typeface="Arial"/>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dirty="0">
              <a:solidFill>
                <a:schemeClr val="bg1"/>
              </a:solidFill>
              <a:effectLst>
                <a:glow rad="266700">
                  <a:schemeClr val="tx1">
                    <a:alpha val="75000"/>
                  </a:schemeClr>
                </a:glow>
              </a:effectLst>
              <a:latin typeface="Arial"/>
              <a:cs typeface="Arial"/>
            </a:endParaRPr>
          </a:p>
          <a:p>
            <a:endParaRPr lang="en-US" dirty="0"/>
          </a:p>
        </p:txBody>
      </p:sp>
      <p:sp>
        <p:nvSpPr>
          <p:cNvPr id="4" name="Slide Number Placeholder 3"/>
          <p:cNvSpPr>
            <a:spLocks noGrp="1"/>
          </p:cNvSpPr>
          <p:nvPr>
            <p:ph type="sldNum" sz="quarter" idx="5"/>
          </p:nvPr>
        </p:nvSpPr>
        <p:spPr/>
        <p:txBody>
          <a:bodyPr/>
          <a:lstStyle/>
          <a:p>
            <a:pPr>
              <a:defRPr/>
            </a:pPr>
            <a:fld id="{174108CE-D52C-7F4B-8344-7402BDEE032D}" type="slidenum">
              <a:rPr lang="en-US" smtClean="0"/>
              <a:pPr>
                <a:defRPr/>
              </a:pPr>
              <a:t>30</a:t>
            </a:fld>
            <a:endParaRPr lang="en-US"/>
          </a:p>
        </p:txBody>
      </p:sp>
    </p:spTree>
    <p:extLst>
      <p:ext uri="{BB962C8B-B14F-4D97-AF65-F5344CB8AC3E}">
        <p14:creationId xmlns:p14="http://schemas.microsoft.com/office/powerpoint/2010/main" val="6944572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48EC6A5A-2FB0-EB44-8160-CAB8A188AE00}" type="slidenum">
              <a:rPr lang="en-US" sz="1200"/>
              <a:pPr algn="r"/>
              <a:t>31</a:t>
            </a:fld>
            <a:endParaRPr lang="en-US" sz="1200"/>
          </a:p>
        </p:txBody>
      </p:sp>
      <p:sp>
        <p:nvSpPr>
          <p:cNvPr id="278530" name="Rectangle 2"/>
          <p:cNvSpPr>
            <a:spLocks noGrp="1" noRot="1" noChangeAspect="1" noChangeArrowheads="1" noTextEdit="1"/>
          </p:cNvSpPr>
          <p:nvPr>
            <p:ph type="sldImg"/>
          </p:nvPr>
        </p:nvSpPr>
        <p:spPr>
          <a:solidFill>
            <a:srgbClr val="FFFFFF"/>
          </a:solidFill>
          <a:ln/>
        </p:spPr>
      </p:sp>
      <p:sp>
        <p:nvSpPr>
          <p:cNvPr id="278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kumimoji="0" lang="en-US" dirty="0">
              <a:latin typeface="Arial" charset="0"/>
              <a:ea typeface="ＭＳ Ｐゴシック" charset="0"/>
              <a:cs typeface="ＭＳ Ｐゴシック" charset="0"/>
            </a:endParaRPr>
          </a:p>
          <a:p>
            <a:pPr eaLnBrk="1" hangingPunct="1"/>
            <a:endParaRPr kumimoji="0" lang="en-US" dirty="0">
              <a:latin typeface="Arial" charset="0"/>
              <a:ea typeface="ＭＳ Ｐゴシック" charset="0"/>
              <a:cs typeface="ＭＳ Ｐゴシック" charset="0"/>
            </a:endParaRPr>
          </a:p>
          <a:p>
            <a:pPr eaLnBrk="1" hangingPunct="1"/>
            <a:endParaRPr kumimoji="0" lang="en-US" dirty="0">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4690F2F7-76E7-3B4A-BC05-F45AF91174C0}" type="slidenum">
              <a:rPr lang="en-US" sz="1200"/>
              <a:pPr algn="r"/>
              <a:t>32</a:t>
            </a:fld>
            <a:endParaRPr lang="en-US" sz="1200"/>
          </a:p>
        </p:txBody>
      </p:sp>
      <p:sp>
        <p:nvSpPr>
          <p:cNvPr id="280578" name="Rectangle 2"/>
          <p:cNvSpPr>
            <a:spLocks noGrp="1" noRot="1" noChangeAspect="1" noChangeArrowheads="1" noTextEdit="1"/>
          </p:cNvSpPr>
          <p:nvPr>
            <p:ph type="sldImg"/>
          </p:nvPr>
        </p:nvSpPr>
        <p:spPr>
          <a:solidFill>
            <a:srgbClr val="FFFFFF"/>
          </a:solidFill>
          <a:ln/>
        </p:spPr>
      </p:sp>
      <p:sp>
        <p:nvSpPr>
          <p:cNvPr id="280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kumimoji="0" lang="en-US" dirty="0">
              <a:solidFill>
                <a:srgbClr val="FFFFFF"/>
              </a:solidFill>
              <a:latin typeface="Arial" charset="0"/>
              <a:ea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4DB9606-DA83-F84A-9E0F-3F05460635AB}" type="slidenum">
              <a:rPr lang="en-US" sz="1200"/>
              <a:pPr/>
              <a:t>3</a:t>
            </a:fld>
            <a:endParaRPr lang="en-US" sz="1200"/>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Arial Narrow"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DA48D99-6864-B543-8735-4552589E9E20}" type="slidenum">
              <a:rPr lang="en-US" sz="1200"/>
              <a:pPr algn="r"/>
              <a:t>33</a:t>
            </a:fld>
            <a:endParaRPr lang="en-US" sz="1200"/>
          </a:p>
        </p:txBody>
      </p:sp>
      <p:sp>
        <p:nvSpPr>
          <p:cNvPr id="282626" name="Rectangle 2"/>
          <p:cNvSpPr>
            <a:spLocks noGrp="1" noRot="1" noChangeAspect="1" noChangeArrowheads="1" noTextEdit="1"/>
          </p:cNvSpPr>
          <p:nvPr>
            <p:ph type="sldImg"/>
          </p:nvPr>
        </p:nvSpPr>
        <p:spPr>
          <a:solidFill>
            <a:srgbClr val="FFFFFF"/>
          </a:solidFill>
          <a:ln/>
        </p:spPr>
      </p:sp>
      <p:sp>
        <p:nvSpPr>
          <p:cNvPr id="282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kumimoji="0" lang="en-US" dirty="0">
              <a:solidFill>
                <a:srgbClr val="FFFFFF"/>
              </a:solidFill>
              <a:latin typeface="Arial" charset="0"/>
              <a:ea typeface="ＭＳ Ｐゴシック" charset="0"/>
            </a:endParaRPr>
          </a:p>
          <a:p>
            <a:pPr eaLnBrk="1" hangingPunct="1">
              <a:lnSpc>
                <a:spcPct val="90000"/>
              </a:lnSpc>
              <a:buClr>
                <a:srgbClr val="FFFFFF"/>
              </a:buClr>
              <a:buFont typeface="Wingdings" charset="2"/>
              <a:buChar char="q"/>
              <a:defRPr/>
            </a:pPr>
            <a:endParaRPr kumimoji="0" lang="en-US" sz="1200" i="1" dirty="0">
              <a:solidFill>
                <a:srgbClr val="FFFFFF"/>
              </a:solidFill>
              <a:effectLst>
                <a:glow rad="101600">
                  <a:schemeClr val="tx1">
                    <a:alpha val="75000"/>
                  </a:schemeClr>
                </a:glow>
              </a:effectLst>
              <a:ea typeface="ＭＳ Ｐゴシック" charset="0"/>
            </a:endParaRPr>
          </a:p>
          <a:p>
            <a:pPr eaLnBrk="1" hangingPunct="1">
              <a:lnSpc>
                <a:spcPct val="90000"/>
              </a:lnSpc>
              <a:buClr>
                <a:srgbClr val="FFFFFF"/>
              </a:buClr>
              <a:buFont typeface="Wingdings" charset="2"/>
              <a:buChar char="q"/>
              <a:defRPr/>
            </a:pPr>
            <a:endParaRPr kumimoji="0" lang="en-SG" sz="1200" i="1" dirty="0">
              <a:solidFill>
                <a:srgbClr val="FFFFFF"/>
              </a:solidFill>
              <a:effectLst>
                <a:glow rad="101600">
                  <a:schemeClr val="tx1">
                    <a:alpha val="75000"/>
                  </a:schemeClr>
                </a:glow>
              </a:effectLst>
              <a:ea typeface="ＭＳ Ｐゴシック" charset="0"/>
            </a:endParaRPr>
          </a:p>
          <a:p>
            <a:pPr eaLnBrk="1" hangingPunct="1">
              <a:lnSpc>
                <a:spcPct val="90000"/>
              </a:lnSpc>
              <a:buClr>
                <a:srgbClr val="FFFFFF"/>
              </a:buClr>
              <a:buFont typeface="Wingdings" charset="2"/>
              <a:buChar char="q"/>
              <a:defRPr/>
            </a:pPr>
            <a:endParaRPr kumimoji="0" lang="en-US" sz="1200" i="1" dirty="0">
              <a:solidFill>
                <a:srgbClr val="FFFFFF"/>
              </a:solidFill>
              <a:effectLst>
                <a:glow rad="101600">
                  <a:schemeClr val="tx1">
                    <a:alpha val="75000"/>
                  </a:schemeClr>
                </a:glow>
              </a:effectLst>
              <a:ea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EFE457F-C3C7-4C48-9710-6DC028F714EB}" type="slidenum">
              <a:rPr lang="en-US" sz="1200">
                <a:solidFill>
                  <a:srgbClr val="000000"/>
                </a:solidFill>
              </a:rPr>
              <a:pPr/>
              <a:t>34</a:t>
            </a:fld>
            <a:endParaRPr lang="en-US" sz="1200">
              <a:solidFill>
                <a:srgbClr val="000000"/>
              </a:solidFill>
            </a:endParaRPr>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200" dirty="0">
              <a:solidFill>
                <a:schemeClr val="accent1"/>
              </a:solidFill>
              <a:latin typeface="Arial Narrow" charset="0"/>
              <a:ea typeface="굴림" charset="0"/>
              <a:cs typeface="굴림"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47608E3-4CDC-6847-AD0D-3274BD104E69}" type="slidenum">
              <a:rPr lang="en-US" sz="1200"/>
              <a:pPr/>
              <a:t>35</a:t>
            </a:fld>
            <a:endParaRPr lang="en-US" sz="1200"/>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endParaRPr>
          </a:p>
          <a:p>
            <a:pPr eaLnBrk="1" hangingPunct="1"/>
            <a:endParaRPr lang="en-US" dirty="0">
              <a:ea typeface="ＭＳ Ｐゴシック" charset="0"/>
            </a:endParaRPr>
          </a:p>
          <a:p>
            <a:pPr eaLnBrk="1" hangingPunct="1"/>
            <a:endParaRPr lang="en-US" dirty="0">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ko-KR" sz="1200" dirty="0">
              <a:solidFill>
                <a:schemeClr val="accent1"/>
              </a:solidFill>
              <a:ea typeface="굴림" pitchFamily="8" charset="-128"/>
              <a:cs typeface="굴림" pitchFamily="8" charset="-128"/>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BAED9727-200E-924C-9698-865EAE4A275A}" type="slidenum">
              <a:rPr lang="en-US" sz="1200"/>
              <a:pPr algn="r"/>
              <a:t>36</a:t>
            </a:fld>
            <a:endParaRPr lang="en-US" sz="1200"/>
          </a:p>
        </p:txBody>
      </p:sp>
      <p:sp>
        <p:nvSpPr>
          <p:cNvPr id="288770" name="Rectangle 2"/>
          <p:cNvSpPr>
            <a:spLocks noGrp="1" noRot="1" noChangeAspect="1" noChangeArrowheads="1" noTextEdit="1"/>
          </p:cNvSpPr>
          <p:nvPr>
            <p:ph type="sldImg"/>
          </p:nvPr>
        </p:nvSpPr>
        <p:spPr>
          <a:solidFill>
            <a:srgbClr val="FFFFFF"/>
          </a:solidFill>
          <a:ln/>
        </p:spPr>
      </p:sp>
      <p:sp>
        <p:nvSpPr>
          <p:cNvPr id="288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kumimoji="0" lang="en-US" dirty="0">
              <a:latin typeface="Futura"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194586A-C3B7-2B42-8A65-CD8996F31272}" type="slidenum">
              <a:rPr lang="en-US" sz="1200">
                <a:solidFill>
                  <a:srgbClr val="000000"/>
                </a:solidFill>
              </a:rPr>
              <a:pPr/>
              <a:t>37</a:t>
            </a:fld>
            <a:endParaRPr lang="en-US" sz="1200">
              <a:solidFill>
                <a:srgbClr val="000000"/>
              </a:solidFill>
            </a:endParaRPr>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1" i="1" dirty="0">
              <a:latin typeface="Arial Black" charset="0"/>
              <a:ea typeface="宋体" charset="0"/>
              <a:cs typeface="宋体"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en-US" sz="1200" b="1" dirty="0">
              <a:solidFill>
                <a:srgbClr val="650B01"/>
              </a:solidFill>
              <a:effectDag name="">
                <a:cont type="tree" name="">
                  <a:effect ref="fillLine"/>
                  <a:outerShdw dist="38100" dir="13500000" algn="br">
                    <a:srgbClr val="E1E1E1"/>
                  </a:outerShdw>
                </a:cont>
                <a:cont type="tree" name="">
                  <a:effect ref="fillLine"/>
                  <a:outerShdw dist="38100" dir="2700000" algn="tl">
                    <a:srgbClr val="5A5A5A"/>
                  </a:outerShdw>
                </a:cont>
                <a:effect ref="fillLine"/>
              </a:effectDag>
              <a:latin typeface="Arial Black" charset="0"/>
              <a:ea typeface="宋体" charset="0"/>
              <a:cs typeface="宋体"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SG" altLang="zh-CN" sz="1200" b="1" dirty="0">
              <a:solidFill>
                <a:srgbClr val="650B01"/>
              </a:solidFill>
              <a:effectDag name="">
                <a:cont type="tree" name="">
                  <a:effect ref="fillLine"/>
                  <a:outerShdw dist="38100" dir="13500000" algn="br">
                    <a:srgbClr val="E1E1E1"/>
                  </a:outerShdw>
                </a:cont>
                <a:cont type="tree" name="">
                  <a:effect ref="fillLine"/>
                  <a:outerShdw dist="38100" dir="2700000" algn="tl">
                    <a:srgbClr val="5A5A5A"/>
                  </a:outerShdw>
                </a:cont>
                <a:effect ref="fillLine"/>
              </a:effectDag>
              <a:latin typeface="Arial Black" charset="0"/>
              <a:ea typeface="宋体" charset="0"/>
              <a:cs typeface="宋体"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A72150D-0B4B-1447-B4A8-66F66EEDC0A7}" type="slidenum">
              <a:rPr lang="en-US" sz="1200"/>
              <a:pPr/>
              <a:t>38</a:t>
            </a:fld>
            <a:endParaRPr lang="en-US" sz="1200"/>
          </a:p>
        </p:txBody>
      </p:sp>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tLang="ko-KR" sz="1200" dirty="0">
              <a:solidFill>
                <a:schemeClr val="tx1"/>
              </a:solidFill>
              <a:effectLst/>
              <a:latin typeface="Arial" charset="0"/>
              <a:ea typeface="굴림" charset="0"/>
              <a:cs typeface="굴림" charset="0"/>
            </a:endParaRPr>
          </a:p>
          <a:p>
            <a:pPr eaLnBrk="1" hangingPunct="1"/>
            <a:endParaRPr lang="en-SG" altLang="ko-KR" sz="1200" dirty="0">
              <a:solidFill>
                <a:schemeClr val="tx1"/>
              </a:solidFill>
              <a:effectLst/>
              <a:latin typeface="Arial" charset="0"/>
              <a:ea typeface="굴림" charset="0"/>
              <a:cs typeface="굴림"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0041C497-737D-9D4F-8B08-7CBF95BF9A23}" type="slidenum">
              <a:rPr lang="en-US" sz="1200"/>
              <a:pPr algn="r"/>
              <a:t>39</a:t>
            </a:fld>
            <a:endParaRPr lang="en-US" sz="1200"/>
          </a:p>
        </p:txBody>
      </p:sp>
      <p:sp>
        <p:nvSpPr>
          <p:cNvPr id="294914" name="Rectangle 2"/>
          <p:cNvSpPr>
            <a:spLocks noGrp="1" noRot="1" noChangeAspect="1" noChangeArrowheads="1" noTextEdit="1"/>
          </p:cNvSpPr>
          <p:nvPr>
            <p:ph type="sldImg"/>
          </p:nvPr>
        </p:nvSpPr>
        <p:spPr>
          <a:solidFill>
            <a:srgbClr val="FFFFFF"/>
          </a:solidFill>
          <a:ln/>
        </p:spPr>
      </p:sp>
      <p:sp>
        <p:nvSpPr>
          <p:cNvPr id="294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35BDEE2F-5082-094B-A9C2-9CD285BEAF30}" type="slidenum">
              <a:rPr lang="en-US" sz="1200"/>
              <a:pPr algn="r"/>
              <a:t>40</a:t>
            </a:fld>
            <a:endParaRPr lang="en-US" sz="1200"/>
          </a:p>
        </p:txBody>
      </p:sp>
      <p:sp>
        <p:nvSpPr>
          <p:cNvPr id="296962" name="Rectangle 2"/>
          <p:cNvSpPr>
            <a:spLocks noGrp="1" noRot="1" noChangeAspect="1" noChangeArrowheads="1" noTextEdit="1"/>
          </p:cNvSpPr>
          <p:nvPr>
            <p:ph type="sldImg"/>
          </p:nvPr>
        </p:nvSpPr>
        <p:spPr>
          <a:solidFill>
            <a:srgbClr val="FFFFFF"/>
          </a:solidFill>
          <a:ln/>
        </p:spPr>
      </p:sp>
      <p:sp>
        <p:nvSpPr>
          <p:cNvPr id="296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defRPr/>
            </a:pPr>
            <a:endParaRPr kumimoji="0" lang="en-SG" dirty="0">
              <a:effectLst>
                <a:glow rad="241300">
                  <a:srgbClr val="FFFFFF">
                    <a:alpha val="75000"/>
                  </a:srgbClr>
                </a:glow>
              </a:effectLst>
              <a:latin typeface="Arial" charset="0"/>
              <a:ea typeface="ＭＳ Ｐゴシック" charset="0"/>
              <a:cs typeface="ＭＳ Ｐゴシック" charset="0"/>
            </a:endParaRPr>
          </a:p>
          <a:p>
            <a:pPr eaLnBrk="1" hangingPunct="1">
              <a:defRPr/>
            </a:pPr>
            <a:endParaRPr kumimoji="0" lang="en-US" dirty="0">
              <a:effectLst>
                <a:glow rad="241300">
                  <a:srgbClr val="FFFFFF">
                    <a:alpha val="75000"/>
                  </a:srgbClr>
                </a:glow>
              </a:effectLst>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51C11AB-77F1-F649-BA37-5910AAB1B142}" type="slidenum">
              <a:rPr lang="en-US" sz="1200"/>
              <a:pPr/>
              <a:t>41</a:t>
            </a:fld>
            <a:endParaRPr lang="en-US" sz="1200"/>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SG" altLang="ko-KR" sz="1200" dirty="0">
              <a:solidFill>
                <a:schemeClr val="accent1"/>
              </a:solidFill>
              <a:effectLst>
                <a:outerShdw blurRad="44450" dist="88900" dir="2700000" algn="tl" rotWithShape="0">
                  <a:srgbClr val="000000">
                    <a:alpha val="80000"/>
                  </a:srgbClr>
                </a:outerShdw>
              </a:effectLst>
              <a:latin typeface="Arial Narrow" charset="0"/>
              <a:ea typeface="굴림" charset="0"/>
              <a:cs typeface="굴림" charset="0"/>
            </a:endParaRPr>
          </a:p>
          <a:p>
            <a:pPr marL="533400" indent="-533400">
              <a:lnSpc>
                <a:spcPct val="90000"/>
              </a:lnSpc>
              <a:defRPr/>
            </a:pPr>
            <a:endParaRPr lang="en-SG" altLang="ko-KR" sz="1200" dirty="0">
              <a:solidFill>
                <a:schemeClr val="accent1"/>
              </a:solidFill>
              <a:effectLst>
                <a:outerShdw blurRad="44450" dist="88900" dir="2700000" algn="tl" rotWithShape="0">
                  <a:srgbClr val="000000">
                    <a:alpha val="80000"/>
                  </a:srgbClr>
                </a:outerShdw>
              </a:effectLst>
              <a:ea typeface="굴림" pitchFamily="8" charset="-128"/>
              <a:cs typeface="굴림" pitchFamily="8" charset="-128"/>
            </a:endParaRPr>
          </a:p>
          <a:p>
            <a:pPr marL="533400" indent="-533400">
              <a:lnSpc>
                <a:spcPct val="90000"/>
              </a:lnSpc>
              <a:defRPr/>
            </a:pPr>
            <a:endParaRPr lang="en-US" altLang="ko-KR" sz="1200" dirty="0">
              <a:solidFill>
                <a:schemeClr val="accent1"/>
              </a:solidFill>
              <a:effectLst>
                <a:outerShdw blurRad="44450" dist="88900" dir="2700000" algn="tl" rotWithShape="0">
                  <a:srgbClr val="000000">
                    <a:alpha val="80000"/>
                  </a:srgbClr>
                </a:outerShdw>
              </a:effectLst>
              <a:ea typeface="굴림" pitchFamily="8" charset="-128"/>
              <a:cs typeface="굴림" pitchFamily="8" charset="-128"/>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0673121-33CF-1C46-8582-0BE6CA34EB6D}" type="slidenum">
              <a:rPr lang="en-US" sz="1200"/>
              <a:pPr/>
              <a:t>42</a:t>
            </a:fld>
            <a:endParaRPr lang="en-US" sz="1200"/>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SG" sz="1200" b="1" i="1" dirty="0">
              <a:latin typeface="Arial Black" charset="0"/>
              <a:ea typeface="宋体" charset="0"/>
              <a:cs typeface="宋体"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SG" altLang="ja-JP" sz="1200" b="1" dirty="0">
              <a:latin typeface="Arial" charset="0"/>
              <a:ea typeface="宋体" charset="0"/>
              <a:cs typeface="宋体" charset="0"/>
            </a:endParaRPr>
          </a:p>
          <a:p>
            <a:pPr eaLnBrk="1" hangingPunct="1"/>
            <a:endParaRPr kumimoji="0" lang="en-US" sz="1200" b="1" dirty="0">
              <a:solidFill>
                <a:srgbClr val="650B01"/>
              </a:solidFill>
              <a:effectDag name="">
                <a:cont type="tree" name="">
                  <a:effect ref="fillLine"/>
                  <a:outerShdw dist="38100" dir="13500000" algn="br">
                    <a:srgbClr val="E1E1E1"/>
                  </a:outerShdw>
                </a:cont>
                <a:cont type="tree" name="">
                  <a:effect ref="fillLine"/>
                  <a:outerShdw dist="38100" dir="2700000" algn="tl">
                    <a:srgbClr val="5A5A5A"/>
                  </a:outerShdw>
                </a:cont>
                <a:effect ref="fillLine"/>
              </a:effectDag>
              <a:latin typeface="Arial Black" charset="0"/>
              <a:ea typeface="宋体" charset="0"/>
              <a:cs typeface="宋体"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D698E2B-84EC-2641-B330-E8F695AC0079}" type="slidenum">
              <a:rPr lang="en-US" sz="1200"/>
              <a:pPr/>
              <a:t>4</a:t>
            </a:fld>
            <a:endParaRPr lang="en-US" sz="1200"/>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75197F6-BA85-F24B-8957-69CB3E453B43}" type="slidenum">
              <a:rPr lang="en-US" sz="1200"/>
              <a:pPr/>
              <a:t>43</a:t>
            </a:fld>
            <a:endParaRPr lang="en-US" sz="1200"/>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74108CE-D52C-7F4B-8344-7402BDEE032D}" type="slidenum">
              <a:rPr lang="en-US" smtClean="0"/>
              <a:pPr>
                <a:defRPr/>
              </a:pPr>
              <a:t>45</a:t>
            </a:fld>
            <a:endParaRPr lang="en-US"/>
          </a:p>
        </p:txBody>
      </p:sp>
    </p:spTree>
    <p:extLst>
      <p:ext uri="{BB962C8B-B14F-4D97-AF65-F5344CB8AC3E}">
        <p14:creationId xmlns:p14="http://schemas.microsoft.com/office/powerpoint/2010/main" val="20330302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85A1963-6A13-9A4F-B87F-6EFA60808281}" type="slidenum">
              <a:rPr lang="en-US" sz="1200">
                <a:solidFill>
                  <a:srgbClr val="000000"/>
                </a:solidFill>
              </a:rPr>
              <a:pPr/>
              <a:t>46</a:t>
            </a:fld>
            <a:endParaRPr lang="en-US" sz="1200">
              <a:solidFill>
                <a:srgbClr val="000000"/>
              </a:solidFill>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4AB201E-2D61-D74E-816D-5035E39BA76F}" type="slidenum">
              <a:rPr lang="en-US" sz="1200"/>
              <a:pPr/>
              <a:t>48</a:t>
            </a:fld>
            <a:endParaRPr lang="en-US" sz="1200"/>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1" dirty="0">
                <a:latin typeface="Arial Black" charset="0"/>
                <a:ea typeface="宋体" charset="0"/>
                <a:cs typeface="宋体" charset="0"/>
              </a:rPr>
              <a:t>What is the relationship of the anointing of the Spirit to indwelling?</a:t>
            </a:r>
            <a:r>
              <a:rPr kumimoji="0" lang="en-US" sz="1200" dirty="0">
                <a:latin typeface="Arial Black" charset="0"/>
                <a:ea typeface="宋体" charset="0"/>
                <a:cs typeface="宋体" charset="0"/>
              </a:rPr>
              <a:t> </a:t>
            </a:r>
            <a:endParaRPr kumimoji="0" lang="en-US" sz="1200" dirty="0">
              <a:latin typeface="Arial Black"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C1B4795-1523-E846-8155-1D235A03481B}" type="slidenum">
              <a:rPr lang="en-US" sz="1200">
                <a:solidFill>
                  <a:srgbClr val="000000"/>
                </a:solidFill>
                <a:latin typeface="Arial" charset="0"/>
              </a:rPr>
              <a:pPr/>
              <a:t>49</a:t>
            </a:fld>
            <a:endParaRPr lang="en-US" sz="1200">
              <a:solidFill>
                <a:srgbClr val="000000"/>
              </a:solidFill>
              <a:latin typeface="Arial"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6573E80-903B-854E-A61D-CBCAA4282743}" type="slidenum">
              <a:rPr lang="en-US" sz="1200">
                <a:solidFill>
                  <a:srgbClr val="000000"/>
                </a:solidFill>
                <a:latin typeface="Arial" charset="0"/>
              </a:rPr>
              <a:pPr/>
              <a:t>50</a:t>
            </a:fld>
            <a:endParaRPr lang="en-US" sz="1200">
              <a:solidFill>
                <a:srgbClr val="000000"/>
              </a:solidFill>
              <a:latin typeface="Arial" charset="0"/>
            </a:endParaRPr>
          </a:p>
        </p:txBody>
      </p:sp>
      <p:sp>
        <p:nvSpPr>
          <p:cNvPr id="314370" name="Rectangle 2"/>
          <p:cNvSpPr>
            <a:spLocks noGrp="1" noRot="1" noChangeAspect="1" noChangeArrowheads="1"/>
          </p:cNvSpPr>
          <p:nvPr>
            <p:ph type="sldImg"/>
          </p:nvPr>
        </p:nvSpPr>
        <p:spPr>
          <a:solidFill>
            <a:srgbClr val="FFFFFF"/>
          </a:solidFill>
          <a:ln/>
        </p:spPr>
      </p:sp>
      <p:sp>
        <p:nvSpPr>
          <p:cNvPr id="314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092AA4E-5BD1-4D42-9DFC-030234005937}" type="slidenum">
              <a:rPr lang="en-US" sz="1200">
                <a:solidFill>
                  <a:srgbClr val="000000"/>
                </a:solidFill>
                <a:latin typeface="Arial" charset="0"/>
              </a:rPr>
              <a:pPr/>
              <a:t>51</a:t>
            </a:fld>
            <a:endParaRPr lang="en-US" sz="1200">
              <a:solidFill>
                <a:srgbClr val="000000"/>
              </a:solidFill>
              <a:latin typeface="Arial" charset="0"/>
            </a:endParaRPr>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BCD03F6-303B-3C48-9AA3-9449F1B99629}" type="slidenum">
              <a:rPr lang="en-US" sz="1200">
                <a:solidFill>
                  <a:srgbClr val="000000"/>
                </a:solidFill>
                <a:latin typeface="Arial" charset="0"/>
              </a:rPr>
              <a:pPr/>
              <a:t>52</a:t>
            </a:fld>
            <a:endParaRPr lang="en-US" sz="1200">
              <a:solidFill>
                <a:srgbClr val="000000"/>
              </a:solidFill>
              <a:latin typeface="Arial" charset="0"/>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0C8AF50-B1BA-704F-B51E-141E3DE0BF28}" type="slidenum">
              <a:rPr lang="en-US" sz="1200"/>
              <a:pPr/>
              <a:t>53</a:t>
            </a:fld>
            <a:endParaRPr lang="en-US" sz="1200"/>
          </a:p>
        </p:txBody>
      </p:sp>
      <p:sp>
        <p:nvSpPr>
          <p:cNvPr id="320514" name="Rectangle 2"/>
          <p:cNvSpPr>
            <a:spLocks noGrp="1" noRot="1" noChangeAspect="1" noChangeArrowheads="1" noTextEdit="1"/>
          </p:cNvSpPr>
          <p:nvPr>
            <p:ph type="sldImg"/>
          </p:nvPr>
        </p:nvSpPr>
        <p:spPr>
          <a:ln/>
        </p:spPr>
      </p:sp>
      <p:sp>
        <p:nvSpPr>
          <p:cNvPr id="320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7B6F856-2F25-764B-B261-752A39821FE1}" type="slidenum">
              <a:rPr lang="en-US" sz="1200"/>
              <a:pPr/>
              <a:t>54</a:t>
            </a:fld>
            <a:endParaRPr lang="en-US" sz="1200"/>
          </a:p>
        </p:txBody>
      </p:sp>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E6BA041-B9E7-254B-A2B2-06FDA65AB980}" type="slidenum">
              <a:rPr lang="en-US" sz="1200"/>
              <a:pPr/>
              <a:t>5</a:t>
            </a:fld>
            <a:endParaRPr lang="en-US" sz="1200"/>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862DE52-44CD-C248-A00D-CE800226CCA9}" type="slidenum">
              <a:rPr lang="en-US" sz="1200"/>
              <a:pPr/>
              <a:t>55</a:t>
            </a:fld>
            <a:endParaRPr lang="en-US" sz="1200"/>
          </a:p>
        </p:txBody>
      </p:sp>
      <p:sp>
        <p:nvSpPr>
          <p:cNvPr id="324610" name="Rectangle 2"/>
          <p:cNvSpPr>
            <a:spLocks noGrp="1" noRot="1" noChangeAspect="1" noChangeArrowheads="1" noTextEdit="1"/>
          </p:cNvSpPr>
          <p:nvPr>
            <p:ph type="sldImg"/>
          </p:nvPr>
        </p:nvSpPr>
        <p:spPr>
          <a:ln/>
        </p:spPr>
      </p:sp>
      <p:sp>
        <p:nvSpPr>
          <p:cNvPr id="324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AU" dirty="0">
                <a:ea typeface="ＭＳ Ｐゴシック" charset="0"/>
              </a:rPr>
              <a:t>A seal in ancient times meant:</a:t>
            </a:r>
          </a:p>
          <a:p>
            <a:pPr>
              <a:lnSpc>
                <a:spcPct val="90000"/>
              </a:lnSpc>
              <a:defRPr/>
            </a:pPr>
            <a:r>
              <a:rPr lang="en-AU" sz="1200" u="sng" dirty="0">
                <a:effectLst>
                  <a:outerShdw blurRad="38100" dist="38100" dir="2700000" algn="tl">
                    <a:srgbClr val="000000"/>
                  </a:outerShdw>
                </a:effectLst>
                <a:ea typeface="ＭＳ Ｐゴシック" charset="0"/>
              </a:rPr>
              <a:t>Authenticity</a:t>
            </a:r>
            <a:r>
              <a:rPr lang="en-AU" sz="1200" dirty="0">
                <a:effectLst>
                  <a:outerShdw blurRad="38100" dist="38100" dir="2700000" algn="tl">
                    <a:srgbClr val="000000"/>
                  </a:outerShdw>
                </a:effectLst>
                <a:ea typeface="ＭＳ Ｐゴシック" charset="0"/>
              </a:rPr>
              <a:t>: </a:t>
            </a:r>
            <a:r>
              <a:rPr lang="en-AU" sz="1200" dirty="0">
                <a:solidFill>
                  <a:schemeClr val="tx2"/>
                </a:solidFill>
                <a:effectLst>
                  <a:outerShdw blurRad="38100" dist="38100" dir="2700000" algn="tl">
                    <a:srgbClr val="000000"/>
                  </a:outerShdw>
                </a:effectLst>
                <a:ea typeface="ＭＳ Ｐゴシック" charset="0"/>
              </a:rPr>
              <a:t>It established the integrity and genuineness of a document or object</a:t>
            </a:r>
          </a:p>
          <a:p>
            <a:pPr>
              <a:lnSpc>
                <a:spcPct val="90000"/>
              </a:lnSpc>
              <a:defRPr/>
            </a:pPr>
            <a:r>
              <a:rPr lang="en-AU" sz="1200" u="sng" dirty="0">
                <a:effectLst>
                  <a:outerShdw blurRad="38100" dist="38100" dir="2700000" algn="tl">
                    <a:srgbClr val="000000"/>
                  </a:outerShdw>
                </a:effectLst>
                <a:ea typeface="ＭＳ Ｐゴシック" charset="0"/>
              </a:rPr>
              <a:t>Ownership</a:t>
            </a:r>
            <a:r>
              <a:rPr lang="en-AU" sz="1200" dirty="0">
                <a:effectLst>
                  <a:outerShdw blurRad="38100" dist="38100" dir="2700000" algn="tl">
                    <a:srgbClr val="000000"/>
                  </a:outerShdw>
                </a:effectLst>
                <a:ea typeface="ＭＳ Ｐゴシック" charset="0"/>
              </a:rPr>
              <a:t>:</a:t>
            </a:r>
            <a:r>
              <a:rPr lang="en-AU" sz="1200" dirty="0">
                <a:solidFill>
                  <a:srgbClr val="FF0000"/>
                </a:solidFill>
                <a:effectLst>
                  <a:outerShdw blurRad="38100" dist="38100" dir="2700000" algn="tl">
                    <a:srgbClr val="000000"/>
                  </a:outerShdw>
                </a:effectLst>
                <a:ea typeface="ＭＳ Ｐゴシック" charset="0"/>
              </a:rPr>
              <a:t> </a:t>
            </a:r>
            <a:r>
              <a:rPr lang="en-AU" sz="1200" dirty="0">
                <a:solidFill>
                  <a:schemeClr val="tx2"/>
                </a:solidFill>
                <a:effectLst>
                  <a:outerShdw blurRad="38100" dist="38100" dir="2700000" algn="tl">
                    <a:srgbClr val="000000"/>
                  </a:outerShdw>
                </a:effectLst>
                <a:ea typeface="ＭＳ Ｐゴシック" charset="0"/>
              </a:rPr>
              <a:t>It established who owned an item</a:t>
            </a:r>
          </a:p>
          <a:p>
            <a:pPr>
              <a:lnSpc>
                <a:spcPct val="90000"/>
              </a:lnSpc>
              <a:defRPr/>
            </a:pPr>
            <a:r>
              <a:rPr lang="en-AU" sz="1200" u="sng" dirty="0">
                <a:effectLst>
                  <a:outerShdw blurRad="38100" dist="38100" dir="2700000" algn="tl">
                    <a:srgbClr val="000000"/>
                  </a:outerShdw>
                </a:effectLst>
                <a:ea typeface="ＭＳ Ｐゴシック" charset="0"/>
              </a:rPr>
              <a:t>Authority</a:t>
            </a:r>
            <a:r>
              <a:rPr lang="en-AU" sz="1200" dirty="0">
                <a:effectLst>
                  <a:outerShdw blurRad="38100" dist="38100" dir="2700000" algn="tl">
                    <a:srgbClr val="000000"/>
                  </a:outerShdw>
                </a:effectLst>
                <a:ea typeface="ＭＳ Ｐゴシック" charset="0"/>
              </a:rPr>
              <a:t>:</a:t>
            </a:r>
            <a:r>
              <a:rPr lang="en-AU" sz="1200" dirty="0">
                <a:solidFill>
                  <a:schemeClr val="tx2"/>
                </a:solidFill>
                <a:effectLst>
                  <a:outerShdw blurRad="38100" dist="38100" dir="2700000" algn="tl">
                    <a:srgbClr val="000000"/>
                  </a:outerShdw>
                </a:effectLst>
                <a:ea typeface="ＭＳ Ｐゴシック" charset="0"/>
              </a:rPr>
              <a:t> It established who had the right to handle the object</a:t>
            </a:r>
            <a:endParaRPr lang="en-US" sz="1200" dirty="0">
              <a:solidFill>
                <a:schemeClr val="tx2"/>
              </a:solidFill>
              <a:effectLst>
                <a:outerShdw blurRad="38100" dist="38100" dir="2700000" algn="tl">
                  <a:srgbClr val="000000"/>
                </a:outerShdw>
              </a:effectLst>
              <a:ea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C18C987-0508-D74E-A1AC-B02F05087968}" type="slidenum">
              <a:rPr lang="en-US" sz="1200"/>
              <a:pPr/>
              <a:t>56</a:t>
            </a:fld>
            <a:endParaRPr lang="en-US" sz="1200"/>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1" kern="1200" dirty="0">
              <a:solidFill>
                <a:schemeClr val="tx1"/>
              </a:solidFill>
              <a:latin typeface="Arial"/>
              <a:ea typeface="ＭＳ Ｐゴシック" charset="-128"/>
              <a:cs typeface="Arial"/>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a:defRPr/>
            </a:pPr>
            <a:fld id="{174108CE-D52C-7F4B-8344-7402BDEE032D}" type="slidenum">
              <a:rPr lang="en-US" smtClean="0"/>
              <a:pPr>
                <a:defRPr/>
              </a:pPr>
              <a:t>57</a:t>
            </a:fld>
            <a:endParaRPr lang="en-US"/>
          </a:p>
        </p:txBody>
      </p:sp>
    </p:spTree>
    <p:extLst>
      <p:ext uri="{BB962C8B-B14F-4D97-AF65-F5344CB8AC3E}">
        <p14:creationId xmlns:p14="http://schemas.microsoft.com/office/powerpoint/2010/main" val="17294957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74108CE-D52C-7F4B-8344-7402BDEE032D}" type="slidenum">
              <a:rPr lang="en-US" smtClean="0"/>
              <a:pPr>
                <a:defRPr/>
              </a:pPr>
              <a:t>58</a:t>
            </a:fld>
            <a:endParaRPr lang="en-US"/>
          </a:p>
        </p:txBody>
      </p:sp>
    </p:spTree>
    <p:extLst>
      <p:ext uri="{BB962C8B-B14F-4D97-AF65-F5344CB8AC3E}">
        <p14:creationId xmlns:p14="http://schemas.microsoft.com/office/powerpoint/2010/main" val="6600312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a:defRPr/>
            </a:pPr>
            <a:fld id="{174108CE-D52C-7F4B-8344-7402BDEE032D}" type="slidenum">
              <a:rPr lang="en-US" smtClean="0"/>
              <a:pPr>
                <a:defRPr/>
              </a:pPr>
              <a:t>59</a:t>
            </a:fld>
            <a:endParaRPr lang="en-US"/>
          </a:p>
        </p:txBody>
      </p:sp>
    </p:spTree>
    <p:extLst>
      <p:ext uri="{BB962C8B-B14F-4D97-AF65-F5344CB8AC3E}">
        <p14:creationId xmlns:p14="http://schemas.microsoft.com/office/powerpoint/2010/main" val="7218725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71C00C7-367B-A646-8BA3-BE46484F8B5E}" type="slidenum">
              <a:rPr lang="en-US" sz="1200"/>
              <a:pPr/>
              <a:t>60</a:t>
            </a:fld>
            <a:endParaRPr lang="en-US" sz="1200"/>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BE5C002-8283-F542-AF74-4B3B3C0C0502}" type="slidenum">
              <a:rPr lang="en-US" sz="1200"/>
              <a:pPr/>
              <a:t>61</a:t>
            </a:fld>
            <a:endParaRPr lang="en-US" sz="1200"/>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89BF192-C374-FD42-8E56-877E9648ABC9}" type="slidenum">
              <a:rPr lang="en-US" sz="1200"/>
              <a:pPr/>
              <a:t>62</a:t>
            </a:fld>
            <a:endParaRPr lang="en-US" sz="1200"/>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A1F992F-60DA-D84E-BEEC-07259467103C}" type="slidenum">
              <a:rPr lang="en-US" sz="1200"/>
              <a:pPr/>
              <a:t>63</a:t>
            </a:fld>
            <a:endParaRPr lang="en-US" sz="1200"/>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200" kern="1200" dirty="0">
              <a:solidFill>
                <a:schemeClr val="tx1"/>
              </a:solidFill>
              <a:latin typeface="Arial" pitchFamily="-112" charset="0"/>
              <a:ea typeface="ＭＳ Ｐゴシック" charset="-128"/>
              <a:cs typeface="ＭＳ Ｐゴシック" charset="-128"/>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75AC637-9AF4-294B-873E-01C8FC31618B}" type="slidenum">
              <a:rPr lang="en-US" sz="1200"/>
              <a:pPr/>
              <a:t>64</a:t>
            </a:fld>
            <a:endParaRPr lang="en-US" sz="1200"/>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defRPr/>
            </a:pPr>
            <a:endParaRPr lang="en-US" kern="1200" dirty="0">
              <a:effectLst>
                <a:outerShdw blurRad="38100" dist="38100" dir="2700000" algn="tl">
                  <a:srgbClr val="000000"/>
                </a:outerShdw>
              </a:effectLst>
              <a:ea typeface="굴림" charset="0"/>
            </a:endParaRPr>
          </a:p>
          <a:p>
            <a:pPr>
              <a:defRPr/>
            </a:pPr>
            <a:endParaRPr lang="en-US" kern="1200" dirty="0">
              <a:effectLst>
                <a:outerShdw blurRad="38100" dist="38100" dir="2700000" algn="tl">
                  <a:srgbClr val="000000"/>
                </a:outerShdw>
              </a:effectLst>
              <a:ea typeface="굴림"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ED0AD27-6990-BE4C-AA45-467A405CDADD}" type="slidenum">
              <a:rPr lang="en-US" sz="1200"/>
              <a:pPr/>
              <a:t>6</a:t>
            </a:fld>
            <a:endParaRPr lang="en-US" sz="1200"/>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indent="0" algn="ctr">
              <a:lnSpc>
                <a:spcPct val="90000"/>
              </a:lnSpc>
              <a:buFontTx/>
              <a:buNone/>
              <a:defRPr/>
            </a:pPr>
            <a:endParaRPr lang="en-US" sz="1200" dirty="0">
              <a:solidFill>
                <a:srgbClr val="FF0DFF"/>
              </a:solidFill>
              <a:ea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70A5F3F-4288-DB41-A879-C5A2B398DFD6}" type="slidenum">
              <a:rPr lang="en-US" sz="1200"/>
              <a:pPr/>
              <a:t>65</a:t>
            </a:fld>
            <a:endParaRPr lang="en-US" sz="1200"/>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7AF07BC-D7BB-3F47-AE68-344367FC7882}" type="slidenum">
              <a:rPr lang="en-US" sz="1200"/>
              <a:pPr/>
              <a:t>66</a:t>
            </a:fld>
            <a:endParaRPr lang="en-US" sz="1200"/>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92AAD1C-FA3A-B145-AFF2-166DB955F3F4}" type="slidenum">
              <a:rPr lang="en-US" sz="1200"/>
              <a:pPr/>
              <a:t>67</a:t>
            </a:fld>
            <a:endParaRPr lang="en-US" sz="1200"/>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https://drive.google.com/file/d/1UaPtqbHUqfDJVwPeI4lQelhK87ZxoIP47jQJupoRb3NGpN5wj9QM37pBaJ9a/view</a:t>
            </a:r>
          </a:p>
        </p:txBody>
      </p:sp>
      <p:sp>
        <p:nvSpPr>
          <p:cNvPr id="4" name="Slide Number Placeholder 3"/>
          <p:cNvSpPr>
            <a:spLocks noGrp="1"/>
          </p:cNvSpPr>
          <p:nvPr>
            <p:ph type="sldNum" sz="quarter" idx="10"/>
          </p:nvPr>
        </p:nvSpPr>
        <p:spPr/>
        <p:txBody>
          <a:bodyPr/>
          <a:lstStyle/>
          <a:p>
            <a:pPr>
              <a:defRPr/>
            </a:pPr>
            <a:fld id="{174108CE-D52C-7F4B-8344-7402BDEE032D}" type="slidenum">
              <a:rPr lang="en-US" smtClean="0"/>
              <a:pPr>
                <a:defRPr/>
              </a:pPr>
              <a:t>68</a:t>
            </a:fld>
            <a:endParaRPr lang="en-US"/>
          </a:p>
        </p:txBody>
      </p:sp>
    </p:spTree>
    <p:extLst>
      <p:ext uri="{BB962C8B-B14F-4D97-AF65-F5344CB8AC3E}">
        <p14:creationId xmlns:p14="http://schemas.microsoft.com/office/powerpoint/2010/main" val="28453381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http://www.churchmediaworship.com/product/redeemed-how-i-love-to-proclaim-it-3-part-female-choir-ssa/</a:t>
            </a:r>
          </a:p>
        </p:txBody>
      </p:sp>
      <p:sp>
        <p:nvSpPr>
          <p:cNvPr id="4" name="Slide Number Placeholder 3"/>
          <p:cNvSpPr>
            <a:spLocks noGrp="1"/>
          </p:cNvSpPr>
          <p:nvPr>
            <p:ph type="sldNum" sz="quarter" idx="10"/>
          </p:nvPr>
        </p:nvSpPr>
        <p:spPr/>
        <p:txBody>
          <a:bodyPr/>
          <a:lstStyle/>
          <a:p>
            <a:pPr>
              <a:defRPr/>
            </a:pPr>
            <a:fld id="{174108CE-D52C-7F4B-8344-7402BDEE032D}" type="slidenum">
              <a:rPr lang="en-US" smtClean="0"/>
              <a:pPr>
                <a:defRPr/>
              </a:pPr>
              <a:t>86</a:t>
            </a:fld>
            <a:endParaRPr lang="en-US"/>
          </a:p>
        </p:txBody>
      </p:sp>
    </p:spTree>
    <p:extLst>
      <p:ext uri="{BB962C8B-B14F-4D97-AF65-F5344CB8AC3E}">
        <p14:creationId xmlns:p14="http://schemas.microsoft.com/office/powerpoint/2010/main" val="11584576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74108CE-D52C-7F4B-8344-7402BDEE032D}" type="slidenum">
              <a:rPr lang="en-US" smtClean="0"/>
              <a:pPr>
                <a:defRPr/>
              </a:pPr>
              <a:t>91</a:t>
            </a:fld>
            <a:endParaRPr lang="en-US"/>
          </a:p>
        </p:txBody>
      </p:sp>
    </p:spTree>
    <p:extLst>
      <p:ext uri="{BB962C8B-B14F-4D97-AF65-F5344CB8AC3E}">
        <p14:creationId xmlns:p14="http://schemas.microsoft.com/office/powerpoint/2010/main" val="12077217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4B0762D-896E-434E-B889-9216D7910ABA}" type="slidenum">
              <a:rPr lang="en-US" sz="1200"/>
              <a:pPr/>
              <a:t>95</a:t>
            </a:fld>
            <a:endParaRPr lang="en-US" sz="1200"/>
          </a:p>
        </p:txBody>
      </p:sp>
      <p:sp>
        <p:nvSpPr>
          <p:cNvPr id="359426" name="Rectangle 2"/>
          <p:cNvSpPr>
            <a:spLocks noGrp="1" noRot="1" noChangeAspect="1" noChangeArrowheads="1" noTextEdit="1"/>
          </p:cNvSpPr>
          <p:nvPr>
            <p:ph type="sldImg"/>
          </p:nvPr>
        </p:nvSpPr>
        <p:spPr>
          <a:ln/>
        </p:spPr>
      </p:sp>
      <p:sp>
        <p:nvSpPr>
          <p:cNvPr id="359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1BE3300-C221-9B4F-A271-6BC5FD54A79F}" type="slidenum">
              <a:rPr lang="en-US" sz="1200"/>
              <a:pPr/>
              <a:t>96</a:t>
            </a:fld>
            <a:endParaRPr lang="en-US" sz="1200"/>
          </a:p>
        </p:txBody>
      </p:sp>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SG" altLang="ja-JP"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AF1C95F-CDBF-114D-ABDA-AAA580236A25}" type="slidenum">
              <a:rPr lang="en-US" sz="1200"/>
              <a:pPr/>
              <a:t>97</a:t>
            </a:fld>
            <a:endParaRPr lang="en-US" sz="1200"/>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48477B-1BED-F54E-BC7F-19A0E1678C96}" type="slidenum">
              <a:rPr lang="en-US" sz="1200">
                <a:solidFill>
                  <a:srgbClr val="000000"/>
                </a:solidFill>
              </a:rPr>
              <a:pPr eaLnBrk="1" hangingPunct="1"/>
              <a:t>99</a:t>
            </a:fld>
            <a:endParaRPr lang="en-US" sz="1200">
              <a:solidFill>
                <a:srgbClr val="000000"/>
              </a:solidFill>
            </a:endParaRPr>
          </a:p>
        </p:txBody>
      </p:sp>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48012E2-74E9-C247-99F3-47ADE43D29F8}" type="slidenum">
              <a:rPr lang="en-US" sz="1200"/>
              <a:pPr/>
              <a:t>7</a:t>
            </a:fld>
            <a:endParaRPr lang="en-US" sz="1200"/>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74108CE-D52C-7F4B-8344-7402BDEE032D}" type="slidenum">
              <a:rPr lang="en-US" smtClean="0"/>
              <a:pPr>
                <a:defRPr/>
              </a:pPr>
              <a:t>100</a:t>
            </a:fld>
            <a:endParaRPr lang="en-US"/>
          </a:p>
        </p:txBody>
      </p:sp>
    </p:spTree>
    <p:extLst>
      <p:ext uri="{BB962C8B-B14F-4D97-AF65-F5344CB8AC3E}">
        <p14:creationId xmlns:p14="http://schemas.microsoft.com/office/powerpoint/2010/main" val="33974090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74108CE-D52C-7F4B-8344-7402BDEE032D}" type="slidenum">
              <a:rPr lang="en-US" smtClean="0"/>
              <a:pPr>
                <a:defRPr/>
              </a:pPr>
              <a:t>101</a:t>
            </a:fld>
            <a:endParaRPr lang="en-US"/>
          </a:p>
        </p:txBody>
      </p:sp>
    </p:spTree>
    <p:extLst>
      <p:ext uri="{BB962C8B-B14F-4D97-AF65-F5344CB8AC3E}">
        <p14:creationId xmlns:p14="http://schemas.microsoft.com/office/powerpoint/2010/main" val="29252933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74108CE-D52C-7F4B-8344-7402BDEE032D}" type="slidenum">
              <a:rPr lang="en-US" smtClean="0"/>
              <a:pPr>
                <a:defRPr/>
              </a:pPr>
              <a:t>102</a:t>
            </a:fld>
            <a:endParaRPr lang="en-US"/>
          </a:p>
        </p:txBody>
      </p:sp>
    </p:spTree>
    <p:extLst>
      <p:ext uri="{BB962C8B-B14F-4D97-AF65-F5344CB8AC3E}">
        <p14:creationId xmlns:p14="http://schemas.microsoft.com/office/powerpoint/2010/main" val="12620973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u="none" dirty="0">
              <a:effectLst/>
              <a:latin typeface="Arial"/>
              <a:ea typeface="Times New Roman"/>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u="none" dirty="0">
              <a:effectLst/>
              <a:latin typeface="Arial"/>
              <a:ea typeface="Times New Roman"/>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u="none" dirty="0">
              <a:effectLst/>
              <a:latin typeface="Arial"/>
              <a:ea typeface="Times New Roman"/>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u="none" dirty="0">
              <a:effectLst/>
              <a:latin typeface="Arial"/>
              <a:ea typeface="Times New Roman"/>
              <a:cs typeface="Arial"/>
            </a:endParaRPr>
          </a:p>
          <a:p>
            <a:endParaRPr lang="en-US" dirty="0"/>
          </a:p>
        </p:txBody>
      </p:sp>
      <p:sp>
        <p:nvSpPr>
          <p:cNvPr id="4" name="Slide Number Placeholder 3"/>
          <p:cNvSpPr>
            <a:spLocks noGrp="1"/>
          </p:cNvSpPr>
          <p:nvPr>
            <p:ph type="sldNum" sz="quarter" idx="5"/>
          </p:nvPr>
        </p:nvSpPr>
        <p:spPr/>
        <p:txBody>
          <a:bodyPr/>
          <a:lstStyle/>
          <a:p>
            <a:pPr>
              <a:defRPr/>
            </a:pPr>
            <a:fld id="{174108CE-D52C-7F4B-8344-7402BDEE032D}" type="slidenum">
              <a:rPr lang="en-US" smtClean="0"/>
              <a:pPr>
                <a:defRPr/>
              </a:pPr>
              <a:t>103</a:t>
            </a:fld>
            <a:endParaRPr lang="en-US"/>
          </a:p>
        </p:txBody>
      </p:sp>
    </p:spTree>
    <p:extLst>
      <p:ext uri="{BB962C8B-B14F-4D97-AF65-F5344CB8AC3E}">
        <p14:creationId xmlns:p14="http://schemas.microsoft.com/office/powerpoint/2010/main" val="24361192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7EF8891-CD52-DE43-9127-2C60A2341D66}" type="slidenum">
              <a:rPr lang="en-US" sz="1200"/>
              <a:pPr/>
              <a:t>104</a:t>
            </a:fld>
            <a:endParaRPr lang="en-US" sz="1200"/>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D984FAC-5260-EC41-A7F0-45D437040A29}" type="slidenum">
              <a:rPr lang="en-US" sz="1200"/>
              <a:pPr/>
              <a:t>105</a:t>
            </a:fld>
            <a:endParaRPr lang="en-US" sz="1200"/>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9F923B8-40F9-E648-A786-568AFE1CAC08}" type="slidenum">
              <a:rPr lang="en-US" sz="1200">
                <a:solidFill>
                  <a:srgbClr val="000000"/>
                </a:solidFill>
              </a:rPr>
              <a:pPr/>
              <a:t>106</a:t>
            </a:fld>
            <a:endParaRPr lang="en-US" sz="1200">
              <a:solidFill>
                <a:srgbClr val="000000"/>
              </a:solidFill>
            </a:endParaRPr>
          </a:p>
        </p:txBody>
      </p:sp>
      <p:sp>
        <p:nvSpPr>
          <p:cNvPr id="374786" name="Rectangle 2"/>
          <p:cNvSpPr>
            <a:spLocks noGrp="1" noRot="1" noChangeAspect="1" noChangeArrowheads="1" noTextEdit="1"/>
          </p:cNvSpPr>
          <p:nvPr>
            <p:ph type="sldImg"/>
          </p:nvPr>
        </p:nvSpPr>
        <p:spPr>
          <a:xfrm>
            <a:off x="1117600" y="692150"/>
            <a:ext cx="4619625" cy="3465513"/>
          </a:xfrm>
          <a:solidFill>
            <a:srgbClr val="FFFFFF"/>
          </a:solidFill>
          <a:ln/>
        </p:spPr>
      </p:sp>
      <p:sp>
        <p:nvSpPr>
          <p:cNvPr id="374787" name="Rectangle 3"/>
          <p:cNvSpPr>
            <a:spLocks noGrp="1" noChangeArrowheads="1"/>
          </p:cNvSpPr>
          <p:nvPr>
            <p:ph type="body" idx="1"/>
          </p:nvPr>
        </p:nvSpPr>
        <p:spPr>
          <a:xfrm>
            <a:off x="914400" y="4387850"/>
            <a:ext cx="5026025" cy="415766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6EF9464-4CD5-A940-833A-31D207C88080}" type="slidenum">
              <a:rPr lang="en-US" sz="1200">
                <a:solidFill>
                  <a:srgbClr val="000000"/>
                </a:solidFill>
              </a:rPr>
              <a:pPr/>
              <a:t>107</a:t>
            </a:fld>
            <a:endParaRPr lang="en-US" sz="1200">
              <a:solidFill>
                <a:srgbClr val="000000"/>
              </a:solidFill>
            </a:endParaRPr>
          </a:p>
        </p:txBody>
      </p:sp>
      <p:sp>
        <p:nvSpPr>
          <p:cNvPr id="376834" name="Rectangle 2"/>
          <p:cNvSpPr>
            <a:spLocks noGrp="1" noRot="1" noChangeAspect="1" noChangeArrowheads="1"/>
          </p:cNvSpPr>
          <p:nvPr>
            <p:ph type="sldImg"/>
          </p:nvPr>
        </p:nvSpPr>
        <p:spPr>
          <a:xfrm>
            <a:off x="1117600" y="692150"/>
            <a:ext cx="4619625" cy="3465513"/>
          </a:xfrm>
          <a:solidFill>
            <a:srgbClr val="FFFFFF"/>
          </a:solidFill>
          <a:ln/>
        </p:spPr>
      </p:sp>
      <p:sp>
        <p:nvSpPr>
          <p:cNvPr id="376835" name="Rectangle 3"/>
          <p:cNvSpPr>
            <a:spLocks noGrp="1" noChangeArrowheads="1"/>
          </p:cNvSpPr>
          <p:nvPr>
            <p:ph type="body" idx="1"/>
          </p:nvPr>
        </p:nvSpPr>
        <p:spPr>
          <a:xfrm>
            <a:off x="685800" y="4387850"/>
            <a:ext cx="5483225" cy="415766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1A54146-2AD9-A147-AD6D-FB358E70A7F3}" type="slidenum">
              <a:rPr lang="en-US" sz="1200">
                <a:solidFill>
                  <a:srgbClr val="000000"/>
                </a:solidFill>
              </a:rPr>
              <a:pPr/>
              <a:t>108</a:t>
            </a:fld>
            <a:endParaRPr lang="en-US" sz="1200">
              <a:solidFill>
                <a:srgbClr val="000000"/>
              </a:solidFill>
            </a:endParaRPr>
          </a:p>
        </p:txBody>
      </p:sp>
      <p:sp>
        <p:nvSpPr>
          <p:cNvPr id="378882" name="Rectangle 2"/>
          <p:cNvSpPr>
            <a:spLocks noGrp="1" noRot="1" noChangeAspect="1" noChangeArrowheads="1"/>
          </p:cNvSpPr>
          <p:nvPr>
            <p:ph type="sldImg"/>
          </p:nvPr>
        </p:nvSpPr>
        <p:spPr>
          <a:xfrm>
            <a:off x="1117600" y="692150"/>
            <a:ext cx="4619625" cy="3465513"/>
          </a:xfrm>
          <a:solidFill>
            <a:srgbClr val="FFFFFF"/>
          </a:solidFill>
          <a:ln/>
        </p:spPr>
      </p:sp>
      <p:sp>
        <p:nvSpPr>
          <p:cNvPr id="378883" name="Rectangle 3"/>
          <p:cNvSpPr>
            <a:spLocks noGrp="1" noChangeArrowheads="1"/>
          </p:cNvSpPr>
          <p:nvPr>
            <p:ph type="body" idx="1"/>
          </p:nvPr>
        </p:nvSpPr>
        <p:spPr>
          <a:xfrm>
            <a:off x="685800" y="4387850"/>
            <a:ext cx="5483225" cy="415766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5B5EBD5-5200-174D-BA1F-CDFC472355E4}" type="slidenum">
              <a:rPr lang="en-US" sz="1200">
                <a:solidFill>
                  <a:srgbClr val="000000"/>
                </a:solidFill>
              </a:rPr>
              <a:pPr/>
              <a:t>109</a:t>
            </a:fld>
            <a:endParaRPr lang="en-US" sz="1200">
              <a:solidFill>
                <a:srgbClr val="000000"/>
              </a:solidFill>
            </a:endParaRPr>
          </a:p>
        </p:txBody>
      </p:sp>
      <p:sp>
        <p:nvSpPr>
          <p:cNvPr id="380930" name="Rectangle 2"/>
          <p:cNvSpPr>
            <a:spLocks noGrp="1" noRot="1" noChangeAspect="1" noChangeArrowheads="1"/>
          </p:cNvSpPr>
          <p:nvPr>
            <p:ph type="sldImg"/>
          </p:nvPr>
        </p:nvSpPr>
        <p:spPr>
          <a:xfrm>
            <a:off x="1117600" y="692150"/>
            <a:ext cx="4619625" cy="3465513"/>
          </a:xfrm>
          <a:solidFill>
            <a:srgbClr val="FFFFFF"/>
          </a:solidFill>
          <a:ln/>
        </p:spPr>
      </p:sp>
      <p:sp>
        <p:nvSpPr>
          <p:cNvPr id="380931" name="Rectangle 3"/>
          <p:cNvSpPr>
            <a:spLocks noGrp="1" noChangeArrowheads="1"/>
          </p:cNvSpPr>
          <p:nvPr>
            <p:ph type="body" idx="1"/>
          </p:nvPr>
        </p:nvSpPr>
        <p:spPr>
          <a:xfrm>
            <a:off x="685800" y="4387850"/>
            <a:ext cx="5483225" cy="415766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FFF8B86-0688-B647-A4E9-3C2305F7824E}" type="slidenum">
              <a:rPr lang="en-US" sz="1200"/>
              <a:pPr/>
              <a:t>8</a:t>
            </a:fld>
            <a:endParaRPr lang="en-US" sz="1200"/>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1" dirty="0">
              <a:solidFill>
                <a:srgbClr val="FFFFFF"/>
              </a:solidFill>
              <a:effectLst>
                <a:outerShdw blurRad="38100" dist="38100" dir="2700000" algn="tl">
                  <a:srgbClr val="000000"/>
                </a:outerShdw>
              </a:effectLst>
              <a:latin typeface="Arial"/>
              <a:ea typeface="Osaka" charset="0"/>
              <a:cs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8329584-87A4-3442-A616-59D958129284}" type="slidenum">
              <a:rPr lang="en-US" sz="1200">
                <a:solidFill>
                  <a:srgbClr val="000000"/>
                </a:solidFill>
              </a:rPr>
              <a:pPr/>
              <a:t>110</a:t>
            </a:fld>
            <a:endParaRPr lang="en-US" sz="1200">
              <a:solidFill>
                <a:srgbClr val="000000"/>
              </a:solidFill>
            </a:endParaRPr>
          </a:p>
        </p:txBody>
      </p:sp>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C8521F2-A945-1141-A1D6-02FB5DA43EB7}" type="slidenum">
              <a:rPr lang="en-US" sz="1200">
                <a:solidFill>
                  <a:srgbClr val="000000"/>
                </a:solidFill>
              </a:rPr>
              <a:pPr/>
              <a:t>111</a:t>
            </a:fld>
            <a:endParaRPr lang="en-US" sz="1200">
              <a:solidFill>
                <a:srgbClr val="000000"/>
              </a:solidFill>
            </a:endParaRPr>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112</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691B300-C704-8040-81F7-1F70FCC8B474}" type="slidenum">
              <a:rPr lang="en-US" sz="1200"/>
              <a:pPr/>
              <a:t>9</a:t>
            </a:fld>
            <a:endParaRPr lang="en-US" sz="1200"/>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5000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1752600"/>
            <a:ext cx="9142413" cy="1981200"/>
            <a:chOff x="0" y="1104"/>
            <a:chExt cx="5759" cy="1248"/>
          </a:xfrm>
        </p:grpSpPr>
        <p:pic>
          <p:nvPicPr>
            <p:cNvPr id="5"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0" y="1104"/>
              <a:ext cx="5759" cy="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rc 4"/>
            <p:cNvSpPr>
              <a:spLocks/>
            </p:cNvSpPr>
            <p:nvPr/>
          </p:nvSpPr>
          <p:spPr bwMode="auto">
            <a:xfrm>
              <a:off x="576" y="1444"/>
              <a:ext cx="4656" cy="814"/>
            </a:xfrm>
            <a:custGeom>
              <a:avLst/>
              <a:gdLst>
                <a:gd name="T0" fmla="*/ 0 w 43200"/>
                <a:gd name="T1" fmla="*/ 0 h 21680"/>
                <a:gd name="T2" fmla="*/ 0 w 43200"/>
                <a:gd name="T3" fmla="*/ 0 h 21680"/>
                <a:gd name="T4" fmla="*/ 0 w 43200"/>
                <a:gd name="T5" fmla="*/ 0 h 21680"/>
                <a:gd name="T6" fmla="*/ 0 60000 65536"/>
                <a:gd name="T7" fmla="*/ 0 60000 65536"/>
                <a:gd name="T8" fmla="*/ 0 60000 65536"/>
              </a:gdLst>
              <a:ahLst/>
              <a:cxnLst>
                <a:cxn ang="T6">
                  <a:pos x="T0" y="T1"/>
                </a:cxn>
                <a:cxn ang="T7">
                  <a:pos x="T2" y="T3"/>
                </a:cxn>
                <a:cxn ang="T8">
                  <a:pos x="T4" y="T5"/>
                </a:cxn>
              </a:cxnLst>
              <a:rect l="0" t="0" r="r" b="b"/>
              <a:pathLst>
                <a:path w="43200" h="21680" fill="none" extrusionOk="0">
                  <a:moveTo>
                    <a:pt x="0" y="21679"/>
                  </a:moveTo>
                  <a:cubicBezTo>
                    <a:pt x="0" y="21653"/>
                    <a:pt x="0" y="21626"/>
                    <a:pt x="0" y="21600"/>
                  </a:cubicBezTo>
                  <a:cubicBezTo>
                    <a:pt x="0" y="9670"/>
                    <a:pt x="9670" y="0"/>
                    <a:pt x="21600" y="0"/>
                  </a:cubicBezTo>
                  <a:cubicBezTo>
                    <a:pt x="33518" y="0"/>
                    <a:pt x="43185" y="9654"/>
                    <a:pt x="43199" y="21573"/>
                  </a:cubicBezTo>
                </a:path>
                <a:path w="43200" h="21680" stroke="0" extrusionOk="0">
                  <a:moveTo>
                    <a:pt x="0" y="21679"/>
                  </a:moveTo>
                  <a:cubicBezTo>
                    <a:pt x="0" y="21653"/>
                    <a:pt x="0" y="21626"/>
                    <a:pt x="0" y="21600"/>
                  </a:cubicBezTo>
                  <a:cubicBezTo>
                    <a:pt x="0" y="9670"/>
                    <a:pt x="9670" y="0"/>
                    <a:pt x="21600" y="0"/>
                  </a:cubicBezTo>
                  <a:cubicBezTo>
                    <a:pt x="33518" y="0"/>
                    <a:pt x="43185" y="9654"/>
                    <a:pt x="43199" y="21573"/>
                  </a:cubicBezTo>
                  <a:lnTo>
                    <a:pt x="21600" y="21600"/>
                  </a:lnTo>
                  <a:lnTo>
                    <a:pt x="0" y="21679"/>
                  </a:lnTo>
                  <a:close/>
                </a:path>
              </a:pathLst>
            </a:custGeom>
            <a:solidFill>
              <a:schemeClr val="accent2">
                <a:alpha val="50195"/>
              </a:schemeClr>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nvGrpSpPr>
            <p:cNvPr id="7" name="Group 5"/>
            <p:cNvGrpSpPr>
              <a:grpSpLocks/>
            </p:cNvGrpSpPr>
            <p:nvPr/>
          </p:nvGrpSpPr>
          <p:grpSpPr bwMode="auto">
            <a:xfrm>
              <a:off x="0" y="2208"/>
              <a:ext cx="5759" cy="144"/>
              <a:chOff x="0" y="2208"/>
              <a:chExt cx="5759" cy="144"/>
            </a:xfrm>
          </p:grpSpPr>
          <p:sp>
            <p:nvSpPr>
              <p:cNvPr id="8" name="Rectangle 6"/>
              <p:cNvSpPr>
                <a:spLocks noChangeArrowheads="1"/>
              </p:cNvSpPr>
              <p:nvPr/>
            </p:nvSpPr>
            <p:spPr bwMode="ltGray">
              <a:xfrm>
                <a:off x="0" y="2208"/>
                <a:ext cx="5759" cy="14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ltGray">
              <a:xfrm>
                <a:off x="4319" y="2208"/>
                <a:ext cx="1440" cy="144"/>
              </a:xfrm>
              <a:prstGeom prst="rect">
                <a:avLst/>
              </a:prstGeom>
              <a:gradFill rotWithShape="0">
                <a:gsLst>
                  <a:gs pos="0">
                    <a:schemeClr val="accent2"/>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ltGray">
              <a:xfrm>
                <a:off x="0" y="2208"/>
                <a:ext cx="1440" cy="144"/>
              </a:xfrm>
              <a:prstGeom prst="rect">
                <a:avLst/>
              </a:prstGeom>
              <a:gradFill rotWithShape="0">
                <a:gsLst>
                  <a:gs pos="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138249" name="Rectangle 9"/>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38250" name="Rectangle 10"/>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quarter" idx="10"/>
          </p:nvPr>
        </p:nvSpPr>
        <p:spPr/>
        <p:txBody>
          <a:bodyPr/>
          <a:lstStyle>
            <a:lvl1pPr>
              <a:defRPr/>
            </a:lvl1pPr>
          </a:lstStyle>
          <a:p>
            <a:pPr>
              <a:defRPr/>
            </a:pPr>
            <a:endParaRPr lang="en-US"/>
          </a:p>
        </p:txBody>
      </p:sp>
      <p:sp>
        <p:nvSpPr>
          <p:cNvPr id="12" name="Rectangle 12"/>
          <p:cNvSpPr>
            <a:spLocks noGrp="1" noChangeArrowheads="1"/>
          </p:cNvSpPr>
          <p:nvPr>
            <p:ph type="ftr" sz="quarter" idx="11"/>
          </p:nvPr>
        </p:nvSpPr>
        <p:spPr/>
        <p:txBody>
          <a:bodyPr/>
          <a:lstStyle>
            <a:lvl1pPr>
              <a:defRPr/>
            </a:lvl1pPr>
          </a:lstStyle>
          <a:p>
            <a:pPr>
              <a:defRPr/>
            </a:pPr>
            <a:endParaRPr lang="en-US"/>
          </a:p>
        </p:txBody>
      </p:sp>
      <p:sp>
        <p:nvSpPr>
          <p:cNvPr id="13" name="Rectangle 13"/>
          <p:cNvSpPr>
            <a:spLocks noGrp="1" noChangeArrowheads="1"/>
          </p:cNvSpPr>
          <p:nvPr>
            <p:ph type="sldNum" sz="quarter" idx="12"/>
          </p:nvPr>
        </p:nvSpPr>
        <p:spPr/>
        <p:txBody>
          <a:bodyPr/>
          <a:lstStyle>
            <a:lvl1pPr>
              <a:defRPr/>
            </a:lvl1pPr>
          </a:lstStyle>
          <a:p>
            <a:pPr>
              <a:defRPr/>
            </a:pPr>
            <a:fld id="{23C5AF70-879D-9E4E-9B0A-57C67FB83A69}" type="slidenum">
              <a:rPr lang="en-US"/>
              <a:pPr>
                <a:defRPr/>
              </a:pPr>
              <a:t>‹#›</a:t>
            </a:fld>
            <a:endParaRPr lang="en-US"/>
          </a:p>
        </p:txBody>
      </p:sp>
    </p:spTree>
    <p:extLst>
      <p:ext uri="{BB962C8B-B14F-4D97-AF65-F5344CB8AC3E}">
        <p14:creationId xmlns:p14="http://schemas.microsoft.com/office/powerpoint/2010/main" val="3753432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672510FE-8BDD-FE46-8BEF-2D6AD8A9011C}" type="slidenum">
              <a:rPr lang="en-US"/>
              <a:pPr>
                <a:defRPr/>
              </a:pPr>
              <a:t>‹#›</a:t>
            </a:fld>
            <a:endParaRPr lang="en-US"/>
          </a:p>
        </p:txBody>
      </p:sp>
    </p:spTree>
    <p:extLst>
      <p:ext uri="{BB962C8B-B14F-4D97-AF65-F5344CB8AC3E}">
        <p14:creationId xmlns:p14="http://schemas.microsoft.com/office/powerpoint/2010/main" val="18315899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C2DEB8F8-411D-F94E-B82F-9E5ADAA8F48E}" type="datetimeFigureOut">
              <a:rPr lang="en-US"/>
              <a:pPr>
                <a:defRPr/>
              </a:pPr>
              <a:t>11/12/18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54D8AE34-E4FA-F941-AA0F-44A3FEA55A31}" type="slidenum">
              <a:rPr lang="en-US"/>
              <a:pPr>
                <a:defRPr/>
              </a:pPr>
              <a:t>‹#›</a:t>
            </a:fld>
            <a:endParaRPr lang="en-US"/>
          </a:p>
        </p:txBody>
      </p:sp>
    </p:spTree>
    <p:extLst>
      <p:ext uri="{BB962C8B-B14F-4D97-AF65-F5344CB8AC3E}">
        <p14:creationId xmlns:p14="http://schemas.microsoft.com/office/powerpoint/2010/main" val="2382916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fontAlgn="auto" hangingPunct="0">
              <a:spcBef>
                <a:spcPts val="0"/>
              </a:spcBef>
              <a:spcAft>
                <a:spcPts val="0"/>
              </a:spcAft>
              <a:defRPr>
                <a:latin typeface="Arial"/>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eaLnBrk="0" fontAlgn="auto" hangingPunct="0">
              <a:spcBef>
                <a:spcPts val="0"/>
              </a:spcBef>
              <a:spcAft>
                <a:spcPts val="0"/>
              </a:spcAft>
              <a:defRPr>
                <a:latin typeface="Arial"/>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cs typeface="Arial" charset="0"/>
              </a:defRPr>
            </a:lvl1pPr>
          </a:lstStyle>
          <a:p>
            <a:pPr>
              <a:defRPr/>
            </a:pPr>
            <a:fld id="{A0741917-1543-C249-95AE-1D46102BF93F}" type="slidenum">
              <a:rPr lang="en-US"/>
              <a:pPr>
                <a:defRPr/>
              </a:pPr>
              <a:t>‹#›</a:t>
            </a:fld>
            <a:endParaRPr lang="en-US"/>
          </a:p>
        </p:txBody>
      </p:sp>
    </p:spTree>
    <p:extLst>
      <p:ext uri="{BB962C8B-B14F-4D97-AF65-F5344CB8AC3E}">
        <p14:creationId xmlns:p14="http://schemas.microsoft.com/office/powerpoint/2010/main" val="198351061"/>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Times New Roman" charset="0"/>
                <a:ea typeface="ＭＳ Ｐゴシック" charset="0"/>
                <a:cs typeface="ＭＳ Ｐゴシック" charset="0"/>
              </a:defRPr>
            </a:lvl1pPr>
          </a:lstStyle>
          <a:p>
            <a:pPr>
              <a:defRPr/>
            </a:pPr>
            <a:fld id="{64A2BAB4-DF81-B845-97AA-0F8A16ACD3AF}" type="datetime1">
              <a:rPr lang="en-US"/>
              <a:pPr>
                <a:defRPr/>
              </a:pPr>
              <a:t>11/12/18</a:t>
            </a:fld>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AAC80521-C6F1-D847-A81C-A09FA4A436D4}" type="slidenum">
              <a:rPr lang="en-US"/>
              <a:pPr>
                <a:defRPr/>
              </a:pPr>
              <a:t>‹#›</a:t>
            </a:fld>
            <a:endParaRPr lang="en-US"/>
          </a:p>
        </p:txBody>
      </p:sp>
    </p:spTree>
    <p:extLst>
      <p:ext uri="{BB962C8B-B14F-4D97-AF65-F5344CB8AC3E}">
        <p14:creationId xmlns:p14="http://schemas.microsoft.com/office/powerpoint/2010/main" val="176796810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1592598A-1D1B-3A4A-8D72-E0E9B705138D}" type="slidenum">
              <a:rPr lang="en-US"/>
              <a:pPr>
                <a:defRPr/>
              </a:pPr>
              <a:t>‹#›</a:t>
            </a:fld>
            <a:endParaRPr lang="en-US"/>
          </a:p>
        </p:txBody>
      </p:sp>
    </p:spTree>
    <p:extLst>
      <p:ext uri="{BB962C8B-B14F-4D97-AF65-F5344CB8AC3E}">
        <p14:creationId xmlns:p14="http://schemas.microsoft.com/office/powerpoint/2010/main" val="5965473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F11D2306-7B4A-2D46-B4AF-833647A1C6DE}" type="slidenum">
              <a:rPr lang="en-US"/>
              <a:pPr>
                <a:defRPr/>
              </a:pPr>
              <a:t>‹#›</a:t>
            </a:fld>
            <a:endParaRPr lang="en-US"/>
          </a:p>
        </p:txBody>
      </p:sp>
    </p:spTree>
    <p:extLst>
      <p:ext uri="{BB962C8B-B14F-4D97-AF65-F5344CB8AC3E}">
        <p14:creationId xmlns:p14="http://schemas.microsoft.com/office/powerpoint/2010/main" val="30429844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D52D057F-0789-E64F-B8BA-ABDB61020A9F}" type="slidenum">
              <a:rPr lang="en-US"/>
              <a:pPr>
                <a:defRPr/>
              </a:pPr>
              <a:t>‹#›</a:t>
            </a:fld>
            <a:endParaRPr lang="en-US"/>
          </a:p>
        </p:txBody>
      </p:sp>
    </p:spTree>
    <p:extLst>
      <p:ext uri="{BB962C8B-B14F-4D97-AF65-F5344CB8AC3E}">
        <p14:creationId xmlns:p14="http://schemas.microsoft.com/office/powerpoint/2010/main" val="5611797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5474476E-AA5C-BB4D-ADFF-B20B6989F04A}" type="slidenum">
              <a:rPr lang="en-US"/>
              <a:pPr>
                <a:defRPr/>
              </a:pPr>
              <a:t>‹#›</a:t>
            </a:fld>
            <a:endParaRPr lang="en-US"/>
          </a:p>
        </p:txBody>
      </p:sp>
    </p:spTree>
    <p:extLst>
      <p:ext uri="{BB962C8B-B14F-4D97-AF65-F5344CB8AC3E}">
        <p14:creationId xmlns:p14="http://schemas.microsoft.com/office/powerpoint/2010/main" val="18398272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00380FEE-F58F-D445-AF4A-ADB94137A858}" type="slidenum">
              <a:rPr lang="en-US"/>
              <a:pPr>
                <a:defRPr/>
              </a:pPr>
              <a:t>‹#›</a:t>
            </a:fld>
            <a:endParaRPr lang="en-US"/>
          </a:p>
        </p:txBody>
      </p:sp>
    </p:spTree>
    <p:extLst>
      <p:ext uri="{BB962C8B-B14F-4D97-AF65-F5344CB8AC3E}">
        <p14:creationId xmlns:p14="http://schemas.microsoft.com/office/powerpoint/2010/main" val="3906125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9AB9466E-9A52-374F-85C2-E79013D5199A}" type="slidenum">
              <a:rPr lang="en-US"/>
              <a:pPr>
                <a:defRPr/>
              </a:pPr>
              <a:t>‹#›</a:t>
            </a:fld>
            <a:endParaRPr lang="en-US"/>
          </a:p>
        </p:txBody>
      </p:sp>
    </p:spTree>
    <p:extLst>
      <p:ext uri="{BB962C8B-B14F-4D97-AF65-F5344CB8AC3E}">
        <p14:creationId xmlns:p14="http://schemas.microsoft.com/office/powerpoint/2010/main" val="29757163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ED953A74-26E0-5247-87D0-701ACA6B940D}" type="slidenum">
              <a:rPr lang="en-US"/>
              <a:pPr>
                <a:defRPr/>
              </a:pPr>
              <a:t>‹#›</a:t>
            </a:fld>
            <a:endParaRPr lang="en-US"/>
          </a:p>
        </p:txBody>
      </p:sp>
    </p:spTree>
    <p:extLst>
      <p:ext uri="{BB962C8B-B14F-4D97-AF65-F5344CB8AC3E}">
        <p14:creationId xmlns:p14="http://schemas.microsoft.com/office/powerpoint/2010/main" val="3318759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C170BEBE-AEA3-774F-8B47-D1F8A540077C}" type="slidenum">
              <a:rPr lang="en-US"/>
              <a:pPr>
                <a:defRPr/>
              </a:pPr>
              <a:t>‹#›</a:t>
            </a:fld>
            <a:endParaRPr lang="en-US"/>
          </a:p>
        </p:txBody>
      </p:sp>
    </p:spTree>
    <p:extLst>
      <p:ext uri="{BB962C8B-B14F-4D97-AF65-F5344CB8AC3E}">
        <p14:creationId xmlns:p14="http://schemas.microsoft.com/office/powerpoint/2010/main" val="42211192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8BCAEEA7-E323-9C4E-94D8-BD4CE32030EE}" type="slidenum">
              <a:rPr lang="en-US"/>
              <a:pPr>
                <a:defRPr/>
              </a:pPr>
              <a:t>‹#›</a:t>
            </a:fld>
            <a:endParaRPr lang="en-US"/>
          </a:p>
        </p:txBody>
      </p:sp>
    </p:spTree>
    <p:extLst>
      <p:ext uri="{BB962C8B-B14F-4D97-AF65-F5344CB8AC3E}">
        <p14:creationId xmlns:p14="http://schemas.microsoft.com/office/powerpoint/2010/main" val="275135069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994D2B2E-E370-A549-89A1-B135D636EBD1}" type="slidenum">
              <a:rPr lang="en-US"/>
              <a:pPr>
                <a:defRPr/>
              </a:pPr>
              <a:t>‹#›</a:t>
            </a:fld>
            <a:endParaRPr lang="en-US"/>
          </a:p>
        </p:txBody>
      </p:sp>
    </p:spTree>
    <p:extLst>
      <p:ext uri="{BB962C8B-B14F-4D97-AF65-F5344CB8AC3E}">
        <p14:creationId xmlns:p14="http://schemas.microsoft.com/office/powerpoint/2010/main" val="233628514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86ADB13-D9A6-C840-BD3E-32C7084F9AA6}" type="slidenum">
              <a:rPr lang="en-US"/>
              <a:pPr>
                <a:defRPr/>
              </a:pPr>
              <a:t>‹#›</a:t>
            </a:fld>
            <a:endParaRPr lang="en-US"/>
          </a:p>
        </p:txBody>
      </p:sp>
    </p:spTree>
    <p:extLst>
      <p:ext uri="{BB962C8B-B14F-4D97-AF65-F5344CB8AC3E}">
        <p14:creationId xmlns:p14="http://schemas.microsoft.com/office/powerpoint/2010/main" val="131974234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BF382FF6-3144-D54D-B88F-5526C3C30C9F}" type="slidenum">
              <a:rPr lang="en-US"/>
              <a:pPr>
                <a:defRPr/>
              </a:pPr>
              <a:t>‹#›</a:t>
            </a:fld>
            <a:endParaRPr lang="en-US"/>
          </a:p>
        </p:txBody>
      </p:sp>
    </p:spTree>
    <p:extLst>
      <p:ext uri="{BB962C8B-B14F-4D97-AF65-F5344CB8AC3E}">
        <p14:creationId xmlns:p14="http://schemas.microsoft.com/office/powerpoint/2010/main" val="23201006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4012266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2462885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6930786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3962400"/>
            <a:ext cx="4038600" cy="83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3962400"/>
            <a:ext cx="4038600" cy="83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54793504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32972309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56181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A2CE52BA-06EB-CC43-AC5E-5052B82FDF80}" type="slidenum">
              <a:rPr lang="en-US"/>
              <a:pPr>
                <a:defRPr/>
              </a:pPr>
              <a:t>‹#›</a:t>
            </a:fld>
            <a:endParaRPr lang="en-US"/>
          </a:p>
        </p:txBody>
      </p:sp>
    </p:spTree>
    <p:extLst>
      <p:ext uri="{BB962C8B-B14F-4D97-AF65-F5344CB8AC3E}">
        <p14:creationId xmlns:p14="http://schemas.microsoft.com/office/powerpoint/2010/main" val="335456313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6811364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3226545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5679070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66380351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81200"/>
            <a:ext cx="2057400" cy="2819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981200"/>
            <a:ext cx="6019800" cy="2819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5227799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57208152"/>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3233237"/>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63476081"/>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1013469"/>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218199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382072FB-EF8C-5A47-8145-15FFD1A38151}" type="slidenum">
              <a:rPr lang="en-US"/>
              <a:pPr>
                <a:defRPr/>
              </a:pPr>
              <a:t>‹#›</a:t>
            </a:fld>
            <a:endParaRPr lang="en-US"/>
          </a:p>
        </p:txBody>
      </p:sp>
    </p:spTree>
    <p:extLst>
      <p:ext uri="{BB962C8B-B14F-4D97-AF65-F5344CB8AC3E}">
        <p14:creationId xmlns:p14="http://schemas.microsoft.com/office/powerpoint/2010/main" val="111756032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90130374"/>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837950"/>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70760581"/>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61612543"/>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6885424"/>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0"/>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8031391"/>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D813DA0F-17A8-B445-B4F3-FE4240667E5D}" type="slidenum">
              <a:rPr lang="en-US"/>
              <a:pPr>
                <a:defRPr/>
              </a:pPr>
              <a:t>‹#›</a:t>
            </a:fld>
            <a:endParaRPr lang="en-US"/>
          </a:p>
        </p:txBody>
      </p:sp>
    </p:spTree>
    <p:extLst>
      <p:ext uri="{BB962C8B-B14F-4D97-AF65-F5344CB8AC3E}">
        <p14:creationId xmlns:p14="http://schemas.microsoft.com/office/powerpoint/2010/main" val="277616274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E1D48AD2-A69B-8C46-8A37-B66E9F85E3CA}" type="slidenum">
              <a:rPr lang="en-US"/>
              <a:pPr>
                <a:defRPr/>
              </a:pPr>
              <a:t>‹#›</a:t>
            </a:fld>
            <a:endParaRPr lang="en-US"/>
          </a:p>
        </p:txBody>
      </p:sp>
    </p:spTree>
    <p:extLst>
      <p:ext uri="{BB962C8B-B14F-4D97-AF65-F5344CB8AC3E}">
        <p14:creationId xmlns:p14="http://schemas.microsoft.com/office/powerpoint/2010/main" val="70921049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71F7D3BB-214A-734E-93CC-B66A8CE35E59}" type="slidenum">
              <a:rPr lang="en-US"/>
              <a:pPr>
                <a:defRPr/>
              </a:pPr>
              <a:t>‹#›</a:t>
            </a:fld>
            <a:endParaRPr lang="en-US"/>
          </a:p>
        </p:txBody>
      </p:sp>
    </p:spTree>
    <p:extLst>
      <p:ext uri="{BB962C8B-B14F-4D97-AF65-F5344CB8AC3E}">
        <p14:creationId xmlns:p14="http://schemas.microsoft.com/office/powerpoint/2010/main" val="234677697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0"/>
          <p:cNvSpPr>
            <a:spLocks noGrp="1" noChangeArrowheads="1"/>
          </p:cNvSpPr>
          <p:nvPr>
            <p:ph type="dt" sz="half" idx="10"/>
          </p:nvPr>
        </p:nvSpPr>
        <p:spPr>
          <a:ln/>
        </p:spPr>
        <p:txBody>
          <a:bodyPr/>
          <a:lstStyle>
            <a:lvl1pPr>
              <a:defRPr/>
            </a:lvl1pPr>
          </a:lstStyle>
          <a:p>
            <a:pPr>
              <a:defRPr/>
            </a:pPr>
            <a:endParaRPr lang="en-US"/>
          </a:p>
        </p:txBody>
      </p:sp>
      <p:sp>
        <p:nvSpPr>
          <p:cNvPr id="8" name="Rectangle 51"/>
          <p:cNvSpPr>
            <a:spLocks noGrp="1" noChangeArrowheads="1"/>
          </p:cNvSpPr>
          <p:nvPr>
            <p:ph type="ftr" sz="quarter" idx="11"/>
          </p:nvPr>
        </p:nvSpPr>
        <p:spPr>
          <a:ln/>
        </p:spPr>
        <p:txBody>
          <a:bodyPr/>
          <a:lstStyle>
            <a:lvl1pPr>
              <a:defRPr/>
            </a:lvl1pPr>
          </a:lstStyle>
          <a:p>
            <a:pPr>
              <a:defRPr/>
            </a:pPr>
            <a:endParaRPr lang="en-US"/>
          </a:p>
        </p:txBody>
      </p:sp>
      <p:sp>
        <p:nvSpPr>
          <p:cNvPr id="9" name="Rectangle 52"/>
          <p:cNvSpPr>
            <a:spLocks noGrp="1" noChangeArrowheads="1"/>
          </p:cNvSpPr>
          <p:nvPr>
            <p:ph type="sldNum" sz="quarter" idx="12"/>
          </p:nvPr>
        </p:nvSpPr>
        <p:spPr>
          <a:ln/>
        </p:spPr>
        <p:txBody>
          <a:bodyPr/>
          <a:lstStyle>
            <a:lvl1pPr>
              <a:defRPr/>
            </a:lvl1pPr>
          </a:lstStyle>
          <a:p>
            <a:pPr>
              <a:defRPr/>
            </a:pPr>
            <a:fld id="{A3F70C34-2DC6-044C-BDFC-8FED6010B33D}" type="slidenum">
              <a:rPr lang="en-US"/>
              <a:pPr>
                <a:defRPr/>
              </a:pPr>
              <a:t>‹#›</a:t>
            </a:fld>
            <a:endParaRPr lang="en-US"/>
          </a:p>
        </p:txBody>
      </p:sp>
    </p:spTree>
    <p:extLst>
      <p:ext uri="{BB962C8B-B14F-4D97-AF65-F5344CB8AC3E}">
        <p14:creationId xmlns:p14="http://schemas.microsoft.com/office/powerpoint/2010/main" val="266356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9441675D-9004-3E44-8366-50B4DA39F3A7}" type="slidenum">
              <a:rPr lang="en-US"/>
              <a:pPr>
                <a:defRPr/>
              </a:pPr>
              <a:t>‹#›</a:t>
            </a:fld>
            <a:endParaRPr lang="en-US"/>
          </a:p>
        </p:txBody>
      </p:sp>
    </p:spTree>
    <p:extLst>
      <p:ext uri="{BB962C8B-B14F-4D97-AF65-F5344CB8AC3E}">
        <p14:creationId xmlns:p14="http://schemas.microsoft.com/office/powerpoint/2010/main" val="3437198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0"/>
          <p:cNvSpPr>
            <a:spLocks noGrp="1" noChangeArrowheads="1"/>
          </p:cNvSpPr>
          <p:nvPr>
            <p:ph type="dt" sz="half" idx="10"/>
          </p:nvPr>
        </p:nvSpPr>
        <p:spPr>
          <a:ln/>
        </p:spPr>
        <p:txBody>
          <a:bodyPr/>
          <a:lstStyle>
            <a:lvl1pPr>
              <a:defRPr/>
            </a:lvl1pPr>
          </a:lstStyle>
          <a:p>
            <a:pPr>
              <a:defRPr/>
            </a:pPr>
            <a:endParaRPr lang="en-US"/>
          </a:p>
        </p:txBody>
      </p:sp>
      <p:sp>
        <p:nvSpPr>
          <p:cNvPr id="4" name="Rectangle 51"/>
          <p:cNvSpPr>
            <a:spLocks noGrp="1" noChangeArrowheads="1"/>
          </p:cNvSpPr>
          <p:nvPr>
            <p:ph type="ftr" sz="quarter" idx="11"/>
          </p:nvPr>
        </p:nvSpPr>
        <p:spPr>
          <a:ln/>
        </p:spPr>
        <p:txBody>
          <a:bodyPr/>
          <a:lstStyle>
            <a:lvl1pPr>
              <a:defRPr/>
            </a:lvl1pPr>
          </a:lstStyle>
          <a:p>
            <a:pPr>
              <a:defRPr/>
            </a:pPr>
            <a:endParaRPr lang="en-US"/>
          </a:p>
        </p:txBody>
      </p:sp>
      <p:sp>
        <p:nvSpPr>
          <p:cNvPr id="5" name="Rectangle 52"/>
          <p:cNvSpPr>
            <a:spLocks noGrp="1" noChangeArrowheads="1"/>
          </p:cNvSpPr>
          <p:nvPr>
            <p:ph type="sldNum" sz="quarter" idx="12"/>
          </p:nvPr>
        </p:nvSpPr>
        <p:spPr>
          <a:ln/>
        </p:spPr>
        <p:txBody>
          <a:bodyPr/>
          <a:lstStyle>
            <a:lvl1pPr>
              <a:defRPr/>
            </a:lvl1pPr>
          </a:lstStyle>
          <a:p>
            <a:pPr>
              <a:defRPr/>
            </a:pPr>
            <a:fld id="{7D85866A-3E8C-F445-844F-2E42C8084F63}" type="slidenum">
              <a:rPr lang="en-US"/>
              <a:pPr>
                <a:defRPr/>
              </a:pPr>
              <a:t>‹#›</a:t>
            </a:fld>
            <a:endParaRPr lang="en-US"/>
          </a:p>
        </p:txBody>
      </p:sp>
    </p:spTree>
    <p:extLst>
      <p:ext uri="{BB962C8B-B14F-4D97-AF65-F5344CB8AC3E}">
        <p14:creationId xmlns:p14="http://schemas.microsoft.com/office/powerpoint/2010/main" val="25243236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0"/>
          <p:cNvSpPr>
            <a:spLocks noGrp="1" noChangeArrowheads="1"/>
          </p:cNvSpPr>
          <p:nvPr>
            <p:ph type="dt" sz="half" idx="10"/>
          </p:nvPr>
        </p:nvSpPr>
        <p:spPr>
          <a:ln/>
        </p:spPr>
        <p:txBody>
          <a:bodyPr/>
          <a:lstStyle>
            <a:lvl1pPr>
              <a:defRPr/>
            </a:lvl1pPr>
          </a:lstStyle>
          <a:p>
            <a:pPr>
              <a:defRPr/>
            </a:pPr>
            <a:endParaRPr lang="en-US"/>
          </a:p>
        </p:txBody>
      </p:sp>
      <p:sp>
        <p:nvSpPr>
          <p:cNvPr id="3" name="Rectangle 51"/>
          <p:cNvSpPr>
            <a:spLocks noGrp="1" noChangeArrowheads="1"/>
          </p:cNvSpPr>
          <p:nvPr>
            <p:ph type="ftr" sz="quarter" idx="11"/>
          </p:nvPr>
        </p:nvSpPr>
        <p:spPr>
          <a:ln/>
        </p:spPr>
        <p:txBody>
          <a:bodyPr/>
          <a:lstStyle>
            <a:lvl1pPr>
              <a:defRPr/>
            </a:lvl1pPr>
          </a:lstStyle>
          <a:p>
            <a:pPr>
              <a:defRPr/>
            </a:pPr>
            <a:endParaRPr lang="en-US"/>
          </a:p>
        </p:txBody>
      </p:sp>
      <p:sp>
        <p:nvSpPr>
          <p:cNvPr id="4" name="Rectangle 52"/>
          <p:cNvSpPr>
            <a:spLocks noGrp="1" noChangeArrowheads="1"/>
          </p:cNvSpPr>
          <p:nvPr>
            <p:ph type="sldNum" sz="quarter" idx="12"/>
          </p:nvPr>
        </p:nvSpPr>
        <p:spPr>
          <a:ln/>
        </p:spPr>
        <p:txBody>
          <a:bodyPr/>
          <a:lstStyle>
            <a:lvl1pPr>
              <a:defRPr/>
            </a:lvl1pPr>
          </a:lstStyle>
          <a:p>
            <a:pPr>
              <a:defRPr/>
            </a:pPr>
            <a:fld id="{138413D9-7139-E341-A0EA-8454DFBF2300}" type="slidenum">
              <a:rPr lang="en-US"/>
              <a:pPr>
                <a:defRPr/>
              </a:pPr>
              <a:t>‹#›</a:t>
            </a:fld>
            <a:endParaRPr lang="en-US"/>
          </a:p>
        </p:txBody>
      </p:sp>
    </p:spTree>
    <p:extLst>
      <p:ext uri="{BB962C8B-B14F-4D97-AF65-F5344CB8AC3E}">
        <p14:creationId xmlns:p14="http://schemas.microsoft.com/office/powerpoint/2010/main" val="118634838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C5DAFA48-9C51-9B42-9226-CB3DB9E6B062}" type="slidenum">
              <a:rPr lang="en-US"/>
              <a:pPr>
                <a:defRPr/>
              </a:pPr>
              <a:t>‹#›</a:t>
            </a:fld>
            <a:endParaRPr lang="en-US"/>
          </a:p>
        </p:txBody>
      </p:sp>
    </p:spTree>
    <p:extLst>
      <p:ext uri="{BB962C8B-B14F-4D97-AF65-F5344CB8AC3E}">
        <p14:creationId xmlns:p14="http://schemas.microsoft.com/office/powerpoint/2010/main" val="229218377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D0179F3B-777B-F34F-83B2-F4C7C7D47529}" type="slidenum">
              <a:rPr lang="en-US"/>
              <a:pPr>
                <a:defRPr/>
              </a:pPr>
              <a:t>‹#›</a:t>
            </a:fld>
            <a:endParaRPr lang="en-US"/>
          </a:p>
        </p:txBody>
      </p:sp>
    </p:spTree>
    <p:extLst>
      <p:ext uri="{BB962C8B-B14F-4D97-AF65-F5344CB8AC3E}">
        <p14:creationId xmlns:p14="http://schemas.microsoft.com/office/powerpoint/2010/main" val="294081495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3791C025-1080-3445-A2B9-5DA0F8E5C0C4}" type="slidenum">
              <a:rPr lang="en-US"/>
              <a:pPr>
                <a:defRPr/>
              </a:pPr>
              <a:t>‹#›</a:t>
            </a:fld>
            <a:endParaRPr lang="en-US"/>
          </a:p>
        </p:txBody>
      </p:sp>
    </p:spTree>
    <p:extLst>
      <p:ext uri="{BB962C8B-B14F-4D97-AF65-F5344CB8AC3E}">
        <p14:creationId xmlns:p14="http://schemas.microsoft.com/office/powerpoint/2010/main" val="409689060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5FA64B00-2F09-3944-BE08-A211902209D5}" type="slidenum">
              <a:rPr lang="en-US"/>
              <a:pPr>
                <a:defRPr/>
              </a:pPr>
              <a:t>‹#›</a:t>
            </a:fld>
            <a:endParaRPr lang="en-US"/>
          </a:p>
        </p:txBody>
      </p:sp>
    </p:spTree>
    <p:extLst>
      <p:ext uri="{BB962C8B-B14F-4D97-AF65-F5344CB8AC3E}">
        <p14:creationId xmlns:p14="http://schemas.microsoft.com/office/powerpoint/2010/main" val="399274389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1B3B22AE-BECE-EF45-9234-89F59418CC37}" type="slidenum">
              <a:rPr lang="en-US"/>
              <a:pPr>
                <a:defRPr/>
              </a:pPr>
              <a:t>‹#›</a:t>
            </a:fld>
            <a:endParaRPr lang="en-US"/>
          </a:p>
        </p:txBody>
      </p:sp>
    </p:spTree>
    <p:extLst>
      <p:ext uri="{BB962C8B-B14F-4D97-AF65-F5344CB8AC3E}">
        <p14:creationId xmlns:p14="http://schemas.microsoft.com/office/powerpoint/2010/main" val="312081094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6B7AD917-705C-4E48-A8F7-CAE1D0F2C0BD}" type="slidenum">
              <a:rPr lang="en-US"/>
              <a:pPr>
                <a:defRPr/>
              </a:pPr>
              <a:t>‹#›</a:t>
            </a:fld>
            <a:endParaRPr lang="en-US"/>
          </a:p>
        </p:txBody>
      </p:sp>
    </p:spTree>
    <p:extLst>
      <p:ext uri="{BB962C8B-B14F-4D97-AF65-F5344CB8AC3E}">
        <p14:creationId xmlns:p14="http://schemas.microsoft.com/office/powerpoint/2010/main" val="296176960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D55A900-1528-4549-BC63-C09A81A4363F}" type="slidenum">
              <a:rPr lang="en-US"/>
              <a:pPr>
                <a:defRPr/>
              </a:pPr>
              <a:t>‹#›</a:t>
            </a:fld>
            <a:endParaRPr lang="en-US"/>
          </a:p>
        </p:txBody>
      </p:sp>
    </p:spTree>
    <p:extLst>
      <p:ext uri="{BB962C8B-B14F-4D97-AF65-F5344CB8AC3E}">
        <p14:creationId xmlns:p14="http://schemas.microsoft.com/office/powerpoint/2010/main" val="393636310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59DA9CC-0743-9B49-AE61-8960CAA0C800}" type="slidenum">
              <a:rPr lang="en-US"/>
              <a:pPr>
                <a:defRPr/>
              </a:pPr>
              <a:t>‹#›</a:t>
            </a:fld>
            <a:endParaRPr lang="en-US"/>
          </a:p>
        </p:txBody>
      </p:sp>
    </p:spTree>
    <p:extLst>
      <p:ext uri="{BB962C8B-B14F-4D97-AF65-F5344CB8AC3E}">
        <p14:creationId xmlns:p14="http://schemas.microsoft.com/office/powerpoint/2010/main" val="323899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AE42E98E-268A-E749-BA58-A413E54DBCFD}" type="slidenum">
              <a:rPr lang="en-US"/>
              <a:pPr>
                <a:defRPr/>
              </a:pPr>
              <a:t>‹#›</a:t>
            </a:fld>
            <a:endParaRPr lang="en-US"/>
          </a:p>
        </p:txBody>
      </p:sp>
    </p:spTree>
    <p:extLst>
      <p:ext uri="{BB962C8B-B14F-4D97-AF65-F5344CB8AC3E}">
        <p14:creationId xmlns:p14="http://schemas.microsoft.com/office/powerpoint/2010/main" val="339028445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D37660CA-FED4-4C4E-A14C-AD52256D17D6}" type="slidenum">
              <a:rPr lang="en-US"/>
              <a:pPr>
                <a:defRPr/>
              </a:pPr>
              <a:t>‹#›</a:t>
            </a:fld>
            <a:endParaRPr lang="en-US"/>
          </a:p>
        </p:txBody>
      </p:sp>
    </p:spTree>
    <p:extLst>
      <p:ext uri="{BB962C8B-B14F-4D97-AF65-F5344CB8AC3E}">
        <p14:creationId xmlns:p14="http://schemas.microsoft.com/office/powerpoint/2010/main" val="244457251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ctrTitle"/>
          </p:nvPr>
        </p:nvSpPr>
        <p:spPr>
          <a:xfrm>
            <a:off x="685800" y="2133600"/>
            <a:ext cx="7772400" cy="990600"/>
          </a:xfrm>
        </p:spPr>
        <p:txBody>
          <a:bodyPr/>
          <a:lstStyle>
            <a:lvl1pPr algn="ctr">
              <a:defRPr/>
            </a:lvl1pPr>
          </a:lstStyle>
          <a:p>
            <a:r>
              <a:rPr lang="en-US"/>
              <a:t>Click to edit Master title style</a:t>
            </a:r>
          </a:p>
        </p:txBody>
      </p:sp>
      <p:sp>
        <p:nvSpPr>
          <p:cNvPr id="61443" name="Rectangle 3"/>
          <p:cNvSpPr>
            <a:spLocks noGrp="1" noChangeArrowheads="1"/>
          </p:cNvSpPr>
          <p:nvPr>
            <p:ph type="subTitle" idx="1"/>
          </p:nvPr>
        </p:nvSpPr>
        <p:spPr>
          <a:xfrm>
            <a:off x="685800" y="3200400"/>
            <a:ext cx="7772400" cy="1219200"/>
          </a:xfrm>
          <a:effectLst>
            <a:outerShdw blurRad="50800" dist="25399" dir="2700000" algn="ctr" rotWithShape="0">
              <a:schemeClr val="bg2">
                <a:alpha val="75000"/>
              </a:schemeClr>
            </a:outerShdw>
          </a:effectLst>
        </p:spPr>
        <p:txBody>
          <a:bodyPr anchor="ct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B9B97B6-1A65-7D44-B7E4-486206EB1740}" type="slidenum">
              <a:rPr lang="en-US"/>
              <a:pPr>
                <a:defRPr/>
              </a:pPr>
              <a:t>‹#›</a:t>
            </a:fld>
            <a:endParaRPr lang="en-US"/>
          </a:p>
        </p:txBody>
      </p:sp>
    </p:spTree>
    <p:extLst>
      <p:ext uri="{BB962C8B-B14F-4D97-AF65-F5344CB8AC3E}">
        <p14:creationId xmlns:p14="http://schemas.microsoft.com/office/powerpoint/2010/main" val="415787627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7A309F1-D398-EB4A-BB78-7B7A1BF66F4B}" type="slidenum">
              <a:rPr lang="en-US"/>
              <a:pPr>
                <a:defRPr/>
              </a:pPr>
              <a:t>‹#›</a:t>
            </a:fld>
            <a:endParaRPr lang="en-US"/>
          </a:p>
        </p:txBody>
      </p:sp>
    </p:spTree>
    <p:extLst>
      <p:ext uri="{BB962C8B-B14F-4D97-AF65-F5344CB8AC3E}">
        <p14:creationId xmlns:p14="http://schemas.microsoft.com/office/powerpoint/2010/main" val="48295672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19BBCA0-8E55-C049-A432-9FE60FDD2A98}" type="slidenum">
              <a:rPr lang="en-US"/>
              <a:pPr>
                <a:defRPr/>
              </a:pPr>
              <a:t>‹#›</a:t>
            </a:fld>
            <a:endParaRPr lang="en-US"/>
          </a:p>
        </p:txBody>
      </p:sp>
    </p:spTree>
    <p:extLst>
      <p:ext uri="{BB962C8B-B14F-4D97-AF65-F5344CB8AC3E}">
        <p14:creationId xmlns:p14="http://schemas.microsoft.com/office/powerpoint/2010/main" val="174947885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1D34467C-D054-5043-B0C5-7AE404EAA7EB}" type="slidenum">
              <a:rPr lang="en-US"/>
              <a:pPr>
                <a:defRPr/>
              </a:pPr>
              <a:t>‹#›</a:t>
            </a:fld>
            <a:endParaRPr lang="en-US"/>
          </a:p>
        </p:txBody>
      </p:sp>
    </p:spTree>
    <p:extLst>
      <p:ext uri="{BB962C8B-B14F-4D97-AF65-F5344CB8AC3E}">
        <p14:creationId xmlns:p14="http://schemas.microsoft.com/office/powerpoint/2010/main" val="278701183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790E522B-15DE-E344-87A5-96C9EF91B3B6}" type="slidenum">
              <a:rPr lang="en-US"/>
              <a:pPr>
                <a:defRPr/>
              </a:pPr>
              <a:t>‹#›</a:t>
            </a:fld>
            <a:endParaRPr lang="en-US"/>
          </a:p>
        </p:txBody>
      </p:sp>
    </p:spTree>
    <p:extLst>
      <p:ext uri="{BB962C8B-B14F-4D97-AF65-F5344CB8AC3E}">
        <p14:creationId xmlns:p14="http://schemas.microsoft.com/office/powerpoint/2010/main" val="192701453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A20129E1-E721-9242-9CA0-04A0619E742B}" type="slidenum">
              <a:rPr lang="en-US"/>
              <a:pPr>
                <a:defRPr/>
              </a:pPr>
              <a:t>‹#›</a:t>
            </a:fld>
            <a:endParaRPr lang="en-US"/>
          </a:p>
        </p:txBody>
      </p:sp>
    </p:spTree>
    <p:extLst>
      <p:ext uri="{BB962C8B-B14F-4D97-AF65-F5344CB8AC3E}">
        <p14:creationId xmlns:p14="http://schemas.microsoft.com/office/powerpoint/2010/main" val="161898191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60F14A9B-9E19-F847-B982-A35E4B306429}" type="slidenum">
              <a:rPr lang="en-US"/>
              <a:pPr>
                <a:defRPr/>
              </a:pPr>
              <a:t>‹#›</a:t>
            </a:fld>
            <a:endParaRPr lang="en-US"/>
          </a:p>
        </p:txBody>
      </p:sp>
    </p:spTree>
    <p:extLst>
      <p:ext uri="{BB962C8B-B14F-4D97-AF65-F5344CB8AC3E}">
        <p14:creationId xmlns:p14="http://schemas.microsoft.com/office/powerpoint/2010/main" val="14703393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A33A6BA5-8DB4-2E42-B8D1-845450A08C9D}" type="slidenum">
              <a:rPr lang="en-US"/>
              <a:pPr>
                <a:defRPr/>
              </a:pPr>
              <a:t>‹#›</a:t>
            </a:fld>
            <a:endParaRPr lang="en-US"/>
          </a:p>
        </p:txBody>
      </p:sp>
    </p:spTree>
    <p:extLst>
      <p:ext uri="{BB962C8B-B14F-4D97-AF65-F5344CB8AC3E}">
        <p14:creationId xmlns:p14="http://schemas.microsoft.com/office/powerpoint/2010/main" val="200127399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8894AFDE-114A-7E43-A60D-C29CC76D42F3}" type="slidenum">
              <a:rPr lang="en-US"/>
              <a:pPr>
                <a:defRPr/>
              </a:pPr>
              <a:t>‹#›</a:t>
            </a:fld>
            <a:endParaRPr lang="en-US"/>
          </a:p>
        </p:txBody>
      </p:sp>
    </p:spTree>
    <p:extLst>
      <p:ext uri="{BB962C8B-B14F-4D97-AF65-F5344CB8AC3E}">
        <p14:creationId xmlns:p14="http://schemas.microsoft.com/office/powerpoint/2010/main" val="3043072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A4B06581-0400-7740-B004-2CE1E6603A4B}" type="slidenum">
              <a:rPr lang="en-US"/>
              <a:pPr>
                <a:defRPr/>
              </a:pPr>
              <a:t>‹#›</a:t>
            </a:fld>
            <a:endParaRPr lang="en-US"/>
          </a:p>
        </p:txBody>
      </p:sp>
    </p:spTree>
    <p:extLst>
      <p:ext uri="{BB962C8B-B14F-4D97-AF65-F5344CB8AC3E}">
        <p14:creationId xmlns:p14="http://schemas.microsoft.com/office/powerpoint/2010/main" val="121054778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54E83F00-B0CE-434F-834B-9B82FAAD5961}" type="slidenum">
              <a:rPr lang="en-US"/>
              <a:pPr>
                <a:defRPr/>
              </a:pPr>
              <a:t>‹#›</a:t>
            </a:fld>
            <a:endParaRPr lang="en-US"/>
          </a:p>
        </p:txBody>
      </p:sp>
    </p:spTree>
    <p:extLst>
      <p:ext uri="{BB962C8B-B14F-4D97-AF65-F5344CB8AC3E}">
        <p14:creationId xmlns:p14="http://schemas.microsoft.com/office/powerpoint/2010/main" val="367289999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70576BDB-6F9C-1E40-8357-A37A4CC6B78C}" type="slidenum">
              <a:rPr lang="en-US"/>
              <a:pPr>
                <a:defRPr/>
              </a:pPr>
              <a:t>‹#›</a:t>
            </a:fld>
            <a:endParaRPr lang="en-US"/>
          </a:p>
        </p:txBody>
      </p:sp>
    </p:spTree>
    <p:extLst>
      <p:ext uri="{BB962C8B-B14F-4D97-AF65-F5344CB8AC3E}">
        <p14:creationId xmlns:p14="http://schemas.microsoft.com/office/powerpoint/2010/main" val="352253517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4E9B04AD-2B16-264F-913E-1422BF2043F1}" type="slidenum">
              <a:rPr lang="en-US"/>
              <a:pPr>
                <a:defRPr/>
              </a:pPr>
              <a:t>‹#›</a:t>
            </a:fld>
            <a:endParaRPr lang="en-US"/>
          </a:p>
        </p:txBody>
      </p:sp>
    </p:spTree>
    <p:extLst>
      <p:ext uri="{BB962C8B-B14F-4D97-AF65-F5344CB8AC3E}">
        <p14:creationId xmlns:p14="http://schemas.microsoft.com/office/powerpoint/2010/main" val="128644806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3C85C3C2-E3B8-EA48-8CC1-84AEB4AC600C}" type="slidenum">
              <a:rPr lang="en-US"/>
              <a:pPr>
                <a:defRPr/>
              </a:pPr>
              <a:t>‹#›</a:t>
            </a:fld>
            <a:endParaRPr lang="en-US"/>
          </a:p>
        </p:txBody>
      </p:sp>
    </p:spTree>
    <p:extLst>
      <p:ext uri="{BB962C8B-B14F-4D97-AF65-F5344CB8AC3E}">
        <p14:creationId xmlns:p14="http://schemas.microsoft.com/office/powerpoint/2010/main" val="382484108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41FFB10C-8E7F-9646-BE8B-C4894C3AB4E8}" type="slidenum">
              <a:rPr lang="en-US"/>
              <a:pPr>
                <a:defRPr/>
              </a:pPr>
              <a:t>‹#›</a:t>
            </a:fld>
            <a:endParaRPr lang="en-US"/>
          </a:p>
        </p:txBody>
      </p:sp>
    </p:spTree>
    <p:extLst>
      <p:ext uri="{BB962C8B-B14F-4D97-AF65-F5344CB8AC3E}">
        <p14:creationId xmlns:p14="http://schemas.microsoft.com/office/powerpoint/2010/main" val="288065866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A4625826-8AC9-2A4D-8CBE-E5672C6EBCC9}" type="slidenum">
              <a:rPr lang="en-US"/>
              <a:pPr>
                <a:defRPr/>
              </a:pPr>
              <a:t>‹#›</a:t>
            </a:fld>
            <a:endParaRPr lang="en-US"/>
          </a:p>
        </p:txBody>
      </p:sp>
    </p:spTree>
    <p:extLst>
      <p:ext uri="{BB962C8B-B14F-4D97-AF65-F5344CB8AC3E}">
        <p14:creationId xmlns:p14="http://schemas.microsoft.com/office/powerpoint/2010/main" val="108969216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882ACFCF-56E0-784B-949D-08662BBF3053}" type="slidenum">
              <a:rPr lang="en-US"/>
              <a:pPr>
                <a:defRPr/>
              </a:pPr>
              <a:t>‹#›</a:t>
            </a:fld>
            <a:endParaRPr lang="en-US"/>
          </a:p>
        </p:txBody>
      </p:sp>
    </p:spTree>
    <p:extLst>
      <p:ext uri="{BB962C8B-B14F-4D97-AF65-F5344CB8AC3E}">
        <p14:creationId xmlns:p14="http://schemas.microsoft.com/office/powerpoint/2010/main" val="395520731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BAB9A560-AB54-8C4D-A0A1-C1E2B68F21D3}" type="slidenum">
              <a:rPr lang="en-US"/>
              <a:pPr>
                <a:defRPr/>
              </a:pPr>
              <a:t>‹#›</a:t>
            </a:fld>
            <a:endParaRPr lang="en-US"/>
          </a:p>
        </p:txBody>
      </p:sp>
    </p:spTree>
    <p:extLst>
      <p:ext uri="{BB962C8B-B14F-4D97-AF65-F5344CB8AC3E}">
        <p14:creationId xmlns:p14="http://schemas.microsoft.com/office/powerpoint/2010/main" val="256746283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4390570D-ECAD-DD42-9BE9-98EC9F9CD55E}" type="slidenum">
              <a:rPr lang="en-US"/>
              <a:pPr>
                <a:defRPr/>
              </a:pPr>
              <a:t>‹#›</a:t>
            </a:fld>
            <a:endParaRPr lang="en-US"/>
          </a:p>
        </p:txBody>
      </p:sp>
    </p:spTree>
    <p:extLst>
      <p:ext uri="{BB962C8B-B14F-4D97-AF65-F5344CB8AC3E}">
        <p14:creationId xmlns:p14="http://schemas.microsoft.com/office/powerpoint/2010/main" val="126624402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F87695B8-EDBA-5148-A4A5-9157BAAE0827}" type="slidenum">
              <a:rPr lang="en-US"/>
              <a:pPr>
                <a:defRPr/>
              </a:pPr>
              <a:t>‹#›</a:t>
            </a:fld>
            <a:endParaRPr lang="en-US"/>
          </a:p>
        </p:txBody>
      </p:sp>
    </p:spTree>
    <p:extLst>
      <p:ext uri="{BB962C8B-B14F-4D97-AF65-F5344CB8AC3E}">
        <p14:creationId xmlns:p14="http://schemas.microsoft.com/office/powerpoint/2010/main" val="22157219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E2F4F45E-31A6-2248-8EA9-8FE4328FA967}" type="slidenum">
              <a:rPr lang="en-US"/>
              <a:pPr>
                <a:defRPr/>
              </a:pPr>
              <a:t>‹#›</a:t>
            </a:fld>
            <a:endParaRPr lang="en-US"/>
          </a:p>
        </p:txBody>
      </p:sp>
    </p:spTree>
    <p:extLst>
      <p:ext uri="{BB962C8B-B14F-4D97-AF65-F5344CB8AC3E}">
        <p14:creationId xmlns:p14="http://schemas.microsoft.com/office/powerpoint/2010/main" val="237931283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7606B9B8-4232-0F49-AE5A-B404F3C0FFD5}" type="slidenum">
              <a:rPr lang="en-US"/>
              <a:pPr>
                <a:defRPr/>
              </a:pPr>
              <a:t>‹#›</a:t>
            </a:fld>
            <a:endParaRPr lang="en-US"/>
          </a:p>
        </p:txBody>
      </p:sp>
    </p:spTree>
    <p:extLst>
      <p:ext uri="{BB962C8B-B14F-4D97-AF65-F5344CB8AC3E}">
        <p14:creationId xmlns:p14="http://schemas.microsoft.com/office/powerpoint/2010/main" val="283841966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9A17E130-64F3-244A-8BE9-09704211B5FC}" type="slidenum">
              <a:rPr lang="en-US"/>
              <a:pPr>
                <a:defRPr/>
              </a:pPr>
              <a:t>‹#›</a:t>
            </a:fld>
            <a:endParaRPr lang="en-US"/>
          </a:p>
        </p:txBody>
      </p:sp>
    </p:spTree>
    <p:extLst>
      <p:ext uri="{BB962C8B-B14F-4D97-AF65-F5344CB8AC3E}">
        <p14:creationId xmlns:p14="http://schemas.microsoft.com/office/powerpoint/2010/main" val="372377015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8BA13159-00FC-0F4D-AF5C-699B4F20D827}" type="slidenum">
              <a:rPr lang="en-US"/>
              <a:pPr>
                <a:defRPr/>
              </a:pPr>
              <a:t>‹#›</a:t>
            </a:fld>
            <a:endParaRPr lang="en-US"/>
          </a:p>
        </p:txBody>
      </p:sp>
    </p:spTree>
    <p:extLst>
      <p:ext uri="{BB962C8B-B14F-4D97-AF65-F5344CB8AC3E}">
        <p14:creationId xmlns:p14="http://schemas.microsoft.com/office/powerpoint/2010/main" val="263369477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41812CF5-B58F-8545-9A09-FE394DCEA50A}" type="slidenum">
              <a:rPr lang="en-US"/>
              <a:pPr>
                <a:defRPr/>
              </a:pPr>
              <a:t>‹#›</a:t>
            </a:fld>
            <a:endParaRPr lang="en-US"/>
          </a:p>
        </p:txBody>
      </p:sp>
    </p:spTree>
    <p:extLst>
      <p:ext uri="{BB962C8B-B14F-4D97-AF65-F5344CB8AC3E}">
        <p14:creationId xmlns:p14="http://schemas.microsoft.com/office/powerpoint/2010/main" val="103616338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58DAB7A4-C4C2-1445-BB2A-5E31DEA5EBDB}" type="slidenum">
              <a:rPr lang="en-US"/>
              <a:pPr>
                <a:defRPr/>
              </a:pPr>
              <a:t>‹#›</a:t>
            </a:fld>
            <a:endParaRPr lang="en-US"/>
          </a:p>
        </p:txBody>
      </p:sp>
    </p:spTree>
    <p:extLst>
      <p:ext uri="{BB962C8B-B14F-4D97-AF65-F5344CB8AC3E}">
        <p14:creationId xmlns:p14="http://schemas.microsoft.com/office/powerpoint/2010/main" val="273195391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F2304EFC-1D33-514F-987D-7973D68EF02B}" type="slidenum">
              <a:rPr lang="en-US"/>
              <a:pPr>
                <a:defRPr/>
              </a:pPr>
              <a:t>‹#›</a:t>
            </a:fld>
            <a:endParaRPr lang="en-US"/>
          </a:p>
        </p:txBody>
      </p:sp>
    </p:spTree>
    <p:extLst>
      <p:ext uri="{BB962C8B-B14F-4D97-AF65-F5344CB8AC3E}">
        <p14:creationId xmlns:p14="http://schemas.microsoft.com/office/powerpoint/2010/main" val="116523213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47C40866-C850-AF41-8F09-8D05A20B45CF}" type="slidenum">
              <a:rPr lang="en-US"/>
              <a:pPr>
                <a:defRPr/>
              </a:pPr>
              <a:t>‹#›</a:t>
            </a:fld>
            <a:endParaRPr lang="en-US"/>
          </a:p>
        </p:txBody>
      </p:sp>
    </p:spTree>
    <p:extLst>
      <p:ext uri="{BB962C8B-B14F-4D97-AF65-F5344CB8AC3E}">
        <p14:creationId xmlns:p14="http://schemas.microsoft.com/office/powerpoint/2010/main" val="242554746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C66F8CC0-FEBF-5244-8222-D6F4A9DFA56E}" type="slidenum">
              <a:rPr lang="en-US"/>
              <a:pPr>
                <a:defRPr/>
              </a:pPr>
              <a:t>‹#›</a:t>
            </a:fld>
            <a:endParaRPr lang="en-US"/>
          </a:p>
        </p:txBody>
      </p:sp>
    </p:spTree>
    <p:extLst>
      <p:ext uri="{BB962C8B-B14F-4D97-AF65-F5344CB8AC3E}">
        <p14:creationId xmlns:p14="http://schemas.microsoft.com/office/powerpoint/2010/main" val="366003641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1E9EA45E-8AA4-8F4C-957D-4A650ACE92BD}" type="slidenum">
              <a:rPr lang="en-US"/>
              <a:pPr>
                <a:defRPr/>
              </a:pPr>
              <a:t>‹#›</a:t>
            </a:fld>
            <a:endParaRPr lang="en-US"/>
          </a:p>
        </p:txBody>
      </p:sp>
    </p:spTree>
    <p:extLst>
      <p:ext uri="{BB962C8B-B14F-4D97-AF65-F5344CB8AC3E}">
        <p14:creationId xmlns:p14="http://schemas.microsoft.com/office/powerpoint/2010/main" val="306841934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0693BCA6-63D1-A042-9E46-14A09B33C4D3}" type="slidenum">
              <a:rPr lang="en-US"/>
              <a:pPr>
                <a:defRPr/>
              </a:pPr>
              <a:t>‹#›</a:t>
            </a:fld>
            <a:endParaRPr lang="en-US"/>
          </a:p>
        </p:txBody>
      </p:sp>
    </p:spTree>
    <p:extLst>
      <p:ext uri="{BB962C8B-B14F-4D97-AF65-F5344CB8AC3E}">
        <p14:creationId xmlns:p14="http://schemas.microsoft.com/office/powerpoint/2010/main" val="29758515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46AE5B87-D8EC-4C4E-AC55-F9811D1086CD}" type="slidenum">
              <a:rPr lang="en-US"/>
              <a:pPr>
                <a:defRPr/>
              </a:pPr>
              <a:t>‹#›</a:t>
            </a:fld>
            <a:endParaRPr lang="en-US"/>
          </a:p>
        </p:txBody>
      </p:sp>
    </p:spTree>
    <p:extLst>
      <p:ext uri="{BB962C8B-B14F-4D97-AF65-F5344CB8AC3E}">
        <p14:creationId xmlns:p14="http://schemas.microsoft.com/office/powerpoint/2010/main" val="370376154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496BF9BD-99A9-1947-A6EF-71DFDA49957D}" type="slidenum">
              <a:rPr lang="en-US"/>
              <a:pPr>
                <a:defRPr/>
              </a:pPr>
              <a:t>‹#›</a:t>
            </a:fld>
            <a:endParaRPr lang="en-US"/>
          </a:p>
        </p:txBody>
      </p:sp>
    </p:spTree>
    <p:extLst>
      <p:ext uri="{BB962C8B-B14F-4D97-AF65-F5344CB8AC3E}">
        <p14:creationId xmlns:p14="http://schemas.microsoft.com/office/powerpoint/2010/main" val="408093985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64237A8D-BD46-E048-8CF8-14CE09668E7F}" type="slidenum">
              <a:rPr lang="en-US"/>
              <a:pPr>
                <a:defRPr/>
              </a:pPr>
              <a:t>‹#›</a:t>
            </a:fld>
            <a:endParaRPr lang="en-US"/>
          </a:p>
        </p:txBody>
      </p:sp>
    </p:spTree>
    <p:extLst>
      <p:ext uri="{BB962C8B-B14F-4D97-AF65-F5344CB8AC3E}">
        <p14:creationId xmlns:p14="http://schemas.microsoft.com/office/powerpoint/2010/main" val="429248683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sldNum" sz="quarter" idx="11"/>
          </p:nvPr>
        </p:nvSpPr>
        <p:spPr>
          <a:ln/>
        </p:spPr>
        <p:txBody>
          <a:bodyPr/>
          <a:lstStyle>
            <a:lvl1pPr>
              <a:defRPr/>
            </a:lvl1pPr>
          </a:lstStyle>
          <a:p>
            <a:pPr>
              <a:defRPr/>
            </a:pPr>
            <a:fld id="{BF71A962-AF06-8348-AED9-062C53EE8B96}" type="slidenum">
              <a:rPr lang="en-US"/>
              <a:pPr>
                <a:defRPr/>
              </a:pPr>
              <a:t>‹#›</a:t>
            </a:fld>
            <a:endParaRPr lang="en-US"/>
          </a:p>
        </p:txBody>
      </p:sp>
      <p:sp>
        <p:nvSpPr>
          <p:cNvPr id="6" name="Rectangle 37"/>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315741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sldNum" sz="quarter" idx="11"/>
          </p:nvPr>
        </p:nvSpPr>
        <p:spPr>
          <a:ln/>
        </p:spPr>
        <p:txBody>
          <a:bodyPr/>
          <a:lstStyle>
            <a:lvl1pPr>
              <a:defRPr/>
            </a:lvl1pPr>
          </a:lstStyle>
          <a:p>
            <a:pPr>
              <a:defRPr/>
            </a:pPr>
            <a:fld id="{148903A2-C9F7-C94B-95A4-4A7509DEBA38}" type="slidenum">
              <a:rPr lang="en-US"/>
              <a:pPr>
                <a:defRPr/>
              </a:pPr>
              <a:t>‹#›</a:t>
            </a:fld>
            <a:endParaRPr lang="en-US"/>
          </a:p>
        </p:txBody>
      </p:sp>
      <p:sp>
        <p:nvSpPr>
          <p:cNvPr id="6" name="Rectangle 37"/>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2680967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sldNum" sz="quarter" idx="11"/>
          </p:nvPr>
        </p:nvSpPr>
        <p:spPr>
          <a:ln/>
        </p:spPr>
        <p:txBody>
          <a:bodyPr/>
          <a:lstStyle>
            <a:lvl1pPr>
              <a:defRPr/>
            </a:lvl1pPr>
          </a:lstStyle>
          <a:p>
            <a:pPr>
              <a:defRPr/>
            </a:pPr>
            <a:fld id="{1A9D8216-F784-CB4C-A427-59E5620DB8A5}" type="slidenum">
              <a:rPr lang="en-US"/>
              <a:pPr>
                <a:defRPr/>
              </a:pPr>
              <a:t>‹#›</a:t>
            </a:fld>
            <a:endParaRPr lang="en-US"/>
          </a:p>
        </p:txBody>
      </p:sp>
      <p:sp>
        <p:nvSpPr>
          <p:cNvPr id="7" name="Rectangle 37"/>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6544775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sldNum" sz="quarter" idx="11"/>
          </p:nvPr>
        </p:nvSpPr>
        <p:spPr>
          <a:ln/>
        </p:spPr>
        <p:txBody>
          <a:bodyPr/>
          <a:lstStyle>
            <a:lvl1pPr>
              <a:defRPr/>
            </a:lvl1pPr>
          </a:lstStyle>
          <a:p>
            <a:pPr>
              <a:defRPr/>
            </a:pPr>
            <a:fld id="{CA1DEAF5-15FA-1341-A4B4-646B61A0A9B8}" type="slidenum">
              <a:rPr lang="en-US"/>
              <a:pPr>
                <a:defRPr/>
              </a:pPr>
              <a:t>‹#›</a:t>
            </a:fld>
            <a:endParaRPr lang="en-US"/>
          </a:p>
        </p:txBody>
      </p:sp>
      <p:sp>
        <p:nvSpPr>
          <p:cNvPr id="9" name="Rectangle 37"/>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3242252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sldNum" sz="quarter" idx="11"/>
          </p:nvPr>
        </p:nvSpPr>
        <p:spPr>
          <a:ln/>
        </p:spPr>
        <p:txBody>
          <a:bodyPr/>
          <a:lstStyle>
            <a:lvl1pPr>
              <a:defRPr/>
            </a:lvl1pPr>
          </a:lstStyle>
          <a:p>
            <a:pPr>
              <a:defRPr/>
            </a:pPr>
            <a:fld id="{E5DB5B63-A756-1B4A-9055-9511A6676F69}" type="slidenum">
              <a:rPr lang="en-US"/>
              <a:pPr>
                <a:defRPr/>
              </a:pPr>
              <a:t>‹#›</a:t>
            </a:fld>
            <a:endParaRPr lang="en-US"/>
          </a:p>
        </p:txBody>
      </p:sp>
      <p:sp>
        <p:nvSpPr>
          <p:cNvPr id="5" name="Rectangle 37"/>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9602587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sldNum" sz="quarter" idx="11"/>
          </p:nvPr>
        </p:nvSpPr>
        <p:spPr>
          <a:ln/>
        </p:spPr>
        <p:txBody>
          <a:bodyPr/>
          <a:lstStyle>
            <a:lvl1pPr>
              <a:defRPr/>
            </a:lvl1pPr>
          </a:lstStyle>
          <a:p>
            <a:pPr>
              <a:defRPr/>
            </a:pPr>
            <a:fld id="{942B9437-89C8-C14E-936B-437B9C99861B}" type="slidenum">
              <a:rPr lang="en-US"/>
              <a:pPr>
                <a:defRPr/>
              </a:pPr>
              <a:t>‹#›</a:t>
            </a:fld>
            <a:endParaRPr lang="en-US"/>
          </a:p>
        </p:txBody>
      </p:sp>
      <p:sp>
        <p:nvSpPr>
          <p:cNvPr id="4" name="Rectangle 37"/>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89379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sldNum" sz="quarter" idx="11"/>
          </p:nvPr>
        </p:nvSpPr>
        <p:spPr>
          <a:ln/>
        </p:spPr>
        <p:txBody>
          <a:bodyPr/>
          <a:lstStyle>
            <a:lvl1pPr>
              <a:defRPr/>
            </a:lvl1pPr>
          </a:lstStyle>
          <a:p>
            <a:pPr>
              <a:defRPr/>
            </a:pPr>
            <a:fld id="{62394070-3554-1048-973C-AF1746749D54}" type="slidenum">
              <a:rPr lang="en-US"/>
              <a:pPr>
                <a:defRPr/>
              </a:pPr>
              <a:t>‹#›</a:t>
            </a:fld>
            <a:endParaRPr lang="en-US"/>
          </a:p>
        </p:txBody>
      </p:sp>
      <p:sp>
        <p:nvSpPr>
          <p:cNvPr id="7" name="Rectangle 37"/>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9170638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sldNum" sz="quarter" idx="11"/>
          </p:nvPr>
        </p:nvSpPr>
        <p:spPr>
          <a:ln/>
        </p:spPr>
        <p:txBody>
          <a:bodyPr/>
          <a:lstStyle>
            <a:lvl1pPr>
              <a:defRPr/>
            </a:lvl1pPr>
          </a:lstStyle>
          <a:p>
            <a:pPr>
              <a:defRPr/>
            </a:pPr>
            <a:fld id="{151AF024-BF39-704F-A6C8-48E91FFDBE46}" type="slidenum">
              <a:rPr lang="en-US"/>
              <a:pPr>
                <a:defRPr/>
              </a:pPr>
              <a:t>‹#›</a:t>
            </a:fld>
            <a:endParaRPr lang="en-US"/>
          </a:p>
        </p:txBody>
      </p:sp>
      <p:sp>
        <p:nvSpPr>
          <p:cNvPr id="7" name="Rectangle 37"/>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759388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7709BADB-05BC-B548-B9CE-0D6F5E345942}" type="slidenum">
              <a:rPr lang="en-US"/>
              <a:pPr>
                <a:defRPr/>
              </a:pPr>
              <a:t>‹#›</a:t>
            </a:fld>
            <a:endParaRPr lang="en-US"/>
          </a:p>
        </p:txBody>
      </p:sp>
    </p:spTree>
    <p:extLst>
      <p:ext uri="{BB962C8B-B14F-4D97-AF65-F5344CB8AC3E}">
        <p14:creationId xmlns:p14="http://schemas.microsoft.com/office/powerpoint/2010/main" val="303538600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sldNum" sz="quarter" idx="11"/>
          </p:nvPr>
        </p:nvSpPr>
        <p:spPr>
          <a:ln/>
        </p:spPr>
        <p:txBody>
          <a:bodyPr/>
          <a:lstStyle>
            <a:lvl1pPr>
              <a:defRPr/>
            </a:lvl1pPr>
          </a:lstStyle>
          <a:p>
            <a:pPr>
              <a:defRPr/>
            </a:pPr>
            <a:fld id="{DDA99943-11A2-8B4B-91E4-748668015102}" type="slidenum">
              <a:rPr lang="en-US"/>
              <a:pPr>
                <a:defRPr/>
              </a:pPr>
              <a:t>‹#›</a:t>
            </a:fld>
            <a:endParaRPr lang="en-US"/>
          </a:p>
        </p:txBody>
      </p:sp>
      <p:sp>
        <p:nvSpPr>
          <p:cNvPr id="6" name="Rectangle 37"/>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0699781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sldNum" sz="quarter" idx="11"/>
          </p:nvPr>
        </p:nvSpPr>
        <p:spPr>
          <a:ln/>
        </p:spPr>
        <p:txBody>
          <a:bodyPr/>
          <a:lstStyle>
            <a:lvl1pPr>
              <a:defRPr/>
            </a:lvl1pPr>
          </a:lstStyle>
          <a:p>
            <a:pPr>
              <a:defRPr/>
            </a:pPr>
            <a:fld id="{6EA7E4A8-A35B-D74A-99B5-ECB1EDF127D7}" type="slidenum">
              <a:rPr lang="en-US"/>
              <a:pPr>
                <a:defRPr/>
              </a:pPr>
              <a:t>‹#›</a:t>
            </a:fld>
            <a:endParaRPr lang="en-US"/>
          </a:p>
        </p:txBody>
      </p:sp>
      <p:sp>
        <p:nvSpPr>
          <p:cNvPr id="6" name="Rectangle 37"/>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9206082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0"/>
          <p:cNvSpPr>
            <a:spLocks noGrp="1" noChangeArrowheads="1"/>
          </p:cNvSpPr>
          <p:nvPr>
            <p:ph type="dt" sz="half" idx="10"/>
          </p:nvPr>
        </p:nvSpPr>
        <p:spPr>
          <a:ln/>
        </p:spPr>
        <p:txBody>
          <a:bodyPr/>
          <a:lstStyle>
            <a:lvl1pPr>
              <a:defRPr/>
            </a:lvl1pPr>
          </a:lstStyle>
          <a:p>
            <a:pPr>
              <a:defRPr/>
            </a:pPr>
            <a:endParaRPr lang="en-US"/>
          </a:p>
        </p:txBody>
      </p:sp>
      <p:sp>
        <p:nvSpPr>
          <p:cNvPr id="5" name="Rectangle 21"/>
          <p:cNvSpPr>
            <a:spLocks noGrp="1" noChangeArrowheads="1"/>
          </p:cNvSpPr>
          <p:nvPr>
            <p:ph type="ftr" sz="quarter" idx="11"/>
          </p:nvPr>
        </p:nvSpPr>
        <p:spPr>
          <a:ln/>
        </p:spPr>
        <p:txBody>
          <a:bodyPr/>
          <a:lstStyle>
            <a:lvl1pPr>
              <a:defRPr/>
            </a:lvl1pPr>
          </a:lstStyle>
          <a:p>
            <a:pPr>
              <a:defRPr/>
            </a:pPr>
            <a:endParaRPr lang="en-US"/>
          </a:p>
        </p:txBody>
      </p:sp>
      <p:sp>
        <p:nvSpPr>
          <p:cNvPr id="6" name="Rectangle 22"/>
          <p:cNvSpPr>
            <a:spLocks noGrp="1" noChangeArrowheads="1"/>
          </p:cNvSpPr>
          <p:nvPr>
            <p:ph type="sldNum" sz="quarter" idx="12"/>
          </p:nvPr>
        </p:nvSpPr>
        <p:spPr>
          <a:ln/>
        </p:spPr>
        <p:txBody>
          <a:bodyPr/>
          <a:lstStyle>
            <a:lvl1pPr>
              <a:defRPr/>
            </a:lvl1pPr>
          </a:lstStyle>
          <a:p>
            <a:pPr>
              <a:defRPr/>
            </a:pPr>
            <a:fld id="{285FA08D-6D9C-0A44-AC78-E4ED47A47D10}" type="slidenum">
              <a:rPr lang="en-US"/>
              <a:pPr>
                <a:defRPr/>
              </a:pPr>
              <a:t>‹#›</a:t>
            </a:fld>
            <a:endParaRPr lang="en-US"/>
          </a:p>
        </p:txBody>
      </p:sp>
    </p:spTree>
    <p:extLst>
      <p:ext uri="{BB962C8B-B14F-4D97-AF65-F5344CB8AC3E}">
        <p14:creationId xmlns:p14="http://schemas.microsoft.com/office/powerpoint/2010/main" val="352717622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0"/>
          <p:cNvSpPr>
            <a:spLocks noGrp="1" noChangeArrowheads="1"/>
          </p:cNvSpPr>
          <p:nvPr>
            <p:ph type="dt" sz="half" idx="10"/>
          </p:nvPr>
        </p:nvSpPr>
        <p:spPr>
          <a:ln/>
        </p:spPr>
        <p:txBody>
          <a:bodyPr/>
          <a:lstStyle>
            <a:lvl1pPr>
              <a:defRPr/>
            </a:lvl1pPr>
          </a:lstStyle>
          <a:p>
            <a:pPr>
              <a:defRPr/>
            </a:pPr>
            <a:endParaRPr lang="en-US"/>
          </a:p>
        </p:txBody>
      </p:sp>
      <p:sp>
        <p:nvSpPr>
          <p:cNvPr id="5" name="Rectangle 21"/>
          <p:cNvSpPr>
            <a:spLocks noGrp="1" noChangeArrowheads="1"/>
          </p:cNvSpPr>
          <p:nvPr>
            <p:ph type="ftr" sz="quarter" idx="11"/>
          </p:nvPr>
        </p:nvSpPr>
        <p:spPr>
          <a:ln/>
        </p:spPr>
        <p:txBody>
          <a:bodyPr/>
          <a:lstStyle>
            <a:lvl1pPr>
              <a:defRPr/>
            </a:lvl1pPr>
          </a:lstStyle>
          <a:p>
            <a:pPr>
              <a:defRPr/>
            </a:pPr>
            <a:endParaRPr lang="en-US"/>
          </a:p>
        </p:txBody>
      </p:sp>
      <p:sp>
        <p:nvSpPr>
          <p:cNvPr id="6" name="Rectangle 22"/>
          <p:cNvSpPr>
            <a:spLocks noGrp="1" noChangeArrowheads="1"/>
          </p:cNvSpPr>
          <p:nvPr>
            <p:ph type="sldNum" sz="quarter" idx="12"/>
          </p:nvPr>
        </p:nvSpPr>
        <p:spPr>
          <a:ln/>
        </p:spPr>
        <p:txBody>
          <a:bodyPr/>
          <a:lstStyle>
            <a:lvl1pPr>
              <a:defRPr/>
            </a:lvl1pPr>
          </a:lstStyle>
          <a:p>
            <a:pPr>
              <a:defRPr/>
            </a:pPr>
            <a:fld id="{FAB2F8E1-D253-A243-B8C7-2C6FD4E9F21C}" type="slidenum">
              <a:rPr lang="en-US"/>
              <a:pPr>
                <a:defRPr/>
              </a:pPr>
              <a:t>‹#›</a:t>
            </a:fld>
            <a:endParaRPr lang="en-US"/>
          </a:p>
        </p:txBody>
      </p:sp>
    </p:spTree>
    <p:extLst>
      <p:ext uri="{BB962C8B-B14F-4D97-AF65-F5344CB8AC3E}">
        <p14:creationId xmlns:p14="http://schemas.microsoft.com/office/powerpoint/2010/main" val="247695183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524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4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0"/>
          <p:cNvSpPr>
            <a:spLocks noGrp="1" noChangeArrowheads="1"/>
          </p:cNvSpPr>
          <p:nvPr>
            <p:ph type="dt" sz="half" idx="10"/>
          </p:nvPr>
        </p:nvSpPr>
        <p:spPr>
          <a:ln/>
        </p:spPr>
        <p:txBody>
          <a:bodyPr/>
          <a:lstStyle>
            <a:lvl1pPr>
              <a:defRPr/>
            </a:lvl1pPr>
          </a:lstStyle>
          <a:p>
            <a:pPr>
              <a:defRPr/>
            </a:pPr>
            <a:endParaRPr lang="en-US"/>
          </a:p>
        </p:txBody>
      </p:sp>
      <p:sp>
        <p:nvSpPr>
          <p:cNvPr id="6" name="Rectangle 21"/>
          <p:cNvSpPr>
            <a:spLocks noGrp="1" noChangeArrowheads="1"/>
          </p:cNvSpPr>
          <p:nvPr>
            <p:ph type="ftr" sz="quarter" idx="11"/>
          </p:nvPr>
        </p:nvSpPr>
        <p:spPr>
          <a:ln/>
        </p:spPr>
        <p:txBody>
          <a:bodyPr/>
          <a:lstStyle>
            <a:lvl1pPr>
              <a:defRPr/>
            </a:lvl1pPr>
          </a:lstStyle>
          <a:p>
            <a:pPr>
              <a:defRPr/>
            </a:pPr>
            <a:endParaRPr lang="en-US"/>
          </a:p>
        </p:txBody>
      </p:sp>
      <p:sp>
        <p:nvSpPr>
          <p:cNvPr id="7" name="Rectangle 22"/>
          <p:cNvSpPr>
            <a:spLocks noGrp="1" noChangeArrowheads="1"/>
          </p:cNvSpPr>
          <p:nvPr>
            <p:ph type="sldNum" sz="quarter" idx="12"/>
          </p:nvPr>
        </p:nvSpPr>
        <p:spPr>
          <a:ln/>
        </p:spPr>
        <p:txBody>
          <a:bodyPr/>
          <a:lstStyle>
            <a:lvl1pPr>
              <a:defRPr/>
            </a:lvl1pPr>
          </a:lstStyle>
          <a:p>
            <a:pPr>
              <a:defRPr/>
            </a:pPr>
            <a:fld id="{EC4E052D-3895-DE43-BD83-D54D1DD24DDA}" type="slidenum">
              <a:rPr lang="en-US"/>
              <a:pPr>
                <a:defRPr/>
              </a:pPr>
              <a:t>‹#›</a:t>
            </a:fld>
            <a:endParaRPr lang="en-US"/>
          </a:p>
        </p:txBody>
      </p:sp>
    </p:spTree>
    <p:extLst>
      <p:ext uri="{BB962C8B-B14F-4D97-AF65-F5344CB8AC3E}">
        <p14:creationId xmlns:p14="http://schemas.microsoft.com/office/powerpoint/2010/main" val="108237226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0"/>
          <p:cNvSpPr>
            <a:spLocks noGrp="1" noChangeArrowheads="1"/>
          </p:cNvSpPr>
          <p:nvPr>
            <p:ph type="dt" sz="half" idx="10"/>
          </p:nvPr>
        </p:nvSpPr>
        <p:spPr>
          <a:ln/>
        </p:spPr>
        <p:txBody>
          <a:bodyPr/>
          <a:lstStyle>
            <a:lvl1pPr>
              <a:defRPr/>
            </a:lvl1pPr>
          </a:lstStyle>
          <a:p>
            <a:pPr>
              <a:defRPr/>
            </a:pPr>
            <a:endParaRPr lang="en-US"/>
          </a:p>
        </p:txBody>
      </p:sp>
      <p:sp>
        <p:nvSpPr>
          <p:cNvPr id="8" name="Rectangle 21"/>
          <p:cNvSpPr>
            <a:spLocks noGrp="1" noChangeArrowheads="1"/>
          </p:cNvSpPr>
          <p:nvPr>
            <p:ph type="ftr" sz="quarter" idx="11"/>
          </p:nvPr>
        </p:nvSpPr>
        <p:spPr>
          <a:ln/>
        </p:spPr>
        <p:txBody>
          <a:bodyPr/>
          <a:lstStyle>
            <a:lvl1pPr>
              <a:defRPr/>
            </a:lvl1pPr>
          </a:lstStyle>
          <a:p>
            <a:pPr>
              <a:defRPr/>
            </a:pPr>
            <a:endParaRPr lang="en-US"/>
          </a:p>
        </p:txBody>
      </p:sp>
      <p:sp>
        <p:nvSpPr>
          <p:cNvPr id="9" name="Rectangle 22"/>
          <p:cNvSpPr>
            <a:spLocks noGrp="1" noChangeArrowheads="1"/>
          </p:cNvSpPr>
          <p:nvPr>
            <p:ph type="sldNum" sz="quarter" idx="12"/>
          </p:nvPr>
        </p:nvSpPr>
        <p:spPr>
          <a:ln/>
        </p:spPr>
        <p:txBody>
          <a:bodyPr/>
          <a:lstStyle>
            <a:lvl1pPr>
              <a:defRPr/>
            </a:lvl1pPr>
          </a:lstStyle>
          <a:p>
            <a:pPr>
              <a:defRPr/>
            </a:pPr>
            <a:fld id="{4AB63E0F-0AA2-144E-8C02-2698476BD98A}" type="slidenum">
              <a:rPr lang="en-US"/>
              <a:pPr>
                <a:defRPr/>
              </a:pPr>
              <a:t>‹#›</a:t>
            </a:fld>
            <a:endParaRPr lang="en-US"/>
          </a:p>
        </p:txBody>
      </p:sp>
    </p:spTree>
    <p:extLst>
      <p:ext uri="{BB962C8B-B14F-4D97-AF65-F5344CB8AC3E}">
        <p14:creationId xmlns:p14="http://schemas.microsoft.com/office/powerpoint/2010/main" val="340774185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0"/>
          <p:cNvSpPr>
            <a:spLocks noGrp="1" noChangeArrowheads="1"/>
          </p:cNvSpPr>
          <p:nvPr>
            <p:ph type="dt" sz="half" idx="10"/>
          </p:nvPr>
        </p:nvSpPr>
        <p:spPr>
          <a:ln/>
        </p:spPr>
        <p:txBody>
          <a:bodyPr/>
          <a:lstStyle>
            <a:lvl1pPr>
              <a:defRPr/>
            </a:lvl1pPr>
          </a:lstStyle>
          <a:p>
            <a:pPr>
              <a:defRPr/>
            </a:pPr>
            <a:endParaRPr lang="en-US"/>
          </a:p>
        </p:txBody>
      </p:sp>
      <p:sp>
        <p:nvSpPr>
          <p:cNvPr id="4" name="Rectangle 21"/>
          <p:cNvSpPr>
            <a:spLocks noGrp="1" noChangeArrowheads="1"/>
          </p:cNvSpPr>
          <p:nvPr>
            <p:ph type="ftr" sz="quarter" idx="11"/>
          </p:nvPr>
        </p:nvSpPr>
        <p:spPr>
          <a:ln/>
        </p:spPr>
        <p:txBody>
          <a:bodyPr/>
          <a:lstStyle>
            <a:lvl1pPr>
              <a:defRPr/>
            </a:lvl1pPr>
          </a:lstStyle>
          <a:p>
            <a:pPr>
              <a:defRPr/>
            </a:pPr>
            <a:endParaRPr lang="en-US"/>
          </a:p>
        </p:txBody>
      </p:sp>
      <p:sp>
        <p:nvSpPr>
          <p:cNvPr id="5" name="Rectangle 22"/>
          <p:cNvSpPr>
            <a:spLocks noGrp="1" noChangeArrowheads="1"/>
          </p:cNvSpPr>
          <p:nvPr>
            <p:ph type="sldNum" sz="quarter" idx="12"/>
          </p:nvPr>
        </p:nvSpPr>
        <p:spPr>
          <a:ln/>
        </p:spPr>
        <p:txBody>
          <a:bodyPr/>
          <a:lstStyle>
            <a:lvl1pPr>
              <a:defRPr/>
            </a:lvl1pPr>
          </a:lstStyle>
          <a:p>
            <a:pPr>
              <a:defRPr/>
            </a:pPr>
            <a:fld id="{86E275D2-DD83-E846-9BC8-403A4C8A2453}" type="slidenum">
              <a:rPr lang="en-US"/>
              <a:pPr>
                <a:defRPr/>
              </a:pPr>
              <a:t>‹#›</a:t>
            </a:fld>
            <a:endParaRPr lang="en-US"/>
          </a:p>
        </p:txBody>
      </p:sp>
    </p:spTree>
    <p:extLst>
      <p:ext uri="{BB962C8B-B14F-4D97-AF65-F5344CB8AC3E}">
        <p14:creationId xmlns:p14="http://schemas.microsoft.com/office/powerpoint/2010/main" val="177768143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
          <p:cNvSpPr>
            <a:spLocks noGrp="1" noChangeArrowheads="1"/>
          </p:cNvSpPr>
          <p:nvPr>
            <p:ph type="dt" sz="half" idx="10"/>
          </p:nvPr>
        </p:nvSpPr>
        <p:spPr>
          <a:ln/>
        </p:spPr>
        <p:txBody>
          <a:bodyPr/>
          <a:lstStyle>
            <a:lvl1pPr>
              <a:defRPr/>
            </a:lvl1pPr>
          </a:lstStyle>
          <a:p>
            <a:pPr>
              <a:defRPr/>
            </a:pPr>
            <a:endParaRPr lang="en-US"/>
          </a:p>
        </p:txBody>
      </p:sp>
      <p:sp>
        <p:nvSpPr>
          <p:cNvPr id="3" name="Rectangle 21"/>
          <p:cNvSpPr>
            <a:spLocks noGrp="1" noChangeArrowheads="1"/>
          </p:cNvSpPr>
          <p:nvPr>
            <p:ph type="ftr" sz="quarter" idx="11"/>
          </p:nvPr>
        </p:nvSpPr>
        <p:spPr>
          <a:ln/>
        </p:spPr>
        <p:txBody>
          <a:bodyPr/>
          <a:lstStyle>
            <a:lvl1pPr>
              <a:defRPr/>
            </a:lvl1pPr>
          </a:lstStyle>
          <a:p>
            <a:pPr>
              <a:defRPr/>
            </a:pPr>
            <a:endParaRPr lang="en-US"/>
          </a:p>
        </p:txBody>
      </p:sp>
      <p:sp>
        <p:nvSpPr>
          <p:cNvPr id="4" name="Rectangle 22"/>
          <p:cNvSpPr>
            <a:spLocks noGrp="1" noChangeArrowheads="1"/>
          </p:cNvSpPr>
          <p:nvPr>
            <p:ph type="sldNum" sz="quarter" idx="12"/>
          </p:nvPr>
        </p:nvSpPr>
        <p:spPr>
          <a:ln/>
        </p:spPr>
        <p:txBody>
          <a:bodyPr/>
          <a:lstStyle>
            <a:lvl1pPr>
              <a:defRPr/>
            </a:lvl1pPr>
          </a:lstStyle>
          <a:p>
            <a:pPr>
              <a:defRPr/>
            </a:pPr>
            <a:fld id="{50F4CC7C-F8E1-B748-BB86-744F904A71BF}" type="slidenum">
              <a:rPr lang="en-US"/>
              <a:pPr>
                <a:defRPr/>
              </a:pPr>
              <a:t>‹#›</a:t>
            </a:fld>
            <a:endParaRPr lang="en-US"/>
          </a:p>
        </p:txBody>
      </p:sp>
    </p:spTree>
    <p:extLst>
      <p:ext uri="{BB962C8B-B14F-4D97-AF65-F5344CB8AC3E}">
        <p14:creationId xmlns:p14="http://schemas.microsoft.com/office/powerpoint/2010/main" val="327711719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
          <p:cNvSpPr>
            <a:spLocks noGrp="1" noChangeArrowheads="1"/>
          </p:cNvSpPr>
          <p:nvPr>
            <p:ph type="dt" sz="half" idx="10"/>
          </p:nvPr>
        </p:nvSpPr>
        <p:spPr>
          <a:ln/>
        </p:spPr>
        <p:txBody>
          <a:bodyPr/>
          <a:lstStyle>
            <a:lvl1pPr>
              <a:defRPr/>
            </a:lvl1pPr>
          </a:lstStyle>
          <a:p>
            <a:pPr>
              <a:defRPr/>
            </a:pPr>
            <a:endParaRPr lang="en-US"/>
          </a:p>
        </p:txBody>
      </p:sp>
      <p:sp>
        <p:nvSpPr>
          <p:cNvPr id="6" name="Rectangle 21"/>
          <p:cNvSpPr>
            <a:spLocks noGrp="1" noChangeArrowheads="1"/>
          </p:cNvSpPr>
          <p:nvPr>
            <p:ph type="ftr" sz="quarter" idx="11"/>
          </p:nvPr>
        </p:nvSpPr>
        <p:spPr>
          <a:ln/>
        </p:spPr>
        <p:txBody>
          <a:bodyPr/>
          <a:lstStyle>
            <a:lvl1pPr>
              <a:defRPr/>
            </a:lvl1pPr>
          </a:lstStyle>
          <a:p>
            <a:pPr>
              <a:defRPr/>
            </a:pPr>
            <a:endParaRPr lang="en-US"/>
          </a:p>
        </p:txBody>
      </p:sp>
      <p:sp>
        <p:nvSpPr>
          <p:cNvPr id="7" name="Rectangle 22"/>
          <p:cNvSpPr>
            <a:spLocks noGrp="1" noChangeArrowheads="1"/>
          </p:cNvSpPr>
          <p:nvPr>
            <p:ph type="sldNum" sz="quarter" idx="12"/>
          </p:nvPr>
        </p:nvSpPr>
        <p:spPr>
          <a:ln/>
        </p:spPr>
        <p:txBody>
          <a:bodyPr/>
          <a:lstStyle>
            <a:lvl1pPr>
              <a:defRPr/>
            </a:lvl1pPr>
          </a:lstStyle>
          <a:p>
            <a:pPr>
              <a:defRPr/>
            </a:pPr>
            <a:fld id="{D7C5490B-9994-DB45-B862-FFD9F52718B4}" type="slidenum">
              <a:rPr lang="en-US"/>
              <a:pPr>
                <a:defRPr/>
              </a:pPr>
              <a:t>‹#›</a:t>
            </a:fld>
            <a:endParaRPr lang="en-US"/>
          </a:p>
        </p:txBody>
      </p:sp>
    </p:spTree>
    <p:extLst>
      <p:ext uri="{BB962C8B-B14F-4D97-AF65-F5344CB8AC3E}">
        <p14:creationId xmlns:p14="http://schemas.microsoft.com/office/powerpoint/2010/main" val="32540233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
          <p:cNvSpPr>
            <a:spLocks noGrp="1" noChangeArrowheads="1"/>
          </p:cNvSpPr>
          <p:nvPr>
            <p:ph type="dt" sz="half" idx="10"/>
          </p:nvPr>
        </p:nvSpPr>
        <p:spPr>
          <a:ln/>
        </p:spPr>
        <p:txBody>
          <a:bodyPr/>
          <a:lstStyle>
            <a:lvl1pPr>
              <a:defRPr/>
            </a:lvl1pPr>
          </a:lstStyle>
          <a:p>
            <a:pPr>
              <a:defRPr/>
            </a:pPr>
            <a:endParaRPr lang="en-US"/>
          </a:p>
        </p:txBody>
      </p:sp>
      <p:sp>
        <p:nvSpPr>
          <p:cNvPr id="6" name="Rectangle 21"/>
          <p:cNvSpPr>
            <a:spLocks noGrp="1" noChangeArrowheads="1"/>
          </p:cNvSpPr>
          <p:nvPr>
            <p:ph type="ftr" sz="quarter" idx="11"/>
          </p:nvPr>
        </p:nvSpPr>
        <p:spPr>
          <a:ln/>
        </p:spPr>
        <p:txBody>
          <a:bodyPr/>
          <a:lstStyle>
            <a:lvl1pPr>
              <a:defRPr/>
            </a:lvl1pPr>
          </a:lstStyle>
          <a:p>
            <a:pPr>
              <a:defRPr/>
            </a:pPr>
            <a:endParaRPr lang="en-US"/>
          </a:p>
        </p:txBody>
      </p:sp>
      <p:sp>
        <p:nvSpPr>
          <p:cNvPr id="7" name="Rectangle 22"/>
          <p:cNvSpPr>
            <a:spLocks noGrp="1" noChangeArrowheads="1"/>
          </p:cNvSpPr>
          <p:nvPr>
            <p:ph type="sldNum" sz="quarter" idx="12"/>
          </p:nvPr>
        </p:nvSpPr>
        <p:spPr>
          <a:ln/>
        </p:spPr>
        <p:txBody>
          <a:bodyPr/>
          <a:lstStyle>
            <a:lvl1pPr>
              <a:defRPr/>
            </a:lvl1pPr>
          </a:lstStyle>
          <a:p>
            <a:pPr>
              <a:defRPr/>
            </a:pPr>
            <a:fld id="{0B25C2A5-5B2F-604D-BCDD-1930B9E8AAF6}" type="slidenum">
              <a:rPr lang="en-US"/>
              <a:pPr>
                <a:defRPr/>
              </a:pPr>
              <a:t>‹#›</a:t>
            </a:fld>
            <a:endParaRPr lang="en-US"/>
          </a:p>
        </p:txBody>
      </p:sp>
    </p:spTree>
    <p:extLst>
      <p:ext uri="{BB962C8B-B14F-4D97-AF65-F5344CB8AC3E}">
        <p14:creationId xmlns:p14="http://schemas.microsoft.com/office/powerpoint/2010/main" val="3213657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874CE87F-EC0F-5244-A5C2-283FD8CDF15C}" type="slidenum">
              <a:rPr lang="en-US"/>
              <a:pPr>
                <a:defRPr/>
              </a:pPr>
              <a:t>‹#›</a:t>
            </a:fld>
            <a:endParaRPr lang="en-US"/>
          </a:p>
        </p:txBody>
      </p:sp>
    </p:spTree>
    <p:extLst>
      <p:ext uri="{BB962C8B-B14F-4D97-AF65-F5344CB8AC3E}">
        <p14:creationId xmlns:p14="http://schemas.microsoft.com/office/powerpoint/2010/main" val="5906755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0CE52CA0-4CE8-A74A-9DBE-22672FFB77CC}" type="slidenum">
              <a:rPr lang="en-US"/>
              <a:pPr>
                <a:defRPr/>
              </a:pPr>
              <a:t>‹#›</a:t>
            </a:fld>
            <a:endParaRPr lang="en-US"/>
          </a:p>
        </p:txBody>
      </p:sp>
    </p:spTree>
    <p:extLst>
      <p:ext uri="{BB962C8B-B14F-4D97-AF65-F5344CB8AC3E}">
        <p14:creationId xmlns:p14="http://schemas.microsoft.com/office/powerpoint/2010/main" val="246373275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0"/>
          <p:cNvSpPr>
            <a:spLocks noGrp="1" noChangeArrowheads="1"/>
          </p:cNvSpPr>
          <p:nvPr>
            <p:ph type="dt" sz="half" idx="10"/>
          </p:nvPr>
        </p:nvSpPr>
        <p:spPr>
          <a:ln/>
        </p:spPr>
        <p:txBody>
          <a:bodyPr/>
          <a:lstStyle>
            <a:lvl1pPr>
              <a:defRPr/>
            </a:lvl1pPr>
          </a:lstStyle>
          <a:p>
            <a:pPr>
              <a:defRPr/>
            </a:pPr>
            <a:endParaRPr lang="en-US"/>
          </a:p>
        </p:txBody>
      </p:sp>
      <p:sp>
        <p:nvSpPr>
          <p:cNvPr id="5" name="Rectangle 21"/>
          <p:cNvSpPr>
            <a:spLocks noGrp="1" noChangeArrowheads="1"/>
          </p:cNvSpPr>
          <p:nvPr>
            <p:ph type="ftr" sz="quarter" idx="11"/>
          </p:nvPr>
        </p:nvSpPr>
        <p:spPr>
          <a:ln/>
        </p:spPr>
        <p:txBody>
          <a:bodyPr/>
          <a:lstStyle>
            <a:lvl1pPr>
              <a:defRPr/>
            </a:lvl1pPr>
          </a:lstStyle>
          <a:p>
            <a:pPr>
              <a:defRPr/>
            </a:pPr>
            <a:endParaRPr lang="en-US"/>
          </a:p>
        </p:txBody>
      </p:sp>
      <p:sp>
        <p:nvSpPr>
          <p:cNvPr id="6" name="Rectangle 22"/>
          <p:cNvSpPr>
            <a:spLocks noGrp="1" noChangeArrowheads="1"/>
          </p:cNvSpPr>
          <p:nvPr>
            <p:ph type="sldNum" sz="quarter" idx="12"/>
          </p:nvPr>
        </p:nvSpPr>
        <p:spPr>
          <a:ln/>
        </p:spPr>
        <p:txBody>
          <a:bodyPr/>
          <a:lstStyle>
            <a:lvl1pPr>
              <a:defRPr/>
            </a:lvl1pPr>
          </a:lstStyle>
          <a:p>
            <a:pPr>
              <a:defRPr/>
            </a:pPr>
            <a:fld id="{A713A930-A9D1-C645-B0C6-CD19BD99026C}" type="slidenum">
              <a:rPr lang="en-US"/>
              <a:pPr>
                <a:defRPr/>
              </a:pPr>
              <a:t>‹#›</a:t>
            </a:fld>
            <a:endParaRPr lang="en-US"/>
          </a:p>
        </p:txBody>
      </p:sp>
    </p:spTree>
    <p:extLst>
      <p:ext uri="{BB962C8B-B14F-4D97-AF65-F5344CB8AC3E}">
        <p14:creationId xmlns:p14="http://schemas.microsoft.com/office/powerpoint/2010/main" val="382281872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90500"/>
            <a:ext cx="1943100" cy="5524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90500"/>
            <a:ext cx="5676900" cy="5524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0"/>
          <p:cNvSpPr>
            <a:spLocks noGrp="1" noChangeArrowheads="1"/>
          </p:cNvSpPr>
          <p:nvPr>
            <p:ph type="dt" sz="half" idx="10"/>
          </p:nvPr>
        </p:nvSpPr>
        <p:spPr>
          <a:ln/>
        </p:spPr>
        <p:txBody>
          <a:bodyPr/>
          <a:lstStyle>
            <a:lvl1pPr>
              <a:defRPr/>
            </a:lvl1pPr>
          </a:lstStyle>
          <a:p>
            <a:pPr>
              <a:defRPr/>
            </a:pPr>
            <a:endParaRPr lang="en-US"/>
          </a:p>
        </p:txBody>
      </p:sp>
      <p:sp>
        <p:nvSpPr>
          <p:cNvPr id="5" name="Rectangle 21"/>
          <p:cNvSpPr>
            <a:spLocks noGrp="1" noChangeArrowheads="1"/>
          </p:cNvSpPr>
          <p:nvPr>
            <p:ph type="ftr" sz="quarter" idx="11"/>
          </p:nvPr>
        </p:nvSpPr>
        <p:spPr>
          <a:ln/>
        </p:spPr>
        <p:txBody>
          <a:bodyPr/>
          <a:lstStyle>
            <a:lvl1pPr>
              <a:defRPr/>
            </a:lvl1pPr>
          </a:lstStyle>
          <a:p>
            <a:pPr>
              <a:defRPr/>
            </a:pPr>
            <a:endParaRPr lang="en-US"/>
          </a:p>
        </p:txBody>
      </p:sp>
      <p:sp>
        <p:nvSpPr>
          <p:cNvPr id="6" name="Rectangle 22"/>
          <p:cNvSpPr>
            <a:spLocks noGrp="1" noChangeArrowheads="1"/>
          </p:cNvSpPr>
          <p:nvPr>
            <p:ph type="sldNum" sz="quarter" idx="12"/>
          </p:nvPr>
        </p:nvSpPr>
        <p:spPr>
          <a:ln/>
        </p:spPr>
        <p:txBody>
          <a:bodyPr/>
          <a:lstStyle>
            <a:lvl1pPr>
              <a:defRPr/>
            </a:lvl1pPr>
          </a:lstStyle>
          <a:p>
            <a:pPr>
              <a:defRPr/>
            </a:pPr>
            <a:fld id="{B8921B16-3FA4-DE4D-B3E3-9104C10D03B2}" type="slidenum">
              <a:rPr lang="en-US"/>
              <a:pPr>
                <a:defRPr/>
              </a:pPr>
              <a:t>‹#›</a:t>
            </a:fld>
            <a:endParaRPr lang="en-US"/>
          </a:p>
        </p:txBody>
      </p:sp>
    </p:spTree>
    <p:extLst>
      <p:ext uri="{BB962C8B-B14F-4D97-AF65-F5344CB8AC3E}">
        <p14:creationId xmlns:p14="http://schemas.microsoft.com/office/powerpoint/2010/main" val="391034596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90500"/>
            <a:ext cx="7772400" cy="1104900"/>
          </a:xfrm>
        </p:spPr>
        <p:txBody>
          <a:bodyPr/>
          <a:lstStyle/>
          <a:p>
            <a:r>
              <a:rPr lang="en-US"/>
              <a:t>Click to edit Master title style</a:t>
            </a:r>
          </a:p>
        </p:txBody>
      </p:sp>
      <p:sp>
        <p:nvSpPr>
          <p:cNvPr id="3" name="Text Placeholder 2"/>
          <p:cNvSpPr>
            <a:spLocks noGrp="1"/>
          </p:cNvSpPr>
          <p:nvPr>
            <p:ph type="body" sz="half" idx="1"/>
          </p:nvPr>
        </p:nvSpPr>
        <p:spPr>
          <a:xfrm>
            <a:off x="685800" y="1524000"/>
            <a:ext cx="381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4000"/>
            <a:ext cx="381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0"/>
          <p:cNvSpPr>
            <a:spLocks noGrp="1" noChangeArrowheads="1"/>
          </p:cNvSpPr>
          <p:nvPr>
            <p:ph type="dt" sz="half" idx="10"/>
          </p:nvPr>
        </p:nvSpPr>
        <p:spPr>
          <a:ln/>
        </p:spPr>
        <p:txBody>
          <a:bodyPr/>
          <a:lstStyle>
            <a:lvl1pPr>
              <a:defRPr/>
            </a:lvl1pPr>
          </a:lstStyle>
          <a:p>
            <a:pPr>
              <a:defRPr/>
            </a:pPr>
            <a:endParaRPr lang="en-US"/>
          </a:p>
        </p:txBody>
      </p:sp>
      <p:sp>
        <p:nvSpPr>
          <p:cNvPr id="6" name="Rectangle 21"/>
          <p:cNvSpPr>
            <a:spLocks noGrp="1" noChangeArrowheads="1"/>
          </p:cNvSpPr>
          <p:nvPr>
            <p:ph type="ftr" sz="quarter" idx="11"/>
          </p:nvPr>
        </p:nvSpPr>
        <p:spPr>
          <a:ln/>
        </p:spPr>
        <p:txBody>
          <a:bodyPr/>
          <a:lstStyle>
            <a:lvl1pPr>
              <a:defRPr/>
            </a:lvl1pPr>
          </a:lstStyle>
          <a:p>
            <a:pPr>
              <a:defRPr/>
            </a:pPr>
            <a:endParaRPr lang="en-US"/>
          </a:p>
        </p:txBody>
      </p:sp>
      <p:sp>
        <p:nvSpPr>
          <p:cNvPr id="7" name="Rectangle 22"/>
          <p:cNvSpPr>
            <a:spLocks noGrp="1" noChangeArrowheads="1"/>
          </p:cNvSpPr>
          <p:nvPr>
            <p:ph type="sldNum" sz="quarter" idx="12"/>
          </p:nvPr>
        </p:nvSpPr>
        <p:spPr>
          <a:ln/>
        </p:spPr>
        <p:txBody>
          <a:bodyPr/>
          <a:lstStyle>
            <a:lvl1pPr>
              <a:defRPr/>
            </a:lvl1pPr>
          </a:lstStyle>
          <a:p>
            <a:pPr>
              <a:defRPr/>
            </a:pPr>
            <a:fld id="{64B72EA8-9958-5C46-8BFE-9B10DAAD4C3A}" type="slidenum">
              <a:rPr lang="en-US"/>
              <a:pPr>
                <a:defRPr/>
              </a:pPr>
              <a:t>‹#›</a:t>
            </a:fld>
            <a:endParaRPr lang="en-US"/>
          </a:p>
        </p:txBody>
      </p:sp>
    </p:spTree>
    <p:extLst>
      <p:ext uri="{BB962C8B-B14F-4D97-AF65-F5344CB8AC3E}">
        <p14:creationId xmlns:p14="http://schemas.microsoft.com/office/powerpoint/2010/main" val="413186390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190500"/>
            <a:ext cx="7772400" cy="1104900"/>
          </a:xfrm>
        </p:spPr>
        <p:txBody>
          <a:bodyPr/>
          <a:lstStyle/>
          <a:p>
            <a:r>
              <a:rPr lang="en-US"/>
              <a:t>Click to edit Master title style</a:t>
            </a:r>
          </a:p>
        </p:txBody>
      </p:sp>
      <p:sp>
        <p:nvSpPr>
          <p:cNvPr id="3" name="Content Placeholder 2"/>
          <p:cNvSpPr>
            <a:spLocks noGrp="1"/>
          </p:cNvSpPr>
          <p:nvPr>
            <p:ph sz="half" idx="1"/>
          </p:nvPr>
        </p:nvSpPr>
        <p:spPr>
          <a:xfrm>
            <a:off x="685800" y="1524000"/>
            <a:ext cx="381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524000"/>
            <a:ext cx="381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0"/>
          <p:cNvSpPr>
            <a:spLocks noGrp="1" noChangeArrowheads="1"/>
          </p:cNvSpPr>
          <p:nvPr>
            <p:ph type="dt" sz="half" idx="10"/>
          </p:nvPr>
        </p:nvSpPr>
        <p:spPr>
          <a:ln/>
        </p:spPr>
        <p:txBody>
          <a:bodyPr/>
          <a:lstStyle>
            <a:lvl1pPr>
              <a:defRPr/>
            </a:lvl1pPr>
          </a:lstStyle>
          <a:p>
            <a:pPr>
              <a:defRPr/>
            </a:pPr>
            <a:endParaRPr lang="en-US"/>
          </a:p>
        </p:txBody>
      </p:sp>
      <p:sp>
        <p:nvSpPr>
          <p:cNvPr id="6" name="Rectangle 21"/>
          <p:cNvSpPr>
            <a:spLocks noGrp="1" noChangeArrowheads="1"/>
          </p:cNvSpPr>
          <p:nvPr>
            <p:ph type="ftr" sz="quarter" idx="11"/>
          </p:nvPr>
        </p:nvSpPr>
        <p:spPr>
          <a:ln/>
        </p:spPr>
        <p:txBody>
          <a:bodyPr/>
          <a:lstStyle>
            <a:lvl1pPr>
              <a:defRPr/>
            </a:lvl1pPr>
          </a:lstStyle>
          <a:p>
            <a:pPr>
              <a:defRPr/>
            </a:pPr>
            <a:endParaRPr lang="en-US"/>
          </a:p>
        </p:txBody>
      </p:sp>
      <p:sp>
        <p:nvSpPr>
          <p:cNvPr id="7" name="Rectangle 22"/>
          <p:cNvSpPr>
            <a:spLocks noGrp="1" noChangeArrowheads="1"/>
          </p:cNvSpPr>
          <p:nvPr>
            <p:ph type="sldNum" sz="quarter" idx="12"/>
          </p:nvPr>
        </p:nvSpPr>
        <p:spPr>
          <a:ln/>
        </p:spPr>
        <p:txBody>
          <a:bodyPr/>
          <a:lstStyle>
            <a:lvl1pPr>
              <a:defRPr/>
            </a:lvl1pPr>
          </a:lstStyle>
          <a:p>
            <a:pPr>
              <a:defRPr/>
            </a:pPr>
            <a:fld id="{D1CB1336-D137-E748-907B-B9A3B02FC1DE}" type="slidenum">
              <a:rPr lang="en-US"/>
              <a:pPr>
                <a:defRPr/>
              </a:pPr>
              <a:t>‹#›</a:t>
            </a:fld>
            <a:endParaRPr lang="en-US"/>
          </a:p>
        </p:txBody>
      </p:sp>
    </p:spTree>
    <p:extLst>
      <p:ext uri="{BB962C8B-B14F-4D97-AF65-F5344CB8AC3E}">
        <p14:creationId xmlns:p14="http://schemas.microsoft.com/office/powerpoint/2010/main" val="274379419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563427442"/>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959637472"/>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068617897"/>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69981479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082253563"/>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49103767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04702384-E478-F742-B15F-4C0100A890FF}" type="slidenum">
              <a:rPr lang="en-US"/>
              <a:pPr>
                <a:defRPr/>
              </a:pPr>
              <a:t>‹#›</a:t>
            </a:fld>
            <a:endParaRPr lang="en-US"/>
          </a:p>
        </p:txBody>
      </p:sp>
    </p:spTree>
    <p:extLst>
      <p:ext uri="{BB962C8B-B14F-4D97-AF65-F5344CB8AC3E}">
        <p14:creationId xmlns:p14="http://schemas.microsoft.com/office/powerpoint/2010/main" val="249420948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059635916"/>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708306523"/>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324788523"/>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599927696"/>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0"/>
        <p:cNvGrpSpPr/>
        <p:nvPr/>
      </p:nvGrpSpPr>
      <p:grpSpPr>
        <a:xfrm>
          <a:off x="0" y="0"/>
          <a:ext cx="0" cy="0"/>
          <a:chOff x="0" y="0"/>
          <a:chExt cx="0" cy="0"/>
        </a:xfrm>
      </p:grpSpPr>
      <p:sp>
        <p:nvSpPr>
          <p:cNvPr id="11" name="Shape 11"/>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indent="0" algn="ctr" rtl="0">
              <a:spcBef>
                <a:spcPts val="0"/>
              </a:spcBef>
              <a:buClr>
                <a:schemeClr val="dk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2" name="Shape 12"/>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spcBef>
                <a:spcPts val="640"/>
              </a:spcBef>
              <a:buClr>
                <a:srgbClr val="888888"/>
              </a:buClr>
              <a:buFont typeface="Calibri"/>
              <a:buNone/>
              <a:defRPr/>
            </a:lvl1pPr>
            <a:lvl2pPr marL="457200" marR="0" indent="0" algn="ctr" rtl="0">
              <a:spcBef>
                <a:spcPts val="560"/>
              </a:spcBef>
              <a:buClr>
                <a:srgbClr val="888888"/>
              </a:buClr>
              <a:buFont typeface="Calibri"/>
              <a:buNone/>
              <a:defRPr/>
            </a:lvl2pPr>
            <a:lvl3pPr marL="914400" marR="0" indent="0" algn="ctr" rtl="0">
              <a:spcBef>
                <a:spcPts val="480"/>
              </a:spcBef>
              <a:buClr>
                <a:srgbClr val="888888"/>
              </a:buClr>
              <a:buFont typeface="Calibri"/>
              <a:buNone/>
              <a:defRPr/>
            </a:lvl3pPr>
            <a:lvl4pPr marL="1371600" marR="0" indent="0" algn="ctr" rtl="0">
              <a:spcBef>
                <a:spcPts val="400"/>
              </a:spcBef>
              <a:buClr>
                <a:srgbClr val="888888"/>
              </a:buClr>
              <a:buFont typeface="Calibri"/>
              <a:buNone/>
              <a:defRPr/>
            </a:lvl4pPr>
            <a:lvl5pPr marL="1828800" marR="0" indent="0" algn="ctr" rtl="0">
              <a:spcBef>
                <a:spcPts val="400"/>
              </a:spcBef>
              <a:buClr>
                <a:srgbClr val="888888"/>
              </a:buClr>
              <a:buFont typeface="Calibri"/>
              <a:buNone/>
              <a:defRPr/>
            </a:lvl5pPr>
            <a:lvl6pPr marL="2286000" marR="0" indent="0" algn="ctr" rtl="0">
              <a:spcBef>
                <a:spcPts val="400"/>
              </a:spcBef>
              <a:buClr>
                <a:srgbClr val="888888"/>
              </a:buClr>
              <a:buFont typeface="Calibri"/>
              <a:buNone/>
              <a:defRPr/>
            </a:lvl6pPr>
            <a:lvl7pPr marL="2743200" marR="0" indent="0" algn="ctr" rtl="0">
              <a:spcBef>
                <a:spcPts val="400"/>
              </a:spcBef>
              <a:buClr>
                <a:srgbClr val="888888"/>
              </a:buClr>
              <a:buFont typeface="Calibri"/>
              <a:buNone/>
              <a:defRPr/>
            </a:lvl7pPr>
            <a:lvl8pPr marL="3200400" marR="0" indent="0" algn="ctr" rtl="0">
              <a:spcBef>
                <a:spcPts val="400"/>
              </a:spcBef>
              <a:buClr>
                <a:srgbClr val="888888"/>
              </a:buClr>
              <a:buFont typeface="Calibri"/>
              <a:buNone/>
              <a:defRPr/>
            </a:lvl8pPr>
            <a:lvl9pPr marL="3657600" marR="0" indent="0" algn="ctr" rtl="0">
              <a:spcBef>
                <a:spcPts val="400"/>
              </a:spcBef>
              <a:buClr>
                <a:srgbClr val="888888"/>
              </a:buClr>
              <a:buFont typeface="Calibri"/>
              <a:buNone/>
              <a:defRPr/>
            </a:lvl9pPr>
          </a:lstStyle>
          <a:p>
            <a:endParaRPr/>
          </a:p>
        </p:txBody>
      </p:sp>
      <p:sp>
        <p:nvSpPr>
          <p:cNvPr id="13" name="Shape 1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4" name="Shape 1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5" name="Shape 15"/>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367718897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Calibri"/>
              <a:buChar char="•"/>
              <a:defRPr/>
            </a:lvl1pPr>
            <a:lvl2pPr marL="742950" indent="-107950" algn="l" rtl="0">
              <a:spcBef>
                <a:spcPts val="560"/>
              </a:spcBef>
              <a:buClr>
                <a:schemeClr val="dk1"/>
              </a:buClr>
              <a:buFont typeface="Calibri"/>
              <a:buChar char="–"/>
              <a:defRPr/>
            </a:lvl2pPr>
            <a:lvl3pPr marL="1143000" indent="-76200" algn="l" rtl="0">
              <a:spcBef>
                <a:spcPts val="480"/>
              </a:spcBef>
              <a:buClr>
                <a:schemeClr val="dk1"/>
              </a:buClr>
              <a:buFont typeface="Calibri"/>
              <a:buChar char="•"/>
              <a:defRPr/>
            </a:lvl3pPr>
            <a:lvl4pPr marL="1600200" indent="-101600" algn="l" rtl="0">
              <a:spcBef>
                <a:spcPts val="400"/>
              </a:spcBef>
              <a:buClr>
                <a:schemeClr val="dk1"/>
              </a:buClr>
              <a:buFont typeface="Calibri"/>
              <a:buChar char="–"/>
              <a:defRPr/>
            </a:lvl4pPr>
            <a:lvl5pPr marL="2057400" indent="-101600" algn="l" rtl="0">
              <a:spcBef>
                <a:spcPts val="400"/>
              </a:spcBef>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
        <p:nvSpPr>
          <p:cNvPr id="19" name="Shape 1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0" name="Shape 2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1" name="Shape 21"/>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411850435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4" name="Shape 24"/>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Clr>
                <a:srgbClr val="888888"/>
              </a:buClr>
              <a:buFont typeface="Calibri"/>
              <a:buNone/>
              <a:defRPr/>
            </a:lvl1pPr>
            <a:lvl2pPr marL="457200" indent="0" rtl="0">
              <a:spcBef>
                <a:spcPts val="0"/>
              </a:spcBef>
              <a:buClr>
                <a:srgbClr val="888888"/>
              </a:buClr>
              <a:buFont typeface="Calibri"/>
              <a:buNone/>
              <a:defRPr/>
            </a:lvl2pPr>
            <a:lvl3pPr marL="914400" indent="0" rtl="0">
              <a:spcBef>
                <a:spcPts val="0"/>
              </a:spcBef>
              <a:buClr>
                <a:srgbClr val="888888"/>
              </a:buClr>
              <a:buFont typeface="Calibri"/>
              <a:buNone/>
              <a:defRPr/>
            </a:lvl3pPr>
            <a:lvl4pPr marL="1371600" indent="0" rtl="0">
              <a:spcBef>
                <a:spcPts val="0"/>
              </a:spcBef>
              <a:buClr>
                <a:srgbClr val="888888"/>
              </a:buClr>
              <a:buFont typeface="Calibri"/>
              <a:buNone/>
              <a:defRPr/>
            </a:lvl4pPr>
            <a:lvl5pPr marL="1828800" indent="0" rtl="0">
              <a:spcBef>
                <a:spcPts val="0"/>
              </a:spcBef>
              <a:buClr>
                <a:srgbClr val="888888"/>
              </a:buClr>
              <a:buFont typeface="Calibri"/>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
        <p:nvSpPr>
          <p:cNvPr id="25" name="Shape 2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6" name="Shape 2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7" name="Shape 27"/>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146458563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0" name="Shape 30"/>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1" name="Shape 31"/>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2" name="Shape 3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3" name="Shape 3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4" name="Shape 34"/>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57477808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 name="Shape 37"/>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8" name="Shape 38"/>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 name="Shape 39"/>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40" name="Shape 40"/>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2" name="Shape 4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3" name="Shape 43"/>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7036685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6" name="Shape 4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7" name="Shape 4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8" name="Shape 48"/>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1415339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04BD4142-7A31-494E-ABD8-5647EDAD8B90}" type="slidenum">
              <a:rPr lang="en-US"/>
              <a:pPr>
                <a:defRPr/>
              </a:pPr>
              <a:t>‹#›</a:t>
            </a:fld>
            <a:endParaRPr lang="en-US"/>
          </a:p>
        </p:txBody>
      </p:sp>
    </p:spTree>
    <p:extLst>
      <p:ext uri="{BB962C8B-B14F-4D97-AF65-F5344CB8AC3E}">
        <p14:creationId xmlns:p14="http://schemas.microsoft.com/office/powerpoint/2010/main" val="415352629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5" name="Shape 55"/>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6" name="Shape 56"/>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57" name="Shape 5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8" name="Shape 5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9" name="Shape 59"/>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170401446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2" name="Shape 62"/>
          <p:cNvSpPr>
            <a:spLocks noGrp="1"/>
          </p:cNvSpPr>
          <p:nvPr>
            <p:ph type="pic" idx="2"/>
          </p:nvPr>
        </p:nvSpPr>
        <p:spPr>
          <a:xfrm>
            <a:off x="1792288" y="612775"/>
            <a:ext cx="5486399" cy="4114800"/>
          </a:xfrm>
          <a:prstGeom prst="rect">
            <a:avLst/>
          </a:prstGeom>
          <a:noFill/>
          <a:ln>
            <a:noFill/>
          </a:ln>
        </p:spPr>
      </p:sp>
      <p:sp>
        <p:nvSpPr>
          <p:cNvPr id="63" name="Shape 63"/>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64" name="Shape 6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5" name="Shape 6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6" name="Shape 66"/>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34449827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9" name="Shape 69"/>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Calibri"/>
              <a:buChar char="•"/>
              <a:defRPr/>
            </a:lvl1pPr>
            <a:lvl2pPr marL="742950" indent="-107950" algn="l" rtl="0">
              <a:spcBef>
                <a:spcPts val="560"/>
              </a:spcBef>
              <a:buClr>
                <a:schemeClr val="dk1"/>
              </a:buClr>
              <a:buFont typeface="Calibri"/>
              <a:buChar char="–"/>
              <a:defRPr/>
            </a:lvl2pPr>
            <a:lvl3pPr marL="1143000" indent="-76200" algn="l" rtl="0">
              <a:spcBef>
                <a:spcPts val="480"/>
              </a:spcBef>
              <a:buClr>
                <a:schemeClr val="dk1"/>
              </a:buClr>
              <a:buFont typeface="Calibri"/>
              <a:buChar char="•"/>
              <a:defRPr/>
            </a:lvl3pPr>
            <a:lvl4pPr marL="1600200" indent="-101600" algn="l" rtl="0">
              <a:spcBef>
                <a:spcPts val="400"/>
              </a:spcBef>
              <a:buClr>
                <a:schemeClr val="dk1"/>
              </a:buClr>
              <a:buFont typeface="Calibri"/>
              <a:buChar char="–"/>
              <a:defRPr/>
            </a:lvl4pPr>
            <a:lvl5pPr marL="2057400" indent="-101600" algn="l" rtl="0">
              <a:spcBef>
                <a:spcPts val="400"/>
              </a:spcBef>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
        <p:nvSpPr>
          <p:cNvPr id="70" name="Shape 7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1" name="Shape 7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2" name="Shape 72"/>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366755583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5" name="Shape 75"/>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Calibri"/>
              <a:buChar char="•"/>
              <a:defRPr/>
            </a:lvl1pPr>
            <a:lvl2pPr marL="742950" indent="-107950" algn="l" rtl="0">
              <a:spcBef>
                <a:spcPts val="560"/>
              </a:spcBef>
              <a:buClr>
                <a:schemeClr val="dk1"/>
              </a:buClr>
              <a:buFont typeface="Calibri"/>
              <a:buChar char="–"/>
              <a:defRPr/>
            </a:lvl2pPr>
            <a:lvl3pPr marL="1143000" indent="-76200" algn="l" rtl="0">
              <a:spcBef>
                <a:spcPts val="480"/>
              </a:spcBef>
              <a:buClr>
                <a:schemeClr val="dk1"/>
              </a:buClr>
              <a:buFont typeface="Calibri"/>
              <a:buChar char="•"/>
              <a:defRPr/>
            </a:lvl3pPr>
            <a:lvl4pPr marL="1600200" indent="-101600" algn="l" rtl="0">
              <a:spcBef>
                <a:spcPts val="400"/>
              </a:spcBef>
              <a:buClr>
                <a:schemeClr val="dk1"/>
              </a:buClr>
              <a:buFont typeface="Calibri"/>
              <a:buChar char="–"/>
              <a:defRPr/>
            </a:lvl4pPr>
            <a:lvl5pPr marL="2057400" indent="-101600" algn="l" rtl="0">
              <a:spcBef>
                <a:spcPts val="400"/>
              </a:spcBef>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
        <p:nvSpPr>
          <p:cNvPr id="76" name="Shape 7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7" name="Shape 7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8" name="Shape 78"/>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374387026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491B1B-E879-46EB-8CFD-5DF66F756DC4}" type="datetimeFigureOut">
              <a:rPr lang="en-SG" smtClean="0"/>
              <a:pPr/>
              <a:t>12/11/18</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427E93A3-FA56-4DEE-A3EB-924D7EF51DD1}" type="slidenum">
              <a:rPr lang="en-SG" smtClean="0"/>
              <a:pPr/>
              <a:t>‹#›</a:t>
            </a:fld>
            <a:endParaRPr lang="en-SG"/>
          </a:p>
        </p:txBody>
      </p:sp>
    </p:spTree>
    <p:extLst>
      <p:ext uri="{BB962C8B-B14F-4D97-AF65-F5344CB8AC3E}">
        <p14:creationId xmlns:p14="http://schemas.microsoft.com/office/powerpoint/2010/main" val="350349006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E0C71BE-7F7E-504C-8A5D-88CF7F170D06}" type="datetimeFigureOut">
              <a:rPr lang="en-US" smtClean="0">
                <a:solidFill>
                  <a:prstClr val="black">
                    <a:tint val="75000"/>
                  </a:prstClr>
                </a:solidFill>
                <a:latin typeface="Arial"/>
              </a:rPr>
              <a:pPr/>
              <a:t>11/12/18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6DEF718D-60E9-1146-87AB-33873ECA8126}"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23545309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0C71BE-7F7E-504C-8A5D-88CF7F170D06}" type="datetimeFigureOut">
              <a:rPr lang="en-US" smtClean="0">
                <a:solidFill>
                  <a:prstClr val="black">
                    <a:tint val="75000"/>
                  </a:prstClr>
                </a:solidFill>
                <a:latin typeface="Arial"/>
              </a:rPr>
              <a:pPr/>
              <a:t>11/12/18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6DEF718D-60E9-1146-87AB-33873ECA8126}"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17602872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0C71BE-7F7E-504C-8A5D-88CF7F170D06}" type="datetimeFigureOut">
              <a:rPr lang="en-US" smtClean="0">
                <a:solidFill>
                  <a:prstClr val="black">
                    <a:tint val="75000"/>
                  </a:prstClr>
                </a:solidFill>
                <a:latin typeface="Arial"/>
              </a:rPr>
              <a:pPr/>
              <a:t>11/12/18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6DEF718D-60E9-1146-87AB-33873ECA8126}"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01261663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0C71BE-7F7E-504C-8A5D-88CF7F170D06}" type="datetimeFigureOut">
              <a:rPr lang="en-US" smtClean="0">
                <a:solidFill>
                  <a:prstClr val="black">
                    <a:tint val="75000"/>
                  </a:prstClr>
                </a:solidFill>
                <a:latin typeface="Arial"/>
              </a:rPr>
              <a:pPr/>
              <a:t>11/12/18</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6DEF718D-60E9-1146-87AB-33873ECA8126}"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49813677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0C71BE-7F7E-504C-8A5D-88CF7F170D06}" type="datetimeFigureOut">
              <a:rPr lang="en-US" smtClean="0">
                <a:solidFill>
                  <a:prstClr val="black">
                    <a:tint val="75000"/>
                  </a:prstClr>
                </a:solidFill>
                <a:latin typeface="Arial"/>
              </a:rPr>
              <a:pPr/>
              <a:t>11/12/18</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6DEF718D-60E9-1146-87AB-33873ECA8126}"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614361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2C4FD36C-AD06-7B4F-8BA4-D02D490446F4}" type="slidenum">
              <a:rPr lang="en-US"/>
              <a:pPr>
                <a:defRPr/>
              </a:pPr>
              <a:t>‹#›</a:t>
            </a:fld>
            <a:endParaRPr lang="en-US"/>
          </a:p>
        </p:txBody>
      </p:sp>
    </p:spTree>
    <p:extLst>
      <p:ext uri="{BB962C8B-B14F-4D97-AF65-F5344CB8AC3E}">
        <p14:creationId xmlns:p14="http://schemas.microsoft.com/office/powerpoint/2010/main" val="37235441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0C71BE-7F7E-504C-8A5D-88CF7F170D06}" type="datetimeFigureOut">
              <a:rPr lang="en-US" smtClean="0">
                <a:solidFill>
                  <a:prstClr val="black">
                    <a:tint val="75000"/>
                  </a:prstClr>
                </a:solidFill>
                <a:latin typeface="Arial"/>
              </a:rPr>
              <a:pPr/>
              <a:t>11/12/18</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6DEF718D-60E9-1146-87AB-33873ECA8126}"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50022901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0C71BE-7F7E-504C-8A5D-88CF7F170D06}" type="datetimeFigureOut">
              <a:rPr lang="en-US" smtClean="0">
                <a:solidFill>
                  <a:prstClr val="black">
                    <a:tint val="75000"/>
                  </a:prstClr>
                </a:solidFill>
                <a:latin typeface="Arial"/>
              </a:rPr>
              <a:pPr/>
              <a:t>11/12/18</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6DEF718D-60E9-1146-87AB-33873ECA8126}"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91078850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0C71BE-7F7E-504C-8A5D-88CF7F170D06}" type="datetimeFigureOut">
              <a:rPr lang="en-US" smtClean="0">
                <a:solidFill>
                  <a:prstClr val="black">
                    <a:tint val="75000"/>
                  </a:prstClr>
                </a:solidFill>
                <a:latin typeface="Arial"/>
              </a:rPr>
              <a:pPr/>
              <a:t>11/12/18</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6DEF718D-60E9-1146-87AB-33873ECA8126}"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87828835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0C71BE-7F7E-504C-8A5D-88CF7F170D06}" type="datetimeFigureOut">
              <a:rPr lang="en-US" smtClean="0">
                <a:solidFill>
                  <a:prstClr val="black">
                    <a:tint val="75000"/>
                  </a:prstClr>
                </a:solidFill>
                <a:latin typeface="Arial"/>
              </a:rPr>
              <a:pPr/>
              <a:t>11/12/18</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6DEF718D-60E9-1146-87AB-33873ECA8126}"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76952776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0C71BE-7F7E-504C-8A5D-88CF7F170D06}" type="datetimeFigureOut">
              <a:rPr lang="en-US" smtClean="0">
                <a:solidFill>
                  <a:prstClr val="black">
                    <a:tint val="75000"/>
                  </a:prstClr>
                </a:solidFill>
                <a:latin typeface="Arial"/>
              </a:rPr>
              <a:pPr/>
              <a:t>11/12/18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6DEF718D-60E9-1146-87AB-33873ECA8126}"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69508097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0C71BE-7F7E-504C-8A5D-88CF7F170D06}" type="datetimeFigureOut">
              <a:rPr lang="en-US" smtClean="0">
                <a:solidFill>
                  <a:prstClr val="black">
                    <a:tint val="75000"/>
                  </a:prstClr>
                </a:solidFill>
                <a:latin typeface="Arial"/>
              </a:rPr>
              <a:pPr/>
              <a:t>11/12/18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6DEF718D-60E9-1146-87AB-33873ECA8126}"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96583411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35900504"/>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9907968"/>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3962981"/>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613910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5DF35EF6-5EC3-AC4E-B811-9BFA1DC088F7}" type="slidenum">
              <a:rPr lang="en-US"/>
              <a:pPr>
                <a:defRPr/>
              </a:pPr>
              <a:t>‹#›</a:t>
            </a:fld>
            <a:endParaRPr lang="en-US"/>
          </a:p>
        </p:txBody>
      </p:sp>
    </p:spTree>
    <p:extLst>
      <p:ext uri="{BB962C8B-B14F-4D97-AF65-F5344CB8AC3E}">
        <p14:creationId xmlns:p14="http://schemas.microsoft.com/office/powerpoint/2010/main" val="16638535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0773679"/>
      </p:ext>
    </p:extLst>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17054371"/>
      </p:ext>
    </p:extLst>
  </p:cSld>
  <p:clrMapOvr>
    <a:masterClrMapping/>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387763"/>
      </p:ext>
    </p:extLst>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76674640"/>
      </p:ext>
    </p:extLst>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38015772"/>
      </p:ext>
    </p:extLst>
  </p:cSld>
  <p:clrMapOvr>
    <a:masterClrMapping/>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5767281"/>
      </p:ext>
    </p:extLst>
  </p:cSld>
  <p:clrMapOvr>
    <a:masterClrMapping/>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0"/>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1240606"/>
      </p:ext>
    </p:extLst>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w="9525">
            <a:noFill/>
            <a:miter lim="800000"/>
            <a:headEnd/>
            <a:tailEnd/>
          </a:ln>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en-US">
              <a:solidFill>
                <a:srgbClr val="272776"/>
              </a:solidFill>
            </a:endParaRPr>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en-US">
              <a:solidFill>
                <a:srgbClr val="272776"/>
              </a:solidFill>
            </a:endParaRPr>
          </a:p>
        </p:txBody>
      </p:sp>
      <p:sp>
        <p:nvSpPr>
          <p:cNvPr id="7" name="Rectangle 7"/>
          <p:cNvSpPr>
            <a:spLocks noGrp="1" noChangeArrowheads="1"/>
          </p:cNvSpPr>
          <p:nvPr>
            <p:ph type="sldNum" sz="quarter" idx="12"/>
          </p:nvPr>
        </p:nvSpPr>
        <p:spPr>
          <a:xfrm>
            <a:off x="6553200" y="6096000"/>
            <a:ext cx="1676400" cy="457200"/>
          </a:xfrm>
        </p:spPr>
        <p:txBody>
          <a:bodyPr/>
          <a:lstStyle>
            <a:lvl1pPr>
              <a:defRPr/>
            </a:lvl1pPr>
          </a:lstStyle>
          <a:p>
            <a:pPr>
              <a:defRPr/>
            </a:pPr>
            <a:fld id="{64178203-3DAB-A746-BA89-AD1EC243FCE4}" type="slidenum">
              <a:rPr lang="en-US">
                <a:solidFill>
                  <a:srgbClr val="272776"/>
                </a:solidFill>
              </a:rPr>
              <a:pPr>
                <a:defRPr/>
              </a:pPr>
              <a:t>‹#›</a:t>
            </a:fld>
            <a:endParaRPr lang="en-US">
              <a:solidFill>
                <a:srgbClr val="272776"/>
              </a:solidFill>
            </a:endParaRPr>
          </a:p>
        </p:txBody>
      </p:sp>
    </p:spTree>
    <p:extLst>
      <p:ext uri="{BB962C8B-B14F-4D97-AF65-F5344CB8AC3E}">
        <p14:creationId xmlns:p14="http://schemas.microsoft.com/office/powerpoint/2010/main" val="1666505670"/>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solidFill>
                <a:srgbClr val="272776"/>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solidFill>
                <a:srgbClr val="272776"/>
              </a:solidFill>
            </a:endParaRPr>
          </a:p>
        </p:txBody>
      </p:sp>
      <p:sp>
        <p:nvSpPr>
          <p:cNvPr id="6" name="Rectangle 8"/>
          <p:cNvSpPr>
            <a:spLocks noGrp="1" noChangeArrowheads="1"/>
          </p:cNvSpPr>
          <p:nvPr>
            <p:ph type="sldNum" sz="quarter" idx="12"/>
          </p:nvPr>
        </p:nvSpPr>
        <p:spPr/>
        <p:txBody>
          <a:bodyPr/>
          <a:lstStyle>
            <a:lvl1pPr>
              <a:defRPr/>
            </a:lvl1pPr>
          </a:lstStyle>
          <a:p>
            <a:pPr>
              <a:defRPr/>
            </a:pPr>
            <a:fld id="{83D7C5E3-2BF0-C44D-B847-DA9017C4A557}" type="slidenum">
              <a:rPr lang="en-US">
                <a:solidFill>
                  <a:srgbClr val="272776"/>
                </a:solidFill>
              </a:rPr>
              <a:pPr>
                <a:defRPr/>
              </a:pPr>
              <a:t>‹#›</a:t>
            </a:fld>
            <a:endParaRPr lang="en-US">
              <a:solidFill>
                <a:srgbClr val="272776"/>
              </a:solidFill>
            </a:endParaRPr>
          </a:p>
        </p:txBody>
      </p:sp>
    </p:spTree>
    <p:extLst>
      <p:ext uri="{BB962C8B-B14F-4D97-AF65-F5344CB8AC3E}">
        <p14:creationId xmlns:p14="http://schemas.microsoft.com/office/powerpoint/2010/main" val="347814694"/>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a:lvl1pPr>
          </a:lstStyle>
          <a:p>
            <a:pPr>
              <a:defRPr/>
            </a:pPr>
            <a:endParaRPr lang="en-US">
              <a:solidFill>
                <a:srgbClr val="272776"/>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solidFill>
                <a:srgbClr val="272776"/>
              </a:solidFill>
            </a:endParaRPr>
          </a:p>
        </p:txBody>
      </p:sp>
      <p:sp>
        <p:nvSpPr>
          <p:cNvPr id="6" name="Rectangle 8"/>
          <p:cNvSpPr>
            <a:spLocks noGrp="1" noChangeArrowheads="1"/>
          </p:cNvSpPr>
          <p:nvPr>
            <p:ph type="sldNum" sz="quarter" idx="12"/>
          </p:nvPr>
        </p:nvSpPr>
        <p:spPr/>
        <p:txBody>
          <a:bodyPr/>
          <a:lstStyle>
            <a:lvl1pPr>
              <a:defRPr/>
            </a:lvl1pPr>
          </a:lstStyle>
          <a:p>
            <a:pPr>
              <a:defRPr/>
            </a:pPr>
            <a:fld id="{45DF28AD-CA6B-2245-AA18-8A53164285CF}" type="slidenum">
              <a:rPr lang="en-US">
                <a:solidFill>
                  <a:srgbClr val="272776"/>
                </a:solidFill>
              </a:rPr>
              <a:pPr>
                <a:defRPr/>
              </a:pPr>
              <a:t>‹#›</a:t>
            </a:fld>
            <a:endParaRPr lang="en-US">
              <a:solidFill>
                <a:srgbClr val="272776"/>
              </a:solidFill>
            </a:endParaRPr>
          </a:p>
        </p:txBody>
      </p:sp>
    </p:spTree>
    <p:extLst>
      <p:ext uri="{BB962C8B-B14F-4D97-AF65-F5344CB8AC3E}">
        <p14:creationId xmlns:p14="http://schemas.microsoft.com/office/powerpoint/2010/main" val="171791831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0"/>
          <p:cNvSpPr>
            <a:spLocks noGrp="1" noChangeArrowheads="1"/>
          </p:cNvSpPr>
          <p:nvPr>
            <p:ph type="dt" sz="half" idx="10"/>
          </p:nvPr>
        </p:nvSpPr>
        <p:spPr>
          <a:ln/>
        </p:spPr>
        <p:txBody>
          <a:bodyPr/>
          <a:lstStyle>
            <a:lvl1pPr>
              <a:defRPr/>
            </a:lvl1pPr>
          </a:lstStyle>
          <a:p>
            <a:pPr>
              <a:defRPr/>
            </a:pPr>
            <a:endParaRPr lang="en-US"/>
          </a:p>
        </p:txBody>
      </p:sp>
      <p:sp>
        <p:nvSpPr>
          <p:cNvPr id="8" name="Rectangle 51"/>
          <p:cNvSpPr>
            <a:spLocks noGrp="1" noChangeArrowheads="1"/>
          </p:cNvSpPr>
          <p:nvPr>
            <p:ph type="ftr" sz="quarter" idx="11"/>
          </p:nvPr>
        </p:nvSpPr>
        <p:spPr>
          <a:ln/>
        </p:spPr>
        <p:txBody>
          <a:bodyPr/>
          <a:lstStyle>
            <a:lvl1pPr>
              <a:defRPr/>
            </a:lvl1pPr>
          </a:lstStyle>
          <a:p>
            <a:pPr>
              <a:defRPr/>
            </a:pPr>
            <a:endParaRPr lang="en-US"/>
          </a:p>
        </p:txBody>
      </p:sp>
      <p:sp>
        <p:nvSpPr>
          <p:cNvPr id="9" name="Rectangle 52"/>
          <p:cNvSpPr>
            <a:spLocks noGrp="1" noChangeArrowheads="1"/>
          </p:cNvSpPr>
          <p:nvPr>
            <p:ph type="sldNum" sz="quarter" idx="12"/>
          </p:nvPr>
        </p:nvSpPr>
        <p:spPr>
          <a:ln/>
        </p:spPr>
        <p:txBody>
          <a:bodyPr/>
          <a:lstStyle>
            <a:lvl1pPr>
              <a:defRPr/>
            </a:lvl1pPr>
          </a:lstStyle>
          <a:p>
            <a:pPr>
              <a:defRPr/>
            </a:pPr>
            <a:fld id="{DC6D57A4-AAFF-B247-B4C9-E0316076DE08}" type="slidenum">
              <a:rPr lang="en-US"/>
              <a:pPr>
                <a:defRPr/>
              </a:pPr>
              <a:t>‹#›</a:t>
            </a:fld>
            <a:endParaRPr lang="en-US"/>
          </a:p>
        </p:txBody>
      </p:sp>
    </p:spTree>
    <p:extLst>
      <p:ext uri="{BB962C8B-B14F-4D97-AF65-F5344CB8AC3E}">
        <p14:creationId xmlns:p14="http://schemas.microsoft.com/office/powerpoint/2010/main" val="98193919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a:lvl1pPr>
          </a:lstStyle>
          <a:p>
            <a:pPr>
              <a:defRPr/>
            </a:pPr>
            <a:endParaRPr lang="en-US">
              <a:solidFill>
                <a:srgbClr val="272776"/>
              </a:solidFill>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solidFill>
                <a:srgbClr val="272776"/>
              </a:solidFill>
            </a:endParaRPr>
          </a:p>
        </p:txBody>
      </p:sp>
      <p:sp>
        <p:nvSpPr>
          <p:cNvPr id="7" name="Rectangle 8"/>
          <p:cNvSpPr>
            <a:spLocks noGrp="1" noChangeArrowheads="1"/>
          </p:cNvSpPr>
          <p:nvPr>
            <p:ph type="sldNum" sz="quarter" idx="12"/>
          </p:nvPr>
        </p:nvSpPr>
        <p:spPr/>
        <p:txBody>
          <a:bodyPr/>
          <a:lstStyle>
            <a:lvl1pPr>
              <a:defRPr/>
            </a:lvl1pPr>
          </a:lstStyle>
          <a:p>
            <a:pPr>
              <a:defRPr/>
            </a:pPr>
            <a:fld id="{B60D71AF-7453-1C44-B80C-A8CEA9720C94}" type="slidenum">
              <a:rPr lang="en-US">
                <a:solidFill>
                  <a:srgbClr val="272776"/>
                </a:solidFill>
              </a:rPr>
              <a:pPr>
                <a:defRPr/>
              </a:pPr>
              <a:t>‹#›</a:t>
            </a:fld>
            <a:endParaRPr lang="en-US">
              <a:solidFill>
                <a:srgbClr val="272776"/>
              </a:solidFill>
            </a:endParaRPr>
          </a:p>
        </p:txBody>
      </p:sp>
    </p:spTree>
    <p:extLst>
      <p:ext uri="{BB962C8B-B14F-4D97-AF65-F5344CB8AC3E}">
        <p14:creationId xmlns:p14="http://schemas.microsoft.com/office/powerpoint/2010/main" val="2636412969"/>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a:lvl1pPr>
          </a:lstStyle>
          <a:p>
            <a:pPr>
              <a:defRPr/>
            </a:pPr>
            <a:endParaRPr lang="en-US">
              <a:solidFill>
                <a:srgbClr val="272776"/>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272776"/>
              </a:solidFill>
            </a:endParaRPr>
          </a:p>
        </p:txBody>
      </p:sp>
      <p:sp>
        <p:nvSpPr>
          <p:cNvPr id="9" name="Rectangle 8"/>
          <p:cNvSpPr>
            <a:spLocks noGrp="1" noChangeArrowheads="1"/>
          </p:cNvSpPr>
          <p:nvPr>
            <p:ph type="sldNum" sz="quarter" idx="12"/>
          </p:nvPr>
        </p:nvSpPr>
        <p:spPr/>
        <p:txBody>
          <a:bodyPr/>
          <a:lstStyle>
            <a:lvl1pPr>
              <a:defRPr/>
            </a:lvl1pPr>
          </a:lstStyle>
          <a:p>
            <a:pPr>
              <a:defRPr/>
            </a:pPr>
            <a:fld id="{C7975AEF-02FB-D34D-B218-B9345480F56A}" type="slidenum">
              <a:rPr lang="en-US">
                <a:solidFill>
                  <a:srgbClr val="272776"/>
                </a:solidFill>
              </a:rPr>
              <a:pPr>
                <a:defRPr/>
              </a:pPr>
              <a:t>‹#›</a:t>
            </a:fld>
            <a:endParaRPr lang="en-US">
              <a:solidFill>
                <a:srgbClr val="272776"/>
              </a:solidFill>
            </a:endParaRPr>
          </a:p>
        </p:txBody>
      </p:sp>
    </p:spTree>
    <p:extLst>
      <p:ext uri="{BB962C8B-B14F-4D97-AF65-F5344CB8AC3E}">
        <p14:creationId xmlns:p14="http://schemas.microsoft.com/office/powerpoint/2010/main" val="2068072554"/>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a:lvl1pPr>
          </a:lstStyle>
          <a:p>
            <a:pPr>
              <a:defRPr/>
            </a:pPr>
            <a:endParaRPr lang="en-US">
              <a:solidFill>
                <a:srgbClr val="272776"/>
              </a:solidFill>
            </a:endParaRPr>
          </a:p>
        </p:txBody>
      </p:sp>
      <p:sp>
        <p:nvSpPr>
          <p:cNvPr id="4" name="Rectangle 7"/>
          <p:cNvSpPr>
            <a:spLocks noGrp="1" noChangeArrowheads="1"/>
          </p:cNvSpPr>
          <p:nvPr>
            <p:ph type="ftr" sz="quarter" idx="11"/>
          </p:nvPr>
        </p:nvSpPr>
        <p:spPr/>
        <p:txBody>
          <a:bodyPr/>
          <a:lstStyle>
            <a:lvl1pPr>
              <a:defRPr/>
            </a:lvl1pPr>
          </a:lstStyle>
          <a:p>
            <a:pPr>
              <a:defRPr/>
            </a:pPr>
            <a:endParaRPr lang="en-US">
              <a:solidFill>
                <a:srgbClr val="272776"/>
              </a:solidFill>
            </a:endParaRPr>
          </a:p>
        </p:txBody>
      </p:sp>
      <p:sp>
        <p:nvSpPr>
          <p:cNvPr id="5" name="Rectangle 8"/>
          <p:cNvSpPr>
            <a:spLocks noGrp="1" noChangeArrowheads="1"/>
          </p:cNvSpPr>
          <p:nvPr>
            <p:ph type="sldNum" sz="quarter" idx="12"/>
          </p:nvPr>
        </p:nvSpPr>
        <p:spPr/>
        <p:txBody>
          <a:bodyPr/>
          <a:lstStyle>
            <a:lvl1pPr>
              <a:defRPr/>
            </a:lvl1pPr>
          </a:lstStyle>
          <a:p>
            <a:pPr>
              <a:defRPr/>
            </a:pPr>
            <a:fld id="{9AB1D17A-716B-D74C-881F-51BF34191CFC}" type="slidenum">
              <a:rPr lang="en-US">
                <a:solidFill>
                  <a:srgbClr val="272776"/>
                </a:solidFill>
              </a:rPr>
              <a:pPr>
                <a:defRPr/>
              </a:pPr>
              <a:t>‹#›</a:t>
            </a:fld>
            <a:endParaRPr lang="en-US">
              <a:solidFill>
                <a:srgbClr val="272776"/>
              </a:solidFill>
            </a:endParaRPr>
          </a:p>
        </p:txBody>
      </p:sp>
    </p:spTree>
    <p:extLst>
      <p:ext uri="{BB962C8B-B14F-4D97-AF65-F5344CB8AC3E}">
        <p14:creationId xmlns:p14="http://schemas.microsoft.com/office/powerpoint/2010/main" val="2674181026"/>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solidFill>
                <a:srgbClr val="272776"/>
              </a:solidFill>
            </a:endParaRPr>
          </a:p>
        </p:txBody>
      </p:sp>
      <p:sp>
        <p:nvSpPr>
          <p:cNvPr id="3" name="Rectangle 7"/>
          <p:cNvSpPr>
            <a:spLocks noGrp="1" noChangeArrowheads="1"/>
          </p:cNvSpPr>
          <p:nvPr>
            <p:ph type="ftr" sz="quarter" idx="11"/>
          </p:nvPr>
        </p:nvSpPr>
        <p:spPr/>
        <p:txBody>
          <a:bodyPr/>
          <a:lstStyle>
            <a:lvl1pPr>
              <a:defRPr/>
            </a:lvl1pPr>
          </a:lstStyle>
          <a:p>
            <a:pPr>
              <a:defRPr/>
            </a:pPr>
            <a:endParaRPr lang="en-US">
              <a:solidFill>
                <a:srgbClr val="272776"/>
              </a:solidFill>
            </a:endParaRPr>
          </a:p>
        </p:txBody>
      </p:sp>
      <p:sp>
        <p:nvSpPr>
          <p:cNvPr id="4" name="Rectangle 8"/>
          <p:cNvSpPr>
            <a:spLocks noGrp="1" noChangeArrowheads="1"/>
          </p:cNvSpPr>
          <p:nvPr>
            <p:ph type="sldNum" sz="quarter" idx="12"/>
          </p:nvPr>
        </p:nvSpPr>
        <p:spPr/>
        <p:txBody>
          <a:bodyPr/>
          <a:lstStyle>
            <a:lvl1pPr>
              <a:defRPr/>
            </a:lvl1pPr>
          </a:lstStyle>
          <a:p>
            <a:pPr>
              <a:defRPr/>
            </a:pPr>
            <a:fld id="{2A1FD2D2-DE2F-664E-A9EE-2B9041E7D187}" type="slidenum">
              <a:rPr lang="en-US">
                <a:solidFill>
                  <a:srgbClr val="272776"/>
                </a:solidFill>
              </a:rPr>
              <a:pPr>
                <a:defRPr/>
              </a:pPr>
              <a:t>‹#›</a:t>
            </a:fld>
            <a:endParaRPr lang="en-US">
              <a:solidFill>
                <a:srgbClr val="272776"/>
              </a:solidFill>
            </a:endParaRPr>
          </a:p>
        </p:txBody>
      </p:sp>
    </p:spTree>
    <p:extLst>
      <p:ext uri="{BB962C8B-B14F-4D97-AF65-F5344CB8AC3E}">
        <p14:creationId xmlns:p14="http://schemas.microsoft.com/office/powerpoint/2010/main" val="3101470102"/>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solidFill>
                <a:srgbClr val="272776"/>
              </a:solidFill>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solidFill>
                <a:srgbClr val="272776"/>
              </a:solidFill>
            </a:endParaRPr>
          </a:p>
        </p:txBody>
      </p:sp>
      <p:sp>
        <p:nvSpPr>
          <p:cNvPr id="7" name="Rectangle 8"/>
          <p:cNvSpPr>
            <a:spLocks noGrp="1" noChangeArrowheads="1"/>
          </p:cNvSpPr>
          <p:nvPr>
            <p:ph type="sldNum" sz="quarter" idx="12"/>
          </p:nvPr>
        </p:nvSpPr>
        <p:spPr/>
        <p:txBody>
          <a:bodyPr/>
          <a:lstStyle>
            <a:lvl1pPr>
              <a:defRPr/>
            </a:lvl1pPr>
          </a:lstStyle>
          <a:p>
            <a:pPr>
              <a:defRPr/>
            </a:pPr>
            <a:fld id="{B2198508-F9A2-5C4A-BE64-F16F6DD854DF}" type="slidenum">
              <a:rPr lang="en-US">
                <a:solidFill>
                  <a:srgbClr val="272776"/>
                </a:solidFill>
              </a:rPr>
              <a:pPr>
                <a:defRPr/>
              </a:pPr>
              <a:t>‹#›</a:t>
            </a:fld>
            <a:endParaRPr lang="en-US">
              <a:solidFill>
                <a:srgbClr val="272776"/>
              </a:solidFill>
            </a:endParaRPr>
          </a:p>
        </p:txBody>
      </p:sp>
    </p:spTree>
    <p:extLst>
      <p:ext uri="{BB962C8B-B14F-4D97-AF65-F5344CB8AC3E}">
        <p14:creationId xmlns:p14="http://schemas.microsoft.com/office/powerpoint/2010/main" val="2596213082"/>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solidFill>
                <a:srgbClr val="272776"/>
              </a:solidFill>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solidFill>
                <a:srgbClr val="272776"/>
              </a:solidFill>
            </a:endParaRPr>
          </a:p>
        </p:txBody>
      </p:sp>
      <p:sp>
        <p:nvSpPr>
          <p:cNvPr id="7" name="Rectangle 8"/>
          <p:cNvSpPr>
            <a:spLocks noGrp="1" noChangeArrowheads="1"/>
          </p:cNvSpPr>
          <p:nvPr>
            <p:ph type="sldNum" sz="quarter" idx="12"/>
          </p:nvPr>
        </p:nvSpPr>
        <p:spPr/>
        <p:txBody>
          <a:bodyPr/>
          <a:lstStyle>
            <a:lvl1pPr>
              <a:defRPr/>
            </a:lvl1pPr>
          </a:lstStyle>
          <a:p>
            <a:pPr>
              <a:defRPr/>
            </a:pPr>
            <a:fld id="{69588B07-9E42-A746-A454-F318C3E6DC8D}" type="slidenum">
              <a:rPr lang="en-US">
                <a:solidFill>
                  <a:srgbClr val="272776"/>
                </a:solidFill>
              </a:rPr>
              <a:pPr>
                <a:defRPr/>
              </a:pPr>
              <a:t>‹#›</a:t>
            </a:fld>
            <a:endParaRPr lang="en-US">
              <a:solidFill>
                <a:srgbClr val="272776"/>
              </a:solidFill>
            </a:endParaRPr>
          </a:p>
        </p:txBody>
      </p:sp>
    </p:spTree>
    <p:extLst>
      <p:ext uri="{BB962C8B-B14F-4D97-AF65-F5344CB8AC3E}">
        <p14:creationId xmlns:p14="http://schemas.microsoft.com/office/powerpoint/2010/main" val="2654271878"/>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solidFill>
                <a:srgbClr val="272776"/>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solidFill>
                <a:srgbClr val="272776"/>
              </a:solidFill>
            </a:endParaRPr>
          </a:p>
        </p:txBody>
      </p:sp>
      <p:sp>
        <p:nvSpPr>
          <p:cNvPr id="6" name="Rectangle 8"/>
          <p:cNvSpPr>
            <a:spLocks noGrp="1" noChangeArrowheads="1"/>
          </p:cNvSpPr>
          <p:nvPr>
            <p:ph type="sldNum" sz="quarter" idx="12"/>
          </p:nvPr>
        </p:nvSpPr>
        <p:spPr/>
        <p:txBody>
          <a:bodyPr/>
          <a:lstStyle>
            <a:lvl1pPr>
              <a:defRPr/>
            </a:lvl1pPr>
          </a:lstStyle>
          <a:p>
            <a:pPr>
              <a:defRPr/>
            </a:pPr>
            <a:fld id="{4F0CD0BA-6C94-4C40-B430-C41D4B246D6F}" type="slidenum">
              <a:rPr lang="en-US">
                <a:solidFill>
                  <a:srgbClr val="272776"/>
                </a:solidFill>
              </a:rPr>
              <a:pPr>
                <a:defRPr/>
              </a:pPr>
              <a:t>‹#›</a:t>
            </a:fld>
            <a:endParaRPr lang="en-US">
              <a:solidFill>
                <a:srgbClr val="272776"/>
              </a:solidFill>
            </a:endParaRPr>
          </a:p>
        </p:txBody>
      </p:sp>
    </p:spTree>
    <p:extLst>
      <p:ext uri="{BB962C8B-B14F-4D97-AF65-F5344CB8AC3E}">
        <p14:creationId xmlns:p14="http://schemas.microsoft.com/office/powerpoint/2010/main" val="3682823768"/>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solidFill>
                <a:srgbClr val="272776"/>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solidFill>
                <a:srgbClr val="272776"/>
              </a:solidFill>
            </a:endParaRPr>
          </a:p>
        </p:txBody>
      </p:sp>
      <p:sp>
        <p:nvSpPr>
          <p:cNvPr id="6" name="Rectangle 8"/>
          <p:cNvSpPr>
            <a:spLocks noGrp="1" noChangeArrowheads="1"/>
          </p:cNvSpPr>
          <p:nvPr>
            <p:ph type="sldNum" sz="quarter" idx="12"/>
          </p:nvPr>
        </p:nvSpPr>
        <p:spPr/>
        <p:txBody>
          <a:bodyPr/>
          <a:lstStyle>
            <a:lvl1pPr>
              <a:defRPr/>
            </a:lvl1pPr>
          </a:lstStyle>
          <a:p>
            <a:pPr>
              <a:defRPr/>
            </a:pPr>
            <a:fld id="{98823E97-FF5D-2444-9E92-51EE1136B44E}" type="slidenum">
              <a:rPr lang="en-US">
                <a:solidFill>
                  <a:srgbClr val="272776"/>
                </a:solidFill>
              </a:rPr>
              <a:pPr>
                <a:defRPr/>
              </a:pPr>
              <a:t>‹#›</a:t>
            </a:fld>
            <a:endParaRPr lang="en-US">
              <a:solidFill>
                <a:srgbClr val="272776"/>
              </a:solidFill>
            </a:endParaRPr>
          </a:p>
        </p:txBody>
      </p:sp>
    </p:spTree>
    <p:extLst>
      <p:ext uri="{BB962C8B-B14F-4D97-AF65-F5344CB8AC3E}">
        <p14:creationId xmlns:p14="http://schemas.microsoft.com/office/powerpoint/2010/main" val="639125832"/>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ea typeface="ＭＳ Ｐゴシック" charset="-128"/>
                <a:cs typeface="ＭＳ Ｐゴシック" charset="-128"/>
              </a:defRPr>
            </a:lvl1pPr>
          </a:lstStyle>
          <a:p>
            <a:endParaRPr lang="zh-CN" alt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endParaRPr lang="zh-CN" altLang="en-US"/>
          </a:p>
        </p:txBody>
      </p:sp>
      <p:sp>
        <p:nvSpPr>
          <p:cNvPr id="6" name="Rectangle 6"/>
          <p:cNvSpPr>
            <a:spLocks noGrp="1" noChangeArrowheads="1"/>
          </p:cNvSpPr>
          <p:nvPr>
            <p:ph type="sldNum" sz="quarter" idx="12"/>
          </p:nvPr>
        </p:nvSpPr>
        <p:spPr/>
        <p:txBody>
          <a:bodyPr/>
          <a:lstStyle>
            <a:lvl1pPr>
              <a:defRPr/>
            </a:lvl1pPr>
          </a:lstStyle>
          <a:p>
            <a:fld id="{2BF0BAE6-91F7-4032-8D6C-4B66A5D91E93}" type="slidenum">
              <a:rPr lang="zh-CN" altLang="en-US" smtClean="0"/>
              <a:pPr/>
              <a:t>‹#›</a:t>
            </a:fld>
            <a:endParaRPr lang="en-US" altLang="zh-CN"/>
          </a:p>
        </p:txBody>
      </p:sp>
    </p:spTree>
    <p:extLst>
      <p:ext uri="{BB962C8B-B14F-4D97-AF65-F5344CB8AC3E}">
        <p14:creationId xmlns:p14="http://schemas.microsoft.com/office/powerpoint/2010/main" val="348876048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lgn="ctr">
              <a:defRPr>
                <a:ea typeface="ＭＳ Ｐゴシック" charset="-128"/>
                <a:cs typeface="ＭＳ Ｐゴシック" charset="-128"/>
              </a:defRPr>
            </a:lvl1pPr>
          </a:lstStyle>
          <a:p>
            <a:endParaRPr lang="zh-CN" alt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endParaRPr lang="zh-CN" altLang="en-US"/>
          </a:p>
        </p:txBody>
      </p:sp>
      <p:sp>
        <p:nvSpPr>
          <p:cNvPr id="6" name="Rectangle 6"/>
          <p:cNvSpPr>
            <a:spLocks noGrp="1" noChangeArrowheads="1"/>
          </p:cNvSpPr>
          <p:nvPr>
            <p:ph type="sldNum" sz="quarter" idx="12"/>
          </p:nvPr>
        </p:nvSpPr>
        <p:spPr/>
        <p:txBody>
          <a:bodyPr/>
          <a:lstStyle>
            <a:lvl1pPr>
              <a:defRPr/>
            </a:lvl1pPr>
          </a:lstStyle>
          <a:p>
            <a:fld id="{97DA1CAF-EFFD-40F5-A7E9-D811A0C47F23}" type="slidenum">
              <a:rPr lang="zh-CN" altLang="en-US" smtClean="0"/>
              <a:pPr/>
              <a:t>‹#›</a:t>
            </a:fld>
            <a:endParaRPr lang="en-US" altLang="zh-CN"/>
          </a:p>
        </p:txBody>
      </p:sp>
    </p:spTree>
    <p:extLst>
      <p:ext uri="{BB962C8B-B14F-4D97-AF65-F5344CB8AC3E}">
        <p14:creationId xmlns:p14="http://schemas.microsoft.com/office/powerpoint/2010/main" val="1099339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0"/>
          <p:cNvSpPr>
            <a:spLocks noGrp="1" noChangeArrowheads="1"/>
          </p:cNvSpPr>
          <p:nvPr>
            <p:ph type="dt" sz="half" idx="10"/>
          </p:nvPr>
        </p:nvSpPr>
        <p:spPr>
          <a:ln/>
        </p:spPr>
        <p:txBody>
          <a:bodyPr/>
          <a:lstStyle>
            <a:lvl1pPr>
              <a:defRPr/>
            </a:lvl1pPr>
          </a:lstStyle>
          <a:p>
            <a:pPr>
              <a:defRPr/>
            </a:pPr>
            <a:endParaRPr lang="en-US"/>
          </a:p>
        </p:txBody>
      </p:sp>
      <p:sp>
        <p:nvSpPr>
          <p:cNvPr id="4" name="Rectangle 51"/>
          <p:cNvSpPr>
            <a:spLocks noGrp="1" noChangeArrowheads="1"/>
          </p:cNvSpPr>
          <p:nvPr>
            <p:ph type="ftr" sz="quarter" idx="11"/>
          </p:nvPr>
        </p:nvSpPr>
        <p:spPr>
          <a:ln/>
        </p:spPr>
        <p:txBody>
          <a:bodyPr/>
          <a:lstStyle>
            <a:lvl1pPr>
              <a:defRPr/>
            </a:lvl1pPr>
          </a:lstStyle>
          <a:p>
            <a:pPr>
              <a:defRPr/>
            </a:pPr>
            <a:endParaRPr lang="en-US"/>
          </a:p>
        </p:txBody>
      </p:sp>
      <p:sp>
        <p:nvSpPr>
          <p:cNvPr id="5" name="Rectangle 52"/>
          <p:cNvSpPr>
            <a:spLocks noGrp="1" noChangeArrowheads="1"/>
          </p:cNvSpPr>
          <p:nvPr>
            <p:ph type="sldNum" sz="quarter" idx="12"/>
          </p:nvPr>
        </p:nvSpPr>
        <p:spPr>
          <a:ln/>
        </p:spPr>
        <p:txBody>
          <a:bodyPr/>
          <a:lstStyle>
            <a:lvl1pPr>
              <a:defRPr/>
            </a:lvl1pPr>
          </a:lstStyle>
          <a:p>
            <a:pPr>
              <a:defRPr/>
            </a:pPr>
            <a:fld id="{B826FB16-4398-2F4D-8A32-BFB4B188BCF3}" type="slidenum">
              <a:rPr lang="en-US"/>
              <a:pPr>
                <a:defRPr/>
              </a:pPr>
              <a:t>‹#›</a:t>
            </a:fld>
            <a:endParaRPr lang="en-US"/>
          </a:p>
        </p:txBody>
      </p:sp>
    </p:spTree>
    <p:extLst>
      <p:ext uri="{BB962C8B-B14F-4D97-AF65-F5344CB8AC3E}">
        <p14:creationId xmlns:p14="http://schemas.microsoft.com/office/powerpoint/2010/main" val="368348940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ea typeface="ＭＳ Ｐゴシック" charset="-128"/>
                <a:cs typeface="ＭＳ Ｐゴシック" charset="-128"/>
              </a:defRPr>
            </a:lvl1pPr>
          </a:lstStyle>
          <a:p>
            <a:endParaRPr lang="zh-CN" alt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endParaRPr lang="zh-CN" altLang="en-US"/>
          </a:p>
        </p:txBody>
      </p:sp>
      <p:sp>
        <p:nvSpPr>
          <p:cNvPr id="4" name="Rectangle 6"/>
          <p:cNvSpPr>
            <a:spLocks noGrp="1" noChangeArrowheads="1"/>
          </p:cNvSpPr>
          <p:nvPr>
            <p:ph type="sldNum" sz="quarter" idx="12"/>
          </p:nvPr>
        </p:nvSpPr>
        <p:spPr/>
        <p:txBody>
          <a:bodyPr/>
          <a:lstStyle>
            <a:lvl1pPr>
              <a:defRPr/>
            </a:lvl1pPr>
          </a:lstStyle>
          <a:p>
            <a:fld id="{803F11E9-F286-4DD6-81C2-F903AB1C266A}" type="slidenum">
              <a:rPr lang="zh-CN" altLang="en-US" smtClean="0"/>
              <a:pPr/>
              <a:t>‹#›</a:t>
            </a:fld>
            <a:endParaRPr lang="en-US" altLang="zh-CN"/>
          </a:p>
        </p:txBody>
      </p:sp>
    </p:spTree>
    <p:extLst>
      <p:ext uri="{BB962C8B-B14F-4D97-AF65-F5344CB8AC3E}">
        <p14:creationId xmlns:p14="http://schemas.microsoft.com/office/powerpoint/2010/main" val="255671234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zh-CN" altLang="en-US">
              <a:solidFill>
                <a:srgbClr val="272776"/>
              </a:solidFill>
            </a:endParaRPr>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zh-CN" altLang="en-US">
              <a:solidFill>
                <a:srgbClr val="272776"/>
              </a:solidFill>
            </a:endParaRPr>
          </a:p>
        </p:txBody>
      </p:sp>
      <p:sp>
        <p:nvSpPr>
          <p:cNvPr id="7" name="Rectangle 7"/>
          <p:cNvSpPr>
            <a:spLocks noGrp="1" noChangeArrowheads="1"/>
          </p:cNvSpPr>
          <p:nvPr>
            <p:ph type="sldNum" sz="quarter" idx="12"/>
          </p:nvPr>
        </p:nvSpPr>
        <p:spPr>
          <a:xfrm>
            <a:off x="6553200" y="6096000"/>
            <a:ext cx="1676400" cy="457200"/>
          </a:xfrm>
        </p:spPr>
        <p:txBody>
          <a:bodyPr/>
          <a:lstStyle>
            <a:lvl1pPr>
              <a:defRPr/>
            </a:lvl1pPr>
          </a:lstStyle>
          <a:p>
            <a:pPr>
              <a:defRPr/>
            </a:pPr>
            <a:fld id="{CDAB0991-AD2F-E34E-A622-E5ACFAAA2500}"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104451857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81815C19-E24C-E44E-93EB-FD9A1308ED0D}"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65198290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7D50E3BC-B721-2F41-A3B5-184C091A1FD6}"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12296654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A3CB8B37-5B0E-204C-B50F-6228AAF2B454}"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57330428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68BC8996-5288-074F-9E7A-789A4BE6EDDD}"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349219318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C7A720B0-D8EF-ED49-AA98-B48CA66F2209}"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402743358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1BF4537E-ABA8-D84A-8C8D-AC00CBBE9A5B}"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393212050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F7115A83-05D0-644E-AF30-7C6BB6FA1672}"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300830012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4A0EC88-2E12-3540-9445-40D7363E97EC}"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29560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0"/>
          <p:cNvSpPr>
            <a:spLocks noGrp="1" noChangeArrowheads="1"/>
          </p:cNvSpPr>
          <p:nvPr>
            <p:ph type="dt" sz="half" idx="10"/>
          </p:nvPr>
        </p:nvSpPr>
        <p:spPr>
          <a:ln/>
        </p:spPr>
        <p:txBody>
          <a:bodyPr/>
          <a:lstStyle>
            <a:lvl1pPr>
              <a:defRPr/>
            </a:lvl1pPr>
          </a:lstStyle>
          <a:p>
            <a:pPr>
              <a:defRPr/>
            </a:pPr>
            <a:endParaRPr lang="en-US"/>
          </a:p>
        </p:txBody>
      </p:sp>
      <p:sp>
        <p:nvSpPr>
          <p:cNvPr id="3" name="Rectangle 51"/>
          <p:cNvSpPr>
            <a:spLocks noGrp="1" noChangeArrowheads="1"/>
          </p:cNvSpPr>
          <p:nvPr>
            <p:ph type="ftr" sz="quarter" idx="11"/>
          </p:nvPr>
        </p:nvSpPr>
        <p:spPr>
          <a:ln/>
        </p:spPr>
        <p:txBody>
          <a:bodyPr/>
          <a:lstStyle>
            <a:lvl1pPr>
              <a:defRPr/>
            </a:lvl1pPr>
          </a:lstStyle>
          <a:p>
            <a:pPr>
              <a:defRPr/>
            </a:pPr>
            <a:endParaRPr lang="en-US"/>
          </a:p>
        </p:txBody>
      </p:sp>
      <p:sp>
        <p:nvSpPr>
          <p:cNvPr id="4" name="Rectangle 52"/>
          <p:cNvSpPr>
            <a:spLocks noGrp="1" noChangeArrowheads="1"/>
          </p:cNvSpPr>
          <p:nvPr>
            <p:ph type="sldNum" sz="quarter" idx="12"/>
          </p:nvPr>
        </p:nvSpPr>
        <p:spPr>
          <a:ln/>
        </p:spPr>
        <p:txBody>
          <a:bodyPr/>
          <a:lstStyle>
            <a:lvl1pPr>
              <a:defRPr/>
            </a:lvl1pPr>
          </a:lstStyle>
          <a:p>
            <a:pPr>
              <a:defRPr/>
            </a:pPr>
            <a:fld id="{3B55B3EB-7160-7D45-B7FF-2547486961DE}" type="slidenum">
              <a:rPr lang="en-US"/>
              <a:pPr>
                <a:defRPr/>
              </a:pPr>
              <a:t>‹#›</a:t>
            </a:fld>
            <a:endParaRPr lang="en-US"/>
          </a:p>
        </p:txBody>
      </p:sp>
    </p:spTree>
    <p:extLst>
      <p:ext uri="{BB962C8B-B14F-4D97-AF65-F5344CB8AC3E}">
        <p14:creationId xmlns:p14="http://schemas.microsoft.com/office/powerpoint/2010/main" val="6698566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AD6090C-69E7-E746-87DF-96FCE35B5DF2}"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378616557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F13F1A31-6F37-4244-B016-FCCA13C2A65F}"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10311569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420757265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183242584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383479290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4707072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321760522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155800093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16702289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4370677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9147815B-A794-DA4D-BFF9-DB08E9451723}" type="slidenum">
              <a:rPr lang="en-US"/>
              <a:pPr>
                <a:defRPr/>
              </a:pPr>
              <a:t>‹#›</a:t>
            </a:fld>
            <a:endParaRPr lang="en-US"/>
          </a:p>
        </p:txBody>
      </p:sp>
    </p:spTree>
    <p:extLst>
      <p:ext uri="{BB962C8B-B14F-4D97-AF65-F5344CB8AC3E}">
        <p14:creationId xmlns:p14="http://schemas.microsoft.com/office/powerpoint/2010/main" val="398066715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282060065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1791861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5235327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55A37C15-2E52-9742-A934-20AC872E82E9}" type="slidenum">
              <a:rPr lang="en-US"/>
              <a:pPr>
                <a:defRPr/>
              </a:pPr>
              <a:t>‹#›</a:t>
            </a:fld>
            <a:endParaRPr lang="en-US"/>
          </a:p>
        </p:txBody>
      </p:sp>
    </p:spTree>
    <p:extLst>
      <p:ext uri="{BB962C8B-B14F-4D97-AF65-F5344CB8AC3E}">
        <p14:creationId xmlns:p14="http://schemas.microsoft.com/office/powerpoint/2010/main" val="2901034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ED57B804-E868-2A4F-B4C6-A9355132BE21}" type="slidenum">
              <a:rPr lang="en-US"/>
              <a:pPr>
                <a:defRPr/>
              </a:pPr>
              <a:t>‹#›</a:t>
            </a:fld>
            <a:endParaRPr lang="en-US"/>
          </a:p>
        </p:txBody>
      </p:sp>
    </p:spTree>
    <p:extLst>
      <p:ext uri="{BB962C8B-B14F-4D97-AF65-F5344CB8AC3E}">
        <p14:creationId xmlns:p14="http://schemas.microsoft.com/office/powerpoint/2010/main" val="3678395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AD6A2E02-D9B3-E34F-B46C-0DE289DB64AD}" type="slidenum">
              <a:rPr lang="en-US"/>
              <a:pPr>
                <a:defRPr/>
              </a:pPr>
              <a:t>‹#›</a:t>
            </a:fld>
            <a:endParaRPr lang="en-US"/>
          </a:p>
        </p:txBody>
      </p:sp>
    </p:spTree>
    <p:extLst>
      <p:ext uri="{BB962C8B-B14F-4D97-AF65-F5344CB8AC3E}">
        <p14:creationId xmlns:p14="http://schemas.microsoft.com/office/powerpoint/2010/main" val="22830307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3BCC2A04-65A1-1144-92DE-5ADAF0833C81}" type="slidenum">
              <a:rPr lang="en-US"/>
              <a:pPr>
                <a:defRPr/>
              </a:pPr>
              <a:t>‹#›</a:t>
            </a:fld>
            <a:endParaRPr lang="en-US"/>
          </a:p>
        </p:txBody>
      </p:sp>
    </p:spTree>
    <p:extLst>
      <p:ext uri="{BB962C8B-B14F-4D97-AF65-F5344CB8AC3E}">
        <p14:creationId xmlns:p14="http://schemas.microsoft.com/office/powerpoint/2010/main" val="32955922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E1463AB6-E402-0142-81C3-129CAF9D3C4D}" type="slidenum">
              <a:rPr lang="en-US"/>
              <a:pPr>
                <a:defRPr/>
              </a:pPr>
              <a:t>‹#›</a:t>
            </a:fld>
            <a:endParaRPr lang="en-US"/>
          </a:p>
        </p:txBody>
      </p:sp>
    </p:spTree>
    <p:extLst>
      <p:ext uri="{BB962C8B-B14F-4D97-AF65-F5344CB8AC3E}">
        <p14:creationId xmlns:p14="http://schemas.microsoft.com/office/powerpoint/2010/main" val="28363137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85A0E33D-5DEC-894F-BC2E-072E35785BC8}" type="slidenum">
              <a:rPr lang="en-US"/>
              <a:pPr>
                <a:defRPr/>
              </a:pPr>
              <a:t>‹#›</a:t>
            </a:fld>
            <a:endParaRPr lang="en-US"/>
          </a:p>
        </p:txBody>
      </p:sp>
    </p:spTree>
    <p:extLst>
      <p:ext uri="{BB962C8B-B14F-4D97-AF65-F5344CB8AC3E}">
        <p14:creationId xmlns:p14="http://schemas.microsoft.com/office/powerpoint/2010/main" val="40078073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p>
        </p:txBody>
      </p:sp>
      <p:sp>
        <p:nvSpPr>
          <p:cNvPr id="5" name="Rectangle 56"/>
          <p:cNvSpPr>
            <a:spLocks noGrp="1" noChangeArrowheads="1"/>
          </p:cNvSpPr>
          <p:nvPr>
            <p:ph type="ftr" sz="quarter" idx="11"/>
          </p:nvPr>
        </p:nvSpPr>
        <p:spPr>
          <a:ln/>
        </p:spPr>
        <p:txBody>
          <a:bodyPr/>
          <a:lstStyle>
            <a:lvl1pPr>
              <a:defRPr/>
            </a:lvl1pPr>
          </a:lstStyle>
          <a:p>
            <a:pPr>
              <a:defRPr/>
            </a:pPr>
            <a:endParaRPr lang="en-US"/>
          </a:p>
        </p:txBody>
      </p:sp>
      <p:sp>
        <p:nvSpPr>
          <p:cNvPr id="6" name="Rectangle 57"/>
          <p:cNvSpPr>
            <a:spLocks noGrp="1" noChangeArrowheads="1"/>
          </p:cNvSpPr>
          <p:nvPr>
            <p:ph type="sldNum" sz="quarter" idx="12"/>
          </p:nvPr>
        </p:nvSpPr>
        <p:spPr>
          <a:ln/>
        </p:spPr>
        <p:txBody>
          <a:bodyPr/>
          <a:lstStyle>
            <a:lvl1pPr>
              <a:defRPr/>
            </a:lvl1pPr>
          </a:lstStyle>
          <a:p>
            <a:pPr>
              <a:defRPr/>
            </a:pPr>
            <a:fld id="{872E06A8-B516-F34A-9326-AA6C716440A9}" type="slidenum">
              <a:rPr lang="en-US"/>
              <a:pPr>
                <a:defRPr/>
              </a:pPr>
              <a:t>‹#›</a:t>
            </a:fld>
            <a:endParaRPr lang="en-US"/>
          </a:p>
        </p:txBody>
      </p:sp>
    </p:spTree>
    <p:extLst>
      <p:ext uri="{BB962C8B-B14F-4D97-AF65-F5344CB8AC3E}">
        <p14:creationId xmlns:p14="http://schemas.microsoft.com/office/powerpoint/2010/main" val="15352045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p>
        </p:txBody>
      </p:sp>
      <p:sp>
        <p:nvSpPr>
          <p:cNvPr id="5" name="Rectangle 56"/>
          <p:cNvSpPr>
            <a:spLocks noGrp="1" noChangeArrowheads="1"/>
          </p:cNvSpPr>
          <p:nvPr>
            <p:ph type="ftr" sz="quarter" idx="11"/>
          </p:nvPr>
        </p:nvSpPr>
        <p:spPr>
          <a:ln/>
        </p:spPr>
        <p:txBody>
          <a:bodyPr/>
          <a:lstStyle>
            <a:lvl1pPr>
              <a:defRPr/>
            </a:lvl1pPr>
          </a:lstStyle>
          <a:p>
            <a:pPr>
              <a:defRPr/>
            </a:pPr>
            <a:endParaRPr lang="en-US"/>
          </a:p>
        </p:txBody>
      </p:sp>
      <p:sp>
        <p:nvSpPr>
          <p:cNvPr id="6" name="Rectangle 57"/>
          <p:cNvSpPr>
            <a:spLocks noGrp="1" noChangeArrowheads="1"/>
          </p:cNvSpPr>
          <p:nvPr>
            <p:ph type="sldNum" sz="quarter" idx="12"/>
          </p:nvPr>
        </p:nvSpPr>
        <p:spPr>
          <a:ln/>
        </p:spPr>
        <p:txBody>
          <a:bodyPr/>
          <a:lstStyle>
            <a:lvl1pPr>
              <a:defRPr/>
            </a:lvl1pPr>
          </a:lstStyle>
          <a:p>
            <a:pPr>
              <a:defRPr/>
            </a:pPr>
            <a:fld id="{205DBB85-1A84-2840-9183-377D76B4763C}" type="slidenum">
              <a:rPr lang="en-US"/>
              <a:pPr>
                <a:defRPr/>
              </a:pPr>
              <a:t>‹#›</a:t>
            </a:fld>
            <a:endParaRPr lang="en-US"/>
          </a:p>
        </p:txBody>
      </p:sp>
    </p:spTree>
    <p:extLst>
      <p:ext uri="{BB962C8B-B14F-4D97-AF65-F5344CB8AC3E}">
        <p14:creationId xmlns:p14="http://schemas.microsoft.com/office/powerpoint/2010/main" val="25975847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050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9050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5"/>
          <p:cNvSpPr>
            <a:spLocks noGrp="1" noChangeArrowheads="1"/>
          </p:cNvSpPr>
          <p:nvPr>
            <p:ph type="dt" sz="half" idx="10"/>
          </p:nvPr>
        </p:nvSpPr>
        <p:spPr>
          <a:ln/>
        </p:spPr>
        <p:txBody>
          <a:bodyPr/>
          <a:lstStyle>
            <a:lvl1pPr>
              <a:defRPr/>
            </a:lvl1pPr>
          </a:lstStyle>
          <a:p>
            <a:pPr>
              <a:defRPr/>
            </a:pPr>
            <a:endParaRPr lang="en-US"/>
          </a:p>
        </p:txBody>
      </p:sp>
      <p:sp>
        <p:nvSpPr>
          <p:cNvPr id="6" name="Rectangle 56"/>
          <p:cNvSpPr>
            <a:spLocks noGrp="1" noChangeArrowheads="1"/>
          </p:cNvSpPr>
          <p:nvPr>
            <p:ph type="ftr" sz="quarter" idx="11"/>
          </p:nvPr>
        </p:nvSpPr>
        <p:spPr>
          <a:ln/>
        </p:spPr>
        <p:txBody>
          <a:bodyPr/>
          <a:lstStyle>
            <a:lvl1pPr>
              <a:defRPr/>
            </a:lvl1pPr>
          </a:lstStyle>
          <a:p>
            <a:pPr>
              <a:defRPr/>
            </a:pPr>
            <a:endParaRPr lang="en-US"/>
          </a:p>
        </p:txBody>
      </p:sp>
      <p:sp>
        <p:nvSpPr>
          <p:cNvPr id="7" name="Rectangle 57"/>
          <p:cNvSpPr>
            <a:spLocks noGrp="1" noChangeArrowheads="1"/>
          </p:cNvSpPr>
          <p:nvPr>
            <p:ph type="sldNum" sz="quarter" idx="12"/>
          </p:nvPr>
        </p:nvSpPr>
        <p:spPr>
          <a:ln/>
        </p:spPr>
        <p:txBody>
          <a:bodyPr/>
          <a:lstStyle>
            <a:lvl1pPr>
              <a:defRPr/>
            </a:lvl1pPr>
          </a:lstStyle>
          <a:p>
            <a:pPr>
              <a:defRPr/>
            </a:pPr>
            <a:fld id="{1F7B8F62-DD8F-C84F-85DB-8DF0DC41B19C}" type="slidenum">
              <a:rPr lang="en-US"/>
              <a:pPr>
                <a:defRPr/>
              </a:pPr>
              <a:t>‹#›</a:t>
            </a:fld>
            <a:endParaRPr lang="en-US"/>
          </a:p>
        </p:txBody>
      </p:sp>
    </p:spTree>
    <p:extLst>
      <p:ext uri="{BB962C8B-B14F-4D97-AF65-F5344CB8AC3E}">
        <p14:creationId xmlns:p14="http://schemas.microsoft.com/office/powerpoint/2010/main" val="9559103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5"/>
          <p:cNvSpPr>
            <a:spLocks noGrp="1" noChangeArrowheads="1"/>
          </p:cNvSpPr>
          <p:nvPr>
            <p:ph type="dt" sz="half" idx="10"/>
          </p:nvPr>
        </p:nvSpPr>
        <p:spPr>
          <a:ln/>
        </p:spPr>
        <p:txBody>
          <a:bodyPr/>
          <a:lstStyle>
            <a:lvl1pPr>
              <a:defRPr/>
            </a:lvl1pPr>
          </a:lstStyle>
          <a:p>
            <a:pPr>
              <a:defRPr/>
            </a:pPr>
            <a:endParaRPr lang="en-US"/>
          </a:p>
        </p:txBody>
      </p:sp>
      <p:sp>
        <p:nvSpPr>
          <p:cNvPr id="8" name="Rectangle 56"/>
          <p:cNvSpPr>
            <a:spLocks noGrp="1" noChangeArrowheads="1"/>
          </p:cNvSpPr>
          <p:nvPr>
            <p:ph type="ftr" sz="quarter" idx="11"/>
          </p:nvPr>
        </p:nvSpPr>
        <p:spPr>
          <a:ln/>
        </p:spPr>
        <p:txBody>
          <a:bodyPr/>
          <a:lstStyle>
            <a:lvl1pPr>
              <a:defRPr/>
            </a:lvl1pPr>
          </a:lstStyle>
          <a:p>
            <a:pPr>
              <a:defRPr/>
            </a:pPr>
            <a:endParaRPr lang="en-US"/>
          </a:p>
        </p:txBody>
      </p:sp>
      <p:sp>
        <p:nvSpPr>
          <p:cNvPr id="9" name="Rectangle 57"/>
          <p:cNvSpPr>
            <a:spLocks noGrp="1" noChangeArrowheads="1"/>
          </p:cNvSpPr>
          <p:nvPr>
            <p:ph type="sldNum" sz="quarter" idx="12"/>
          </p:nvPr>
        </p:nvSpPr>
        <p:spPr>
          <a:ln/>
        </p:spPr>
        <p:txBody>
          <a:bodyPr/>
          <a:lstStyle>
            <a:lvl1pPr>
              <a:defRPr/>
            </a:lvl1pPr>
          </a:lstStyle>
          <a:p>
            <a:pPr>
              <a:defRPr/>
            </a:pPr>
            <a:fld id="{1005474E-6343-A342-BBDD-C7369F664BB9}" type="slidenum">
              <a:rPr lang="en-US"/>
              <a:pPr>
                <a:defRPr/>
              </a:pPr>
              <a:t>‹#›</a:t>
            </a:fld>
            <a:endParaRPr lang="en-US"/>
          </a:p>
        </p:txBody>
      </p:sp>
    </p:spTree>
    <p:extLst>
      <p:ext uri="{BB962C8B-B14F-4D97-AF65-F5344CB8AC3E}">
        <p14:creationId xmlns:p14="http://schemas.microsoft.com/office/powerpoint/2010/main" val="41555987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5"/>
          <p:cNvSpPr>
            <a:spLocks noGrp="1" noChangeArrowheads="1"/>
          </p:cNvSpPr>
          <p:nvPr>
            <p:ph type="dt" sz="half" idx="10"/>
          </p:nvPr>
        </p:nvSpPr>
        <p:spPr>
          <a:ln/>
        </p:spPr>
        <p:txBody>
          <a:bodyPr/>
          <a:lstStyle>
            <a:lvl1pPr>
              <a:defRPr/>
            </a:lvl1pPr>
          </a:lstStyle>
          <a:p>
            <a:pPr>
              <a:defRPr/>
            </a:pPr>
            <a:endParaRPr lang="en-US"/>
          </a:p>
        </p:txBody>
      </p:sp>
      <p:sp>
        <p:nvSpPr>
          <p:cNvPr id="4" name="Rectangle 56"/>
          <p:cNvSpPr>
            <a:spLocks noGrp="1" noChangeArrowheads="1"/>
          </p:cNvSpPr>
          <p:nvPr>
            <p:ph type="ftr" sz="quarter" idx="11"/>
          </p:nvPr>
        </p:nvSpPr>
        <p:spPr>
          <a:ln/>
        </p:spPr>
        <p:txBody>
          <a:bodyPr/>
          <a:lstStyle>
            <a:lvl1pPr>
              <a:defRPr/>
            </a:lvl1pPr>
          </a:lstStyle>
          <a:p>
            <a:pPr>
              <a:defRPr/>
            </a:pPr>
            <a:endParaRPr lang="en-US"/>
          </a:p>
        </p:txBody>
      </p:sp>
      <p:sp>
        <p:nvSpPr>
          <p:cNvPr id="5" name="Rectangle 57"/>
          <p:cNvSpPr>
            <a:spLocks noGrp="1" noChangeArrowheads="1"/>
          </p:cNvSpPr>
          <p:nvPr>
            <p:ph type="sldNum" sz="quarter" idx="12"/>
          </p:nvPr>
        </p:nvSpPr>
        <p:spPr>
          <a:ln/>
        </p:spPr>
        <p:txBody>
          <a:bodyPr/>
          <a:lstStyle>
            <a:lvl1pPr>
              <a:defRPr/>
            </a:lvl1pPr>
          </a:lstStyle>
          <a:p>
            <a:pPr>
              <a:defRPr/>
            </a:pPr>
            <a:fld id="{07E17199-6FFF-0D45-8CC6-D2B3EA237E80}" type="slidenum">
              <a:rPr lang="en-US"/>
              <a:pPr>
                <a:defRPr/>
              </a:pPr>
              <a:t>‹#›</a:t>
            </a:fld>
            <a:endParaRPr lang="en-US"/>
          </a:p>
        </p:txBody>
      </p:sp>
    </p:spTree>
    <p:extLst>
      <p:ext uri="{BB962C8B-B14F-4D97-AF65-F5344CB8AC3E}">
        <p14:creationId xmlns:p14="http://schemas.microsoft.com/office/powerpoint/2010/main" val="18384244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5"/>
          <p:cNvSpPr>
            <a:spLocks noGrp="1" noChangeArrowheads="1"/>
          </p:cNvSpPr>
          <p:nvPr>
            <p:ph type="dt" sz="half" idx="10"/>
          </p:nvPr>
        </p:nvSpPr>
        <p:spPr>
          <a:ln/>
        </p:spPr>
        <p:txBody>
          <a:bodyPr/>
          <a:lstStyle>
            <a:lvl1pPr>
              <a:defRPr/>
            </a:lvl1pPr>
          </a:lstStyle>
          <a:p>
            <a:pPr>
              <a:defRPr/>
            </a:pPr>
            <a:endParaRPr lang="en-US"/>
          </a:p>
        </p:txBody>
      </p:sp>
      <p:sp>
        <p:nvSpPr>
          <p:cNvPr id="3" name="Rectangle 56"/>
          <p:cNvSpPr>
            <a:spLocks noGrp="1" noChangeArrowheads="1"/>
          </p:cNvSpPr>
          <p:nvPr>
            <p:ph type="ftr" sz="quarter" idx="11"/>
          </p:nvPr>
        </p:nvSpPr>
        <p:spPr>
          <a:ln/>
        </p:spPr>
        <p:txBody>
          <a:bodyPr/>
          <a:lstStyle>
            <a:lvl1pPr>
              <a:defRPr/>
            </a:lvl1pPr>
          </a:lstStyle>
          <a:p>
            <a:pPr>
              <a:defRPr/>
            </a:pPr>
            <a:endParaRPr lang="en-US"/>
          </a:p>
        </p:txBody>
      </p:sp>
      <p:sp>
        <p:nvSpPr>
          <p:cNvPr id="4" name="Rectangle 57"/>
          <p:cNvSpPr>
            <a:spLocks noGrp="1" noChangeArrowheads="1"/>
          </p:cNvSpPr>
          <p:nvPr>
            <p:ph type="sldNum" sz="quarter" idx="12"/>
          </p:nvPr>
        </p:nvSpPr>
        <p:spPr>
          <a:ln/>
        </p:spPr>
        <p:txBody>
          <a:bodyPr/>
          <a:lstStyle>
            <a:lvl1pPr>
              <a:defRPr/>
            </a:lvl1pPr>
          </a:lstStyle>
          <a:p>
            <a:pPr>
              <a:defRPr/>
            </a:pPr>
            <a:fld id="{8A9C735F-25FE-BD42-A5CF-83129A1A2CEC}" type="slidenum">
              <a:rPr lang="en-US"/>
              <a:pPr>
                <a:defRPr/>
              </a:pPr>
              <a:t>‹#›</a:t>
            </a:fld>
            <a:endParaRPr lang="en-US"/>
          </a:p>
        </p:txBody>
      </p:sp>
    </p:spTree>
    <p:extLst>
      <p:ext uri="{BB962C8B-B14F-4D97-AF65-F5344CB8AC3E}">
        <p14:creationId xmlns:p14="http://schemas.microsoft.com/office/powerpoint/2010/main" val="3409123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155AF5EE-F702-1A44-BCD9-F153498D08B8}" type="slidenum">
              <a:rPr lang="en-US"/>
              <a:pPr>
                <a:defRPr/>
              </a:pPr>
              <a:t>‹#›</a:t>
            </a:fld>
            <a:endParaRPr lang="en-US"/>
          </a:p>
        </p:txBody>
      </p:sp>
    </p:spTree>
    <p:extLst>
      <p:ext uri="{BB962C8B-B14F-4D97-AF65-F5344CB8AC3E}">
        <p14:creationId xmlns:p14="http://schemas.microsoft.com/office/powerpoint/2010/main" val="26785705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5"/>
          <p:cNvSpPr>
            <a:spLocks noGrp="1" noChangeArrowheads="1"/>
          </p:cNvSpPr>
          <p:nvPr>
            <p:ph type="dt" sz="half" idx="10"/>
          </p:nvPr>
        </p:nvSpPr>
        <p:spPr>
          <a:ln/>
        </p:spPr>
        <p:txBody>
          <a:bodyPr/>
          <a:lstStyle>
            <a:lvl1pPr>
              <a:defRPr/>
            </a:lvl1pPr>
          </a:lstStyle>
          <a:p>
            <a:pPr>
              <a:defRPr/>
            </a:pPr>
            <a:endParaRPr lang="en-US"/>
          </a:p>
        </p:txBody>
      </p:sp>
      <p:sp>
        <p:nvSpPr>
          <p:cNvPr id="6" name="Rectangle 56"/>
          <p:cNvSpPr>
            <a:spLocks noGrp="1" noChangeArrowheads="1"/>
          </p:cNvSpPr>
          <p:nvPr>
            <p:ph type="ftr" sz="quarter" idx="11"/>
          </p:nvPr>
        </p:nvSpPr>
        <p:spPr>
          <a:ln/>
        </p:spPr>
        <p:txBody>
          <a:bodyPr/>
          <a:lstStyle>
            <a:lvl1pPr>
              <a:defRPr/>
            </a:lvl1pPr>
          </a:lstStyle>
          <a:p>
            <a:pPr>
              <a:defRPr/>
            </a:pPr>
            <a:endParaRPr lang="en-US"/>
          </a:p>
        </p:txBody>
      </p:sp>
      <p:sp>
        <p:nvSpPr>
          <p:cNvPr id="7" name="Rectangle 57"/>
          <p:cNvSpPr>
            <a:spLocks noGrp="1" noChangeArrowheads="1"/>
          </p:cNvSpPr>
          <p:nvPr>
            <p:ph type="sldNum" sz="quarter" idx="12"/>
          </p:nvPr>
        </p:nvSpPr>
        <p:spPr>
          <a:ln/>
        </p:spPr>
        <p:txBody>
          <a:bodyPr/>
          <a:lstStyle>
            <a:lvl1pPr>
              <a:defRPr/>
            </a:lvl1pPr>
          </a:lstStyle>
          <a:p>
            <a:pPr>
              <a:defRPr/>
            </a:pPr>
            <a:fld id="{4F33EEE9-DB05-3042-B86D-07C520C79A90}" type="slidenum">
              <a:rPr lang="en-US"/>
              <a:pPr>
                <a:defRPr/>
              </a:pPr>
              <a:t>‹#›</a:t>
            </a:fld>
            <a:endParaRPr lang="en-US"/>
          </a:p>
        </p:txBody>
      </p:sp>
    </p:spTree>
    <p:extLst>
      <p:ext uri="{BB962C8B-B14F-4D97-AF65-F5344CB8AC3E}">
        <p14:creationId xmlns:p14="http://schemas.microsoft.com/office/powerpoint/2010/main" val="23789219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5"/>
          <p:cNvSpPr>
            <a:spLocks noGrp="1" noChangeArrowheads="1"/>
          </p:cNvSpPr>
          <p:nvPr>
            <p:ph type="dt" sz="half" idx="10"/>
          </p:nvPr>
        </p:nvSpPr>
        <p:spPr>
          <a:ln/>
        </p:spPr>
        <p:txBody>
          <a:bodyPr/>
          <a:lstStyle>
            <a:lvl1pPr>
              <a:defRPr/>
            </a:lvl1pPr>
          </a:lstStyle>
          <a:p>
            <a:pPr>
              <a:defRPr/>
            </a:pPr>
            <a:endParaRPr lang="en-US"/>
          </a:p>
        </p:txBody>
      </p:sp>
      <p:sp>
        <p:nvSpPr>
          <p:cNvPr id="6" name="Rectangle 56"/>
          <p:cNvSpPr>
            <a:spLocks noGrp="1" noChangeArrowheads="1"/>
          </p:cNvSpPr>
          <p:nvPr>
            <p:ph type="ftr" sz="quarter" idx="11"/>
          </p:nvPr>
        </p:nvSpPr>
        <p:spPr>
          <a:ln/>
        </p:spPr>
        <p:txBody>
          <a:bodyPr/>
          <a:lstStyle>
            <a:lvl1pPr>
              <a:defRPr/>
            </a:lvl1pPr>
          </a:lstStyle>
          <a:p>
            <a:pPr>
              <a:defRPr/>
            </a:pPr>
            <a:endParaRPr lang="en-US"/>
          </a:p>
        </p:txBody>
      </p:sp>
      <p:sp>
        <p:nvSpPr>
          <p:cNvPr id="7" name="Rectangle 57"/>
          <p:cNvSpPr>
            <a:spLocks noGrp="1" noChangeArrowheads="1"/>
          </p:cNvSpPr>
          <p:nvPr>
            <p:ph type="sldNum" sz="quarter" idx="12"/>
          </p:nvPr>
        </p:nvSpPr>
        <p:spPr>
          <a:ln/>
        </p:spPr>
        <p:txBody>
          <a:bodyPr/>
          <a:lstStyle>
            <a:lvl1pPr>
              <a:defRPr/>
            </a:lvl1pPr>
          </a:lstStyle>
          <a:p>
            <a:pPr>
              <a:defRPr/>
            </a:pPr>
            <a:fld id="{5C2C8E55-7AAD-C84D-B100-5CF96000E353}" type="slidenum">
              <a:rPr lang="en-US"/>
              <a:pPr>
                <a:defRPr/>
              </a:pPr>
              <a:t>‹#›</a:t>
            </a:fld>
            <a:endParaRPr lang="en-US"/>
          </a:p>
        </p:txBody>
      </p:sp>
    </p:spTree>
    <p:extLst>
      <p:ext uri="{BB962C8B-B14F-4D97-AF65-F5344CB8AC3E}">
        <p14:creationId xmlns:p14="http://schemas.microsoft.com/office/powerpoint/2010/main" val="21186534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p>
        </p:txBody>
      </p:sp>
      <p:sp>
        <p:nvSpPr>
          <p:cNvPr id="5" name="Rectangle 56"/>
          <p:cNvSpPr>
            <a:spLocks noGrp="1" noChangeArrowheads="1"/>
          </p:cNvSpPr>
          <p:nvPr>
            <p:ph type="ftr" sz="quarter" idx="11"/>
          </p:nvPr>
        </p:nvSpPr>
        <p:spPr>
          <a:ln/>
        </p:spPr>
        <p:txBody>
          <a:bodyPr/>
          <a:lstStyle>
            <a:lvl1pPr>
              <a:defRPr/>
            </a:lvl1pPr>
          </a:lstStyle>
          <a:p>
            <a:pPr>
              <a:defRPr/>
            </a:pPr>
            <a:endParaRPr lang="en-US"/>
          </a:p>
        </p:txBody>
      </p:sp>
      <p:sp>
        <p:nvSpPr>
          <p:cNvPr id="6" name="Rectangle 57"/>
          <p:cNvSpPr>
            <a:spLocks noGrp="1" noChangeArrowheads="1"/>
          </p:cNvSpPr>
          <p:nvPr>
            <p:ph type="sldNum" sz="quarter" idx="12"/>
          </p:nvPr>
        </p:nvSpPr>
        <p:spPr>
          <a:ln/>
        </p:spPr>
        <p:txBody>
          <a:bodyPr/>
          <a:lstStyle>
            <a:lvl1pPr>
              <a:defRPr/>
            </a:lvl1pPr>
          </a:lstStyle>
          <a:p>
            <a:pPr>
              <a:defRPr/>
            </a:pPr>
            <a:fld id="{8CB0275E-2844-1E4A-97C7-CFCA4E996C48}" type="slidenum">
              <a:rPr lang="en-US"/>
              <a:pPr>
                <a:defRPr/>
              </a:pPr>
              <a:t>‹#›</a:t>
            </a:fld>
            <a:endParaRPr lang="en-US"/>
          </a:p>
        </p:txBody>
      </p:sp>
    </p:spTree>
    <p:extLst>
      <p:ext uri="{BB962C8B-B14F-4D97-AF65-F5344CB8AC3E}">
        <p14:creationId xmlns:p14="http://schemas.microsoft.com/office/powerpoint/2010/main" val="3393719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6096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6096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p>
        </p:txBody>
      </p:sp>
      <p:sp>
        <p:nvSpPr>
          <p:cNvPr id="5" name="Rectangle 56"/>
          <p:cNvSpPr>
            <a:spLocks noGrp="1" noChangeArrowheads="1"/>
          </p:cNvSpPr>
          <p:nvPr>
            <p:ph type="ftr" sz="quarter" idx="11"/>
          </p:nvPr>
        </p:nvSpPr>
        <p:spPr>
          <a:ln/>
        </p:spPr>
        <p:txBody>
          <a:bodyPr/>
          <a:lstStyle>
            <a:lvl1pPr>
              <a:defRPr/>
            </a:lvl1pPr>
          </a:lstStyle>
          <a:p>
            <a:pPr>
              <a:defRPr/>
            </a:pPr>
            <a:endParaRPr lang="en-US"/>
          </a:p>
        </p:txBody>
      </p:sp>
      <p:sp>
        <p:nvSpPr>
          <p:cNvPr id="6" name="Rectangle 57"/>
          <p:cNvSpPr>
            <a:spLocks noGrp="1" noChangeArrowheads="1"/>
          </p:cNvSpPr>
          <p:nvPr>
            <p:ph type="sldNum" sz="quarter" idx="12"/>
          </p:nvPr>
        </p:nvSpPr>
        <p:spPr>
          <a:ln/>
        </p:spPr>
        <p:txBody>
          <a:bodyPr/>
          <a:lstStyle>
            <a:lvl1pPr>
              <a:defRPr/>
            </a:lvl1pPr>
          </a:lstStyle>
          <a:p>
            <a:pPr>
              <a:defRPr/>
            </a:pPr>
            <a:fld id="{B668E748-2F91-604A-B970-5F398BBA8209}" type="slidenum">
              <a:rPr lang="en-US"/>
              <a:pPr>
                <a:defRPr/>
              </a:pPr>
              <a:t>‹#›</a:t>
            </a:fld>
            <a:endParaRPr lang="en-US"/>
          </a:p>
        </p:txBody>
      </p:sp>
    </p:spTree>
    <p:extLst>
      <p:ext uri="{BB962C8B-B14F-4D97-AF65-F5344CB8AC3E}">
        <p14:creationId xmlns:p14="http://schemas.microsoft.com/office/powerpoint/2010/main" val="2718569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C1FAEEEB-0696-DF4F-A20C-7A196714C75F}" type="slidenum">
              <a:rPr lang="en-US"/>
              <a:pPr>
                <a:defRPr/>
              </a:pPr>
              <a:t>‹#›</a:t>
            </a:fld>
            <a:endParaRPr lang="en-US"/>
          </a:p>
        </p:txBody>
      </p:sp>
    </p:spTree>
    <p:extLst>
      <p:ext uri="{BB962C8B-B14F-4D97-AF65-F5344CB8AC3E}">
        <p14:creationId xmlns:p14="http://schemas.microsoft.com/office/powerpoint/2010/main" val="6166357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FD44608D-0D04-DD4B-AC93-50207638481E}" type="slidenum">
              <a:rPr lang="en-US"/>
              <a:pPr>
                <a:defRPr/>
              </a:pPr>
              <a:t>‹#›</a:t>
            </a:fld>
            <a:endParaRPr lang="en-US"/>
          </a:p>
        </p:txBody>
      </p:sp>
    </p:spTree>
    <p:extLst>
      <p:ext uri="{BB962C8B-B14F-4D97-AF65-F5344CB8AC3E}">
        <p14:creationId xmlns:p14="http://schemas.microsoft.com/office/powerpoint/2010/main" val="34491234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EE2FE88D-55DA-E942-AF95-4FBFBFC2D609}" type="slidenum">
              <a:rPr lang="en-US"/>
              <a:pPr>
                <a:defRPr/>
              </a:pPr>
              <a:t>‹#›</a:t>
            </a:fld>
            <a:endParaRPr lang="en-US"/>
          </a:p>
        </p:txBody>
      </p:sp>
    </p:spTree>
    <p:extLst>
      <p:ext uri="{BB962C8B-B14F-4D97-AF65-F5344CB8AC3E}">
        <p14:creationId xmlns:p14="http://schemas.microsoft.com/office/powerpoint/2010/main" val="9043498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A2916DAB-969C-C64E-89A5-298576E85293}" type="slidenum">
              <a:rPr lang="en-US"/>
              <a:pPr>
                <a:defRPr/>
              </a:pPr>
              <a:t>‹#›</a:t>
            </a:fld>
            <a:endParaRPr lang="en-US"/>
          </a:p>
        </p:txBody>
      </p:sp>
    </p:spTree>
    <p:extLst>
      <p:ext uri="{BB962C8B-B14F-4D97-AF65-F5344CB8AC3E}">
        <p14:creationId xmlns:p14="http://schemas.microsoft.com/office/powerpoint/2010/main" val="41555171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B2059849-687F-0A4D-8C5F-02454D713253}" type="slidenum">
              <a:rPr lang="en-US"/>
              <a:pPr>
                <a:defRPr/>
              </a:pPr>
              <a:t>‹#›</a:t>
            </a:fld>
            <a:endParaRPr lang="en-US"/>
          </a:p>
        </p:txBody>
      </p:sp>
    </p:spTree>
    <p:extLst>
      <p:ext uri="{BB962C8B-B14F-4D97-AF65-F5344CB8AC3E}">
        <p14:creationId xmlns:p14="http://schemas.microsoft.com/office/powerpoint/2010/main" val="31370541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5AD25FF2-4E75-C14A-8E1D-480DD16985CA}" type="slidenum">
              <a:rPr lang="en-US"/>
              <a:pPr>
                <a:defRPr/>
              </a:pPr>
              <a:t>‹#›</a:t>
            </a:fld>
            <a:endParaRPr lang="en-US"/>
          </a:p>
        </p:txBody>
      </p:sp>
    </p:spTree>
    <p:extLst>
      <p:ext uri="{BB962C8B-B14F-4D97-AF65-F5344CB8AC3E}">
        <p14:creationId xmlns:p14="http://schemas.microsoft.com/office/powerpoint/2010/main" val="1829352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BCF8D1A5-A9EB-7045-B458-1875E1844E5F}" type="slidenum">
              <a:rPr lang="en-US"/>
              <a:pPr>
                <a:defRPr/>
              </a:pPr>
              <a:t>‹#›</a:t>
            </a:fld>
            <a:endParaRPr lang="en-US"/>
          </a:p>
        </p:txBody>
      </p:sp>
    </p:spTree>
    <p:extLst>
      <p:ext uri="{BB962C8B-B14F-4D97-AF65-F5344CB8AC3E}">
        <p14:creationId xmlns:p14="http://schemas.microsoft.com/office/powerpoint/2010/main" val="36147135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7401FE5E-D85F-BA40-A802-343095C9E161}" type="slidenum">
              <a:rPr lang="en-US"/>
              <a:pPr>
                <a:defRPr/>
              </a:pPr>
              <a:t>‹#›</a:t>
            </a:fld>
            <a:endParaRPr lang="en-US"/>
          </a:p>
        </p:txBody>
      </p:sp>
    </p:spTree>
    <p:extLst>
      <p:ext uri="{BB962C8B-B14F-4D97-AF65-F5344CB8AC3E}">
        <p14:creationId xmlns:p14="http://schemas.microsoft.com/office/powerpoint/2010/main" val="18042896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90BBF27D-A04C-2B47-8990-17A082A946E7}" type="slidenum">
              <a:rPr lang="en-US"/>
              <a:pPr>
                <a:defRPr/>
              </a:pPr>
              <a:t>‹#›</a:t>
            </a:fld>
            <a:endParaRPr lang="en-US"/>
          </a:p>
        </p:txBody>
      </p:sp>
    </p:spTree>
    <p:extLst>
      <p:ext uri="{BB962C8B-B14F-4D97-AF65-F5344CB8AC3E}">
        <p14:creationId xmlns:p14="http://schemas.microsoft.com/office/powerpoint/2010/main" val="11158898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ACB6EDA1-6D28-4B4E-8AC0-76A5859B01A8}" type="slidenum">
              <a:rPr lang="en-US"/>
              <a:pPr>
                <a:defRPr/>
              </a:pPr>
              <a:t>‹#›</a:t>
            </a:fld>
            <a:endParaRPr lang="en-US"/>
          </a:p>
        </p:txBody>
      </p:sp>
    </p:spTree>
    <p:extLst>
      <p:ext uri="{BB962C8B-B14F-4D97-AF65-F5344CB8AC3E}">
        <p14:creationId xmlns:p14="http://schemas.microsoft.com/office/powerpoint/2010/main" val="106281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071DEC00-D08C-AD4E-98A6-A3C8A86ADC66}" type="slidenum">
              <a:rPr lang="en-US"/>
              <a:pPr>
                <a:defRPr/>
              </a:pPr>
              <a:t>‹#›</a:t>
            </a:fld>
            <a:endParaRPr lang="en-US"/>
          </a:p>
        </p:txBody>
      </p:sp>
    </p:spTree>
    <p:extLst>
      <p:ext uri="{BB962C8B-B14F-4D97-AF65-F5344CB8AC3E}">
        <p14:creationId xmlns:p14="http://schemas.microsoft.com/office/powerpoint/2010/main" val="34898157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0"/>
          <p:cNvSpPr>
            <a:spLocks noGrp="1" noChangeArrowheads="1"/>
          </p:cNvSpPr>
          <p:nvPr>
            <p:ph type="dt" sz="half" idx="10"/>
          </p:nvPr>
        </p:nvSpPr>
        <p:spPr>
          <a:ln/>
        </p:spPr>
        <p:txBody>
          <a:bodyPr/>
          <a:lstStyle>
            <a:lvl1pPr>
              <a:defRPr/>
            </a:lvl1pPr>
          </a:lstStyle>
          <a:p>
            <a:pPr>
              <a:defRPr/>
            </a:pPr>
            <a:endParaRPr lang="en-US"/>
          </a:p>
        </p:txBody>
      </p:sp>
      <p:sp>
        <p:nvSpPr>
          <p:cNvPr id="5" name="Rectangle 21"/>
          <p:cNvSpPr>
            <a:spLocks noGrp="1" noChangeArrowheads="1"/>
          </p:cNvSpPr>
          <p:nvPr>
            <p:ph type="ftr" sz="quarter" idx="11"/>
          </p:nvPr>
        </p:nvSpPr>
        <p:spPr>
          <a:ln/>
        </p:spPr>
        <p:txBody>
          <a:bodyPr/>
          <a:lstStyle>
            <a:lvl1pPr>
              <a:defRPr/>
            </a:lvl1pPr>
          </a:lstStyle>
          <a:p>
            <a:pPr>
              <a:defRPr/>
            </a:pPr>
            <a:endParaRPr lang="en-US"/>
          </a:p>
        </p:txBody>
      </p:sp>
      <p:sp>
        <p:nvSpPr>
          <p:cNvPr id="6" name="Rectangle 22"/>
          <p:cNvSpPr>
            <a:spLocks noGrp="1" noChangeArrowheads="1"/>
          </p:cNvSpPr>
          <p:nvPr>
            <p:ph type="sldNum" sz="quarter" idx="12"/>
          </p:nvPr>
        </p:nvSpPr>
        <p:spPr>
          <a:ln/>
        </p:spPr>
        <p:txBody>
          <a:bodyPr/>
          <a:lstStyle>
            <a:lvl1pPr>
              <a:defRPr/>
            </a:lvl1pPr>
          </a:lstStyle>
          <a:p>
            <a:pPr>
              <a:defRPr/>
            </a:pPr>
            <a:fld id="{3CBC90A8-9D4B-A341-979F-60168222C714}" type="slidenum">
              <a:rPr lang="en-US"/>
              <a:pPr>
                <a:defRPr/>
              </a:pPr>
              <a:t>‹#›</a:t>
            </a:fld>
            <a:endParaRPr lang="en-US"/>
          </a:p>
        </p:txBody>
      </p:sp>
    </p:spTree>
    <p:extLst>
      <p:ext uri="{BB962C8B-B14F-4D97-AF65-F5344CB8AC3E}">
        <p14:creationId xmlns:p14="http://schemas.microsoft.com/office/powerpoint/2010/main" val="33225272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0"/>
          <p:cNvSpPr>
            <a:spLocks noGrp="1" noChangeArrowheads="1"/>
          </p:cNvSpPr>
          <p:nvPr>
            <p:ph type="dt" sz="half" idx="10"/>
          </p:nvPr>
        </p:nvSpPr>
        <p:spPr>
          <a:ln/>
        </p:spPr>
        <p:txBody>
          <a:bodyPr/>
          <a:lstStyle>
            <a:lvl1pPr>
              <a:defRPr/>
            </a:lvl1pPr>
          </a:lstStyle>
          <a:p>
            <a:pPr>
              <a:defRPr/>
            </a:pPr>
            <a:endParaRPr lang="en-US"/>
          </a:p>
        </p:txBody>
      </p:sp>
      <p:sp>
        <p:nvSpPr>
          <p:cNvPr id="5" name="Rectangle 21"/>
          <p:cNvSpPr>
            <a:spLocks noGrp="1" noChangeArrowheads="1"/>
          </p:cNvSpPr>
          <p:nvPr>
            <p:ph type="ftr" sz="quarter" idx="11"/>
          </p:nvPr>
        </p:nvSpPr>
        <p:spPr>
          <a:ln/>
        </p:spPr>
        <p:txBody>
          <a:bodyPr/>
          <a:lstStyle>
            <a:lvl1pPr>
              <a:defRPr/>
            </a:lvl1pPr>
          </a:lstStyle>
          <a:p>
            <a:pPr>
              <a:defRPr/>
            </a:pPr>
            <a:endParaRPr lang="en-US"/>
          </a:p>
        </p:txBody>
      </p:sp>
      <p:sp>
        <p:nvSpPr>
          <p:cNvPr id="6" name="Rectangle 22"/>
          <p:cNvSpPr>
            <a:spLocks noGrp="1" noChangeArrowheads="1"/>
          </p:cNvSpPr>
          <p:nvPr>
            <p:ph type="sldNum" sz="quarter" idx="12"/>
          </p:nvPr>
        </p:nvSpPr>
        <p:spPr>
          <a:ln/>
        </p:spPr>
        <p:txBody>
          <a:bodyPr/>
          <a:lstStyle>
            <a:lvl1pPr>
              <a:defRPr/>
            </a:lvl1pPr>
          </a:lstStyle>
          <a:p>
            <a:pPr>
              <a:defRPr/>
            </a:pPr>
            <a:fld id="{B0108185-18CE-0C42-9CE2-B9A0BC44E89D}" type="slidenum">
              <a:rPr lang="en-US"/>
              <a:pPr>
                <a:defRPr/>
              </a:pPr>
              <a:t>‹#›</a:t>
            </a:fld>
            <a:endParaRPr lang="en-US"/>
          </a:p>
        </p:txBody>
      </p:sp>
    </p:spTree>
    <p:extLst>
      <p:ext uri="{BB962C8B-B14F-4D97-AF65-F5344CB8AC3E}">
        <p14:creationId xmlns:p14="http://schemas.microsoft.com/office/powerpoint/2010/main" val="23081960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524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4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0"/>
          <p:cNvSpPr>
            <a:spLocks noGrp="1" noChangeArrowheads="1"/>
          </p:cNvSpPr>
          <p:nvPr>
            <p:ph type="dt" sz="half" idx="10"/>
          </p:nvPr>
        </p:nvSpPr>
        <p:spPr>
          <a:ln/>
        </p:spPr>
        <p:txBody>
          <a:bodyPr/>
          <a:lstStyle>
            <a:lvl1pPr>
              <a:defRPr/>
            </a:lvl1pPr>
          </a:lstStyle>
          <a:p>
            <a:pPr>
              <a:defRPr/>
            </a:pPr>
            <a:endParaRPr lang="en-US"/>
          </a:p>
        </p:txBody>
      </p:sp>
      <p:sp>
        <p:nvSpPr>
          <p:cNvPr id="6" name="Rectangle 21"/>
          <p:cNvSpPr>
            <a:spLocks noGrp="1" noChangeArrowheads="1"/>
          </p:cNvSpPr>
          <p:nvPr>
            <p:ph type="ftr" sz="quarter" idx="11"/>
          </p:nvPr>
        </p:nvSpPr>
        <p:spPr>
          <a:ln/>
        </p:spPr>
        <p:txBody>
          <a:bodyPr/>
          <a:lstStyle>
            <a:lvl1pPr>
              <a:defRPr/>
            </a:lvl1pPr>
          </a:lstStyle>
          <a:p>
            <a:pPr>
              <a:defRPr/>
            </a:pPr>
            <a:endParaRPr lang="en-US"/>
          </a:p>
        </p:txBody>
      </p:sp>
      <p:sp>
        <p:nvSpPr>
          <p:cNvPr id="7" name="Rectangle 22"/>
          <p:cNvSpPr>
            <a:spLocks noGrp="1" noChangeArrowheads="1"/>
          </p:cNvSpPr>
          <p:nvPr>
            <p:ph type="sldNum" sz="quarter" idx="12"/>
          </p:nvPr>
        </p:nvSpPr>
        <p:spPr>
          <a:ln/>
        </p:spPr>
        <p:txBody>
          <a:bodyPr/>
          <a:lstStyle>
            <a:lvl1pPr>
              <a:defRPr/>
            </a:lvl1pPr>
          </a:lstStyle>
          <a:p>
            <a:pPr>
              <a:defRPr/>
            </a:pPr>
            <a:fld id="{301ACD70-02E0-324A-84FA-0FBF03E6C9C4}" type="slidenum">
              <a:rPr lang="en-US"/>
              <a:pPr>
                <a:defRPr/>
              </a:pPr>
              <a:t>‹#›</a:t>
            </a:fld>
            <a:endParaRPr lang="en-US"/>
          </a:p>
        </p:txBody>
      </p:sp>
    </p:spTree>
    <p:extLst>
      <p:ext uri="{BB962C8B-B14F-4D97-AF65-F5344CB8AC3E}">
        <p14:creationId xmlns:p14="http://schemas.microsoft.com/office/powerpoint/2010/main" val="5724781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0"/>
          <p:cNvSpPr>
            <a:spLocks noGrp="1" noChangeArrowheads="1"/>
          </p:cNvSpPr>
          <p:nvPr>
            <p:ph type="dt" sz="half" idx="10"/>
          </p:nvPr>
        </p:nvSpPr>
        <p:spPr>
          <a:ln/>
        </p:spPr>
        <p:txBody>
          <a:bodyPr/>
          <a:lstStyle>
            <a:lvl1pPr>
              <a:defRPr/>
            </a:lvl1pPr>
          </a:lstStyle>
          <a:p>
            <a:pPr>
              <a:defRPr/>
            </a:pPr>
            <a:endParaRPr lang="en-US"/>
          </a:p>
        </p:txBody>
      </p:sp>
      <p:sp>
        <p:nvSpPr>
          <p:cNvPr id="8" name="Rectangle 21"/>
          <p:cNvSpPr>
            <a:spLocks noGrp="1" noChangeArrowheads="1"/>
          </p:cNvSpPr>
          <p:nvPr>
            <p:ph type="ftr" sz="quarter" idx="11"/>
          </p:nvPr>
        </p:nvSpPr>
        <p:spPr>
          <a:ln/>
        </p:spPr>
        <p:txBody>
          <a:bodyPr/>
          <a:lstStyle>
            <a:lvl1pPr>
              <a:defRPr/>
            </a:lvl1pPr>
          </a:lstStyle>
          <a:p>
            <a:pPr>
              <a:defRPr/>
            </a:pPr>
            <a:endParaRPr lang="en-US"/>
          </a:p>
        </p:txBody>
      </p:sp>
      <p:sp>
        <p:nvSpPr>
          <p:cNvPr id="9" name="Rectangle 22"/>
          <p:cNvSpPr>
            <a:spLocks noGrp="1" noChangeArrowheads="1"/>
          </p:cNvSpPr>
          <p:nvPr>
            <p:ph type="sldNum" sz="quarter" idx="12"/>
          </p:nvPr>
        </p:nvSpPr>
        <p:spPr>
          <a:ln/>
        </p:spPr>
        <p:txBody>
          <a:bodyPr/>
          <a:lstStyle>
            <a:lvl1pPr>
              <a:defRPr/>
            </a:lvl1pPr>
          </a:lstStyle>
          <a:p>
            <a:pPr>
              <a:defRPr/>
            </a:pPr>
            <a:fld id="{D9ABEB44-DE1D-A64A-BE1B-2989801FD95A}" type="slidenum">
              <a:rPr lang="en-US"/>
              <a:pPr>
                <a:defRPr/>
              </a:pPr>
              <a:t>‹#›</a:t>
            </a:fld>
            <a:endParaRPr lang="en-US"/>
          </a:p>
        </p:txBody>
      </p:sp>
    </p:spTree>
    <p:extLst>
      <p:ext uri="{BB962C8B-B14F-4D97-AF65-F5344CB8AC3E}">
        <p14:creationId xmlns:p14="http://schemas.microsoft.com/office/powerpoint/2010/main" val="28898851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0"/>
          <p:cNvSpPr>
            <a:spLocks noGrp="1" noChangeArrowheads="1"/>
          </p:cNvSpPr>
          <p:nvPr>
            <p:ph type="dt" sz="half" idx="10"/>
          </p:nvPr>
        </p:nvSpPr>
        <p:spPr>
          <a:ln/>
        </p:spPr>
        <p:txBody>
          <a:bodyPr/>
          <a:lstStyle>
            <a:lvl1pPr>
              <a:defRPr/>
            </a:lvl1pPr>
          </a:lstStyle>
          <a:p>
            <a:pPr>
              <a:defRPr/>
            </a:pPr>
            <a:endParaRPr lang="en-US"/>
          </a:p>
        </p:txBody>
      </p:sp>
      <p:sp>
        <p:nvSpPr>
          <p:cNvPr id="4" name="Rectangle 21"/>
          <p:cNvSpPr>
            <a:spLocks noGrp="1" noChangeArrowheads="1"/>
          </p:cNvSpPr>
          <p:nvPr>
            <p:ph type="ftr" sz="quarter" idx="11"/>
          </p:nvPr>
        </p:nvSpPr>
        <p:spPr>
          <a:ln/>
        </p:spPr>
        <p:txBody>
          <a:bodyPr/>
          <a:lstStyle>
            <a:lvl1pPr>
              <a:defRPr/>
            </a:lvl1pPr>
          </a:lstStyle>
          <a:p>
            <a:pPr>
              <a:defRPr/>
            </a:pPr>
            <a:endParaRPr lang="en-US"/>
          </a:p>
        </p:txBody>
      </p:sp>
      <p:sp>
        <p:nvSpPr>
          <p:cNvPr id="5" name="Rectangle 22"/>
          <p:cNvSpPr>
            <a:spLocks noGrp="1" noChangeArrowheads="1"/>
          </p:cNvSpPr>
          <p:nvPr>
            <p:ph type="sldNum" sz="quarter" idx="12"/>
          </p:nvPr>
        </p:nvSpPr>
        <p:spPr>
          <a:ln/>
        </p:spPr>
        <p:txBody>
          <a:bodyPr/>
          <a:lstStyle>
            <a:lvl1pPr>
              <a:defRPr/>
            </a:lvl1pPr>
          </a:lstStyle>
          <a:p>
            <a:pPr>
              <a:defRPr/>
            </a:pPr>
            <a:fld id="{F9BDB7F5-C45B-D44D-A619-9F892ECDEE80}" type="slidenum">
              <a:rPr lang="en-US"/>
              <a:pPr>
                <a:defRPr/>
              </a:pPr>
              <a:t>‹#›</a:t>
            </a:fld>
            <a:endParaRPr lang="en-US"/>
          </a:p>
        </p:txBody>
      </p:sp>
    </p:spTree>
    <p:extLst>
      <p:ext uri="{BB962C8B-B14F-4D97-AF65-F5344CB8AC3E}">
        <p14:creationId xmlns:p14="http://schemas.microsoft.com/office/powerpoint/2010/main" val="8246713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
          <p:cNvSpPr>
            <a:spLocks noGrp="1" noChangeArrowheads="1"/>
          </p:cNvSpPr>
          <p:nvPr>
            <p:ph type="dt" sz="half" idx="10"/>
          </p:nvPr>
        </p:nvSpPr>
        <p:spPr>
          <a:ln/>
        </p:spPr>
        <p:txBody>
          <a:bodyPr/>
          <a:lstStyle>
            <a:lvl1pPr>
              <a:defRPr/>
            </a:lvl1pPr>
          </a:lstStyle>
          <a:p>
            <a:pPr>
              <a:defRPr/>
            </a:pPr>
            <a:endParaRPr lang="en-US"/>
          </a:p>
        </p:txBody>
      </p:sp>
      <p:sp>
        <p:nvSpPr>
          <p:cNvPr id="3" name="Rectangle 21"/>
          <p:cNvSpPr>
            <a:spLocks noGrp="1" noChangeArrowheads="1"/>
          </p:cNvSpPr>
          <p:nvPr>
            <p:ph type="ftr" sz="quarter" idx="11"/>
          </p:nvPr>
        </p:nvSpPr>
        <p:spPr>
          <a:ln/>
        </p:spPr>
        <p:txBody>
          <a:bodyPr/>
          <a:lstStyle>
            <a:lvl1pPr>
              <a:defRPr/>
            </a:lvl1pPr>
          </a:lstStyle>
          <a:p>
            <a:pPr>
              <a:defRPr/>
            </a:pPr>
            <a:endParaRPr lang="en-US"/>
          </a:p>
        </p:txBody>
      </p:sp>
      <p:sp>
        <p:nvSpPr>
          <p:cNvPr id="4" name="Rectangle 22"/>
          <p:cNvSpPr>
            <a:spLocks noGrp="1" noChangeArrowheads="1"/>
          </p:cNvSpPr>
          <p:nvPr>
            <p:ph type="sldNum" sz="quarter" idx="12"/>
          </p:nvPr>
        </p:nvSpPr>
        <p:spPr>
          <a:ln/>
        </p:spPr>
        <p:txBody>
          <a:bodyPr/>
          <a:lstStyle>
            <a:lvl1pPr>
              <a:defRPr/>
            </a:lvl1pPr>
          </a:lstStyle>
          <a:p>
            <a:pPr>
              <a:defRPr/>
            </a:pPr>
            <a:fld id="{47FE90BF-D5C5-2B49-9C52-BF21A1A0A172}" type="slidenum">
              <a:rPr lang="en-US"/>
              <a:pPr>
                <a:defRPr/>
              </a:pPr>
              <a:t>‹#›</a:t>
            </a:fld>
            <a:endParaRPr lang="en-US"/>
          </a:p>
        </p:txBody>
      </p:sp>
    </p:spTree>
    <p:extLst>
      <p:ext uri="{BB962C8B-B14F-4D97-AF65-F5344CB8AC3E}">
        <p14:creationId xmlns:p14="http://schemas.microsoft.com/office/powerpoint/2010/main" val="2324616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385FF80B-373E-7C41-90FD-1B80916D3473}" type="slidenum">
              <a:rPr lang="en-US"/>
              <a:pPr>
                <a:defRPr/>
              </a:pPr>
              <a:t>‹#›</a:t>
            </a:fld>
            <a:endParaRPr lang="en-US"/>
          </a:p>
        </p:txBody>
      </p:sp>
    </p:spTree>
    <p:extLst>
      <p:ext uri="{BB962C8B-B14F-4D97-AF65-F5344CB8AC3E}">
        <p14:creationId xmlns:p14="http://schemas.microsoft.com/office/powerpoint/2010/main" val="27541296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
          <p:cNvSpPr>
            <a:spLocks noGrp="1" noChangeArrowheads="1"/>
          </p:cNvSpPr>
          <p:nvPr>
            <p:ph type="dt" sz="half" idx="10"/>
          </p:nvPr>
        </p:nvSpPr>
        <p:spPr>
          <a:ln/>
        </p:spPr>
        <p:txBody>
          <a:bodyPr/>
          <a:lstStyle>
            <a:lvl1pPr>
              <a:defRPr/>
            </a:lvl1pPr>
          </a:lstStyle>
          <a:p>
            <a:pPr>
              <a:defRPr/>
            </a:pPr>
            <a:endParaRPr lang="en-US"/>
          </a:p>
        </p:txBody>
      </p:sp>
      <p:sp>
        <p:nvSpPr>
          <p:cNvPr id="6" name="Rectangle 21"/>
          <p:cNvSpPr>
            <a:spLocks noGrp="1" noChangeArrowheads="1"/>
          </p:cNvSpPr>
          <p:nvPr>
            <p:ph type="ftr" sz="quarter" idx="11"/>
          </p:nvPr>
        </p:nvSpPr>
        <p:spPr>
          <a:ln/>
        </p:spPr>
        <p:txBody>
          <a:bodyPr/>
          <a:lstStyle>
            <a:lvl1pPr>
              <a:defRPr/>
            </a:lvl1pPr>
          </a:lstStyle>
          <a:p>
            <a:pPr>
              <a:defRPr/>
            </a:pPr>
            <a:endParaRPr lang="en-US"/>
          </a:p>
        </p:txBody>
      </p:sp>
      <p:sp>
        <p:nvSpPr>
          <p:cNvPr id="7" name="Rectangle 22"/>
          <p:cNvSpPr>
            <a:spLocks noGrp="1" noChangeArrowheads="1"/>
          </p:cNvSpPr>
          <p:nvPr>
            <p:ph type="sldNum" sz="quarter" idx="12"/>
          </p:nvPr>
        </p:nvSpPr>
        <p:spPr>
          <a:ln/>
        </p:spPr>
        <p:txBody>
          <a:bodyPr/>
          <a:lstStyle>
            <a:lvl1pPr>
              <a:defRPr/>
            </a:lvl1pPr>
          </a:lstStyle>
          <a:p>
            <a:pPr>
              <a:defRPr/>
            </a:pPr>
            <a:fld id="{C0B549B1-3032-394D-BD21-65C4F1989D78}" type="slidenum">
              <a:rPr lang="en-US"/>
              <a:pPr>
                <a:defRPr/>
              </a:pPr>
              <a:t>‹#›</a:t>
            </a:fld>
            <a:endParaRPr lang="en-US"/>
          </a:p>
        </p:txBody>
      </p:sp>
    </p:spTree>
    <p:extLst>
      <p:ext uri="{BB962C8B-B14F-4D97-AF65-F5344CB8AC3E}">
        <p14:creationId xmlns:p14="http://schemas.microsoft.com/office/powerpoint/2010/main" val="24783090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
          <p:cNvSpPr>
            <a:spLocks noGrp="1" noChangeArrowheads="1"/>
          </p:cNvSpPr>
          <p:nvPr>
            <p:ph type="dt" sz="half" idx="10"/>
          </p:nvPr>
        </p:nvSpPr>
        <p:spPr>
          <a:ln/>
        </p:spPr>
        <p:txBody>
          <a:bodyPr/>
          <a:lstStyle>
            <a:lvl1pPr>
              <a:defRPr/>
            </a:lvl1pPr>
          </a:lstStyle>
          <a:p>
            <a:pPr>
              <a:defRPr/>
            </a:pPr>
            <a:endParaRPr lang="en-US"/>
          </a:p>
        </p:txBody>
      </p:sp>
      <p:sp>
        <p:nvSpPr>
          <p:cNvPr id="6" name="Rectangle 21"/>
          <p:cNvSpPr>
            <a:spLocks noGrp="1" noChangeArrowheads="1"/>
          </p:cNvSpPr>
          <p:nvPr>
            <p:ph type="ftr" sz="quarter" idx="11"/>
          </p:nvPr>
        </p:nvSpPr>
        <p:spPr>
          <a:ln/>
        </p:spPr>
        <p:txBody>
          <a:bodyPr/>
          <a:lstStyle>
            <a:lvl1pPr>
              <a:defRPr/>
            </a:lvl1pPr>
          </a:lstStyle>
          <a:p>
            <a:pPr>
              <a:defRPr/>
            </a:pPr>
            <a:endParaRPr lang="en-US"/>
          </a:p>
        </p:txBody>
      </p:sp>
      <p:sp>
        <p:nvSpPr>
          <p:cNvPr id="7" name="Rectangle 22"/>
          <p:cNvSpPr>
            <a:spLocks noGrp="1" noChangeArrowheads="1"/>
          </p:cNvSpPr>
          <p:nvPr>
            <p:ph type="sldNum" sz="quarter" idx="12"/>
          </p:nvPr>
        </p:nvSpPr>
        <p:spPr>
          <a:ln/>
        </p:spPr>
        <p:txBody>
          <a:bodyPr/>
          <a:lstStyle>
            <a:lvl1pPr>
              <a:defRPr/>
            </a:lvl1pPr>
          </a:lstStyle>
          <a:p>
            <a:pPr>
              <a:defRPr/>
            </a:pPr>
            <a:fld id="{2CDE0739-56B6-3846-A65F-949094F983CC}" type="slidenum">
              <a:rPr lang="en-US"/>
              <a:pPr>
                <a:defRPr/>
              </a:pPr>
              <a:t>‹#›</a:t>
            </a:fld>
            <a:endParaRPr lang="en-US"/>
          </a:p>
        </p:txBody>
      </p:sp>
    </p:spTree>
    <p:extLst>
      <p:ext uri="{BB962C8B-B14F-4D97-AF65-F5344CB8AC3E}">
        <p14:creationId xmlns:p14="http://schemas.microsoft.com/office/powerpoint/2010/main" val="10570360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0"/>
          <p:cNvSpPr>
            <a:spLocks noGrp="1" noChangeArrowheads="1"/>
          </p:cNvSpPr>
          <p:nvPr>
            <p:ph type="dt" sz="half" idx="10"/>
          </p:nvPr>
        </p:nvSpPr>
        <p:spPr>
          <a:ln/>
        </p:spPr>
        <p:txBody>
          <a:bodyPr/>
          <a:lstStyle>
            <a:lvl1pPr>
              <a:defRPr/>
            </a:lvl1pPr>
          </a:lstStyle>
          <a:p>
            <a:pPr>
              <a:defRPr/>
            </a:pPr>
            <a:endParaRPr lang="en-US"/>
          </a:p>
        </p:txBody>
      </p:sp>
      <p:sp>
        <p:nvSpPr>
          <p:cNvPr id="5" name="Rectangle 21"/>
          <p:cNvSpPr>
            <a:spLocks noGrp="1" noChangeArrowheads="1"/>
          </p:cNvSpPr>
          <p:nvPr>
            <p:ph type="ftr" sz="quarter" idx="11"/>
          </p:nvPr>
        </p:nvSpPr>
        <p:spPr>
          <a:ln/>
        </p:spPr>
        <p:txBody>
          <a:bodyPr/>
          <a:lstStyle>
            <a:lvl1pPr>
              <a:defRPr/>
            </a:lvl1pPr>
          </a:lstStyle>
          <a:p>
            <a:pPr>
              <a:defRPr/>
            </a:pPr>
            <a:endParaRPr lang="en-US"/>
          </a:p>
        </p:txBody>
      </p:sp>
      <p:sp>
        <p:nvSpPr>
          <p:cNvPr id="6" name="Rectangle 22"/>
          <p:cNvSpPr>
            <a:spLocks noGrp="1" noChangeArrowheads="1"/>
          </p:cNvSpPr>
          <p:nvPr>
            <p:ph type="sldNum" sz="quarter" idx="12"/>
          </p:nvPr>
        </p:nvSpPr>
        <p:spPr>
          <a:ln/>
        </p:spPr>
        <p:txBody>
          <a:bodyPr/>
          <a:lstStyle>
            <a:lvl1pPr>
              <a:defRPr/>
            </a:lvl1pPr>
          </a:lstStyle>
          <a:p>
            <a:pPr>
              <a:defRPr/>
            </a:pPr>
            <a:fld id="{9F67B477-7D71-274C-B7C8-225178693FB8}" type="slidenum">
              <a:rPr lang="en-US"/>
              <a:pPr>
                <a:defRPr/>
              </a:pPr>
              <a:t>‹#›</a:t>
            </a:fld>
            <a:endParaRPr lang="en-US"/>
          </a:p>
        </p:txBody>
      </p:sp>
    </p:spTree>
    <p:extLst>
      <p:ext uri="{BB962C8B-B14F-4D97-AF65-F5344CB8AC3E}">
        <p14:creationId xmlns:p14="http://schemas.microsoft.com/office/powerpoint/2010/main" val="15786311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90500"/>
            <a:ext cx="1943100" cy="5524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90500"/>
            <a:ext cx="5676900" cy="5524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0"/>
          <p:cNvSpPr>
            <a:spLocks noGrp="1" noChangeArrowheads="1"/>
          </p:cNvSpPr>
          <p:nvPr>
            <p:ph type="dt" sz="half" idx="10"/>
          </p:nvPr>
        </p:nvSpPr>
        <p:spPr>
          <a:ln/>
        </p:spPr>
        <p:txBody>
          <a:bodyPr/>
          <a:lstStyle>
            <a:lvl1pPr>
              <a:defRPr/>
            </a:lvl1pPr>
          </a:lstStyle>
          <a:p>
            <a:pPr>
              <a:defRPr/>
            </a:pPr>
            <a:endParaRPr lang="en-US"/>
          </a:p>
        </p:txBody>
      </p:sp>
      <p:sp>
        <p:nvSpPr>
          <p:cNvPr id="5" name="Rectangle 21"/>
          <p:cNvSpPr>
            <a:spLocks noGrp="1" noChangeArrowheads="1"/>
          </p:cNvSpPr>
          <p:nvPr>
            <p:ph type="ftr" sz="quarter" idx="11"/>
          </p:nvPr>
        </p:nvSpPr>
        <p:spPr>
          <a:ln/>
        </p:spPr>
        <p:txBody>
          <a:bodyPr/>
          <a:lstStyle>
            <a:lvl1pPr>
              <a:defRPr/>
            </a:lvl1pPr>
          </a:lstStyle>
          <a:p>
            <a:pPr>
              <a:defRPr/>
            </a:pPr>
            <a:endParaRPr lang="en-US"/>
          </a:p>
        </p:txBody>
      </p:sp>
      <p:sp>
        <p:nvSpPr>
          <p:cNvPr id="6" name="Rectangle 22"/>
          <p:cNvSpPr>
            <a:spLocks noGrp="1" noChangeArrowheads="1"/>
          </p:cNvSpPr>
          <p:nvPr>
            <p:ph type="sldNum" sz="quarter" idx="12"/>
          </p:nvPr>
        </p:nvSpPr>
        <p:spPr>
          <a:ln/>
        </p:spPr>
        <p:txBody>
          <a:bodyPr/>
          <a:lstStyle>
            <a:lvl1pPr>
              <a:defRPr/>
            </a:lvl1pPr>
          </a:lstStyle>
          <a:p>
            <a:pPr>
              <a:defRPr/>
            </a:pPr>
            <a:fld id="{B509BA51-8C01-9643-B829-40FBFDD435DF}" type="slidenum">
              <a:rPr lang="en-US"/>
              <a:pPr>
                <a:defRPr/>
              </a:pPr>
              <a:t>‹#›</a:t>
            </a:fld>
            <a:endParaRPr lang="en-US"/>
          </a:p>
        </p:txBody>
      </p:sp>
    </p:spTree>
    <p:extLst>
      <p:ext uri="{BB962C8B-B14F-4D97-AF65-F5344CB8AC3E}">
        <p14:creationId xmlns:p14="http://schemas.microsoft.com/office/powerpoint/2010/main" val="37242438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90500"/>
            <a:ext cx="7772400" cy="1104900"/>
          </a:xfrm>
        </p:spPr>
        <p:txBody>
          <a:bodyPr/>
          <a:lstStyle/>
          <a:p>
            <a:r>
              <a:rPr lang="en-US"/>
              <a:t>Click to edit Master title style</a:t>
            </a:r>
          </a:p>
        </p:txBody>
      </p:sp>
      <p:sp>
        <p:nvSpPr>
          <p:cNvPr id="3" name="Text Placeholder 2"/>
          <p:cNvSpPr>
            <a:spLocks noGrp="1"/>
          </p:cNvSpPr>
          <p:nvPr>
            <p:ph type="body" sz="half" idx="1"/>
          </p:nvPr>
        </p:nvSpPr>
        <p:spPr>
          <a:xfrm>
            <a:off x="685800" y="1524000"/>
            <a:ext cx="381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4000"/>
            <a:ext cx="381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0"/>
          <p:cNvSpPr>
            <a:spLocks noGrp="1" noChangeArrowheads="1"/>
          </p:cNvSpPr>
          <p:nvPr>
            <p:ph type="dt" sz="half" idx="10"/>
          </p:nvPr>
        </p:nvSpPr>
        <p:spPr>
          <a:ln/>
        </p:spPr>
        <p:txBody>
          <a:bodyPr/>
          <a:lstStyle>
            <a:lvl1pPr>
              <a:defRPr/>
            </a:lvl1pPr>
          </a:lstStyle>
          <a:p>
            <a:pPr>
              <a:defRPr/>
            </a:pPr>
            <a:endParaRPr lang="en-US"/>
          </a:p>
        </p:txBody>
      </p:sp>
      <p:sp>
        <p:nvSpPr>
          <p:cNvPr id="6" name="Rectangle 21"/>
          <p:cNvSpPr>
            <a:spLocks noGrp="1" noChangeArrowheads="1"/>
          </p:cNvSpPr>
          <p:nvPr>
            <p:ph type="ftr" sz="quarter" idx="11"/>
          </p:nvPr>
        </p:nvSpPr>
        <p:spPr>
          <a:ln/>
        </p:spPr>
        <p:txBody>
          <a:bodyPr/>
          <a:lstStyle>
            <a:lvl1pPr>
              <a:defRPr/>
            </a:lvl1pPr>
          </a:lstStyle>
          <a:p>
            <a:pPr>
              <a:defRPr/>
            </a:pPr>
            <a:endParaRPr lang="en-US"/>
          </a:p>
        </p:txBody>
      </p:sp>
      <p:sp>
        <p:nvSpPr>
          <p:cNvPr id="7" name="Rectangle 22"/>
          <p:cNvSpPr>
            <a:spLocks noGrp="1" noChangeArrowheads="1"/>
          </p:cNvSpPr>
          <p:nvPr>
            <p:ph type="sldNum" sz="quarter" idx="12"/>
          </p:nvPr>
        </p:nvSpPr>
        <p:spPr>
          <a:ln/>
        </p:spPr>
        <p:txBody>
          <a:bodyPr/>
          <a:lstStyle>
            <a:lvl1pPr>
              <a:defRPr/>
            </a:lvl1pPr>
          </a:lstStyle>
          <a:p>
            <a:pPr>
              <a:defRPr/>
            </a:pPr>
            <a:fld id="{93DB4765-B609-024B-A0B2-34746CFCBAB0}" type="slidenum">
              <a:rPr lang="en-US"/>
              <a:pPr>
                <a:defRPr/>
              </a:pPr>
              <a:t>‹#›</a:t>
            </a:fld>
            <a:endParaRPr lang="en-US"/>
          </a:p>
        </p:txBody>
      </p:sp>
    </p:spTree>
    <p:extLst>
      <p:ext uri="{BB962C8B-B14F-4D97-AF65-F5344CB8AC3E}">
        <p14:creationId xmlns:p14="http://schemas.microsoft.com/office/powerpoint/2010/main" val="424059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190500"/>
            <a:ext cx="7772400" cy="1104900"/>
          </a:xfrm>
        </p:spPr>
        <p:txBody>
          <a:bodyPr/>
          <a:lstStyle/>
          <a:p>
            <a:r>
              <a:rPr lang="en-US"/>
              <a:t>Click to edit Master title style</a:t>
            </a:r>
          </a:p>
        </p:txBody>
      </p:sp>
      <p:sp>
        <p:nvSpPr>
          <p:cNvPr id="3" name="Content Placeholder 2"/>
          <p:cNvSpPr>
            <a:spLocks noGrp="1"/>
          </p:cNvSpPr>
          <p:nvPr>
            <p:ph sz="half" idx="1"/>
          </p:nvPr>
        </p:nvSpPr>
        <p:spPr>
          <a:xfrm>
            <a:off x="685800" y="1524000"/>
            <a:ext cx="381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524000"/>
            <a:ext cx="381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0"/>
          <p:cNvSpPr>
            <a:spLocks noGrp="1" noChangeArrowheads="1"/>
          </p:cNvSpPr>
          <p:nvPr>
            <p:ph type="dt" sz="half" idx="10"/>
          </p:nvPr>
        </p:nvSpPr>
        <p:spPr>
          <a:ln/>
        </p:spPr>
        <p:txBody>
          <a:bodyPr/>
          <a:lstStyle>
            <a:lvl1pPr>
              <a:defRPr/>
            </a:lvl1pPr>
          </a:lstStyle>
          <a:p>
            <a:pPr>
              <a:defRPr/>
            </a:pPr>
            <a:endParaRPr lang="en-US"/>
          </a:p>
        </p:txBody>
      </p:sp>
      <p:sp>
        <p:nvSpPr>
          <p:cNvPr id="6" name="Rectangle 21"/>
          <p:cNvSpPr>
            <a:spLocks noGrp="1" noChangeArrowheads="1"/>
          </p:cNvSpPr>
          <p:nvPr>
            <p:ph type="ftr" sz="quarter" idx="11"/>
          </p:nvPr>
        </p:nvSpPr>
        <p:spPr>
          <a:ln/>
        </p:spPr>
        <p:txBody>
          <a:bodyPr/>
          <a:lstStyle>
            <a:lvl1pPr>
              <a:defRPr/>
            </a:lvl1pPr>
          </a:lstStyle>
          <a:p>
            <a:pPr>
              <a:defRPr/>
            </a:pPr>
            <a:endParaRPr lang="en-US"/>
          </a:p>
        </p:txBody>
      </p:sp>
      <p:sp>
        <p:nvSpPr>
          <p:cNvPr id="7" name="Rectangle 22"/>
          <p:cNvSpPr>
            <a:spLocks noGrp="1" noChangeArrowheads="1"/>
          </p:cNvSpPr>
          <p:nvPr>
            <p:ph type="sldNum" sz="quarter" idx="12"/>
          </p:nvPr>
        </p:nvSpPr>
        <p:spPr>
          <a:ln/>
        </p:spPr>
        <p:txBody>
          <a:bodyPr/>
          <a:lstStyle>
            <a:lvl1pPr>
              <a:defRPr/>
            </a:lvl1pPr>
          </a:lstStyle>
          <a:p>
            <a:pPr>
              <a:defRPr/>
            </a:pPr>
            <a:fld id="{D5AD4FA5-35EA-FE48-AAE4-1437A3A0F85D}" type="slidenum">
              <a:rPr lang="en-US"/>
              <a:pPr>
                <a:defRPr/>
              </a:pPr>
              <a:t>‹#›</a:t>
            </a:fld>
            <a:endParaRPr lang="en-US"/>
          </a:p>
        </p:txBody>
      </p:sp>
    </p:spTree>
    <p:extLst>
      <p:ext uri="{BB962C8B-B14F-4D97-AF65-F5344CB8AC3E}">
        <p14:creationId xmlns:p14="http://schemas.microsoft.com/office/powerpoint/2010/main" val="14136003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44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04483" name="Rectangle 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E87DCE-FD14-7343-B764-12A30FE914A7}" type="slidenum">
              <a:rPr lang="en-US"/>
              <a:pPr>
                <a:defRPr/>
              </a:pPr>
              <a:t>‹#›</a:t>
            </a:fld>
            <a:endParaRPr lang="en-US"/>
          </a:p>
        </p:txBody>
      </p:sp>
    </p:spTree>
    <p:extLst>
      <p:ext uri="{BB962C8B-B14F-4D97-AF65-F5344CB8AC3E}">
        <p14:creationId xmlns:p14="http://schemas.microsoft.com/office/powerpoint/2010/main" val="20189122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A8032A-FEC0-B943-B9E7-A6357A8E2EFE}" type="slidenum">
              <a:rPr lang="en-US"/>
              <a:pPr>
                <a:defRPr/>
              </a:pPr>
              <a:t>‹#›</a:t>
            </a:fld>
            <a:endParaRPr lang="en-US"/>
          </a:p>
        </p:txBody>
      </p:sp>
    </p:spTree>
    <p:extLst>
      <p:ext uri="{BB962C8B-B14F-4D97-AF65-F5344CB8AC3E}">
        <p14:creationId xmlns:p14="http://schemas.microsoft.com/office/powerpoint/2010/main" val="28221118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E1D76C-C44F-3948-9958-708EDE2575F1}" type="slidenum">
              <a:rPr lang="en-US"/>
              <a:pPr>
                <a:defRPr/>
              </a:pPr>
              <a:t>‹#›</a:t>
            </a:fld>
            <a:endParaRPr lang="en-US"/>
          </a:p>
        </p:txBody>
      </p:sp>
    </p:spTree>
    <p:extLst>
      <p:ext uri="{BB962C8B-B14F-4D97-AF65-F5344CB8AC3E}">
        <p14:creationId xmlns:p14="http://schemas.microsoft.com/office/powerpoint/2010/main" val="12304706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EB8EDC-7251-CD4F-B185-DA8862C07CC9}" type="slidenum">
              <a:rPr lang="en-US"/>
              <a:pPr>
                <a:defRPr/>
              </a:pPr>
              <a:t>‹#›</a:t>
            </a:fld>
            <a:endParaRPr lang="en-US"/>
          </a:p>
        </p:txBody>
      </p:sp>
    </p:spTree>
    <p:extLst>
      <p:ext uri="{BB962C8B-B14F-4D97-AF65-F5344CB8AC3E}">
        <p14:creationId xmlns:p14="http://schemas.microsoft.com/office/powerpoint/2010/main" val="4064471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ECFC60AB-7993-964A-83CC-BCF99044CE1E}" type="slidenum">
              <a:rPr lang="en-US"/>
              <a:pPr>
                <a:defRPr/>
              </a:pPr>
              <a:t>‹#›</a:t>
            </a:fld>
            <a:endParaRPr lang="en-US"/>
          </a:p>
        </p:txBody>
      </p:sp>
    </p:spTree>
    <p:extLst>
      <p:ext uri="{BB962C8B-B14F-4D97-AF65-F5344CB8AC3E}">
        <p14:creationId xmlns:p14="http://schemas.microsoft.com/office/powerpoint/2010/main" val="8306654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0D48AC-55B0-9047-AE12-2F3B8AF3A1E2}" type="slidenum">
              <a:rPr lang="en-US"/>
              <a:pPr>
                <a:defRPr/>
              </a:pPr>
              <a:t>‹#›</a:t>
            </a:fld>
            <a:endParaRPr lang="en-US"/>
          </a:p>
        </p:txBody>
      </p:sp>
    </p:spTree>
    <p:extLst>
      <p:ext uri="{BB962C8B-B14F-4D97-AF65-F5344CB8AC3E}">
        <p14:creationId xmlns:p14="http://schemas.microsoft.com/office/powerpoint/2010/main" val="12799625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DD26C43-4CA9-8049-B130-615892B45CDE}" type="slidenum">
              <a:rPr lang="en-US"/>
              <a:pPr>
                <a:defRPr/>
              </a:pPr>
              <a:t>‹#›</a:t>
            </a:fld>
            <a:endParaRPr lang="en-US"/>
          </a:p>
        </p:txBody>
      </p:sp>
    </p:spTree>
    <p:extLst>
      <p:ext uri="{BB962C8B-B14F-4D97-AF65-F5344CB8AC3E}">
        <p14:creationId xmlns:p14="http://schemas.microsoft.com/office/powerpoint/2010/main" val="23785279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F492D19-876D-164E-8D2E-262A379634EF}" type="slidenum">
              <a:rPr lang="en-US"/>
              <a:pPr>
                <a:defRPr/>
              </a:pPr>
              <a:t>‹#›</a:t>
            </a:fld>
            <a:endParaRPr lang="en-US"/>
          </a:p>
        </p:txBody>
      </p:sp>
    </p:spTree>
    <p:extLst>
      <p:ext uri="{BB962C8B-B14F-4D97-AF65-F5344CB8AC3E}">
        <p14:creationId xmlns:p14="http://schemas.microsoft.com/office/powerpoint/2010/main" val="7717772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0811D0-55A6-0248-9E34-27D2309CF2D1}" type="slidenum">
              <a:rPr lang="en-US"/>
              <a:pPr>
                <a:defRPr/>
              </a:pPr>
              <a:t>‹#›</a:t>
            </a:fld>
            <a:endParaRPr lang="en-US"/>
          </a:p>
        </p:txBody>
      </p:sp>
    </p:spTree>
    <p:extLst>
      <p:ext uri="{BB962C8B-B14F-4D97-AF65-F5344CB8AC3E}">
        <p14:creationId xmlns:p14="http://schemas.microsoft.com/office/powerpoint/2010/main" val="33004195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12222F0-CD68-F54A-BD66-0BE6821D6001}" type="slidenum">
              <a:rPr lang="en-US"/>
              <a:pPr>
                <a:defRPr/>
              </a:pPr>
              <a:t>‹#›</a:t>
            </a:fld>
            <a:endParaRPr lang="en-US"/>
          </a:p>
        </p:txBody>
      </p:sp>
    </p:spTree>
    <p:extLst>
      <p:ext uri="{BB962C8B-B14F-4D97-AF65-F5344CB8AC3E}">
        <p14:creationId xmlns:p14="http://schemas.microsoft.com/office/powerpoint/2010/main" val="31477969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AE8CCA-A641-8B48-8277-1A9C55A518E5}" type="slidenum">
              <a:rPr lang="en-US"/>
              <a:pPr>
                <a:defRPr/>
              </a:pPr>
              <a:t>‹#›</a:t>
            </a:fld>
            <a:endParaRPr lang="en-US"/>
          </a:p>
        </p:txBody>
      </p:sp>
    </p:spTree>
    <p:extLst>
      <p:ext uri="{BB962C8B-B14F-4D97-AF65-F5344CB8AC3E}">
        <p14:creationId xmlns:p14="http://schemas.microsoft.com/office/powerpoint/2010/main" val="28180854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83511A-0A6B-644F-BD98-73066F7E6514}" type="slidenum">
              <a:rPr lang="en-US"/>
              <a:pPr>
                <a:defRPr/>
              </a:pPr>
              <a:t>‹#›</a:t>
            </a:fld>
            <a:endParaRPr lang="en-US"/>
          </a:p>
        </p:txBody>
      </p:sp>
    </p:spTree>
    <p:extLst>
      <p:ext uri="{BB962C8B-B14F-4D97-AF65-F5344CB8AC3E}">
        <p14:creationId xmlns:p14="http://schemas.microsoft.com/office/powerpoint/2010/main" val="35361066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D773A81-C0ED-F94C-9522-AC06CEEDF1AD}" type="slidenum">
              <a:rPr lang="en-US"/>
              <a:pPr>
                <a:defRPr/>
              </a:pPr>
              <a:t>‹#›</a:t>
            </a:fld>
            <a:endParaRPr lang="en-US"/>
          </a:p>
        </p:txBody>
      </p:sp>
    </p:spTree>
    <p:extLst>
      <p:ext uri="{BB962C8B-B14F-4D97-AF65-F5344CB8AC3E}">
        <p14:creationId xmlns:p14="http://schemas.microsoft.com/office/powerpoint/2010/main" val="42345452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51E136B9-5D50-724E-99DD-334C0E0D7715}" type="slidenum">
              <a:rPr lang="en-US"/>
              <a:pPr>
                <a:defRPr/>
              </a:pPr>
              <a:t>‹#›</a:t>
            </a:fld>
            <a:endParaRPr lang="en-US"/>
          </a:p>
        </p:txBody>
      </p:sp>
    </p:spTree>
    <p:extLst>
      <p:ext uri="{BB962C8B-B14F-4D97-AF65-F5344CB8AC3E}">
        <p14:creationId xmlns:p14="http://schemas.microsoft.com/office/powerpoint/2010/main" val="21702943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DE7250DB-12FB-B142-8EA4-77D44B81388A}" type="slidenum">
              <a:rPr lang="en-US"/>
              <a:pPr>
                <a:defRPr/>
              </a:pPr>
              <a:t>‹#›</a:t>
            </a:fld>
            <a:endParaRPr lang="en-US"/>
          </a:p>
        </p:txBody>
      </p:sp>
    </p:spTree>
    <p:extLst>
      <p:ext uri="{BB962C8B-B14F-4D97-AF65-F5344CB8AC3E}">
        <p14:creationId xmlns:p14="http://schemas.microsoft.com/office/powerpoint/2010/main" val="752619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2A1F67B0-E4D4-7345-B2A7-DAD5ABBE8A4C}" type="slidenum">
              <a:rPr lang="en-US"/>
              <a:pPr>
                <a:defRPr/>
              </a:pPr>
              <a:t>‹#›</a:t>
            </a:fld>
            <a:endParaRPr lang="en-US"/>
          </a:p>
        </p:txBody>
      </p:sp>
    </p:spTree>
    <p:extLst>
      <p:ext uri="{BB962C8B-B14F-4D97-AF65-F5344CB8AC3E}">
        <p14:creationId xmlns:p14="http://schemas.microsoft.com/office/powerpoint/2010/main" val="1436197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D0313BB4-97E5-7A46-A56B-CA0B1EA7DAC1}" type="slidenum">
              <a:rPr lang="en-US"/>
              <a:pPr>
                <a:defRPr/>
              </a:pPr>
              <a:t>‹#›</a:t>
            </a:fld>
            <a:endParaRPr lang="en-US"/>
          </a:p>
        </p:txBody>
      </p:sp>
    </p:spTree>
    <p:extLst>
      <p:ext uri="{BB962C8B-B14F-4D97-AF65-F5344CB8AC3E}">
        <p14:creationId xmlns:p14="http://schemas.microsoft.com/office/powerpoint/2010/main" val="27040605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D52E8C5F-E25A-E14C-A203-27869DF5E83C}" type="slidenum">
              <a:rPr lang="en-US"/>
              <a:pPr>
                <a:defRPr/>
              </a:pPr>
              <a:t>‹#›</a:t>
            </a:fld>
            <a:endParaRPr lang="en-US"/>
          </a:p>
        </p:txBody>
      </p:sp>
    </p:spTree>
    <p:extLst>
      <p:ext uri="{BB962C8B-B14F-4D97-AF65-F5344CB8AC3E}">
        <p14:creationId xmlns:p14="http://schemas.microsoft.com/office/powerpoint/2010/main" val="2043621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2B31AE30-EBB5-5849-919B-F9F8AC32CC08}" type="slidenum">
              <a:rPr lang="en-US"/>
              <a:pPr>
                <a:defRPr/>
              </a:pPr>
              <a:t>‹#›</a:t>
            </a:fld>
            <a:endParaRPr lang="en-US"/>
          </a:p>
        </p:txBody>
      </p:sp>
    </p:spTree>
    <p:extLst>
      <p:ext uri="{BB962C8B-B14F-4D97-AF65-F5344CB8AC3E}">
        <p14:creationId xmlns:p14="http://schemas.microsoft.com/office/powerpoint/2010/main" val="40190544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D5CF1D47-9944-6E49-A30E-F75E0C16A689}" type="slidenum">
              <a:rPr lang="en-US"/>
              <a:pPr>
                <a:defRPr/>
              </a:pPr>
              <a:t>‹#›</a:t>
            </a:fld>
            <a:endParaRPr lang="en-US"/>
          </a:p>
        </p:txBody>
      </p:sp>
    </p:spTree>
    <p:extLst>
      <p:ext uri="{BB962C8B-B14F-4D97-AF65-F5344CB8AC3E}">
        <p14:creationId xmlns:p14="http://schemas.microsoft.com/office/powerpoint/2010/main" val="16263361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F5EF1FC3-EE77-2747-BD05-5E1FAE50DC22}" type="slidenum">
              <a:rPr lang="en-US"/>
              <a:pPr>
                <a:defRPr/>
              </a:pPr>
              <a:t>‹#›</a:t>
            </a:fld>
            <a:endParaRPr lang="en-US"/>
          </a:p>
        </p:txBody>
      </p:sp>
    </p:spTree>
    <p:extLst>
      <p:ext uri="{BB962C8B-B14F-4D97-AF65-F5344CB8AC3E}">
        <p14:creationId xmlns:p14="http://schemas.microsoft.com/office/powerpoint/2010/main" val="33771297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0DC37E23-0ECF-514E-B6EC-1A16527E9B66}" type="slidenum">
              <a:rPr lang="en-US"/>
              <a:pPr>
                <a:defRPr/>
              </a:pPr>
              <a:t>‹#›</a:t>
            </a:fld>
            <a:endParaRPr lang="en-US"/>
          </a:p>
        </p:txBody>
      </p:sp>
    </p:spTree>
    <p:extLst>
      <p:ext uri="{BB962C8B-B14F-4D97-AF65-F5344CB8AC3E}">
        <p14:creationId xmlns:p14="http://schemas.microsoft.com/office/powerpoint/2010/main" val="7121285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592A1ABA-1C4E-A441-A6C7-56C2D4B597B3}" type="slidenum">
              <a:rPr lang="en-US"/>
              <a:pPr>
                <a:defRPr/>
              </a:pPr>
              <a:t>‹#›</a:t>
            </a:fld>
            <a:endParaRPr lang="en-US"/>
          </a:p>
        </p:txBody>
      </p:sp>
    </p:spTree>
    <p:extLst>
      <p:ext uri="{BB962C8B-B14F-4D97-AF65-F5344CB8AC3E}">
        <p14:creationId xmlns:p14="http://schemas.microsoft.com/office/powerpoint/2010/main" val="29630297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CD7DF236-F461-384C-A1B9-3D371DFF5767}" type="slidenum">
              <a:rPr lang="en-US"/>
              <a:pPr>
                <a:defRPr/>
              </a:pPr>
              <a:t>‹#›</a:t>
            </a:fld>
            <a:endParaRPr lang="en-US"/>
          </a:p>
        </p:txBody>
      </p:sp>
    </p:spTree>
    <p:extLst>
      <p:ext uri="{BB962C8B-B14F-4D97-AF65-F5344CB8AC3E}">
        <p14:creationId xmlns:p14="http://schemas.microsoft.com/office/powerpoint/2010/main" val="15855737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192991" y="44624"/>
            <a:ext cx="915513" cy="50405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5DD6C3E3-C3FD-4E4A-BD24-13448E81FA8F}" type="slidenum">
              <a:rPr lang="en-US"/>
              <a:pPr>
                <a:defRPr/>
              </a:pPr>
              <a:t>‹#›</a:t>
            </a:fld>
            <a:endParaRPr lang="en-US"/>
          </a:p>
        </p:txBody>
      </p:sp>
    </p:spTree>
    <p:extLst>
      <p:ext uri="{BB962C8B-B14F-4D97-AF65-F5344CB8AC3E}">
        <p14:creationId xmlns:p14="http://schemas.microsoft.com/office/powerpoint/2010/main" val="31192877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BDA5A547-272B-D74E-BD8C-1ACAE0C921B0}" type="slidenum">
              <a:rPr lang="en-US"/>
              <a:pPr>
                <a:defRPr/>
              </a:pPr>
              <a:t>‹#›</a:t>
            </a:fld>
            <a:endParaRPr lang="en-US"/>
          </a:p>
        </p:txBody>
      </p:sp>
    </p:spTree>
    <p:extLst>
      <p:ext uri="{BB962C8B-B14F-4D97-AF65-F5344CB8AC3E}">
        <p14:creationId xmlns:p14="http://schemas.microsoft.com/office/powerpoint/2010/main" val="1496126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913EDA23-006B-7342-B765-5AB7B5C46302}" type="slidenum">
              <a:rPr lang="en-US"/>
              <a:pPr>
                <a:defRPr/>
              </a:pPr>
              <a:t>‹#›</a:t>
            </a:fld>
            <a:endParaRPr lang="en-US"/>
          </a:p>
        </p:txBody>
      </p:sp>
    </p:spTree>
    <p:extLst>
      <p:ext uri="{BB962C8B-B14F-4D97-AF65-F5344CB8AC3E}">
        <p14:creationId xmlns:p14="http://schemas.microsoft.com/office/powerpoint/2010/main" val="36213109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E73E2C84-037D-5744-87DC-AD47F5B3F434}" type="datetimeFigureOut">
              <a:rPr lang="en-US"/>
              <a:pPr>
                <a:defRPr/>
              </a:pPr>
              <a:t>11/12/18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4D4E8DFC-0D4E-2348-B716-1051BB1340C8}" type="slidenum">
              <a:rPr lang="en-US"/>
              <a:pPr>
                <a:defRPr/>
              </a:pPr>
              <a:t>‹#›</a:t>
            </a:fld>
            <a:endParaRPr lang="en-US"/>
          </a:p>
        </p:txBody>
      </p:sp>
    </p:spTree>
    <p:extLst>
      <p:ext uri="{BB962C8B-B14F-4D97-AF65-F5344CB8AC3E}">
        <p14:creationId xmlns:p14="http://schemas.microsoft.com/office/powerpoint/2010/main" val="10635283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AA246275-C968-6B45-ACEB-EF4F3BFD7232}" type="datetimeFigureOut">
              <a:rPr lang="en-US"/>
              <a:pPr>
                <a:defRPr/>
              </a:pPr>
              <a:t>11/12/18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CD214B11-1A78-214D-8AD9-0B7129AC5505}" type="slidenum">
              <a:rPr lang="en-US"/>
              <a:pPr>
                <a:defRPr/>
              </a:pPr>
              <a:t>‹#›</a:t>
            </a:fld>
            <a:endParaRPr lang="en-US"/>
          </a:p>
        </p:txBody>
      </p:sp>
    </p:spTree>
    <p:extLst>
      <p:ext uri="{BB962C8B-B14F-4D97-AF65-F5344CB8AC3E}">
        <p14:creationId xmlns:p14="http://schemas.microsoft.com/office/powerpoint/2010/main" val="36966609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4A16E296-C392-8A4D-A59B-2D99EB1C97A8}" type="datetimeFigureOut">
              <a:rPr lang="en-US"/>
              <a:pPr>
                <a:defRPr/>
              </a:pPr>
              <a:t>11/12/18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160EAC2A-14E3-EB40-968D-8305C12DD51A}" type="slidenum">
              <a:rPr lang="en-US"/>
              <a:pPr>
                <a:defRPr/>
              </a:pPr>
              <a:t>‹#›</a:t>
            </a:fld>
            <a:endParaRPr lang="en-US"/>
          </a:p>
        </p:txBody>
      </p:sp>
    </p:spTree>
    <p:extLst>
      <p:ext uri="{BB962C8B-B14F-4D97-AF65-F5344CB8AC3E}">
        <p14:creationId xmlns:p14="http://schemas.microsoft.com/office/powerpoint/2010/main" val="1388099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45D09A66-EF53-D045-ADAB-E5C86EA12748}" type="datetimeFigureOut">
              <a:rPr lang="en-US"/>
              <a:pPr>
                <a:defRPr/>
              </a:pPr>
              <a:t>11/12/18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8218EB83-82C9-184E-9DAE-34162F6EAB47}" type="slidenum">
              <a:rPr lang="en-US"/>
              <a:pPr>
                <a:defRPr/>
              </a:pPr>
              <a:t>‹#›</a:t>
            </a:fld>
            <a:endParaRPr lang="en-US"/>
          </a:p>
        </p:txBody>
      </p:sp>
    </p:spTree>
    <p:extLst>
      <p:ext uri="{BB962C8B-B14F-4D97-AF65-F5344CB8AC3E}">
        <p14:creationId xmlns:p14="http://schemas.microsoft.com/office/powerpoint/2010/main" val="5277803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4CAC5FEC-D348-B349-972E-6A9F3867444C}" type="datetimeFigureOut">
              <a:rPr lang="en-US"/>
              <a:pPr>
                <a:defRPr/>
              </a:pPr>
              <a:t>11/12/18</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7EF049B8-8063-A54B-9115-298173BA70CC}" type="slidenum">
              <a:rPr lang="en-US"/>
              <a:pPr>
                <a:defRPr/>
              </a:pPr>
              <a:t>‹#›</a:t>
            </a:fld>
            <a:endParaRPr lang="en-US"/>
          </a:p>
        </p:txBody>
      </p:sp>
    </p:spTree>
    <p:extLst>
      <p:ext uri="{BB962C8B-B14F-4D97-AF65-F5344CB8AC3E}">
        <p14:creationId xmlns:p14="http://schemas.microsoft.com/office/powerpoint/2010/main" val="36390744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E26D011D-D754-B140-84E0-062D9C070942}" type="datetimeFigureOut">
              <a:rPr lang="en-US"/>
              <a:pPr>
                <a:defRPr/>
              </a:pPr>
              <a:t>11/12/18</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5CA77FAA-25F4-B74E-8B62-04338F090EC3}" type="slidenum">
              <a:rPr lang="en-US"/>
              <a:pPr>
                <a:defRPr/>
              </a:pPr>
              <a:t>‹#›</a:t>
            </a:fld>
            <a:endParaRPr lang="en-US"/>
          </a:p>
        </p:txBody>
      </p:sp>
    </p:spTree>
    <p:extLst>
      <p:ext uri="{BB962C8B-B14F-4D97-AF65-F5344CB8AC3E}">
        <p14:creationId xmlns:p14="http://schemas.microsoft.com/office/powerpoint/2010/main" val="18546094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C9FC51C2-D48D-804F-935D-187FA765B4F8}" type="datetimeFigureOut">
              <a:rPr lang="en-US"/>
              <a:pPr>
                <a:defRPr/>
              </a:pPr>
              <a:t>11/12/18</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839A3FAE-2146-E745-8560-940C4B0336AD}" type="slidenum">
              <a:rPr lang="en-US"/>
              <a:pPr>
                <a:defRPr/>
              </a:pPr>
              <a:t>‹#›</a:t>
            </a:fld>
            <a:endParaRPr lang="en-US"/>
          </a:p>
        </p:txBody>
      </p:sp>
    </p:spTree>
    <p:extLst>
      <p:ext uri="{BB962C8B-B14F-4D97-AF65-F5344CB8AC3E}">
        <p14:creationId xmlns:p14="http://schemas.microsoft.com/office/powerpoint/2010/main" val="8175520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5594E330-BB15-EF41-B632-C11D22601AE8}" type="datetimeFigureOut">
              <a:rPr lang="en-US"/>
              <a:pPr>
                <a:defRPr/>
              </a:pPr>
              <a:t>11/12/18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98D0B9B8-56A5-8744-86BF-E50B4DF09D9C}" type="slidenum">
              <a:rPr lang="en-US"/>
              <a:pPr>
                <a:defRPr/>
              </a:pPr>
              <a:t>‹#›</a:t>
            </a:fld>
            <a:endParaRPr lang="en-US"/>
          </a:p>
        </p:txBody>
      </p:sp>
    </p:spTree>
    <p:extLst>
      <p:ext uri="{BB962C8B-B14F-4D97-AF65-F5344CB8AC3E}">
        <p14:creationId xmlns:p14="http://schemas.microsoft.com/office/powerpoint/2010/main" val="2766237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DA2F8E90-8994-6D40-B372-BDA57F2FA5EE}" type="datetimeFigureOut">
              <a:rPr lang="en-US"/>
              <a:pPr>
                <a:defRPr/>
              </a:pPr>
              <a:t>11/12/18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782775D0-084F-CE45-B982-C687396A13B3}" type="slidenum">
              <a:rPr lang="en-US"/>
              <a:pPr>
                <a:defRPr/>
              </a:pPr>
              <a:t>‹#›</a:t>
            </a:fld>
            <a:endParaRPr lang="en-US"/>
          </a:p>
        </p:txBody>
      </p:sp>
    </p:spTree>
    <p:extLst>
      <p:ext uri="{BB962C8B-B14F-4D97-AF65-F5344CB8AC3E}">
        <p14:creationId xmlns:p14="http://schemas.microsoft.com/office/powerpoint/2010/main" val="18027996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2175DC09-3272-D042-BFBF-B0379DCBACB8}" type="datetimeFigureOut">
              <a:rPr lang="en-US"/>
              <a:pPr>
                <a:defRPr/>
              </a:pPr>
              <a:t>11/12/18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707FAFAF-6FD8-5E44-889A-5EAC9365E237}" type="slidenum">
              <a:rPr lang="en-US"/>
              <a:pPr>
                <a:defRPr/>
              </a:pPr>
              <a:t>‹#›</a:t>
            </a:fld>
            <a:endParaRPr lang="en-US"/>
          </a:p>
        </p:txBody>
      </p:sp>
    </p:spTree>
    <p:extLst>
      <p:ext uri="{BB962C8B-B14F-4D97-AF65-F5344CB8AC3E}">
        <p14:creationId xmlns:p14="http://schemas.microsoft.com/office/powerpoint/2010/main" val="2026527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0.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02.xml"/><Relationship Id="rId1" Type="http://schemas.openxmlformats.org/officeDocument/2006/relationships/slideLayout" Target="../slideLayouts/slideLayout10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2.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6.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3.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6.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4.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5.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image" Target="../media/image3.png"/></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50.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image" Target="../media/image7.jpeg"/><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7.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theme" Target="../theme/theme18.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theme" Target="../theme/theme19.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theme" Target="../theme/theme20.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theme" Target="../theme/theme21.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theme" Target="../theme/theme22.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3.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image" Target="../media/image9.jpeg"/><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4.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image" Target="../media/image6.png"/><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5.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image" Target="../media/image10.jpeg"/><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6.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image" Target="../media/image11.jpeg"/></Relationships>
</file>

<file path=ppt/slideMasters/_rels/slideMaster27.xml.rels><?xml version="1.0" encoding="UTF-8" standalone="yes"?>
<Relationships xmlns="http://schemas.openxmlformats.org/package/2006/relationships"><Relationship Id="rId3" Type="http://schemas.openxmlformats.org/officeDocument/2006/relationships/slideLayout" Target="../slideLayouts/slideLayout260.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image" Target="../media/image10.jpeg"/><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8.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 Id="rId14" Type="http://schemas.openxmlformats.org/officeDocument/2006/relationships/image" Target="../media/image11.jpe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79.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theme" Target="../theme/theme29.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5.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4.jpe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4" Type="http://schemas.openxmlformats.org/officeDocument/2006/relationships/image" Target="../media/image5.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2413" cy="6856413"/>
            <a:chOff x="0" y="0"/>
            <a:chExt cx="5759" cy="4319"/>
          </a:xfrm>
        </p:grpSpPr>
        <p:pic>
          <p:nvPicPr>
            <p:cNvPr id="1032"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ltGray">
            <a:xfrm>
              <a:off x="0" y="0"/>
              <a:ext cx="5759" cy="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Arc 4"/>
            <p:cNvSpPr>
              <a:spLocks/>
            </p:cNvSpPr>
            <p:nvPr/>
          </p:nvSpPr>
          <p:spPr bwMode="auto">
            <a:xfrm>
              <a:off x="576" y="340"/>
              <a:ext cx="4656" cy="814"/>
            </a:xfrm>
            <a:custGeom>
              <a:avLst/>
              <a:gdLst>
                <a:gd name="T0" fmla="*/ 0 w 43200"/>
                <a:gd name="T1" fmla="*/ 0 h 21680"/>
                <a:gd name="T2" fmla="*/ 0 w 43200"/>
                <a:gd name="T3" fmla="*/ 0 h 21680"/>
                <a:gd name="T4" fmla="*/ 0 w 43200"/>
                <a:gd name="T5" fmla="*/ 0 h 21680"/>
                <a:gd name="T6" fmla="*/ 0 60000 65536"/>
                <a:gd name="T7" fmla="*/ 0 60000 65536"/>
                <a:gd name="T8" fmla="*/ 0 60000 65536"/>
              </a:gdLst>
              <a:ahLst/>
              <a:cxnLst>
                <a:cxn ang="T6">
                  <a:pos x="T0" y="T1"/>
                </a:cxn>
                <a:cxn ang="T7">
                  <a:pos x="T2" y="T3"/>
                </a:cxn>
                <a:cxn ang="T8">
                  <a:pos x="T4" y="T5"/>
                </a:cxn>
              </a:cxnLst>
              <a:rect l="0" t="0" r="r" b="b"/>
              <a:pathLst>
                <a:path w="43200" h="21680" fill="none" extrusionOk="0">
                  <a:moveTo>
                    <a:pt x="0" y="21679"/>
                  </a:moveTo>
                  <a:cubicBezTo>
                    <a:pt x="0" y="21653"/>
                    <a:pt x="0" y="21626"/>
                    <a:pt x="0" y="21600"/>
                  </a:cubicBezTo>
                  <a:cubicBezTo>
                    <a:pt x="0" y="9670"/>
                    <a:pt x="9670" y="0"/>
                    <a:pt x="21600" y="0"/>
                  </a:cubicBezTo>
                  <a:cubicBezTo>
                    <a:pt x="33518" y="0"/>
                    <a:pt x="43185" y="9654"/>
                    <a:pt x="43199" y="21573"/>
                  </a:cubicBezTo>
                </a:path>
                <a:path w="43200" h="21680" stroke="0" extrusionOk="0">
                  <a:moveTo>
                    <a:pt x="0" y="21679"/>
                  </a:moveTo>
                  <a:cubicBezTo>
                    <a:pt x="0" y="21653"/>
                    <a:pt x="0" y="21626"/>
                    <a:pt x="0" y="21600"/>
                  </a:cubicBezTo>
                  <a:cubicBezTo>
                    <a:pt x="0" y="9670"/>
                    <a:pt x="9670" y="0"/>
                    <a:pt x="21600" y="0"/>
                  </a:cubicBezTo>
                  <a:cubicBezTo>
                    <a:pt x="33518" y="0"/>
                    <a:pt x="43185" y="9654"/>
                    <a:pt x="43199" y="21573"/>
                  </a:cubicBezTo>
                  <a:lnTo>
                    <a:pt x="21600" y="21600"/>
                  </a:lnTo>
                  <a:lnTo>
                    <a:pt x="0" y="21679"/>
                  </a:lnTo>
                  <a:close/>
                </a:path>
              </a:pathLst>
            </a:custGeom>
            <a:solidFill>
              <a:schemeClr val="accent2">
                <a:alpha val="50195"/>
              </a:schemeClr>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1034" name="Rectangle 5"/>
            <p:cNvSpPr>
              <a:spLocks noChangeArrowheads="1"/>
            </p:cNvSpPr>
            <p:nvPr/>
          </p:nvSpPr>
          <p:spPr bwMode="hidden">
            <a:xfrm>
              <a:off x="0" y="1104"/>
              <a:ext cx="5759" cy="3215"/>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5" name="Rectangle 6"/>
            <p:cNvSpPr>
              <a:spLocks noChangeArrowheads="1"/>
            </p:cNvSpPr>
            <p:nvPr/>
          </p:nvSpPr>
          <p:spPr bwMode="ltGray">
            <a:xfrm>
              <a:off x="0" y="1104"/>
              <a:ext cx="5759" cy="14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6" name="Rectangle 7"/>
            <p:cNvSpPr>
              <a:spLocks noChangeArrowheads="1"/>
            </p:cNvSpPr>
            <p:nvPr/>
          </p:nvSpPr>
          <p:spPr bwMode="ltGray">
            <a:xfrm>
              <a:off x="4319" y="1104"/>
              <a:ext cx="1440" cy="144"/>
            </a:xfrm>
            <a:prstGeom prst="rect">
              <a:avLst/>
            </a:prstGeom>
            <a:gradFill rotWithShape="0">
              <a:gsLst>
                <a:gs pos="0">
                  <a:schemeClr val="accent2"/>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7" name="Rectangle 8"/>
            <p:cNvSpPr>
              <a:spLocks noChangeArrowheads="1"/>
            </p:cNvSpPr>
            <p:nvPr/>
          </p:nvSpPr>
          <p:spPr bwMode="ltGray">
            <a:xfrm>
              <a:off x="0" y="1104"/>
              <a:ext cx="1440" cy="144"/>
            </a:xfrm>
            <a:prstGeom prst="rect">
              <a:avLst/>
            </a:prstGeom>
            <a:gradFill rotWithShape="0">
              <a:gsLst>
                <a:gs pos="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1027" name="Rectangle 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227" name="Rectangle 11"/>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ea typeface="+mn-ea"/>
                <a:cs typeface="+mn-cs"/>
              </a:defRPr>
            </a:lvl1pPr>
          </a:lstStyle>
          <a:p>
            <a:pPr>
              <a:defRPr/>
            </a:pPr>
            <a:endParaRPr lang="en-US"/>
          </a:p>
        </p:txBody>
      </p:sp>
      <p:sp>
        <p:nvSpPr>
          <p:cNvPr id="137228" name="Rectangle 1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ea typeface="+mn-ea"/>
                <a:cs typeface="+mn-cs"/>
              </a:defRPr>
            </a:lvl1pPr>
          </a:lstStyle>
          <a:p>
            <a:pPr>
              <a:defRPr/>
            </a:pPr>
            <a:endParaRPr lang="en-US"/>
          </a:p>
        </p:txBody>
      </p:sp>
      <p:sp>
        <p:nvSpPr>
          <p:cNvPr id="137229" name="Rectangle 1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pPr>
              <a:defRPr/>
            </a:pPr>
            <a:fld id="{0E8059C5-AED1-A246-824F-7F6A0B30879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481" r:id="rId1"/>
    <p:sldLayoutId id="2147485339" r:id="rId2"/>
    <p:sldLayoutId id="2147485340" r:id="rId3"/>
    <p:sldLayoutId id="2147485341" r:id="rId4"/>
    <p:sldLayoutId id="2147485342" r:id="rId5"/>
    <p:sldLayoutId id="2147485343" r:id="rId6"/>
    <p:sldLayoutId id="2147485344" r:id="rId7"/>
    <p:sldLayoutId id="2147485345" r:id="rId8"/>
    <p:sldLayoutId id="2147485346" r:id="rId9"/>
    <p:sldLayoutId id="2147485347" r:id="rId10"/>
    <p:sldLayoutId id="2147485348"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1378"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5493" r:id="rId1"/>
    <p:sldLayoutId id="2147485494" r:id="rId2"/>
    <p:sldLayoutId id="2147485495" r:id="rId3"/>
    <p:sldLayoutId id="2147485496" r:id="rId4"/>
    <p:sldLayoutId id="2147485497" r:id="rId5"/>
    <p:sldLayoutId id="2147485498" r:id="rId6"/>
    <p:sldLayoutId id="2147485499" r:id="rId7"/>
    <p:sldLayoutId id="2147485500" r:id="rId8"/>
    <p:sldLayoutId id="2147485501" r:id="rId9"/>
    <p:sldLayoutId id="2147485502" r:id="rId10"/>
    <p:sldLayoutId id="2147485503"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00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34" charset="-128"/>
                <a:cs typeface="+mn-cs"/>
              </a:defRPr>
            </a:lvl1pPr>
          </a:lstStyle>
          <a:p>
            <a:pPr>
              <a:defRPr/>
            </a:pPr>
            <a:endParaRPr lang="en-US"/>
          </a:p>
        </p:txBody>
      </p:sp>
      <p:sp>
        <p:nvSpPr>
          <p:cNvPr id="10700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pitchFamily="34" charset="-128"/>
                <a:cs typeface="+mn-cs"/>
              </a:defRPr>
            </a:lvl1pPr>
          </a:lstStyle>
          <a:p>
            <a:pPr>
              <a:defRPr/>
            </a:pPr>
            <a:endParaRPr lang="en-US"/>
          </a:p>
        </p:txBody>
      </p:sp>
      <p:sp>
        <p:nvSpPr>
          <p:cNvPr id="10700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48067205-B10B-494E-8488-545C8F6D782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04" r:id="rId1"/>
    <p:sldLayoutId id="2147485505" r:id="rId2"/>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a:defRPr/>
            </a:pPr>
            <a:fld id="{EA1BE1F8-649F-B64A-B33F-2CDEA504F0E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06" r:id="rId1"/>
    <p:sldLayoutId id="2147485507" r:id="rId2"/>
    <p:sldLayoutId id="2147485508" r:id="rId3"/>
    <p:sldLayoutId id="2147485509" r:id="rId4"/>
    <p:sldLayoutId id="2147485510" r:id="rId5"/>
    <p:sldLayoutId id="2147485511" r:id="rId6"/>
    <p:sldLayoutId id="2147485512" r:id="rId7"/>
    <p:sldLayoutId id="2147485513" r:id="rId8"/>
    <p:sldLayoutId id="2147485514" r:id="rId9"/>
    <p:sldLayoutId id="2147485515" r:id="rId10"/>
    <p:sldLayoutId id="214748551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57200" y="3962400"/>
            <a:ext cx="8229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 Click to edit Master text styles</a:t>
            </a:r>
          </a:p>
        </p:txBody>
      </p:sp>
      <p:sp>
        <p:nvSpPr>
          <p:cNvPr id="1026" name="Rectangle 2"/>
          <p:cNvSpPr>
            <a:spLocks noGrp="1" noChangeArrowheads="1"/>
          </p:cNvSpPr>
          <p:nvPr>
            <p:ph type="title"/>
          </p:nvPr>
        </p:nvSpPr>
        <p:spPr bwMode="auto">
          <a:xfrm>
            <a:off x="457200" y="1981200"/>
            <a:ext cx="82296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cap="rnd">
                <a:solidFill>
                  <a:schemeClr val="tx1"/>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6"/>
          <p:cNvSpPr>
            <a:spLocks noGrp="1" noChangeArrowheads="1"/>
          </p:cNvSpPr>
          <p:nvPr>
            <p:ph type="sldNum" sz="quarter" idx="4"/>
          </p:nvPr>
        </p:nvSpPr>
        <p:spPr bwMode="auto">
          <a:xfrm>
            <a:off x="2819400" y="4267200"/>
            <a:ext cx="3429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800">
                <a:solidFill>
                  <a:srgbClr val="FFFFFF"/>
                </a:solidFill>
                <a:latin typeface="Arial" charset="0"/>
                <a:cs typeface="+mn-cs"/>
              </a:defRPr>
            </a:lvl1pPr>
          </a:lstStyle>
          <a:p>
            <a:pPr>
              <a:defRPr/>
            </a:pPr>
            <a:r>
              <a:rPr lang="en-US"/>
              <a:t>CCLI #2588988</a:t>
            </a:r>
          </a:p>
        </p:txBody>
      </p:sp>
    </p:spTree>
  </p:cSld>
  <p:clrMap bg1="lt1" tx1="dk1" bg2="lt2" tx2="dk2" accent1="accent1" accent2="accent2" accent3="accent3" accent4="accent4" accent5="accent5" accent6="accent6" hlink="hlink" folHlink="folHlink"/>
  <p:sldLayoutIdLst>
    <p:sldLayoutId id="2147485517" r:id="rId1"/>
    <p:sldLayoutId id="2147485518" r:id="rId2"/>
    <p:sldLayoutId id="2147485519" r:id="rId3"/>
    <p:sldLayoutId id="2147485520" r:id="rId4"/>
    <p:sldLayoutId id="2147485521" r:id="rId5"/>
    <p:sldLayoutId id="2147485522" r:id="rId6"/>
    <p:sldLayoutId id="2147485523" r:id="rId7"/>
    <p:sldLayoutId id="2147485524" r:id="rId8"/>
    <p:sldLayoutId id="2147485525" r:id="rId9"/>
    <p:sldLayoutId id="2147485526" r:id="rId10"/>
    <p:sldLayoutId id="2147485527" r:id="rId11"/>
  </p:sldLayoutIdLst>
  <p:hf hdr="0" ftr="0" dt="0"/>
  <p:txStyles>
    <p:titleStyle>
      <a:lvl1pPr algn="ctr" rtl="0" eaLnBrk="0" fontAlgn="base" hangingPunct="0">
        <a:spcBef>
          <a:spcPct val="0"/>
        </a:spcBef>
        <a:spcAft>
          <a:spcPct val="0"/>
        </a:spcAft>
        <a:defRPr sz="4400">
          <a:solidFill>
            <a:schemeClr val="bg1"/>
          </a:solidFill>
          <a:latin typeface="+mj-lt"/>
          <a:ea typeface="+mj-ea"/>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bg1"/>
          </a:solidFill>
          <a:latin typeface="Arial" charset="0"/>
          <a:ea typeface="ＭＳ Ｐゴシック" charset="0"/>
        </a:defRPr>
      </a:lvl6pPr>
      <a:lvl7pPr marL="914400" algn="ctr" rtl="0" fontAlgn="base">
        <a:spcBef>
          <a:spcPct val="0"/>
        </a:spcBef>
        <a:spcAft>
          <a:spcPct val="0"/>
        </a:spcAft>
        <a:defRPr sz="4400">
          <a:solidFill>
            <a:schemeClr val="bg1"/>
          </a:solidFill>
          <a:latin typeface="Arial" charset="0"/>
          <a:ea typeface="ＭＳ Ｐゴシック" charset="0"/>
        </a:defRPr>
      </a:lvl7pPr>
      <a:lvl8pPr marL="1371600" algn="ctr" rtl="0" fontAlgn="base">
        <a:spcBef>
          <a:spcPct val="0"/>
        </a:spcBef>
        <a:spcAft>
          <a:spcPct val="0"/>
        </a:spcAft>
        <a:defRPr sz="4400">
          <a:solidFill>
            <a:schemeClr val="bg1"/>
          </a:solidFill>
          <a:latin typeface="Arial" charset="0"/>
          <a:ea typeface="ＭＳ Ｐゴシック" charset="0"/>
        </a:defRPr>
      </a:lvl8pPr>
      <a:lvl9pPr marL="1828800" algn="ctr" rtl="0" fontAlgn="base">
        <a:spcBef>
          <a:spcPct val="0"/>
        </a:spcBef>
        <a:spcAft>
          <a:spcPct val="0"/>
        </a:spcAft>
        <a:defRPr sz="44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bg1"/>
          </a:solidFill>
          <a:latin typeface="+mn-lt"/>
          <a:ea typeface="+mn-ea"/>
        </a:defRPr>
      </a:lvl2pPr>
      <a:lvl3pPr marL="1143000" indent="-228600" algn="ctr" rtl="0" eaLnBrk="0" fontAlgn="base" hangingPunct="0">
        <a:spcBef>
          <a:spcPct val="20000"/>
        </a:spcBef>
        <a:spcAft>
          <a:spcPct val="0"/>
        </a:spcAft>
        <a:defRPr sz="2400">
          <a:solidFill>
            <a:schemeClr val="bg1"/>
          </a:solidFill>
          <a:latin typeface="+mn-lt"/>
          <a:ea typeface="+mn-ea"/>
        </a:defRPr>
      </a:lvl3pPr>
      <a:lvl4pPr marL="1600200" indent="-228600" algn="ctr" rtl="0" eaLnBrk="0" fontAlgn="base" hangingPunct="0">
        <a:spcBef>
          <a:spcPct val="20000"/>
        </a:spcBef>
        <a:spcAft>
          <a:spcPct val="0"/>
        </a:spcAft>
        <a:defRPr sz="2000">
          <a:solidFill>
            <a:schemeClr val="bg1"/>
          </a:solidFill>
          <a:latin typeface="+mn-lt"/>
          <a:ea typeface="+mn-ea"/>
        </a:defRPr>
      </a:lvl4pPr>
      <a:lvl5pPr marL="2057400" indent="-228600" algn="ctr" rtl="0" eaLnBrk="0" fontAlgn="base" hangingPunct="0">
        <a:spcBef>
          <a:spcPct val="20000"/>
        </a:spcBef>
        <a:spcAft>
          <a:spcPct val="0"/>
        </a:spcAft>
        <a:defRPr sz="2000">
          <a:solidFill>
            <a:schemeClr val="bg1"/>
          </a:solidFill>
          <a:latin typeface="+mn-lt"/>
          <a:ea typeface="+mn-ea"/>
        </a:defRPr>
      </a:lvl5pPr>
      <a:lvl6pPr marL="2514600" indent="-228600" algn="ctr" rtl="0" fontAlgn="base">
        <a:spcBef>
          <a:spcPct val="20000"/>
        </a:spcBef>
        <a:spcAft>
          <a:spcPct val="0"/>
        </a:spcAft>
        <a:defRPr sz="2000">
          <a:solidFill>
            <a:schemeClr val="bg1"/>
          </a:solidFill>
          <a:latin typeface="+mn-lt"/>
          <a:ea typeface="+mn-ea"/>
        </a:defRPr>
      </a:lvl6pPr>
      <a:lvl7pPr marL="2971800" indent="-228600" algn="ctr" rtl="0" fontAlgn="base">
        <a:spcBef>
          <a:spcPct val="20000"/>
        </a:spcBef>
        <a:spcAft>
          <a:spcPct val="0"/>
        </a:spcAft>
        <a:defRPr sz="2000">
          <a:solidFill>
            <a:schemeClr val="bg1"/>
          </a:solidFill>
          <a:latin typeface="+mn-lt"/>
          <a:ea typeface="+mn-ea"/>
        </a:defRPr>
      </a:lvl7pPr>
      <a:lvl8pPr marL="3429000" indent="-228600" algn="ctr" rtl="0" fontAlgn="base">
        <a:spcBef>
          <a:spcPct val="20000"/>
        </a:spcBef>
        <a:spcAft>
          <a:spcPct val="0"/>
        </a:spcAft>
        <a:defRPr sz="2000">
          <a:solidFill>
            <a:schemeClr val="bg1"/>
          </a:solidFill>
          <a:latin typeface="+mn-lt"/>
          <a:ea typeface="+mn-ea"/>
        </a:defRPr>
      </a:lvl8pPr>
      <a:lvl9pPr marL="3886200" indent="-228600" algn="ctr" rtl="0" fontAlgn="base">
        <a:spcBef>
          <a:spcPct val="20000"/>
        </a:spcBef>
        <a:spcAft>
          <a:spcPct val="0"/>
        </a:spcAft>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bwMode="auto">
          <a:xfrm>
            <a:off x="457200" y="10668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3081" name="Rectangle 9"/>
          <p:cNvSpPr>
            <a:spLocks noGrp="1" noChangeArrowheads="1"/>
          </p:cNvSpPr>
          <p:nvPr>
            <p:ph type="title"/>
          </p:nvPr>
        </p:nvSpPr>
        <p:spPr bwMode="auto">
          <a:xfrm>
            <a:off x="457200" y="5715000"/>
            <a:ext cx="8229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5416" r:id="rId1"/>
    <p:sldLayoutId id="2147485417" r:id="rId2"/>
    <p:sldLayoutId id="2147485418" r:id="rId3"/>
    <p:sldLayoutId id="2147485419" r:id="rId4"/>
    <p:sldLayoutId id="2147485420" r:id="rId5"/>
    <p:sldLayoutId id="2147485421" r:id="rId6"/>
    <p:sldLayoutId id="2147485422" r:id="rId7"/>
    <p:sldLayoutId id="2147485423" r:id="rId8"/>
    <p:sldLayoutId id="2147485424" r:id="rId9"/>
    <p:sldLayoutId id="2147485425" r:id="rId10"/>
    <p:sldLayoutId id="2147485426"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2338" name="Group 2"/>
          <p:cNvGrpSpPr>
            <a:grpSpLocks/>
          </p:cNvGrpSpPr>
          <p:nvPr/>
        </p:nvGrpSpPr>
        <p:grpSpPr bwMode="auto">
          <a:xfrm>
            <a:off x="0" y="0"/>
            <a:ext cx="9144000" cy="6858000"/>
            <a:chOff x="0" y="0"/>
            <a:chExt cx="5760" cy="4320"/>
          </a:xfrm>
        </p:grpSpPr>
        <p:grpSp>
          <p:nvGrpSpPr>
            <p:cNvPr id="142344" name="Group 3"/>
            <p:cNvGrpSpPr>
              <a:grpSpLocks/>
            </p:cNvGrpSpPr>
            <p:nvPr/>
          </p:nvGrpSpPr>
          <p:grpSpPr bwMode="auto">
            <a:xfrm>
              <a:off x="0" y="0"/>
              <a:ext cx="5760" cy="4320"/>
              <a:chOff x="0" y="0"/>
              <a:chExt cx="5760" cy="4320"/>
            </a:xfrm>
          </p:grpSpPr>
          <p:sp>
            <p:nvSpPr>
              <p:cNvPr id="142355" name="Line 4"/>
              <p:cNvSpPr>
                <a:spLocks noChangeShapeType="1"/>
              </p:cNvSpPr>
              <p:nvPr/>
            </p:nvSpPr>
            <p:spPr bwMode="hidden">
              <a:xfrm>
                <a:off x="288"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56" name="Line 5"/>
              <p:cNvSpPr>
                <a:spLocks noChangeShapeType="1"/>
              </p:cNvSpPr>
              <p:nvPr/>
            </p:nvSpPr>
            <p:spPr bwMode="hidden">
              <a:xfrm>
                <a:off x="576"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57" name="Line 6"/>
              <p:cNvSpPr>
                <a:spLocks noChangeShapeType="1"/>
              </p:cNvSpPr>
              <p:nvPr/>
            </p:nvSpPr>
            <p:spPr bwMode="hidden">
              <a:xfrm>
                <a:off x="864"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58" name="Line 7"/>
              <p:cNvSpPr>
                <a:spLocks noChangeShapeType="1"/>
              </p:cNvSpPr>
              <p:nvPr/>
            </p:nvSpPr>
            <p:spPr bwMode="hidden">
              <a:xfrm>
                <a:off x="1152"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59" name="Line 8"/>
              <p:cNvSpPr>
                <a:spLocks noChangeShapeType="1"/>
              </p:cNvSpPr>
              <p:nvPr/>
            </p:nvSpPr>
            <p:spPr bwMode="hidden">
              <a:xfrm>
                <a:off x="1440"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60" name="Line 9"/>
              <p:cNvSpPr>
                <a:spLocks noChangeShapeType="1"/>
              </p:cNvSpPr>
              <p:nvPr/>
            </p:nvSpPr>
            <p:spPr bwMode="hidden">
              <a:xfrm>
                <a:off x="1728"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61" name="Line 10"/>
              <p:cNvSpPr>
                <a:spLocks noChangeShapeType="1"/>
              </p:cNvSpPr>
              <p:nvPr/>
            </p:nvSpPr>
            <p:spPr bwMode="hidden">
              <a:xfrm>
                <a:off x="2016"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62" name="Line 11"/>
              <p:cNvSpPr>
                <a:spLocks noChangeShapeType="1"/>
              </p:cNvSpPr>
              <p:nvPr/>
            </p:nvSpPr>
            <p:spPr bwMode="hidden">
              <a:xfrm>
                <a:off x="2304"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63" name="Line 12"/>
              <p:cNvSpPr>
                <a:spLocks noChangeShapeType="1"/>
              </p:cNvSpPr>
              <p:nvPr/>
            </p:nvSpPr>
            <p:spPr bwMode="hidden">
              <a:xfrm>
                <a:off x="2592"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64" name="Line 13"/>
              <p:cNvSpPr>
                <a:spLocks noChangeShapeType="1"/>
              </p:cNvSpPr>
              <p:nvPr/>
            </p:nvSpPr>
            <p:spPr bwMode="hidden">
              <a:xfrm>
                <a:off x="2880"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65" name="Line 14"/>
              <p:cNvSpPr>
                <a:spLocks noChangeShapeType="1"/>
              </p:cNvSpPr>
              <p:nvPr/>
            </p:nvSpPr>
            <p:spPr bwMode="hidden">
              <a:xfrm>
                <a:off x="3168"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66" name="Line 15"/>
              <p:cNvSpPr>
                <a:spLocks noChangeShapeType="1"/>
              </p:cNvSpPr>
              <p:nvPr/>
            </p:nvSpPr>
            <p:spPr bwMode="hidden">
              <a:xfrm>
                <a:off x="3456"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67" name="Line 16"/>
              <p:cNvSpPr>
                <a:spLocks noChangeShapeType="1"/>
              </p:cNvSpPr>
              <p:nvPr/>
            </p:nvSpPr>
            <p:spPr bwMode="hidden">
              <a:xfrm>
                <a:off x="3744"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68" name="Line 17"/>
              <p:cNvSpPr>
                <a:spLocks noChangeShapeType="1"/>
              </p:cNvSpPr>
              <p:nvPr/>
            </p:nvSpPr>
            <p:spPr bwMode="hidden">
              <a:xfrm>
                <a:off x="4032"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69" name="Line 18"/>
              <p:cNvSpPr>
                <a:spLocks noChangeShapeType="1"/>
              </p:cNvSpPr>
              <p:nvPr/>
            </p:nvSpPr>
            <p:spPr bwMode="hidden">
              <a:xfrm>
                <a:off x="4320"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70" name="Line 19"/>
              <p:cNvSpPr>
                <a:spLocks noChangeShapeType="1"/>
              </p:cNvSpPr>
              <p:nvPr/>
            </p:nvSpPr>
            <p:spPr bwMode="hidden">
              <a:xfrm>
                <a:off x="4608"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71" name="Line 20"/>
              <p:cNvSpPr>
                <a:spLocks noChangeShapeType="1"/>
              </p:cNvSpPr>
              <p:nvPr/>
            </p:nvSpPr>
            <p:spPr bwMode="hidden">
              <a:xfrm>
                <a:off x="4896"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72" name="Line 21"/>
              <p:cNvSpPr>
                <a:spLocks noChangeShapeType="1"/>
              </p:cNvSpPr>
              <p:nvPr/>
            </p:nvSpPr>
            <p:spPr bwMode="hidden">
              <a:xfrm>
                <a:off x="5184"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73" name="Line 22"/>
              <p:cNvSpPr>
                <a:spLocks noChangeShapeType="1"/>
              </p:cNvSpPr>
              <p:nvPr/>
            </p:nvSpPr>
            <p:spPr bwMode="hidden">
              <a:xfrm>
                <a:off x="5472"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42374" name="Group 23"/>
              <p:cNvGrpSpPr>
                <a:grpSpLocks/>
              </p:cNvGrpSpPr>
              <p:nvPr/>
            </p:nvGrpSpPr>
            <p:grpSpPr bwMode="auto">
              <a:xfrm>
                <a:off x="0" y="336"/>
                <a:ext cx="5760" cy="3744"/>
                <a:chOff x="0" y="384"/>
                <a:chExt cx="5760" cy="3744"/>
              </a:xfrm>
            </p:grpSpPr>
            <p:sp>
              <p:nvSpPr>
                <p:cNvPr id="142375" name="Line 24"/>
                <p:cNvSpPr>
                  <a:spLocks noChangeShapeType="1"/>
                </p:cNvSpPr>
                <p:nvPr/>
              </p:nvSpPr>
              <p:spPr bwMode="hidden">
                <a:xfrm>
                  <a:off x="0" y="384"/>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76" name="Line 25"/>
                <p:cNvSpPr>
                  <a:spLocks noChangeShapeType="1"/>
                </p:cNvSpPr>
                <p:nvPr/>
              </p:nvSpPr>
              <p:spPr bwMode="hidden">
                <a:xfrm>
                  <a:off x="0" y="672"/>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77" name="Line 26"/>
                <p:cNvSpPr>
                  <a:spLocks noChangeShapeType="1"/>
                </p:cNvSpPr>
                <p:nvPr/>
              </p:nvSpPr>
              <p:spPr bwMode="hidden">
                <a:xfrm>
                  <a:off x="0" y="960"/>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78" name="Line 27"/>
                <p:cNvSpPr>
                  <a:spLocks noChangeShapeType="1"/>
                </p:cNvSpPr>
                <p:nvPr/>
              </p:nvSpPr>
              <p:spPr bwMode="hidden">
                <a:xfrm>
                  <a:off x="0" y="1248"/>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79" name="Line 28"/>
                <p:cNvSpPr>
                  <a:spLocks noChangeShapeType="1"/>
                </p:cNvSpPr>
                <p:nvPr/>
              </p:nvSpPr>
              <p:spPr bwMode="hidden">
                <a:xfrm>
                  <a:off x="0" y="1536"/>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80" name="Line 29"/>
                <p:cNvSpPr>
                  <a:spLocks noChangeShapeType="1"/>
                </p:cNvSpPr>
                <p:nvPr/>
              </p:nvSpPr>
              <p:spPr bwMode="hidden">
                <a:xfrm>
                  <a:off x="0" y="1824"/>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81" name="Line 30"/>
                <p:cNvSpPr>
                  <a:spLocks noChangeShapeType="1"/>
                </p:cNvSpPr>
                <p:nvPr/>
              </p:nvSpPr>
              <p:spPr bwMode="hidden">
                <a:xfrm>
                  <a:off x="0" y="2112"/>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82" name="Line 31"/>
                <p:cNvSpPr>
                  <a:spLocks noChangeShapeType="1"/>
                </p:cNvSpPr>
                <p:nvPr/>
              </p:nvSpPr>
              <p:spPr bwMode="hidden">
                <a:xfrm>
                  <a:off x="0" y="2400"/>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83" name="Line 32"/>
                <p:cNvSpPr>
                  <a:spLocks noChangeShapeType="1"/>
                </p:cNvSpPr>
                <p:nvPr/>
              </p:nvSpPr>
              <p:spPr bwMode="hidden">
                <a:xfrm>
                  <a:off x="0" y="2688"/>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84" name="Line 33"/>
                <p:cNvSpPr>
                  <a:spLocks noChangeShapeType="1"/>
                </p:cNvSpPr>
                <p:nvPr/>
              </p:nvSpPr>
              <p:spPr bwMode="hidden">
                <a:xfrm>
                  <a:off x="0" y="2976"/>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85" name="Line 34"/>
                <p:cNvSpPr>
                  <a:spLocks noChangeShapeType="1"/>
                </p:cNvSpPr>
                <p:nvPr/>
              </p:nvSpPr>
              <p:spPr bwMode="hidden">
                <a:xfrm>
                  <a:off x="0" y="3264"/>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86" name="Line 35"/>
                <p:cNvSpPr>
                  <a:spLocks noChangeShapeType="1"/>
                </p:cNvSpPr>
                <p:nvPr/>
              </p:nvSpPr>
              <p:spPr bwMode="hidden">
                <a:xfrm>
                  <a:off x="0" y="3552"/>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87" name="Line 36"/>
                <p:cNvSpPr>
                  <a:spLocks noChangeShapeType="1"/>
                </p:cNvSpPr>
                <p:nvPr/>
              </p:nvSpPr>
              <p:spPr bwMode="hidden">
                <a:xfrm>
                  <a:off x="0" y="3840"/>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2388" name="Line 37"/>
                <p:cNvSpPr>
                  <a:spLocks noChangeShapeType="1"/>
                </p:cNvSpPr>
                <p:nvPr/>
              </p:nvSpPr>
              <p:spPr bwMode="hidden">
                <a:xfrm>
                  <a:off x="0" y="4128"/>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142345" name="Freeform 38" descr="50%"/>
            <p:cNvSpPr>
              <a:spLocks/>
            </p:cNvSpPr>
            <p:nvPr/>
          </p:nvSpPr>
          <p:spPr bwMode="ltGray">
            <a:xfrm rot="16200000" flipV="1">
              <a:off x="4614" y="3544"/>
              <a:ext cx="274" cy="1250"/>
            </a:xfrm>
            <a:custGeom>
              <a:avLst/>
              <a:gdLst>
                <a:gd name="T0" fmla="*/ 0 w 290"/>
                <a:gd name="T1" fmla="*/ 2 h 1250"/>
                <a:gd name="T2" fmla="*/ 180 w 290"/>
                <a:gd name="T3" fmla="*/ 2 h 1250"/>
                <a:gd name="T4" fmla="*/ 217 w 290"/>
                <a:gd name="T5" fmla="*/ 50 h 1250"/>
                <a:gd name="T6" fmla="*/ 217 w 290"/>
                <a:gd name="T7" fmla="*/ 1202 h 1250"/>
                <a:gd name="T8" fmla="*/ 180 w 290"/>
                <a:gd name="T9" fmla="*/ 1250 h 1250"/>
                <a:gd name="T10" fmla="*/ 0 w 290"/>
                <a:gd name="T11" fmla="*/ 1250 h 1250"/>
                <a:gd name="T12" fmla="*/ 0 w 290"/>
                <a:gd name="T13" fmla="*/ 2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2346" name="Rectangle 39" descr="Dark vertical"/>
            <p:cNvSpPr>
              <a:spLocks noChangeArrowheads="1"/>
            </p:cNvSpPr>
            <p:nvPr/>
          </p:nvSpPr>
          <p:spPr bwMode="auto">
            <a:xfrm rot="16200000" flipV="1">
              <a:off x="4729" y="3680"/>
              <a:ext cx="32" cy="1248"/>
            </a:xfrm>
            <a:prstGeom prst="rect">
              <a:avLst/>
            </a:prstGeom>
            <a:pattFill prst="dkVert">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2347" name="Freeform 40" descr="50%"/>
            <p:cNvSpPr>
              <a:spLocks/>
            </p:cNvSpPr>
            <p:nvPr/>
          </p:nvSpPr>
          <p:spPr bwMode="ltGray">
            <a:xfrm rot="16200000" flipV="1">
              <a:off x="877" y="3544"/>
              <a:ext cx="274" cy="1250"/>
            </a:xfrm>
            <a:custGeom>
              <a:avLst/>
              <a:gdLst>
                <a:gd name="T0" fmla="*/ 0 w 290"/>
                <a:gd name="T1" fmla="*/ 2 h 1250"/>
                <a:gd name="T2" fmla="*/ 180 w 290"/>
                <a:gd name="T3" fmla="*/ 2 h 1250"/>
                <a:gd name="T4" fmla="*/ 217 w 290"/>
                <a:gd name="T5" fmla="*/ 50 h 1250"/>
                <a:gd name="T6" fmla="*/ 217 w 290"/>
                <a:gd name="T7" fmla="*/ 1202 h 1250"/>
                <a:gd name="T8" fmla="*/ 180 w 290"/>
                <a:gd name="T9" fmla="*/ 1250 h 1250"/>
                <a:gd name="T10" fmla="*/ 0 w 290"/>
                <a:gd name="T11" fmla="*/ 1250 h 1250"/>
                <a:gd name="T12" fmla="*/ 0 w 290"/>
                <a:gd name="T13" fmla="*/ 2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2348" name="Rectangle 41" descr="Dark vertical"/>
            <p:cNvSpPr>
              <a:spLocks noChangeArrowheads="1"/>
            </p:cNvSpPr>
            <p:nvPr/>
          </p:nvSpPr>
          <p:spPr bwMode="auto">
            <a:xfrm rot="16200000" flipV="1">
              <a:off x="992" y="3680"/>
              <a:ext cx="32" cy="1248"/>
            </a:xfrm>
            <a:prstGeom prst="rect">
              <a:avLst/>
            </a:prstGeom>
            <a:pattFill prst="dkVert">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2349" name="Freeform 42" descr="50%"/>
            <p:cNvSpPr>
              <a:spLocks/>
            </p:cNvSpPr>
            <p:nvPr/>
          </p:nvSpPr>
          <p:spPr bwMode="ltGray">
            <a:xfrm rot="16200000" flipV="1">
              <a:off x="2747" y="3262"/>
              <a:ext cx="274" cy="1817"/>
            </a:xfrm>
            <a:custGeom>
              <a:avLst/>
              <a:gdLst>
                <a:gd name="T0" fmla="*/ 0 w 290"/>
                <a:gd name="T1" fmla="*/ 13 h 1250"/>
                <a:gd name="T2" fmla="*/ 180 w 290"/>
                <a:gd name="T3" fmla="*/ 13 h 1250"/>
                <a:gd name="T4" fmla="*/ 217 w 290"/>
                <a:gd name="T5" fmla="*/ 326 h 1250"/>
                <a:gd name="T6" fmla="*/ 217 w 290"/>
                <a:gd name="T7" fmla="*/ 7799 h 1250"/>
                <a:gd name="T8" fmla="*/ 180 w 290"/>
                <a:gd name="T9" fmla="*/ 8111 h 1250"/>
                <a:gd name="T10" fmla="*/ 0 w 290"/>
                <a:gd name="T11" fmla="*/ 8111 h 1250"/>
                <a:gd name="T12" fmla="*/ 0 w 290"/>
                <a:gd name="T13" fmla="*/ 13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2350" name="Rectangle 43" descr="Dark vertical"/>
            <p:cNvSpPr>
              <a:spLocks noChangeArrowheads="1"/>
            </p:cNvSpPr>
            <p:nvPr/>
          </p:nvSpPr>
          <p:spPr bwMode="auto">
            <a:xfrm rot="16200000" flipV="1">
              <a:off x="2859" y="3397"/>
              <a:ext cx="32" cy="1814"/>
            </a:xfrm>
            <a:prstGeom prst="rect">
              <a:avLst/>
            </a:prstGeom>
            <a:pattFill prst="dkVert">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nvGrpSpPr>
            <p:cNvPr id="142351" name="Group 44"/>
            <p:cNvGrpSpPr>
              <a:grpSpLocks/>
            </p:cNvGrpSpPr>
            <p:nvPr/>
          </p:nvGrpSpPr>
          <p:grpSpPr bwMode="auto">
            <a:xfrm>
              <a:off x="0" y="0"/>
              <a:ext cx="5760" cy="149"/>
              <a:chOff x="0" y="0"/>
              <a:chExt cx="5760" cy="149"/>
            </a:xfrm>
          </p:grpSpPr>
          <p:pic>
            <p:nvPicPr>
              <p:cNvPr id="142352" name="Picture 45" descr="techstrip"/>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576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53" name="Rectangle 46" descr="Dark vertical"/>
              <p:cNvSpPr>
                <a:spLocks noChangeArrowheads="1"/>
              </p:cNvSpPr>
              <p:nvPr/>
            </p:nvSpPr>
            <p:spPr bwMode="auto">
              <a:xfrm>
                <a:off x="0" y="92"/>
                <a:ext cx="5760" cy="30"/>
              </a:xfrm>
              <a:prstGeom prst="rect">
                <a:avLst/>
              </a:prstGeom>
              <a:pattFill prst="dkVert">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2354" name="Rectangle 47"/>
              <p:cNvSpPr>
                <a:spLocks noChangeArrowheads="1"/>
              </p:cNvSpPr>
              <p:nvPr/>
            </p:nvSpPr>
            <p:spPr bwMode="auto">
              <a:xfrm>
                <a:off x="0" y="119"/>
                <a:ext cx="5760" cy="3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grpSp>
      <p:sp>
        <p:nvSpPr>
          <p:cNvPr id="177200" name="Rectangle 48"/>
          <p:cNvSpPr>
            <a:spLocks noGrp="1" noChangeArrowheads="1"/>
          </p:cNvSpPr>
          <p:nvPr>
            <p:ph type="title"/>
          </p:nvPr>
        </p:nvSpPr>
        <p:spPr bwMode="auto">
          <a:xfrm>
            <a:off x="38100" y="609600"/>
            <a:ext cx="9070975"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2340" name="Rectangle 49"/>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202" name="Rectangle 5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99CCCC"/>
                </a:solidFill>
                <a:latin typeface="Arial Narrow" pitchFamily="8" charset="0"/>
                <a:ea typeface="+mn-ea"/>
                <a:cs typeface="+mn-cs"/>
              </a:defRPr>
            </a:lvl1pPr>
          </a:lstStyle>
          <a:p>
            <a:pPr>
              <a:defRPr/>
            </a:pPr>
            <a:endParaRPr lang="en-US"/>
          </a:p>
        </p:txBody>
      </p:sp>
      <p:sp>
        <p:nvSpPr>
          <p:cNvPr id="177203" name="Rectangle 5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99CCCC"/>
                </a:solidFill>
                <a:latin typeface="Arial Narrow" pitchFamily="8" charset="0"/>
                <a:ea typeface="+mn-ea"/>
                <a:cs typeface="+mn-cs"/>
              </a:defRPr>
            </a:lvl1pPr>
          </a:lstStyle>
          <a:p>
            <a:pPr>
              <a:defRPr/>
            </a:pPr>
            <a:endParaRPr lang="en-US"/>
          </a:p>
        </p:txBody>
      </p:sp>
      <p:sp>
        <p:nvSpPr>
          <p:cNvPr id="177204" name="Rectangle 5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99CCCC"/>
                </a:solidFill>
                <a:latin typeface="Arial Narrow" charset="0"/>
              </a:defRPr>
            </a:lvl1pPr>
          </a:lstStyle>
          <a:p>
            <a:pPr>
              <a:defRPr/>
            </a:pPr>
            <a:fld id="{BB0E0538-C4F6-5443-BBD8-4CFF48A6E28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27" r:id="rId1"/>
    <p:sldLayoutId id="2147485428" r:id="rId2"/>
    <p:sldLayoutId id="2147485429" r:id="rId3"/>
    <p:sldLayoutId id="2147485430" r:id="rId4"/>
    <p:sldLayoutId id="2147485431" r:id="rId5"/>
    <p:sldLayoutId id="2147485432" r:id="rId6"/>
    <p:sldLayoutId id="2147485433" r:id="rId7"/>
    <p:sldLayoutId id="2147485434" r:id="rId8"/>
    <p:sldLayoutId id="2147485435" r:id="rId9"/>
    <p:sldLayoutId id="2147485436" r:id="rId10"/>
    <p:sldLayoutId id="2147485437" r:id="rId11"/>
    <p:sldLayoutId id="2147485438"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9pPr>
    </p:titleStyle>
    <p:bodyStyle>
      <a:lvl1pPr marL="231775" indent="-231775" algn="l" rtl="0" eaLnBrk="0" fontAlgn="base" hangingPunct="0">
        <a:spcBef>
          <a:spcPct val="20000"/>
        </a:spcBef>
        <a:spcAft>
          <a:spcPct val="0"/>
        </a:spcAft>
        <a:buClr>
          <a:schemeClr val="tx2"/>
        </a:buClr>
        <a:buChar char="•"/>
        <a:defRPr sz="3200" b="1">
          <a:solidFill>
            <a:schemeClr val="tx1"/>
          </a:solidFill>
          <a:latin typeface="Arial"/>
          <a:ea typeface="ＭＳ Ｐゴシック" charset="-128"/>
          <a:cs typeface="Arial"/>
        </a:defRPr>
      </a:lvl1pPr>
      <a:lvl2pPr marL="630238" indent="-173038" algn="l" rtl="0" eaLnBrk="0" fontAlgn="base" hangingPunct="0">
        <a:spcBef>
          <a:spcPct val="20000"/>
        </a:spcBef>
        <a:spcAft>
          <a:spcPct val="0"/>
        </a:spcAft>
        <a:buClr>
          <a:schemeClr val="accent1"/>
        </a:buClr>
        <a:buChar char="•"/>
        <a:defRPr sz="2800" b="1">
          <a:solidFill>
            <a:schemeClr val="tx1"/>
          </a:solidFill>
          <a:latin typeface="Arial"/>
          <a:ea typeface="ＭＳ Ｐゴシック" pitchFamily="-112" charset="-128"/>
          <a:cs typeface="Arial"/>
        </a:defRPr>
      </a:lvl2pPr>
      <a:lvl3pPr marL="1081088" indent="-166688" algn="l" rtl="0" eaLnBrk="0" fontAlgn="base" hangingPunct="0">
        <a:spcBef>
          <a:spcPct val="20000"/>
        </a:spcBef>
        <a:spcAft>
          <a:spcPct val="0"/>
        </a:spcAft>
        <a:buClr>
          <a:schemeClr val="folHlink"/>
        </a:buClr>
        <a:buChar char="•"/>
        <a:defRPr sz="24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3E4BD69A-6916-E74B-8E35-8975E64CAC5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28" r:id="rId1"/>
    <p:sldLayoutId id="2147485529" r:id="rId2"/>
    <p:sldLayoutId id="2147485530"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685800" y="685800"/>
            <a:ext cx="7772400" cy="9906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685800" y="1828800"/>
            <a:ext cx="7772400" cy="4267200"/>
          </a:xfrm>
          <a:prstGeom prst="rect">
            <a:avLst/>
          </a:prstGeom>
          <a:noFill/>
          <a:ln w="9525">
            <a:noFill/>
            <a:miter lim="800000"/>
            <a:headEnd/>
            <a:tailEnd/>
          </a:ln>
          <a:effectLst>
            <a:outerShdw blurRad="4572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4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solidFill>
                  <a:srgbClr val="FFFFFF"/>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04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solidFill>
                  <a:srgbClr val="FFFFFF"/>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04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solidFill>
                  <a:srgbClr val="FFFFFF"/>
                </a:solidFill>
                <a:latin typeface="Arial" charset="0"/>
              </a:defRPr>
            </a:lvl1pPr>
          </a:lstStyle>
          <a:p>
            <a:pPr>
              <a:defRPr/>
            </a:pPr>
            <a:fld id="{7028DF5D-4AF4-C44F-BEED-9B25B764923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31" r:id="rId1"/>
    <p:sldLayoutId id="2147485532" r:id="rId2"/>
    <p:sldLayoutId id="2147485533" r:id="rId3"/>
    <p:sldLayoutId id="2147485534" r:id="rId4"/>
    <p:sldLayoutId id="2147485535" r:id="rId5"/>
    <p:sldLayoutId id="2147485536" r:id="rId6"/>
    <p:sldLayoutId id="2147485537" r:id="rId7"/>
    <p:sldLayoutId id="2147485538" r:id="rId8"/>
    <p:sldLayoutId id="2147485539" r:id="rId9"/>
    <p:sldLayoutId id="2147485540" r:id="rId10"/>
    <p:sldLayoutId id="2147485541"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l" rtl="0" eaLnBrk="0" fontAlgn="base" hangingPunct="0">
        <a:lnSpc>
          <a:spcPct val="90000"/>
        </a:lnSpc>
        <a:spcBef>
          <a:spcPct val="0"/>
        </a:spcBef>
        <a:spcAft>
          <a:spcPct val="0"/>
        </a:spcAft>
        <a:defRPr sz="4400">
          <a:solidFill>
            <a:schemeClr val="tx2"/>
          </a:solidFill>
          <a:latin typeface="Arial" pitchFamily="-105" charset="0"/>
        </a:defRPr>
      </a:lvl6pPr>
      <a:lvl7pPr marL="914400" algn="l" rtl="0" eaLnBrk="0" fontAlgn="base" hangingPunct="0">
        <a:lnSpc>
          <a:spcPct val="90000"/>
        </a:lnSpc>
        <a:spcBef>
          <a:spcPct val="0"/>
        </a:spcBef>
        <a:spcAft>
          <a:spcPct val="0"/>
        </a:spcAft>
        <a:defRPr sz="4400">
          <a:solidFill>
            <a:schemeClr val="tx2"/>
          </a:solidFill>
          <a:latin typeface="Arial" pitchFamily="-105" charset="0"/>
        </a:defRPr>
      </a:lvl7pPr>
      <a:lvl8pPr marL="1371600" algn="l" rtl="0" eaLnBrk="0" fontAlgn="base" hangingPunct="0">
        <a:lnSpc>
          <a:spcPct val="90000"/>
        </a:lnSpc>
        <a:spcBef>
          <a:spcPct val="0"/>
        </a:spcBef>
        <a:spcAft>
          <a:spcPct val="0"/>
        </a:spcAft>
        <a:defRPr sz="4400">
          <a:solidFill>
            <a:schemeClr val="tx2"/>
          </a:solidFill>
          <a:latin typeface="Arial" pitchFamily="-105" charset="0"/>
        </a:defRPr>
      </a:lvl8pPr>
      <a:lvl9pPr marL="1828800" algn="l" rtl="0" eaLnBrk="0" fontAlgn="base" hangingPunct="0">
        <a:lnSpc>
          <a:spcPct val="90000"/>
        </a:lnSpc>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i="1">
          <a:solidFill>
            <a:schemeClr val="tx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b="1" i="1">
          <a:solidFill>
            <a:schemeClr val="tx1"/>
          </a:solidFill>
          <a:latin typeface="+mn-lt"/>
          <a:ea typeface="ＭＳ Ｐゴシック" pitchFamily="-105"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b="1" i="1">
          <a:solidFill>
            <a:schemeClr val="tx1"/>
          </a:solidFill>
          <a:latin typeface="+mn-lt"/>
          <a:ea typeface="ＭＳ Ｐゴシック" pitchFamily="-105"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b="1" i="1">
          <a:solidFill>
            <a:schemeClr val="tx1"/>
          </a:solidFill>
          <a:latin typeface="+mn-lt"/>
          <a:ea typeface="ＭＳ Ｐゴシック" pitchFamily="-105"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ＭＳ Ｐゴシック" pitchFamily="-105" charset="-128"/>
        </a:defRPr>
      </a:lvl5pPr>
      <a:lvl6pPr marL="25146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6pPr>
      <a:lvl7pPr marL="29718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7pPr>
      <a:lvl8pPr marL="34290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8pPr>
      <a:lvl9pPr marL="38862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969696"/>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72034" name="Group 2"/>
          <p:cNvGrpSpPr>
            <a:grpSpLocks/>
          </p:cNvGrpSpPr>
          <p:nvPr/>
        </p:nvGrpSpPr>
        <p:grpSpPr bwMode="auto">
          <a:xfrm>
            <a:off x="0" y="-1588"/>
            <a:ext cx="9144000" cy="6859588"/>
            <a:chOff x="0" y="-1"/>
            <a:chExt cx="5760" cy="4321"/>
          </a:xfrm>
        </p:grpSpPr>
        <p:sp>
          <p:nvSpPr>
            <p:cNvPr id="172040" name="Rectangle 3"/>
            <p:cNvSpPr>
              <a:spLocks noChangeArrowheads="1"/>
            </p:cNvSpPr>
            <p:nvPr/>
          </p:nvSpPr>
          <p:spPr bwMode="auto">
            <a:xfrm>
              <a:off x="0" y="864"/>
              <a:ext cx="5760" cy="34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72041" name="Rectangle 4"/>
            <p:cNvSpPr>
              <a:spLocks noChangeArrowheads="1"/>
            </p:cNvSpPr>
            <p:nvPr/>
          </p:nvSpPr>
          <p:spPr bwMode="white">
            <a:xfrm>
              <a:off x="0" y="4125"/>
              <a:ext cx="5760" cy="19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72042" name="Rectangle 5"/>
            <p:cNvSpPr>
              <a:spLocks noChangeArrowheads="1"/>
            </p:cNvSpPr>
            <p:nvPr/>
          </p:nvSpPr>
          <p:spPr bwMode="white">
            <a:xfrm>
              <a:off x="0" y="-1"/>
              <a:ext cx="5760" cy="101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nvGrpSpPr>
            <p:cNvPr id="172043" name="Group 6"/>
            <p:cNvGrpSpPr>
              <a:grpSpLocks/>
            </p:cNvGrpSpPr>
            <p:nvPr/>
          </p:nvGrpSpPr>
          <p:grpSpPr bwMode="auto">
            <a:xfrm>
              <a:off x="0" y="1014"/>
              <a:ext cx="5760" cy="261"/>
              <a:chOff x="0" y="115"/>
              <a:chExt cx="5760" cy="464"/>
            </a:xfrm>
          </p:grpSpPr>
          <p:sp>
            <p:nvSpPr>
              <p:cNvPr id="172044" name="Rectangle 7"/>
              <p:cNvSpPr>
                <a:spLocks noChangeArrowheads="1"/>
              </p:cNvSpPr>
              <p:nvPr/>
            </p:nvSpPr>
            <p:spPr bwMode="ltGray">
              <a:xfrm>
                <a:off x="0" y="115"/>
                <a:ext cx="5760" cy="11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72045" name="Rectangle 8"/>
              <p:cNvSpPr>
                <a:spLocks noChangeArrowheads="1"/>
              </p:cNvSpPr>
              <p:nvPr/>
            </p:nvSpPr>
            <p:spPr bwMode="ltGray">
              <a:xfrm>
                <a:off x="0" y="231"/>
                <a:ext cx="5760" cy="11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72046" name="Rectangle 9"/>
              <p:cNvSpPr>
                <a:spLocks noChangeArrowheads="1"/>
              </p:cNvSpPr>
              <p:nvPr/>
            </p:nvSpPr>
            <p:spPr bwMode="ltGray">
              <a:xfrm>
                <a:off x="0" y="348"/>
                <a:ext cx="5760" cy="11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72047" name="Rectangle 10"/>
              <p:cNvSpPr>
                <a:spLocks noChangeArrowheads="1"/>
              </p:cNvSpPr>
              <p:nvPr/>
            </p:nvSpPr>
            <p:spPr bwMode="ltGray">
              <a:xfrm>
                <a:off x="0" y="463"/>
                <a:ext cx="5760" cy="11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grpSp>
      <p:sp>
        <p:nvSpPr>
          <p:cNvPr id="172035" name="Rectangle 11"/>
          <p:cNvSpPr>
            <a:spLocks noGrp="1" noChangeArrowheads="1"/>
          </p:cNvSpPr>
          <p:nvPr>
            <p:ph type="title"/>
          </p:nvPr>
        </p:nvSpPr>
        <p:spPr bwMode="auto">
          <a:xfrm>
            <a:off x="-34925" y="3048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2036" name="Rectangle 12"/>
          <p:cNvSpPr>
            <a:spLocks noGrp="1" noChangeArrowheads="1"/>
          </p:cNvSpPr>
          <p:nvPr>
            <p:ph type="body" idx="1"/>
          </p:nvPr>
        </p:nvSpPr>
        <p:spPr bwMode="auto">
          <a:xfrm>
            <a:off x="-34925" y="21336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5165" name="Rectangle 13"/>
          <p:cNvSpPr>
            <a:spLocks noGrp="1" noChangeArrowheads="1"/>
          </p:cNvSpPr>
          <p:nvPr>
            <p:ph type="dt" sz="half" idx="2"/>
          </p:nvPr>
        </p:nvSpPr>
        <p:spPr bwMode="auto">
          <a:xfrm>
            <a:off x="6858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sz="1400">
                <a:solidFill>
                  <a:srgbClr val="FFFFFF"/>
                </a:solidFill>
                <a:latin typeface="Arial Black" charset="0"/>
                <a:ea typeface="+mn-ea"/>
                <a:cs typeface="+mn-cs"/>
              </a:defRPr>
            </a:lvl1pPr>
          </a:lstStyle>
          <a:p>
            <a:pPr>
              <a:defRPr/>
            </a:pPr>
            <a:endParaRPr lang="en-US"/>
          </a:p>
        </p:txBody>
      </p:sp>
      <p:sp>
        <p:nvSpPr>
          <p:cNvPr id="305166" name="Rectangle 14"/>
          <p:cNvSpPr>
            <a:spLocks noGrp="1" noChangeArrowheads="1"/>
          </p:cNvSpPr>
          <p:nvPr>
            <p:ph type="ftr" sz="quarter" idx="3"/>
          </p:nvPr>
        </p:nvSpPr>
        <p:spPr bwMode="auto">
          <a:xfrm>
            <a:off x="3124200" y="64008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spcBef>
                <a:spcPct val="50000"/>
              </a:spcBef>
              <a:defRPr sz="1400">
                <a:solidFill>
                  <a:srgbClr val="FFFFFF"/>
                </a:solidFill>
                <a:latin typeface="Arial Black" charset="0"/>
                <a:ea typeface="+mn-ea"/>
                <a:cs typeface="+mn-cs"/>
              </a:defRPr>
            </a:lvl1pPr>
          </a:lstStyle>
          <a:p>
            <a:pPr>
              <a:defRPr/>
            </a:pPr>
            <a:endParaRPr lang="en-US"/>
          </a:p>
        </p:txBody>
      </p:sp>
      <p:sp>
        <p:nvSpPr>
          <p:cNvPr id="305167" name="Rectangle 15"/>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sz="1400">
                <a:solidFill>
                  <a:srgbClr val="FFFFFF"/>
                </a:solidFill>
                <a:latin typeface="Arial Black" charset="0"/>
              </a:defRPr>
            </a:lvl1pPr>
          </a:lstStyle>
          <a:p>
            <a:pPr>
              <a:defRPr/>
            </a:pPr>
            <a:fld id="{4D95D1A7-6F7A-E442-976E-6EE0B1890EB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39" r:id="rId1"/>
    <p:sldLayoutId id="2147485440" r:id="rId2"/>
    <p:sldLayoutId id="2147485441" r:id="rId3"/>
    <p:sldLayoutId id="2147485442" r:id="rId4"/>
    <p:sldLayoutId id="2147485443" r:id="rId5"/>
    <p:sldLayoutId id="2147485444" r:id="rId6"/>
    <p:sldLayoutId id="2147485445" r:id="rId7"/>
    <p:sldLayoutId id="2147485446" r:id="rId8"/>
    <p:sldLayoutId id="2147485447" r:id="rId9"/>
    <p:sldLayoutId id="2147485448" r:id="rId10"/>
  </p:sldLayoutIdLst>
  <p:txStyles>
    <p:titleStyle>
      <a:lvl1pPr algn="ctr"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2pPr>
      <a:lvl3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3pPr>
      <a:lvl4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4pPr>
      <a:lvl5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5pPr>
      <a:lvl6pPr marL="457200" algn="ctr" rtl="0" eaLnBrk="0" fontAlgn="base" hangingPunct="0">
        <a:spcBef>
          <a:spcPct val="0"/>
        </a:spcBef>
        <a:spcAft>
          <a:spcPct val="0"/>
        </a:spcAft>
        <a:defRPr kumimoji="1" sz="4400">
          <a:solidFill>
            <a:schemeClr val="tx2"/>
          </a:solidFill>
          <a:latin typeface="Arial Black" pitchFamily="-112" charset="0"/>
        </a:defRPr>
      </a:lvl6pPr>
      <a:lvl7pPr marL="914400" algn="ctr" rtl="0" eaLnBrk="0" fontAlgn="base" hangingPunct="0">
        <a:spcBef>
          <a:spcPct val="0"/>
        </a:spcBef>
        <a:spcAft>
          <a:spcPct val="0"/>
        </a:spcAft>
        <a:defRPr kumimoji="1" sz="4400">
          <a:solidFill>
            <a:schemeClr val="tx2"/>
          </a:solidFill>
          <a:latin typeface="Arial Black" pitchFamily="-112" charset="0"/>
        </a:defRPr>
      </a:lvl7pPr>
      <a:lvl8pPr marL="1371600" algn="ctr" rtl="0" eaLnBrk="0" fontAlgn="base" hangingPunct="0">
        <a:spcBef>
          <a:spcPct val="0"/>
        </a:spcBef>
        <a:spcAft>
          <a:spcPct val="0"/>
        </a:spcAft>
        <a:defRPr kumimoji="1" sz="4400">
          <a:solidFill>
            <a:schemeClr val="tx2"/>
          </a:solidFill>
          <a:latin typeface="Arial Black" pitchFamily="-112" charset="0"/>
        </a:defRPr>
      </a:lvl8pPr>
      <a:lvl9pPr marL="1828800" algn="ctr" rtl="0" eaLnBrk="0" fontAlgn="base" hangingPunct="0">
        <a:spcBef>
          <a:spcPct val="0"/>
        </a:spcBef>
        <a:spcAft>
          <a:spcPct val="0"/>
        </a:spcAft>
        <a:defRPr kumimoji="1"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accent1"/>
        </a:buClr>
        <a:buChar char="•"/>
        <a:defRPr kumimoji="1"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hlink"/>
        </a:buClr>
        <a:buChar char="•"/>
        <a:defRPr kumimoji="1"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Char char="•"/>
        <a:defRPr kumimoji="1"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969696"/>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83298" name="Group 2"/>
          <p:cNvGrpSpPr>
            <a:grpSpLocks/>
          </p:cNvGrpSpPr>
          <p:nvPr/>
        </p:nvGrpSpPr>
        <p:grpSpPr bwMode="auto">
          <a:xfrm>
            <a:off x="0" y="-1588"/>
            <a:ext cx="9144000" cy="6859588"/>
            <a:chOff x="0" y="-1"/>
            <a:chExt cx="5760" cy="4321"/>
          </a:xfrm>
        </p:grpSpPr>
        <p:sp>
          <p:nvSpPr>
            <p:cNvPr id="183304" name="Rectangle 3"/>
            <p:cNvSpPr>
              <a:spLocks noChangeArrowheads="1"/>
            </p:cNvSpPr>
            <p:nvPr/>
          </p:nvSpPr>
          <p:spPr bwMode="auto">
            <a:xfrm>
              <a:off x="0" y="864"/>
              <a:ext cx="5760" cy="34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05" name="Rectangle 4"/>
            <p:cNvSpPr>
              <a:spLocks noChangeArrowheads="1"/>
            </p:cNvSpPr>
            <p:nvPr/>
          </p:nvSpPr>
          <p:spPr bwMode="white">
            <a:xfrm>
              <a:off x="0" y="4125"/>
              <a:ext cx="5760" cy="19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06" name="Rectangle 5"/>
            <p:cNvSpPr>
              <a:spLocks noChangeArrowheads="1"/>
            </p:cNvSpPr>
            <p:nvPr/>
          </p:nvSpPr>
          <p:spPr bwMode="white">
            <a:xfrm>
              <a:off x="0" y="-1"/>
              <a:ext cx="5760" cy="101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nvGrpSpPr>
            <p:cNvPr id="183307" name="Group 6"/>
            <p:cNvGrpSpPr>
              <a:grpSpLocks/>
            </p:cNvGrpSpPr>
            <p:nvPr/>
          </p:nvGrpSpPr>
          <p:grpSpPr bwMode="auto">
            <a:xfrm>
              <a:off x="0" y="1014"/>
              <a:ext cx="5760" cy="261"/>
              <a:chOff x="0" y="115"/>
              <a:chExt cx="5760" cy="464"/>
            </a:xfrm>
          </p:grpSpPr>
          <p:sp>
            <p:nvSpPr>
              <p:cNvPr id="183308" name="Rectangle 7"/>
              <p:cNvSpPr>
                <a:spLocks noChangeArrowheads="1"/>
              </p:cNvSpPr>
              <p:nvPr/>
            </p:nvSpPr>
            <p:spPr bwMode="ltGray">
              <a:xfrm>
                <a:off x="0" y="115"/>
                <a:ext cx="5760" cy="11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09" name="Rectangle 8"/>
              <p:cNvSpPr>
                <a:spLocks noChangeArrowheads="1"/>
              </p:cNvSpPr>
              <p:nvPr/>
            </p:nvSpPr>
            <p:spPr bwMode="ltGray">
              <a:xfrm>
                <a:off x="0" y="231"/>
                <a:ext cx="5760" cy="11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10" name="Rectangle 9"/>
              <p:cNvSpPr>
                <a:spLocks noChangeArrowheads="1"/>
              </p:cNvSpPr>
              <p:nvPr/>
            </p:nvSpPr>
            <p:spPr bwMode="ltGray">
              <a:xfrm>
                <a:off x="0" y="348"/>
                <a:ext cx="5760" cy="11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3311" name="Rectangle 10"/>
              <p:cNvSpPr>
                <a:spLocks noChangeArrowheads="1"/>
              </p:cNvSpPr>
              <p:nvPr/>
            </p:nvSpPr>
            <p:spPr bwMode="ltGray">
              <a:xfrm>
                <a:off x="0" y="463"/>
                <a:ext cx="5760" cy="11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grpSp>
      <p:sp>
        <p:nvSpPr>
          <p:cNvPr id="183299" name="Rectangle 11"/>
          <p:cNvSpPr>
            <a:spLocks noGrp="1" noChangeArrowheads="1"/>
          </p:cNvSpPr>
          <p:nvPr>
            <p:ph type="title"/>
          </p:nvPr>
        </p:nvSpPr>
        <p:spPr bwMode="auto">
          <a:xfrm>
            <a:off x="-34925" y="3048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3300" name="Rectangle 12"/>
          <p:cNvSpPr>
            <a:spLocks noGrp="1" noChangeArrowheads="1"/>
          </p:cNvSpPr>
          <p:nvPr>
            <p:ph type="body" idx="1"/>
          </p:nvPr>
        </p:nvSpPr>
        <p:spPr bwMode="auto">
          <a:xfrm>
            <a:off x="-34925" y="21336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5165" name="Rectangle 13"/>
          <p:cNvSpPr>
            <a:spLocks noGrp="1" noChangeArrowheads="1"/>
          </p:cNvSpPr>
          <p:nvPr>
            <p:ph type="dt" sz="half" idx="2"/>
          </p:nvPr>
        </p:nvSpPr>
        <p:spPr bwMode="auto">
          <a:xfrm>
            <a:off x="6858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sz="1400">
                <a:solidFill>
                  <a:srgbClr val="FFFFFF"/>
                </a:solidFill>
                <a:latin typeface="Arial Black" charset="0"/>
                <a:ea typeface="+mn-ea"/>
                <a:cs typeface="+mn-cs"/>
              </a:defRPr>
            </a:lvl1pPr>
          </a:lstStyle>
          <a:p>
            <a:pPr>
              <a:defRPr/>
            </a:pPr>
            <a:endParaRPr lang="en-US"/>
          </a:p>
        </p:txBody>
      </p:sp>
      <p:sp>
        <p:nvSpPr>
          <p:cNvPr id="305166" name="Rectangle 14"/>
          <p:cNvSpPr>
            <a:spLocks noGrp="1" noChangeArrowheads="1"/>
          </p:cNvSpPr>
          <p:nvPr>
            <p:ph type="ftr" sz="quarter" idx="3"/>
          </p:nvPr>
        </p:nvSpPr>
        <p:spPr bwMode="auto">
          <a:xfrm>
            <a:off x="3124200" y="64008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spcBef>
                <a:spcPct val="50000"/>
              </a:spcBef>
              <a:defRPr sz="1400">
                <a:solidFill>
                  <a:srgbClr val="FFFFFF"/>
                </a:solidFill>
                <a:latin typeface="Arial Black" charset="0"/>
                <a:ea typeface="+mn-ea"/>
                <a:cs typeface="+mn-cs"/>
              </a:defRPr>
            </a:lvl1pPr>
          </a:lstStyle>
          <a:p>
            <a:pPr>
              <a:defRPr/>
            </a:pPr>
            <a:endParaRPr lang="en-US"/>
          </a:p>
        </p:txBody>
      </p:sp>
      <p:sp>
        <p:nvSpPr>
          <p:cNvPr id="305167" name="Rectangle 15"/>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sz="1400">
                <a:solidFill>
                  <a:srgbClr val="FFFFFF"/>
                </a:solidFill>
                <a:latin typeface="Arial Black" charset="0"/>
              </a:defRPr>
            </a:lvl1pPr>
          </a:lstStyle>
          <a:p>
            <a:pPr>
              <a:defRPr/>
            </a:pPr>
            <a:fld id="{C4DD63F8-D204-E24A-B014-3845C3C0F23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49" r:id="rId1"/>
    <p:sldLayoutId id="2147485450" r:id="rId2"/>
    <p:sldLayoutId id="2147485451" r:id="rId3"/>
    <p:sldLayoutId id="2147485452" r:id="rId4"/>
    <p:sldLayoutId id="2147485453" r:id="rId5"/>
    <p:sldLayoutId id="2147485454" r:id="rId6"/>
    <p:sldLayoutId id="2147485455" r:id="rId7"/>
    <p:sldLayoutId id="2147485456" r:id="rId8"/>
    <p:sldLayoutId id="2147485457" r:id="rId9"/>
    <p:sldLayoutId id="2147485458" r:id="rId10"/>
  </p:sldLayoutIdLst>
  <p:txStyles>
    <p:titleStyle>
      <a:lvl1pPr algn="ctr"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2pPr>
      <a:lvl3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3pPr>
      <a:lvl4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4pPr>
      <a:lvl5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5pPr>
      <a:lvl6pPr marL="457200" algn="ctr" rtl="0" eaLnBrk="0" fontAlgn="base" hangingPunct="0">
        <a:spcBef>
          <a:spcPct val="0"/>
        </a:spcBef>
        <a:spcAft>
          <a:spcPct val="0"/>
        </a:spcAft>
        <a:defRPr kumimoji="1" sz="4400">
          <a:solidFill>
            <a:schemeClr val="tx2"/>
          </a:solidFill>
          <a:latin typeface="Arial Black" pitchFamily="-112" charset="0"/>
        </a:defRPr>
      </a:lvl6pPr>
      <a:lvl7pPr marL="914400" algn="ctr" rtl="0" eaLnBrk="0" fontAlgn="base" hangingPunct="0">
        <a:spcBef>
          <a:spcPct val="0"/>
        </a:spcBef>
        <a:spcAft>
          <a:spcPct val="0"/>
        </a:spcAft>
        <a:defRPr kumimoji="1" sz="4400">
          <a:solidFill>
            <a:schemeClr val="tx2"/>
          </a:solidFill>
          <a:latin typeface="Arial Black" pitchFamily="-112" charset="0"/>
        </a:defRPr>
      </a:lvl7pPr>
      <a:lvl8pPr marL="1371600" algn="ctr" rtl="0" eaLnBrk="0" fontAlgn="base" hangingPunct="0">
        <a:spcBef>
          <a:spcPct val="0"/>
        </a:spcBef>
        <a:spcAft>
          <a:spcPct val="0"/>
        </a:spcAft>
        <a:defRPr kumimoji="1" sz="4400">
          <a:solidFill>
            <a:schemeClr val="tx2"/>
          </a:solidFill>
          <a:latin typeface="Arial Black" pitchFamily="-112" charset="0"/>
        </a:defRPr>
      </a:lvl8pPr>
      <a:lvl9pPr marL="1828800" algn="ctr" rtl="0" eaLnBrk="0" fontAlgn="base" hangingPunct="0">
        <a:spcBef>
          <a:spcPct val="0"/>
        </a:spcBef>
        <a:spcAft>
          <a:spcPct val="0"/>
        </a:spcAft>
        <a:defRPr kumimoji="1"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accent1"/>
        </a:buClr>
        <a:buChar char="•"/>
        <a:defRPr kumimoji="1"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hlink"/>
        </a:buClr>
        <a:buChar char="•"/>
        <a:defRPr kumimoji="1"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Char char="•"/>
        <a:defRPr kumimoji="1"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42413" cy="6856413"/>
            <a:chOff x="0" y="0"/>
            <a:chExt cx="5759" cy="4319"/>
          </a:xfrm>
        </p:grpSpPr>
        <p:sp>
          <p:nvSpPr>
            <p:cNvPr id="13320" name="Rectangle 3" descr="PCBTILE"/>
            <p:cNvSpPr>
              <a:spLocks noChangeArrowheads="1"/>
            </p:cNvSpPr>
            <p:nvPr/>
          </p:nvSpPr>
          <p:spPr bwMode="ltGray">
            <a:xfrm>
              <a:off x="0" y="0"/>
              <a:ext cx="5759" cy="4319"/>
            </a:xfrm>
            <a:prstGeom prst="rect">
              <a:avLst/>
            </a:prstGeom>
            <a:blipFill dpi="0" rotWithShape="0">
              <a:blip r:embed="rId1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321" name="Rectangle 4"/>
            <p:cNvSpPr>
              <a:spLocks noChangeArrowheads="1"/>
            </p:cNvSpPr>
            <p:nvPr/>
          </p:nvSpPr>
          <p:spPr bwMode="grayWhite">
            <a:xfrm>
              <a:off x="244" y="196"/>
              <a:ext cx="5320" cy="3880"/>
            </a:xfrm>
            <a:prstGeom prst="rect">
              <a:avLst/>
            </a:prstGeom>
            <a:solidFill>
              <a:schemeClr val="bg1"/>
            </a:solidFill>
            <a:ln w="12700">
              <a:solidFill>
                <a:schemeClr val="tx2"/>
              </a:solidFill>
              <a:miter lim="800000"/>
              <a:headEnd/>
              <a:tailEnd/>
            </a:ln>
          </p:spPr>
          <p:txBody>
            <a:bodyPr wrap="none" anchor="ctr"/>
            <a:lstStyle/>
            <a:p>
              <a:endParaRPr lang="en-US"/>
            </a:p>
          </p:txBody>
        </p:sp>
        <p:sp>
          <p:nvSpPr>
            <p:cNvPr id="13322" name="Rectangle 5"/>
            <p:cNvSpPr>
              <a:spLocks noChangeArrowheads="1"/>
            </p:cNvSpPr>
            <p:nvPr/>
          </p:nvSpPr>
          <p:spPr bwMode="ltGray">
            <a:xfrm>
              <a:off x="240" y="192"/>
              <a:ext cx="27" cy="3888"/>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323" name="Rectangle 6"/>
            <p:cNvSpPr>
              <a:spLocks noChangeArrowheads="1"/>
            </p:cNvSpPr>
            <p:nvPr/>
          </p:nvSpPr>
          <p:spPr bwMode="ltGray">
            <a:xfrm>
              <a:off x="240" y="192"/>
              <a:ext cx="5328" cy="27"/>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174087" name="Rectangle 7"/>
          <p:cNvSpPr>
            <a:spLocks noGrp="1" noChangeArrowheads="1"/>
          </p:cNvSpPr>
          <p:nvPr>
            <p:ph type="title"/>
          </p:nvPr>
        </p:nvSpPr>
        <p:spPr bwMode="auto">
          <a:xfrm>
            <a:off x="685800" y="4572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316" name="Rectangle 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089" name="Rectangle 9"/>
          <p:cNvSpPr>
            <a:spLocks noGrp="1" noChangeArrowheads="1"/>
          </p:cNvSpPr>
          <p:nvPr>
            <p:ph type="dt" sz="half" idx="2"/>
          </p:nvPr>
        </p:nvSpPr>
        <p:spPr bwMode="auto">
          <a:xfrm>
            <a:off x="685800" y="64008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chemeClr val="tx2"/>
                </a:solidFill>
                <a:latin typeface="Arial" charset="0"/>
                <a:ea typeface="+mn-ea"/>
                <a:cs typeface="+mn-cs"/>
              </a:defRPr>
            </a:lvl1pPr>
          </a:lstStyle>
          <a:p>
            <a:pPr>
              <a:defRPr/>
            </a:pPr>
            <a:endParaRPr lang="en-US"/>
          </a:p>
        </p:txBody>
      </p:sp>
      <p:sp>
        <p:nvSpPr>
          <p:cNvPr id="174090" name="Rectangle 10"/>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chemeClr val="tx2"/>
                </a:solidFill>
                <a:latin typeface="Arial" charset="0"/>
                <a:ea typeface="+mn-ea"/>
                <a:cs typeface="+mn-cs"/>
              </a:defRPr>
            </a:lvl1pPr>
          </a:lstStyle>
          <a:p>
            <a:pPr>
              <a:defRPr/>
            </a:pPr>
            <a:endParaRPr lang="en-US"/>
          </a:p>
        </p:txBody>
      </p:sp>
      <p:sp>
        <p:nvSpPr>
          <p:cNvPr id="174091" name="Rectangle 11"/>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chemeClr val="tx2"/>
                </a:solidFill>
                <a:latin typeface="Arial" charset="0"/>
              </a:defRPr>
            </a:lvl1pPr>
          </a:lstStyle>
          <a:p>
            <a:pPr>
              <a:defRPr/>
            </a:pPr>
            <a:fld id="{494D6D4E-C268-184A-98DC-D18CCB02649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349" r:id="rId1"/>
    <p:sldLayoutId id="2147485350" r:id="rId2"/>
    <p:sldLayoutId id="2147485351" r:id="rId3"/>
    <p:sldLayoutId id="2147485352" r:id="rId4"/>
    <p:sldLayoutId id="2147485353" r:id="rId5"/>
    <p:sldLayoutId id="2147485354" r:id="rId6"/>
    <p:sldLayoutId id="2147485355" r:id="rId7"/>
    <p:sldLayoutId id="2147485356" r:id="rId8"/>
    <p:sldLayoutId id="2147485357" r:id="rId9"/>
    <p:sldLayoutId id="2147485358"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50000">
              <a:schemeClr val="bg1">
                <a:gamma/>
                <a:tint val="10196"/>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94562" name="Group 2"/>
          <p:cNvGrpSpPr>
            <a:grpSpLocks/>
          </p:cNvGrpSpPr>
          <p:nvPr/>
        </p:nvGrpSpPr>
        <p:grpSpPr bwMode="auto">
          <a:xfrm>
            <a:off x="82550" y="82550"/>
            <a:ext cx="8978900" cy="6540500"/>
            <a:chOff x="52" y="52"/>
            <a:chExt cx="5656" cy="4120"/>
          </a:xfrm>
        </p:grpSpPr>
        <p:grpSp>
          <p:nvGrpSpPr>
            <p:cNvPr id="194568" name="Group 3"/>
            <p:cNvGrpSpPr>
              <a:grpSpLocks/>
            </p:cNvGrpSpPr>
            <p:nvPr/>
          </p:nvGrpSpPr>
          <p:grpSpPr bwMode="auto">
            <a:xfrm>
              <a:off x="52" y="52"/>
              <a:ext cx="280" cy="4120"/>
              <a:chOff x="52" y="52"/>
              <a:chExt cx="280" cy="4120"/>
            </a:xfrm>
          </p:grpSpPr>
          <p:sp>
            <p:nvSpPr>
              <p:cNvPr id="194584" name="AutoShape 4"/>
              <p:cNvSpPr>
                <a:spLocks noChangeArrowheads="1"/>
              </p:cNvSpPr>
              <p:nvPr/>
            </p:nvSpPr>
            <p:spPr bwMode="auto">
              <a:xfrm>
                <a:off x="52" y="52"/>
                <a:ext cx="280" cy="376"/>
              </a:xfrm>
              <a:prstGeom prst="parallelogram">
                <a:avLst>
                  <a:gd name="adj" fmla="val 42852"/>
                </a:avLst>
              </a:prstGeom>
              <a:solidFill>
                <a:schemeClr val="bg2"/>
              </a:solidFill>
              <a:ln w="12700">
                <a:solidFill>
                  <a:schemeClr val="tx1"/>
                </a:solidFill>
                <a:miter lim="800000"/>
                <a:headEnd/>
                <a:tailEnd/>
              </a:ln>
            </p:spPr>
            <p:txBody>
              <a:bodyPr wrap="none" anchor="ctr"/>
              <a:lstStyle/>
              <a:p>
                <a:endParaRPr lang="en-US">
                  <a:solidFill>
                    <a:srgbClr val="009688"/>
                  </a:solidFill>
                </a:endParaRPr>
              </a:p>
            </p:txBody>
          </p:sp>
          <p:sp>
            <p:nvSpPr>
              <p:cNvPr id="194585" name="AutoShape 5"/>
              <p:cNvSpPr>
                <a:spLocks noChangeArrowheads="1"/>
              </p:cNvSpPr>
              <p:nvPr/>
            </p:nvSpPr>
            <p:spPr bwMode="auto">
              <a:xfrm>
                <a:off x="52" y="340"/>
                <a:ext cx="280" cy="376"/>
              </a:xfrm>
              <a:prstGeom prst="parallelogram">
                <a:avLst>
                  <a:gd name="adj" fmla="val 42852"/>
                </a:avLst>
              </a:prstGeom>
              <a:solidFill>
                <a:schemeClr val="tx2"/>
              </a:solidFill>
              <a:ln w="12700">
                <a:solidFill>
                  <a:schemeClr val="tx1"/>
                </a:solidFill>
                <a:miter lim="800000"/>
                <a:headEnd/>
                <a:tailEnd/>
              </a:ln>
            </p:spPr>
            <p:txBody>
              <a:bodyPr wrap="none" anchor="ctr"/>
              <a:lstStyle/>
              <a:p>
                <a:endParaRPr lang="en-US">
                  <a:solidFill>
                    <a:srgbClr val="009688"/>
                  </a:solidFill>
                </a:endParaRPr>
              </a:p>
            </p:txBody>
          </p:sp>
          <p:sp>
            <p:nvSpPr>
              <p:cNvPr id="194586" name="AutoShape 6"/>
              <p:cNvSpPr>
                <a:spLocks noChangeArrowheads="1"/>
              </p:cNvSpPr>
              <p:nvPr/>
            </p:nvSpPr>
            <p:spPr bwMode="auto">
              <a:xfrm>
                <a:off x="52" y="628"/>
                <a:ext cx="280" cy="376"/>
              </a:xfrm>
              <a:prstGeom prst="parallelogram">
                <a:avLst>
                  <a:gd name="adj" fmla="val 42852"/>
                </a:avLst>
              </a:prstGeom>
              <a:solidFill>
                <a:schemeClr val="tx1"/>
              </a:solidFill>
              <a:ln w="12700">
                <a:solidFill>
                  <a:schemeClr val="tx1"/>
                </a:solidFill>
                <a:miter lim="800000"/>
                <a:headEnd/>
                <a:tailEnd/>
              </a:ln>
            </p:spPr>
            <p:txBody>
              <a:bodyPr wrap="none" anchor="ctr"/>
              <a:lstStyle/>
              <a:p>
                <a:endParaRPr lang="en-US">
                  <a:solidFill>
                    <a:srgbClr val="009688"/>
                  </a:solidFill>
                </a:endParaRPr>
              </a:p>
            </p:txBody>
          </p:sp>
          <p:sp>
            <p:nvSpPr>
              <p:cNvPr id="194587" name="AutoShape 7"/>
              <p:cNvSpPr>
                <a:spLocks noChangeArrowheads="1"/>
              </p:cNvSpPr>
              <p:nvPr/>
            </p:nvSpPr>
            <p:spPr bwMode="auto">
              <a:xfrm>
                <a:off x="52" y="916"/>
                <a:ext cx="280" cy="376"/>
              </a:xfrm>
              <a:prstGeom prst="parallelogram">
                <a:avLst>
                  <a:gd name="adj" fmla="val 42852"/>
                </a:avLst>
              </a:prstGeom>
              <a:solidFill>
                <a:schemeClr val="accent1"/>
              </a:solidFill>
              <a:ln w="12700">
                <a:solidFill>
                  <a:schemeClr val="tx1"/>
                </a:solidFill>
                <a:miter lim="800000"/>
                <a:headEnd/>
                <a:tailEnd/>
              </a:ln>
            </p:spPr>
            <p:txBody>
              <a:bodyPr wrap="none" anchor="ctr"/>
              <a:lstStyle/>
              <a:p>
                <a:endParaRPr lang="en-US">
                  <a:solidFill>
                    <a:srgbClr val="009688"/>
                  </a:solidFill>
                </a:endParaRPr>
              </a:p>
            </p:txBody>
          </p:sp>
          <p:sp>
            <p:nvSpPr>
              <p:cNvPr id="194588" name="AutoShape 8"/>
              <p:cNvSpPr>
                <a:spLocks noChangeArrowheads="1"/>
              </p:cNvSpPr>
              <p:nvPr/>
            </p:nvSpPr>
            <p:spPr bwMode="auto">
              <a:xfrm>
                <a:off x="52" y="1204"/>
                <a:ext cx="280" cy="376"/>
              </a:xfrm>
              <a:prstGeom prst="parallelogram">
                <a:avLst>
                  <a:gd name="adj" fmla="val 42852"/>
                </a:avLst>
              </a:prstGeom>
              <a:solidFill>
                <a:schemeClr val="accent2"/>
              </a:solidFill>
              <a:ln w="12700">
                <a:solidFill>
                  <a:schemeClr val="tx1"/>
                </a:solidFill>
                <a:miter lim="800000"/>
                <a:headEnd/>
                <a:tailEnd/>
              </a:ln>
            </p:spPr>
            <p:txBody>
              <a:bodyPr wrap="none" anchor="ctr"/>
              <a:lstStyle/>
              <a:p>
                <a:endParaRPr lang="en-US">
                  <a:solidFill>
                    <a:srgbClr val="009688"/>
                  </a:solidFill>
                </a:endParaRPr>
              </a:p>
            </p:txBody>
          </p:sp>
          <p:sp>
            <p:nvSpPr>
              <p:cNvPr id="194589" name="AutoShape 9"/>
              <p:cNvSpPr>
                <a:spLocks noChangeArrowheads="1"/>
              </p:cNvSpPr>
              <p:nvPr/>
            </p:nvSpPr>
            <p:spPr bwMode="auto">
              <a:xfrm>
                <a:off x="52" y="1492"/>
                <a:ext cx="280" cy="376"/>
              </a:xfrm>
              <a:prstGeom prst="parallelogram">
                <a:avLst>
                  <a:gd name="adj" fmla="val 42852"/>
                </a:avLst>
              </a:prstGeom>
              <a:solidFill>
                <a:schemeClr val="bg2"/>
              </a:solidFill>
              <a:ln w="12700">
                <a:solidFill>
                  <a:schemeClr val="tx1"/>
                </a:solidFill>
                <a:miter lim="800000"/>
                <a:headEnd/>
                <a:tailEnd/>
              </a:ln>
            </p:spPr>
            <p:txBody>
              <a:bodyPr wrap="none" anchor="ctr"/>
              <a:lstStyle/>
              <a:p>
                <a:endParaRPr lang="en-US">
                  <a:solidFill>
                    <a:srgbClr val="009688"/>
                  </a:solidFill>
                </a:endParaRPr>
              </a:p>
            </p:txBody>
          </p:sp>
          <p:sp>
            <p:nvSpPr>
              <p:cNvPr id="194590" name="AutoShape 10"/>
              <p:cNvSpPr>
                <a:spLocks noChangeArrowheads="1"/>
              </p:cNvSpPr>
              <p:nvPr/>
            </p:nvSpPr>
            <p:spPr bwMode="auto">
              <a:xfrm>
                <a:off x="52" y="1780"/>
                <a:ext cx="280" cy="376"/>
              </a:xfrm>
              <a:prstGeom prst="parallelogram">
                <a:avLst>
                  <a:gd name="adj" fmla="val 42852"/>
                </a:avLst>
              </a:prstGeom>
              <a:solidFill>
                <a:schemeClr val="tx2"/>
              </a:solidFill>
              <a:ln w="12700">
                <a:solidFill>
                  <a:schemeClr val="tx1"/>
                </a:solidFill>
                <a:miter lim="800000"/>
                <a:headEnd/>
                <a:tailEnd/>
              </a:ln>
            </p:spPr>
            <p:txBody>
              <a:bodyPr wrap="none" anchor="ctr"/>
              <a:lstStyle/>
              <a:p>
                <a:endParaRPr lang="en-US">
                  <a:solidFill>
                    <a:srgbClr val="009688"/>
                  </a:solidFill>
                </a:endParaRPr>
              </a:p>
            </p:txBody>
          </p:sp>
          <p:sp>
            <p:nvSpPr>
              <p:cNvPr id="194591" name="AutoShape 11"/>
              <p:cNvSpPr>
                <a:spLocks noChangeArrowheads="1"/>
              </p:cNvSpPr>
              <p:nvPr/>
            </p:nvSpPr>
            <p:spPr bwMode="auto">
              <a:xfrm>
                <a:off x="52" y="2068"/>
                <a:ext cx="280" cy="376"/>
              </a:xfrm>
              <a:prstGeom prst="parallelogram">
                <a:avLst>
                  <a:gd name="adj" fmla="val 42852"/>
                </a:avLst>
              </a:prstGeom>
              <a:solidFill>
                <a:schemeClr val="tx1"/>
              </a:solidFill>
              <a:ln w="12700">
                <a:solidFill>
                  <a:schemeClr val="tx1"/>
                </a:solidFill>
                <a:miter lim="800000"/>
                <a:headEnd/>
                <a:tailEnd/>
              </a:ln>
            </p:spPr>
            <p:txBody>
              <a:bodyPr wrap="none" anchor="ctr"/>
              <a:lstStyle/>
              <a:p>
                <a:endParaRPr lang="en-US">
                  <a:solidFill>
                    <a:srgbClr val="009688"/>
                  </a:solidFill>
                </a:endParaRPr>
              </a:p>
            </p:txBody>
          </p:sp>
          <p:sp>
            <p:nvSpPr>
              <p:cNvPr id="194592" name="AutoShape 12"/>
              <p:cNvSpPr>
                <a:spLocks noChangeArrowheads="1"/>
              </p:cNvSpPr>
              <p:nvPr/>
            </p:nvSpPr>
            <p:spPr bwMode="auto">
              <a:xfrm>
                <a:off x="52" y="2356"/>
                <a:ext cx="280" cy="376"/>
              </a:xfrm>
              <a:prstGeom prst="parallelogram">
                <a:avLst>
                  <a:gd name="adj" fmla="val 42852"/>
                </a:avLst>
              </a:prstGeom>
              <a:solidFill>
                <a:schemeClr val="accent1"/>
              </a:solidFill>
              <a:ln w="12700">
                <a:solidFill>
                  <a:schemeClr val="tx1"/>
                </a:solidFill>
                <a:miter lim="800000"/>
                <a:headEnd/>
                <a:tailEnd/>
              </a:ln>
            </p:spPr>
            <p:txBody>
              <a:bodyPr wrap="none" anchor="ctr"/>
              <a:lstStyle/>
              <a:p>
                <a:endParaRPr lang="en-US">
                  <a:solidFill>
                    <a:srgbClr val="009688"/>
                  </a:solidFill>
                </a:endParaRPr>
              </a:p>
            </p:txBody>
          </p:sp>
          <p:sp>
            <p:nvSpPr>
              <p:cNvPr id="194593" name="AutoShape 13"/>
              <p:cNvSpPr>
                <a:spLocks noChangeArrowheads="1"/>
              </p:cNvSpPr>
              <p:nvPr/>
            </p:nvSpPr>
            <p:spPr bwMode="auto">
              <a:xfrm>
                <a:off x="52" y="2644"/>
                <a:ext cx="280" cy="376"/>
              </a:xfrm>
              <a:prstGeom prst="parallelogram">
                <a:avLst>
                  <a:gd name="adj" fmla="val 42852"/>
                </a:avLst>
              </a:prstGeom>
              <a:solidFill>
                <a:schemeClr val="accent2"/>
              </a:solidFill>
              <a:ln w="12700">
                <a:solidFill>
                  <a:schemeClr val="tx1"/>
                </a:solidFill>
                <a:miter lim="800000"/>
                <a:headEnd/>
                <a:tailEnd/>
              </a:ln>
            </p:spPr>
            <p:txBody>
              <a:bodyPr wrap="none" anchor="ctr"/>
              <a:lstStyle/>
              <a:p>
                <a:endParaRPr lang="en-US">
                  <a:solidFill>
                    <a:srgbClr val="009688"/>
                  </a:solidFill>
                </a:endParaRPr>
              </a:p>
            </p:txBody>
          </p:sp>
          <p:sp>
            <p:nvSpPr>
              <p:cNvPr id="194594" name="AutoShape 14"/>
              <p:cNvSpPr>
                <a:spLocks noChangeArrowheads="1"/>
              </p:cNvSpPr>
              <p:nvPr/>
            </p:nvSpPr>
            <p:spPr bwMode="auto">
              <a:xfrm>
                <a:off x="52" y="2932"/>
                <a:ext cx="280" cy="376"/>
              </a:xfrm>
              <a:prstGeom prst="parallelogram">
                <a:avLst>
                  <a:gd name="adj" fmla="val 42852"/>
                </a:avLst>
              </a:prstGeom>
              <a:solidFill>
                <a:schemeClr val="bg2"/>
              </a:solidFill>
              <a:ln w="12700">
                <a:solidFill>
                  <a:schemeClr val="tx1"/>
                </a:solidFill>
                <a:miter lim="800000"/>
                <a:headEnd/>
                <a:tailEnd/>
              </a:ln>
            </p:spPr>
            <p:txBody>
              <a:bodyPr wrap="none" anchor="ctr"/>
              <a:lstStyle/>
              <a:p>
                <a:endParaRPr lang="en-US">
                  <a:solidFill>
                    <a:srgbClr val="009688"/>
                  </a:solidFill>
                </a:endParaRPr>
              </a:p>
            </p:txBody>
          </p:sp>
          <p:sp>
            <p:nvSpPr>
              <p:cNvPr id="194595" name="AutoShape 15"/>
              <p:cNvSpPr>
                <a:spLocks noChangeArrowheads="1"/>
              </p:cNvSpPr>
              <p:nvPr/>
            </p:nvSpPr>
            <p:spPr bwMode="auto">
              <a:xfrm>
                <a:off x="52" y="3220"/>
                <a:ext cx="280" cy="376"/>
              </a:xfrm>
              <a:prstGeom prst="parallelogram">
                <a:avLst>
                  <a:gd name="adj" fmla="val 42852"/>
                </a:avLst>
              </a:prstGeom>
              <a:solidFill>
                <a:schemeClr val="tx2"/>
              </a:solidFill>
              <a:ln w="12700">
                <a:solidFill>
                  <a:schemeClr val="tx1"/>
                </a:solidFill>
                <a:miter lim="800000"/>
                <a:headEnd/>
                <a:tailEnd/>
              </a:ln>
            </p:spPr>
            <p:txBody>
              <a:bodyPr wrap="none" anchor="ctr"/>
              <a:lstStyle/>
              <a:p>
                <a:endParaRPr lang="en-US">
                  <a:solidFill>
                    <a:srgbClr val="009688"/>
                  </a:solidFill>
                </a:endParaRPr>
              </a:p>
            </p:txBody>
          </p:sp>
          <p:sp>
            <p:nvSpPr>
              <p:cNvPr id="194596" name="AutoShape 16"/>
              <p:cNvSpPr>
                <a:spLocks noChangeArrowheads="1"/>
              </p:cNvSpPr>
              <p:nvPr/>
            </p:nvSpPr>
            <p:spPr bwMode="auto">
              <a:xfrm>
                <a:off x="52" y="3508"/>
                <a:ext cx="280" cy="376"/>
              </a:xfrm>
              <a:prstGeom prst="parallelogram">
                <a:avLst>
                  <a:gd name="adj" fmla="val 42852"/>
                </a:avLst>
              </a:prstGeom>
              <a:solidFill>
                <a:schemeClr val="tx1"/>
              </a:solidFill>
              <a:ln w="12700">
                <a:solidFill>
                  <a:schemeClr val="tx1"/>
                </a:solidFill>
                <a:miter lim="800000"/>
                <a:headEnd/>
                <a:tailEnd/>
              </a:ln>
            </p:spPr>
            <p:txBody>
              <a:bodyPr wrap="none" anchor="ctr"/>
              <a:lstStyle/>
              <a:p>
                <a:endParaRPr lang="en-US">
                  <a:solidFill>
                    <a:srgbClr val="009688"/>
                  </a:solidFill>
                </a:endParaRPr>
              </a:p>
            </p:txBody>
          </p:sp>
          <p:sp>
            <p:nvSpPr>
              <p:cNvPr id="194597" name="AutoShape 17"/>
              <p:cNvSpPr>
                <a:spLocks noChangeArrowheads="1"/>
              </p:cNvSpPr>
              <p:nvPr/>
            </p:nvSpPr>
            <p:spPr bwMode="auto">
              <a:xfrm>
                <a:off x="52" y="3796"/>
                <a:ext cx="280" cy="376"/>
              </a:xfrm>
              <a:prstGeom prst="parallelogram">
                <a:avLst>
                  <a:gd name="adj" fmla="val 42852"/>
                </a:avLst>
              </a:prstGeom>
              <a:solidFill>
                <a:schemeClr val="accent1"/>
              </a:solidFill>
              <a:ln w="12700">
                <a:solidFill>
                  <a:schemeClr val="tx1"/>
                </a:solidFill>
                <a:miter lim="800000"/>
                <a:headEnd/>
                <a:tailEnd/>
              </a:ln>
            </p:spPr>
            <p:txBody>
              <a:bodyPr wrap="none" anchor="ctr"/>
              <a:lstStyle/>
              <a:p>
                <a:endParaRPr lang="en-US">
                  <a:solidFill>
                    <a:srgbClr val="009688"/>
                  </a:solidFill>
                </a:endParaRPr>
              </a:p>
            </p:txBody>
          </p:sp>
        </p:grpSp>
        <p:grpSp>
          <p:nvGrpSpPr>
            <p:cNvPr id="194569" name="Group 18"/>
            <p:cNvGrpSpPr>
              <a:grpSpLocks/>
            </p:cNvGrpSpPr>
            <p:nvPr/>
          </p:nvGrpSpPr>
          <p:grpSpPr bwMode="auto">
            <a:xfrm>
              <a:off x="5428" y="52"/>
              <a:ext cx="280" cy="4120"/>
              <a:chOff x="5428" y="52"/>
              <a:chExt cx="280" cy="4120"/>
            </a:xfrm>
          </p:grpSpPr>
          <p:sp>
            <p:nvSpPr>
              <p:cNvPr id="194570" name="AutoShape 19"/>
              <p:cNvSpPr>
                <a:spLocks noChangeArrowheads="1"/>
              </p:cNvSpPr>
              <p:nvPr/>
            </p:nvSpPr>
            <p:spPr bwMode="auto">
              <a:xfrm>
                <a:off x="5428" y="52"/>
                <a:ext cx="280" cy="376"/>
              </a:xfrm>
              <a:prstGeom prst="parallelogram">
                <a:avLst>
                  <a:gd name="adj" fmla="val 42852"/>
                </a:avLst>
              </a:prstGeom>
              <a:solidFill>
                <a:schemeClr val="bg2"/>
              </a:solidFill>
              <a:ln w="12700">
                <a:solidFill>
                  <a:schemeClr val="tx1"/>
                </a:solidFill>
                <a:miter lim="800000"/>
                <a:headEnd/>
                <a:tailEnd/>
              </a:ln>
            </p:spPr>
            <p:txBody>
              <a:bodyPr wrap="none" anchor="ctr"/>
              <a:lstStyle/>
              <a:p>
                <a:endParaRPr lang="en-US">
                  <a:solidFill>
                    <a:srgbClr val="009688"/>
                  </a:solidFill>
                </a:endParaRPr>
              </a:p>
            </p:txBody>
          </p:sp>
          <p:sp>
            <p:nvSpPr>
              <p:cNvPr id="194571" name="AutoShape 20"/>
              <p:cNvSpPr>
                <a:spLocks noChangeArrowheads="1"/>
              </p:cNvSpPr>
              <p:nvPr/>
            </p:nvSpPr>
            <p:spPr bwMode="auto">
              <a:xfrm>
                <a:off x="5428" y="340"/>
                <a:ext cx="280" cy="376"/>
              </a:xfrm>
              <a:prstGeom prst="parallelogram">
                <a:avLst>
                  <a:gd name="adj" fmla="val 42852"/>
                </a:avLst>
              </a:prstGeom>
              <a:solidFill>
                <a:schemeClr val="tx2"/>
              </a:solidFill>
              <a:ln w="12700">
                <a:solidFill>
                  <a:schemeClr val="tx1"/>
                </a:solidFill>
                <a:miter lim="800000"/>
                <a:headEnd/>
                <a:tailEnd/>
              </a:ln>
            </p:spPr>
            <p:txBody>
              <a:bodyPr wrap="none" anchor="ctr"/>
              <a:lstStyle/>
              <a:p>
                <a:endParaRPr lang="en-US">
                  <a:solidFill>
                    <a:srgbClr val="009688"/>
                  </a:solidFill>
                </a:endParaRPr>
              </a:p>
            </p:txBody>
          </p:sp>
          <p:sp>
            <p:nvSpPr>
              <p:cNvPr id="194572" name="AutoShape 21"/>
              <p:cNvSpPr>
                <a:spLocks noChangeArrowheads="1"/>
              </p:cNvSpPr>
              <p:nvPr/>
            </p:nvSpPr>
            <p:spPr bwMode="auto">
              <a:xfrm>
                <a:off x="5428" y="628"/>
                <a:ext cx="280" cy="376"/>
              </a:xfrm>
              <a:prstGeom prst="parallelogram">
                <a:avLst>
                  <a:gd name="adj" fmla="val 42852"/>
                </a:avLst>
              </a:prstGeom>
              <a:solidFill>
                <a:schemeClr val="tx1"/>
              </a:solidFill>
              <a:ln w="12700">
                <a:solidFill>
                  <a:schemeClr val="tx1"/>
                </a:solidFill>
                <a:miter lim="800000"/>
                <a:headEnd/>
                <a:tailEnd/>
              </a:ln>
            </p:spPr>
            <p:txBody>
              <a:bodyPr wrap="none" anchor="ctr"/>
              <a:lstStyle/>
              <a:p>
                <a:endParaRPr lang="en-US">
                  <a:solidFill>
                    <a:srgbClr val="009688"/>
                  </a:solidFill>
                </a:endParaRPr>
              </a:p>
            </p:txBody>
          </p:sp>
          <p:sp>
            <p:nvSpPr>
              <p:cNvPr id="194573" name="AutoShape 22"/>
              <p:cNvSpPr>
                <a:spLocks noChangeArrowheads="1"/>
              </p:cNvSpPr>
              <p:nvPr/>
            </p:nvSpPr>
            <p:spPr bwMode="auto">
              <a:xfrm>
                <a:off x="5428" y="916"/>
                <a:ext cx="280" cy="376"/>
              </a:xfrm>
              <a:prstGeom prst="parallelogram">
                <a:avLst>
                  <a:gd name="adj" fmla="val 42852"/>
                </a:avLst>
              </a:prstGeom>
              <a:solidFill>
                <a:schemeClr val="accent1"/>
              </a:solidFill>
              <a:ln w="12700">
                <a:solidFill>
                  <a:schemeClr val="tx1"/>
                </a:solidFill>
                <a:miter lim="800000"/>
                <a:headEnd/>
                <a:tailEnd/>
              </a:ln>
            </p:spPr>
            <p:txBody>
              <a:bodyPr wrap="none" anchor="ctr"/>
              <a:lstStyle/>
              <a:p>
                <a:endParaRPr lang="en-US">
                  <a:solidFill>
                    <a:srgbClr val="009688"/>
                  </a:solidFill>
                </a:endParaRPr>
              </a:p>
            </p:txBody>
          </p:sp>
          <p:sp>
            <p:nvSpPr>
              <p:cNvPr id="194574" name="AutoShape 23"/>
              <p:cNvSpPr>
                <a:spLocks noChangeArrowheads="1"/>
              </p:cNvSpPr>
              <p:nvPr/>
            </p:nvSpPr>
            <p:spPr bwMode="auto">
              <a:xfrm>
                <a:off x="5428" y="1204"/>
                <a:ext cx="280" cy="376"/>
              </a:xfrm>
              <a:prstGeom prst="parallelogram">
                <a:avLst>
                  <a:gd name="adj" fmla="val 42852"/>
                </a:avLst>
              </a:prstGeom>
              <a:solidFill>
                <a:schemeClr val="accent2"/>
              </a:solidFill>
              <a:ln w="12700">
                <a:solidFill>
                  <a:schemeClr val="tx1"/>
                </a:solidFill>
                <a:miter lim="800000"/>
                <a:headEnd/>
                <a:tailEnd/>
              </a:ln>
            </p:spPr>
            <p:txBody>
              <a:bodyPr wrap="none" anchor="ctr"/>
              <a:lstStyle/>
              <a:p>
                <a:endParaRPr lang="en-US">
                  <a:solidFill>
                    <a:srgbClr val="009688"/>
                  </a:solidFill>
                </a:endParaRPr>
              </a:p>
            </p:txBody>
          </p:sp>
          <p:sp>
            <p:nvSpPr>
              <p:cNvPr id="194575" name="AutoShape 24"/>
              <p:cNvSpPr>
                <a:spLocks noChangeArrowheads="1"/>
              </p:cNvSpPr>
              <p:nvPr/>
            </p:nvSpPr>
            <p:spPr bwMode="auto">
              <a:xfrm>
                <a:off x="5428" y="1492"/>
                <a:ext cx="280" cy="376"/>
              </a:xfrm>
              <a:prstGeom prst="parallelogram">
                <a:avLst>
                  <a:gd name="adj" fmla="val 42852"/>
                </a:avLst>
              </a:prstGeom>
              <a:solidFill>
                <a:schemeClr val="bg2"/>
              </a:solidFill>
              <a:ln w="12700">
                <a:solidFill>
                  <a:schemeClr val="tx1"/>
                </a:solidFill>
                <a:miter lim="800000"/>
                <a:headEnd/>
                <a:tailEnd/>
              </a:ln>
            </p:spPr>
            <p:txBody>
              <a:bodyPr wrap="none" anchor="ctr"/>
              <a:lstStyle/>
              <a:p>
                <a:endParaRPr lang="en-US">
                  <a:solidFill>
                    <a:srgbClr val="009688"/>
                  </a:solidFill>
                </a:endParaRPr>
              </a:p>
            </p:txBody>
          </p:sp>
          <p:sp>
            <p:nvSpPr>
              <p:cNvPr id="194576" name="AutoShape 25"/>
              <p:cNvSpPr>
                <a:spLocks noChangeArrowheads="1"/>
              </p:cNvSpPr>
              <p:nvPr/>
            </p:nvSpPr>
            <p:spPr bwMode="auto">
              <a:xfrm>
                <a:off x="5428" y="1780"/>
                <a:ext cx="280" cy="376"/>
              </a:xfrm>
              <a:prstGeom prst="parallelogram">
                <a:avLst>
                  <a:gd name="adj" fmla="val 42852"/>
                </a:avLst>
              </a:prstGeom>
              <a:solidFill>
                <a:schemeClr val="tx2"/>
              </a:solidFill>
              <a:ln w="12700">
                <a:solidFill>
                  <a:schemeClr val="tx1"/>
                </a:solidFill>
                <a:miter lim="800000"/>
                <a:headEnd/>
                <a:tailEnd/>
              </a:ln>
            </p:spPr>
            <p:txBody>
              <a:bodyPr wrap="none" anchor="ctr"/>
              <a:lstStyle/>
              <a:p>
                <a:endParaRPr lang="en-US">
                  <a:solidFill>
                    <a:srgbClr val="009688"/>
                  </a:solidFill>
                </a:endParaRPr>
              </a:p>
            </p:txBody>
          </p:sp>
          <p:sp>
            <p:nvSpPr>
              <p:cNvPr id="194577" name="AutoShape 26"/>
              <p:cNvSpPr>
                <a:spLocks noChangeArrowheads="1"/>
              </p:cNvSpPr>
              <p:nvPr/>
            </p:nvSpPr>
            <p:spPr bwMode="auto">
              <a:xfrm>
                <a:off x="5428" y="2068"/>
                <a:ext cx="280" cy="376"/>
              </a:xfrm>
              <a:prstGeom prst="parallelogram">
                <a:avLst>
                  <a:gd name="adj" fmla="val 42852"/>
                </a:avLst>
              </a:prstGeom>
              <a:solidFill>
                <a:schemeClr val="tx1"/>
              </a:solidFill>
              <a:ln w="12700">
                <a:solidFill>
                  <a:schemeClr val="tx1"/>
                </a:solidFill>
                <a:miter lim="800000"/>
                <a:headEnd/>
                <a:tailEnd/>
              </a:ln>
            </p:spPr>
            <p:txBody>
              <a:bodyPr wrap="none" anchor="ctr"/>
              <a:lstStyle/>
              <a:p>
                <a:endParaRPr lang="en-US">
                  <a:solidFill>
                    <a:srgbClr val="009688"/>
                  </a:solidFill>
                </a:endParaRPr>
              </a:p>
            </p:txBody>
          </p:sp>
          <p:sp>
            <p:nvSpPr>
              <p:cNvPr id="194578" name="AutoShape 27"/>
              <p:cNvSpPr>
                <a:spLocks noChangeArrowheads="1"/>
              </p:cNvSpPr>
              <p:nvPr/>
            </p:nvSpPr>
            <p:spPr bwMode="auto">
              <a:xfrm>
                <a:off x="5428" y="2356"/>
                <a:ext cx="280" cy="376"/>
              </a:xfrm>
              <a:prstGeom prst="parallelogram">
                <a:avLst>
                  <a:gd name="adj" fmla="val 42852"/>
                </a:avLst>
              </a:prstGeom>
              <a:solidFill>
                <a:schemeClr val="accent1"/>
              </a:solidFill>
              <a:ln w="12700">
                <a:solidFill>
                  <a:schemeClr val="tx1"/>
                </a:solidFill>
                <a:miter lim="800000"/>
                <a:headEnd/>
                <a:tailEnd/>
              </a:ln>
            </p:spPr>
            <p:txBody>
              <a:bodyPr wrap="none" anchor="ctr"/>
              <a:lstStyle/>
              <a:p>
                <a:endParaRPr lang="en-US">
                  <a:solidFill>
                    <a:srgbClr val="009688"/>
                  </a:solidFill>
                </a:endParaRPr>
              </a:p>
            </p:txBody>
          </p:sp>
          <p:sp>
            <p:nvSpPr>
              <p:cNvPr id="194579" name="AutoShape 28"/>
              <p:cNvSpPr>
                <a:spLocks noChangeArrowheads="1"/>
              </p:cNvSpPr>
              <p:nvPr/>
            </p:nvSpPr>
            <p:spPr bwMode="auto">
              <a:xfrm>
                <a:off x="5428" y="2644"/>
                <a:ext cx="280" cy="376"/>
              </a:xfrm>
              <a:prstGeom prst="parallelogram">
                <a:avLst>
                  <a:gd name="adj" fmla="val 42852"/>
                </a:avLst>
              </a:prstGeom>
              <a:solidFill>
                <a:schemeClr val="accent2"/>
              </a:solidFill>
              <a:ln w="12700">
                <a:solidFill>
                  <a:schemeClr val="tx1"/>
                </a:solidFill>
                <a:miter lim="800000"/>
                <a:headEnd/>
                <a:tailEnd/>
              </a:ln>
            </p:spPr>
            <p:txBody>
              <a:bodyPr wrap="none" anchor="ctr"/>
              <a:lstStyle/>
              <a:p>
                <a:endParaRPr lang="en-US">
                  <a:solidFill>
                    <a:srgbClr val="009688"/>
                  </a:solidFill>
                </a:endParaRPr>
              </a:p>
            </p:txBody>
          </p:sp>
          <p:sp>
            <p:nvSpPr>
              <p:cNvPr id="194580" name="AutoShape 29"/>
              <p:cNvSpPr>
                <a:spLocks noChangeArrowheads="1"/>
              </p:cNvSpPr>
              <p:nvPr/>
            </p:nvSpPr>
            <p:spPr bwMode="auto">
              <a:xfrm>
                <a:off x="5428" y="2932"/>
                <a:ext cx="280" cy="376"/>
              </a:xfrm>
              <a:prstGeom prst="parallelogram">
                <a:avLst>
                  <a:gd name="adj" fmla="val 42852"/>
                </a:avLst>
              </a:prstGeom>
              <a:solidFill>
                <a:schemeClr val="bg2"/>
              </a:solidFill>
              <a:ln w="12700">
                <a:solidFill>
                  <a:schemeClr val="tx1"/>
                </a:solidFill>
                <a:miter lim="800000"/>
                <a:headEnd/>
                <a:tailEnd/>
              </a:ln>
            </p:spPr>
            <p:txBody>
              <a:bodyPr wrap="none" anchor="ctr"/>
              <a:lstStyle/>
              <a:p>
                <a:endParaRPr lang="en-US">
                  <a:solidFill>
                    <a:srgbClr val="009688"/>
                  </a:solidFill>
                </a:endParaRPr>
              </a:p>
            </p:txBody>
          </p:sp>
          <p:sp>
            <p:nvSpPr>
              <p:cNvPr id="194581" name="AutoShape 30"/>
              <p:cNvSpPr>
                <a:spLocks noChangeArrowheads="1"/>
              </p:cNvSpPr>
              <p:nvPr/>
            </p:nvSpPr>
            <p:spPr bwMode="auto">
              <a:xfrm>
                <a:off x="5428" y="3220"/>
                <a:ext cx="280" cy="376"/>
              </a:xfrm>
              <a:prstGeom prst="parallelogram">
                <a:avLst>
                  <a:gd name="adj" fmla="val 42852"/>
                </a:avLst>
              </a:prstGeom>
              <a:solidFill>
                <a:schemeClr val="tx2"/>
              </a:solidFill>
              <a:ln w="12700">
                <a:solidFill>
                  <a:schemeClr val="tx1"/>
                </a:solidFill>
                <a:miter lim="800000"/>
                <a:headEnd/>
                <a:tailEnd/>
              </a:ln>
            </p:spPr>
            <p:txBody>
              <a:bodyPr wrap="none" anchor="ctr"/>
              <a:lstStyle/>
              <a:p>
                <a:endParaRPr lang="en-US">
                  <a:solidFill>
                    <a:srgbClr val="009688"/>
                  </a:solidFill>
                </a:endParaRPr>
              </a:p>
            </p:txBody>
          </p:sp>
          <p:sp>
            <p:nvSpPr>
              <p:cNvPr id="194582" name="AutoShape 31"/>
              <p:cNvSpPr>
                <a:spLocks noChangeArrowheads="1"/>
              </p:cNvSpPr>
              <p:nvPr/>
            </p:nvSpPr>
            <p:spPr bwMode="auto">
              <a:xfrm>
                <a:off x="5428" y="3508"/>
                <a:ext cx="280" cy="376"/>
              </a:xfrm>
              <a:prstGeom prst="parallelogram">
                <a:avLst>
                  <a:gd name="adj" fmla="val 42852"/>
                </a:avLst>
              </a:prstGeom>
              <a:solidFill>
                <a:schemeClr val="tx1"/>
              </a:solidFill>
              <a:ln w="12700">
                <a:solidFill>
                  <a:schemeClr val="tx1"/>
                </a:solidFill>
                <a:miter lim="800000"/>
                <a:headEnd/>
                <a:tailEnd/>
              </a:ln>
            </p:spPr>
            <p:txBody>
              <a:bodyPr wrap="none" anchor="ctr"/>
              <a:lstStyle/>
              <a:p>
                <a:endParaRPr lang="en-US">
                  <a:solidFill>
                    <a:srgbClr val="009688"/>
                  </a:solidFill>
                </a:endParaRPr>
              </a:p>
            </p:txBody>
          </p:sp>
          <p:sp>
            <p:nvSpPr>
              <p:cNvPr id="194583" name="AutoShape 32"/>
              <p:cNvSpPr>
                <a:spLocks noChangeArrowheads="1"/>
              </p:cNvSpPr>
              <p:nvPr/>
            </p:nvSpPr>
            <p:spPr bwMode="auto">
              <a:xfrm>
                <a:off x="5428" y="3796"/>
                <a:ext cx="280" cy="376"/>
              </a:xfrm>
              <a:prstGeom prst="parallelogram">
                <a:avLst>
                  <a:gd name="adj" fmla="val 42852"/>
                </a:avLst>
              </a:prstGeom>
              <a:solidFill>
                <a:schemeClr val="accent1"/>
              </a:solidFill>
              <a:ln w="12700">
                <a:solidFill>
                  <a:schemeClr val="tx1"/>
                </a:solidFill>
                <a:miter lim="800000"/>
                <a:headEnd/>
                <a:tailEnd/>
              </a:ln>
            </p:spPr>
            <p:txBody>
              <a:bodyPr wrap="none" anchor="ctr"/>
              <a:lstStyle/>
              <a:p>
                <a:endParaRPr lang="en-US">
                  <a:solidFill>
                    <a:srgbClr val="009688"/>
                  </a:solidFill>
                </a:endParaRPr>
              </a:p>
            </p:txBody>
          </p:sp>
        </p:grpSp>
      </p:grpSp>
      <p:sp>
        <p:nvSpPr>
          <p:cNvPr id="187425" name="Rectangle 33"/>
          <p:cNvSpPr>
            <a:spLocks noGrp="1" noChangeArrowheads="1"/>
          </p:cNvSpPr>
          <p:nvPr>
            <p:ph type="title"/>
          </p:nvPr>
        </p:nvSpPr>
        <p:spPr bwMode="auto">
          <a:xfrm>
            <a:off x="614363" y="609600"/>
            <a:ext cx="8061325"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87426" name="Rectangle 34"/>
          <p:cNvSpPr>
            <a:spLocks noGrp="1" noChangeArrowheads="1"/>
          </p:cNvSpPr>
          <p:nvPr>
            <p:ph type="body" idx="1"/>
          </p:nvPr>
        </p:nvSpPr>
        <p:spPr bwMode="auto">
          <a:xfrm>
            <a:off x="614363" y="1981200"/>
            <a:ext cx="8061325"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7427" name="Rectangle 3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rgbClr val="009688"/>
                </a:solidFill>
                <a:effectLst>
                  <a:outerShdw blurRad="38100" dist="38100" dir="2700000" algn="tl">
                    <a:srgbClr val="000000"/>
                  </a:outerShdw>
                </a:effectLst>
                <a:ea typeface="+mn-ea"/>
                <a:cs typeface="+mn-cs"/>
              </a:defRPr>
            </a:lvl1pPr>
          </a:lstStyle>
          <a:p>
            <a:pPr>
              <a:defRPr/>
            </a:pPr>
            <a:endParaRPr lang="en-US"/>
          </a:p>
        </p:txBody>
      </p:sp>
      <p:sp>
        <p:nvSpPr>
          <p:cNvPr id="187428" name="Rectangle 3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9688"/>
                </a:solidFill>
                <a:effectLst>
                  <a:outerShdw blurRad="38100" dist="38100" dir="2700000" algn="tl">
                    <a:srgbClr val="000000"/>
                  </a:outerShdw>
                </a:effectLst>
              </a:defRPr>
            </a:lvl1pPr>
          </a:lstStyle>
          <a:p>
            <a:pPr>
              <a:defRPr/>
            </a:pPr>
            <a:fld id="{7C7AC400-B341-AE4B-A4CA-FA4DB53CD856}" type="slidenum">
              <a:rPr lang="en-US"/>
              <a:pPr>
                <a:defRPr/>
              </a:pPr>
              <a:t>‹#›</a:t>
            </a:fld>
            <a:endParaRPr lang="en-US"/>
          </a:p>
        </p:txBody>
      </p:sp>
      <p:sp>
        <p:nvSpPr>
          <p:cNvPr id="187429" name="Rectangle 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rgbClr val="009688"/>
                </a:solidFill>
                <a:effectLst>
                  <a:outerShdw blurRad="38100" dist="38100" dir="2700000" algn="tl">
                    <a:srgbClr val="000000"/>
                  </a:outerShdw>
                </a:effectLst>
                <a:ea typeface="+mn-ea"/>
                <a:cs typeface="+mn-cs"/>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5459" r:id="rId1"/>
    <p:sldLayoutId id="2147485460" r:id="rId2"/>
    <p:sldLayoutId id="2147485461" r:id="rId3"/>
    <p:sldLayoutId id="2147485462" r:id="rId4"/>
    <p:sldLayoutId id="2147485463" r:id="rId5"/>
    <p:sldLayoutId id="2147485464" r:id="rId6"/>
    <p:sldLayoutId id="2147485465" r:id="rId7"/>
    <p:sldLayoutId id="2147485466" r:id="rId8"/>
    <p:sldLayoutId id="2147485467" r:id="rId9"/>
    <p:sldLayoutId id="2147485468" r:id="rId10"/>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tx1"/>
        </a:buClr>
        <a:buChar char="•"/>
        <a:defRPr sz="3200" b="1">
          <a:solidFill>
            <a:schemeClr val="tx1"/>
          </a:solidFill>
          <a:effectLst>
            <a:outerShdw blurRad="38100" dist="38100" dir="2700000" algn="tl">
              <a:srgbClr val="000000"/>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05826" name="Group 2"/>
          <p:cNvGrpSpPr>
            <a:grpSpLocks/>
          </p:cNvGrpSpPr>
          <p:nvPr/>
        </p:nvGrpSpPr>
        <p:grpSpPr bwMode="auto">
          <a:xfrm>
            <a:off x="0" y="0"/>
            <a:ext cx="9144000" cy="6858000"/>
            <a:chOff x="0" y="0"/>
            <a:chExt cx="5760" cy="4320"/>
          </a:xfrm>
        </p:grpSpPr>
        <p:sp>
          <p:nvSpPr>
            <p:cNvPr id="205832" name="Rectangle 3"/>
            <p:cNvSpPr>
              <a:spLocks noChangeArrowheads="1"/>
            </p:cNvSpPr>
            <p:nvPr/>
          </p:nvSpPr>
          <p:spPr bwMode="ltGray">
            <a:xfrm>
              <a:off x="0" y="0"/>
              <a:ext cx="5760" cy="4320"/>
            </a:xfrm>
            <a:prstGeom prst="rect">
              <a:avLst/>
            </a:pr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grpSp>
          <p:nvGrpSpPr>
            <p:cNvPr id="205833" name="Group 4"/>
            <p:cNvGrpSpPr>
              <a:grpSpLocks/>
            </p:cNvGrpSpPr>
            <p:nvPr/>
          </p:nvGrpSpPr>
          <p:grpSpPr bwMode="auto">
            <a:xfrm>
              <a:off x="235" y="3744"/>
              <a:ext cx="5291" cy="481"/>
              <a:chOff x="235" y="3744"/>
              <a:chExt cx="5291" cy="481"/>
            </a:xfrm>
          </p:grpSpPr>
          <p:sp>
            <p:nvSpPr>
              <p:cNvPr id="321541" name="Freeform 5"/>
              <p:cNvSpPr>
                <a:spLocks/>
              </p:cNvSpPr>
              <p:nvPr/>
            </p:nvSpPr>
            <p:spPr bwMode="ltGray">
              <a:xfrm>
                <a:off x="235" y="3744"/>
                <a:ext cx="367" cy="481"/>
              </a:xfrm>
              <a:custGeom>
                <a:avLst/>
                <a:gdLst/>
                <a:ahLst/>
                <a:cxnLst>
                  <a:cxn ang="0">
                    <a:pos x="0" y="0"/>
                  </a:cxn>
                  <a:cxn ang="0">
                    <a:pos x="366" y="0"/>
                  </a:cxn>
                  <a:cxn ang="0">
                    <a:pos x="366" y="480"/>
                  </a:cxn>
                  <a:cxn ang="0">
                    <a:pos x="0" y="480"/>
                  </a:cxn>
                  <a:cxn ang="0">
                    <a:pos x="0" y="120"/>
                  </a:cxn>
                  <a:cxn ang="0">
                    <a:pos x="275" y="120"/>
                  </a:cxn>
                  <a:cxn ang="0">
                    <a:pos x="275" y="360"/>
                  </a:cxn>
                  <a:cxn ang="0">
                    <a:pos x="92" y="360"/>
                  </a:cxn>
                  <a:cxn ang="0">
                    <a:pos x="92" y="240"/>
                  </a:cxn>
                  <a:cxn ang="0">
                    <a:pos x="137" y="240"/>
                  </a:cxn>
                  <a:cxn ang="0">
                    <a:pos x="137" y="300"/>
                  </a:cxn>
                  <a:cxn ang="0">
                    <a:pos x="229" y="300"/>
                  </a:cxn>
                  <a:cxn ang="0">
                    <a:pos x="229" y="180"/>
                  </a:cxn>
                  <a:cxn ang="0">
                    <a:pos x="46" y="180"/>
                  </a:cxn>
                  <a:cxn ang="0">
                    <a:pos x="46" y="420"/>
                  </a:cxn>
                  <a:cxn ang="0">
                    <a:pos x="320" y="420"/>
                  </a:cxn>
                  <a:cxn ang="0">
                    <a:pos x="320" y="60"/>
                  </a:cxn>
                  <a:cxn ang="0">
                    <a:pos x="0" y="60"/>
                  </a:cxn>
                  <a:cxn ang="0">
                    <a:pos x="0" y="0"/>
                  </a:cxn>
                </a:cxnLst>
                <a:rect l="0" t="0" r="r" b="b"/>
                <a:pathLst>
                  <a:path w="367" h="481">
                    <a:moveTo>
                      <a:pt x="0" y="0"/>
                    </a:moveTo>
                    <a:lnTo>
                      <a:pt x="366" y="0"/>
                    </a:lnTo>
                    <a:lnTo>
                      <a:pt x="366" y="480"/>
                    </a:lnTo>
                    <a:lnTo>
                      <a:pt x="0" y="480"/>
                    </a:lnTo>
                    <a:lnTo>
                      <a:pt x="0" y="120"/>
                    </a:lnTo>
                    <a:lnTo>
                      <a:pt x="275" y="120"/>
                    </a:lnTo>
                    <a:lnTo>
                      <a:pt x="275" y="360"/>
                    </a:lnTo>
                    <a:lnTo>
                      <a:pt x="92" y="360"/>
                    </a:lnTo>
                    <a:lnTo>
                      <a:pt x="92" y="240"/>
                    </a:lnTo>
                    <a:lnTo>
                      <a:pt x="137" y="240"/>
                    </a:lnTo>
                    <a:lnTo>
                      <a:pt x="137" y="300"/>
                    </a:lnTo>
                    <a:lnTo>
                      <a:pt x="229" y="300"/>
                    </a:lnTo>
                    <a:lnTo>
                      <a:pt x="229" y="180"/>
                    </a:lnTo>
                    <a:lnTo>
                      <a:pt x="46" y="180"/>
                    </a:lnTo>
                    <a:lnTo>
                      <a:pt x="46" y="420"/>
                    </a:lnTo>
                    <a:lnTo>
                      <a:pt x="320" y="420"/>
                    </a:lnTo>
                    <a:lnTo>
                      <a:pt x="320" y="60"/>
                    </a:lnTo>
                    <a:lnTo>
                      <a:pt x="0" y="60"/>
                    </a:lnTo>
                    <a:lnTo>
                      <a:pt x="0" y="0"/>
                    </a:lnTo>
                  </a:path>
                </a:pathLst>
              </a:custGeom>
              <a:solidFill>
                <a:schemeClr val="accent2">
                  <a:alpha val="50000"/>
                </a:schemeClr>
              </a:solidFill>
              <a:ln w="9525" cap="rnd">
                <a:noFill/>
                <a:round/>
                <a:headEnd/>
                <a:tailEnd/>
              </a:ln>
              <a:effectLst>
                <a:outerShdw blurRad="63500" dist="53882" dir="2700000" algn="ctr" rotWithShape="0">
                  <a:srgbClr val="262017">
                    <a:alpha val="50000"/>
                  </a:srgbClr>
                </a:outerShdw>
              </a:effectLst>
            </p:spPr>
            <p:txBody>
              <a:bodyPr/>
              <a:lstStyle/>
              <a:p>
                <a:pPr>
                  <a:defRPr/>
                </a:pPr>
                <a:endParaRPr lang="en-US">
                  <a:solidFill>
                    <a:srgbClr val="FFFFFF"/>
                  </a:solidFill>
                </a:endParaRPr>
              </a:p>
            </p:txBody>
          </p:sp>
          <p:sp>
            <p:nvSpPr>
              <p:cNvPr id="321542" name="Freeform 6"/>
              <p:cNvSpPr>
                <a:spLocks/>
              </p:cNvSpPr>
              <p:nvPr/>
            </p:nvSpPr>
            <p:spPr bwMode="ltGray">
              <a:xfrm>
                <a:off x="683" y="3744"/>
                <a:ext cx="367" cy="481"/>
              </a:xfrm>
              <a:custGeom>
                <a:avLst/>
                <a:gdLst/>
                <a:ahLst/>
                <a:cxnLst>
                  <a:cxn ang="0">
                    <a:pos x="0" y="0"/>
                  </a:cxn>
                  <a:cxn ang="0">
                    <a:pos x="366" y="0"/>
                  </a:cxn>
                  <a:cxn ang="0">
                    <a:pos x="366" y="480"/>
                  </a:cxn>
                  <a:cxn ang="0">
                    <a:pos x="0" y="480"/>
                  </a:cxn>
                  <a:cxn ang="0">
                    <a:pos x="0" y="120"/>
                  </a:cxn>
                  <a:cxn ang="0">
                    <a:pos x="275" y="120"/>
                  </a:cxn>
                  <a:cxn ang="0">
                    <a:pos x="275" y="360"/>
                  </a:cxn>
                  <a:cxn ang="0">
                    <a:pos x="92" y="360"/>
                  </a:cxn>
                  <a:cxn ang="0">
                    <a:pos x="92" y="240"/>
                  </a:cxn>
                  <a:cxn ang="0">
                    <a:pos x="137" y="240"/>
                  </a:cxn>
                  <a:cxn ang="0">
                    <a:pos x="137" y="300"/>
                  </a:cxn>
                  <a:cxn ang="0">
                    <a:pos x="229" y="300"/>
                  </a:cxn>
                  <a:cxn ang="0">
                    <a:pos x="229" y="180"/>
                  </a:cxn>
                  <a:cxn ang="0">
                    <a:pos x="46" y="180"/>
                  </a:cxn>
                  <a:cxn ang="0">
                    <a:pos x="46" y="420"/>
                  </a:cxn>
                  <a:cxn ang="0">
                    <a:pos x="320" y="420"/>
                  </a:cxn>
                  <a:cxn ang="0">
                    <a:pos x="320" y="60"/>
                  </a:cxn>
                  <a:cxn ang="0">
                    <a:pos x="0" y="60"/>
                  </a:cxn>
                  <a:cxn ang="0">
                    <a:pos x="0" y="0"/>
                  </a:cxn>
                </a:cxnLst>
                <a:rect l="0" t="0" r="r" b="b"/>
                <a:pathLst>
                  <a:path w="367" h="481">
                    <a:moveTo>
                      <a:pt x="0" y="0"/>
                    </a:moveTo>
                    <a:lnTo>
                      <a:pt x="366" y="0"/>
                    </a:lnTo>
                    <a:lnTo>
                      <a:pt x="366" y="480"/>
                    </a:lnTo>
                    <a:lnTo>
                      <a:pt x="0" y="480"/>
                    </a:lnTo>
                    <a:lnTo>
                      <a:pt x="0" y="120"/>
                    </a:lnTo>
                    <a:lnTo>
                      <a:pt x="275" y="120"/>
                    </a:lnTo>
                    <a:lnTo>
                      <a:pt x="275" y="360"/>
                    </a:lnTo>
                    <a:lnTo>
                      <a:pt x="92" y="360"/>
                    </a:lnTo>
                    <a:lnTo>
                      <a:pt x="92" y="240"/>
                    </a:lnTo>
                    <a:lnTo>
                      <a:pt x="137" y="240"/>
                    </a:lnTo>
                    <a:lnTo>
                      <a:pt x="137" y="300"/>
                    </a:lnTo>
                    <a:lnTo>
                      <a:pt x="229" y="300"/>
                    </a:lnTo>
                    <a:lnTo>
                      <a:pt x="229" y="180"/>
                    </a:lnTo>
                    <a:lnTo>
                      <a:pt x="46" y="180"/>
                    </a:lnTo>
                    <a:lnTo>
                      <a:pt x="46" y="420"/>
                    </a:lnTo>
                    <a:lnTo>
                      <a:pt x="320" y="420"/>
                    </a:lnTo>
                    <a:lnTo>
                      <a:pt x="320" y="60"/>
                    </a:lnTo>
                    <a:lnTo>
                      <a:pt x="0" y="60"/>
                    </a:lnTo>
                    <a:lnTo>
                      <a:pt x="0" y="0"/>
                    </a:lnTo>
                  </a:path>
                </a:pathLst>
              </a:custGeom>
              <a:solidFill>
                <a:schemeClr val="accent2">
                  <a:alpha val="50000"/>
                </a:schemeClr>
              </a:solidFill>
              <a:ln w="9525" cap="rnd">
                <a:noFill/>
                <a:round/>
                <a:headEnd/>
                <a:tailEnd/>
              </a:ln>
              <a:effectLst>
                <a:outerShdw blurRad="63500" dist="53882" dir="2700000" algn="ctr" rotWithShape="0">
                  <a:srgbClr val="262017">
                    <a:alpha val="50000"/>
                  </a:srgbClr>
                </a:outerShdw>
              </a:effectLst>
            </p:spPr>
            <p:txBody>
              <a:bodyPr/>
              <a:lstStyle/>
              <a:p>
                <a:pPr>
                  <a:defRPr/>
                </a:pPr>
                <a:endParaRPr lang="en-US">
                  <a:solidFill>
                    <a:srgbClr val="FFFFFF"/>
                  </a:solidFill>
                </a:endParaRPr>
              </a:p>
            </p:txBody>
          </p:sp>
          <p:sp>
            <p:nvSpPr>
              <p:cNvPr id="321543" name="Freeform 7"/>
              <p:cNvSpPr>
                <a:spLocks/>
              </p:cNvSpPr>
              <p:nvPr/>
            </p:nvSpPr>
            <p:spPr bwMode="ltGray">
              <a:xfrm>
                <a:off x="1130" y="3744"/>
                <a:ext cx="367" cy="481"/>
              </a:xfrm>
              <a:custGeom>
                <a:avLst/>
                <a:gdLst/>
                <a:ahLst/>
                <a:cxnLst>
                  <a:cxn ang="0">
                    <a:pos x="0" y="0"/>
                  </a:cxn>
                  <a:cxn ang="0">
                    <a:pos x="366" y="0"/>
                  </a:cxn>
                  <a:cxn ang="0">
                    <a:pos x="366" y="480"/>
                  </a:cxn>
                  <a:cxn ang="0">
                    <a:pos x="0" y="480"/>
                  </a:cxn>
                  <a:cxn ang="0">
                    <a:pos x="0" y="120"/>
                  </a:cxn>
                  <a:cxn ang="0">
                    <a:pos x="275" y="120"/>
                  </a:cxn>
                  <a:cxn ang="0">
                    <a:pos x="275" y="360"/>
                  </a:cxn>
                  <a:cxn ang="0">
                    <a:pos x="92" y="360"/>
                  </a:cxn>
                  <a:cxn ang="0">
                    <a:pos x="92" y="240"/>
                  </a:cxn>
                  <a:cxn ang="0">
                    <a:pos x="137" y="240"/>
                  </a:cxn>
                  <a:cxn ang="0">
                    <a:pos x="137" y="300"/>
                  </a:cxn>
                  <a:cxn ang="0">
                    <a:pos x="229" y="300"/>
                  </a:cxn>
                  <a:cxn ang="0">
                    <a:pos x="229" y="180"/>
                  </a:cxn>
                  <a:cxn ang="0">
                    <a:pos x="46" y="180"/>
                  </a:cxn>
                  <a:cxn ang="0">
                    <a:pos x="46" y="420"/>
                  </a:cxn>
                  <a:cxn ang="0">
                    <a:pos x="320" y="420"/>
                  </a:cxn>
                  <a:cxn ang="0">
                    <a:pos x="320" y="60"/>
                  </a:cxn>
                  <a:cxn ang="0">
                    <a:pos x="0" y="60"/>
                  </a:cxn>
                  <a:cxn ang="0">
                    <a:pos x="0" y="0"/>
                  </a:cxn>
                </a:cxnLst>
                <a:rect l="0" t="0" r="r" b="b"/>
                <a:pathLst>
                  <a:path w="367" h="481">
                    <a:moveTo>
                      <a:pt x="0" y="0"/>
                    </a:moveTo>
                    <a:lnTo>
                      <a:pt x="366" y="0"/>
                    </a:lnTo>
                    <a:lnTo>
                      <a:pt x="366" y="480"/>
                    </a:lnTo>
                    <a:lnTo>
                      <a:pt x="0" y="480"/>
                    </a:lnTo>
                    <a:lnTo>
                      <a:pt x="0" y="120"/>
                    </a:lnTo>
                    <a:lnTo>
                      <a:pt x="275" y="120"/>
                    </a:lnTo>
                    <a:lnTo>
                      <a:pt x="275" y="360"/>
                    </a:lnTo>
                    <a:lnTo>
                      <a:pt x="92" y="360"/>
                    </a:lnTo>
                    <a:lnTo>
                      <a:pt x="92" y="240"/>
                    </a:lnTo>
                    <a:lnTo>
                      <a:pt x="137" y="240"/>
                    </a:lnTo>
                    <a:lnTo>
                      <a:pt x="137" y="300"/>
                    </a:lnTo>
                    <a:lnTo>
                      <a:pt x="229" y="300"/>
                    </a:lnTo>
                    <a:lnTo>
                      <a:pt x="229" y="180"/>
                    </a:lnTo>
                    <a:lnTo>
                      <a:pt x="46" y="180"/>
                    </a:lnTo>
                    <a:lnTo>
                      <a:pt x="46" y="420"/>
                    </a:lnTo>
                    <a:lnTo>
                      <a:pt x="320" y="420"/>
                    </a:lnTo>
                    <a:lnTo>
                      <a:pt x="320" y="60"/>
                    </a:lnTo>
                    <a:lnTo>
                      <a:pt x="0" y="60"/>
                    </a:lnTo>
                    <a:lnTo>
                      <a:pt x="0" y="0"/>
                    </a:lnTo>
                  </a:path>
                </a:pathLst>
              </a:custGeom>
              <a:solidFill>
                <a:schemeClr val="accent2">
                  <a:alpha val="50000"/>
                </a:schemeClr>
              </a:solidFill>
              <a:ln w="9525" cap="rnd">
                <a:noFill/>
                <a:round/>
                <a:headEnd/>
                <a:tailEnd/>
              </a:ln>
              <a:effectLst>
                <a:outerShdw blurRad="63500" dist="53882" dir="2700000" algn="ctr" rotWithShape="0">
                  <a:srgbClr val="262017">
                    <a:alpha val="50000"/>
                  </a:srgbClr>
                </a:outerShdw>
              </a:effectLst>
            </p:spPr>
            <p:txBody>
              <a:bodyPr/>
              <a:lstStyle/>
              <a:p>
                <a:pPr>
                  <a:defRPr/>
                </a:pPr>
                <a:endParaRPr lang="en-US">
                  <a:solidFill>
                    <a:srgbClr val="FFFFFF"/>
                  </a:solidFill>
                </a:endParaRPr>
              </a:p>
            </p:txBody>
          </p:sp>
          <p:sp>
            <p:nvSpPr>
              <p:cNvPr id="321544" name="Freeform 8"/>
              <p:cNvSpPr>
                <a:spLocks/>
              </p:cNvSpPr>
              <p:nvPr/>
            </p:nvSpPr>
            <p:spPr bwMode="ltGray">
              <a:xfrm>
                <a:off x="1578" y="3744"/>
                <a:ext cx="367" cy="481"/>
              </a:xfrm>
              <a:custGeom>
                <a:avLst/>
                <a:gdLst/>
                <a:ahLst/>
                <a:cxnLst>
                  <a:cxn ang="0">
                    <a:pos x="0" y="0"/>
                  </a:cxn>
                  <a:cxn ang="0">
                    <a:pos x="366" y="0"/>
                  </a:cxn>
                  <a:cxn ang="0">
                    <a:pos x="366" y="480"/>
                  </a:cxn>
                  <a:cxn ang="0">
                    <a:pos x="0" y="480"/>
                  </a:cxn>
                  <a:cxn ang="0">
                    <a:pos x="0" y="120"/>
                  </a:cxn>
                  <a:cxn ang="0">
                    <a:pos x="275" y="120"/>
                  </a:cxn>
                  <a:cxn ang="0">
                    <a:pos x="275" y="360"/>
                  </a:cxn>
                  <a:cxn ang="0">
                    <a:pos x="92" y="360"/>
                  </a:cxn>
                  <a:cxn ang="0">
                    <a:pos x="92" y="240"/>
                  </a:cxn>
                  <a:cxn ang="0">
                    <a:pos x="137" y="240"/>
                  </a:cxn>
                  <a:cxn ang="0">
                    <a:pos x="137" y="300"/>
                  </a:cxn>
                  <a:cxn ang="0">
                    <a:pos x="229" y="300"/>
                  </a:cxn>
                  <a:cxn ang="0">
                    <a:pos x="229" y="180"/>
                  </a:cxn>
                  <a:cxn ang="0">
                    <a:pos x="46" y="180"/>
                  </a:cxn>
                  <a:cxn ang="0">
                    <a:pos x="46" y="420"/>
                  </a:cxn>
                  <a:cxn ang="0">
                    <a:pos x="320" y="420"/>
                  </a:cxn>
                  <a:cxn ang="0">
                    <a:pos x="320" y="60"/>
                  </a:cxn>
                  <a:cxn ang="0">
                    <a:pos x="0" y="60"/>
                  </a:cxn>
                  <a:cxn ang="0">
                    <a:pos x="0" y="0"/>
                  </a:cxn>
                </a:cxnLst>
                <a:rect l="0" t="0" r="r" b="b"/>
                <a:pathLst>
                  <a:path w="367" h="481">
                    <a:moveTo>
                      <a:pt x="0" y="0"/>
                    </a:moveTo>
                    <a:lnTo>
                      <a:pt x="366" y="0"/>
                    </a:lnTo>
                    <a:lnTo>
                      <a:pt x="366" y="480"/>
                    </a:lnTo>
                    <a:lnTo>
                      <a:pt x="0" y="480"/>
                    </a:lnTo>
                    <a:lnTo>
                      <a:pt x="0" y="120"/>
                    </a:lnTo>
                    <a:lnTo>
                      <a:pt x="275" y="120"/>
                    </a:lnTo>
                    <a:lnTo>
                      <a:pt x="275" y="360"/>
                    </a:lnTo>
                    <a:lnTo>
                      <a:pt x="92" y="360"/>
                    </a:lnTo>
                    <a:lnTo>
                      <a:pt x="92" y="240"/>
                    </a:lnTo>
                    <a:lnTo>
                      <a:pt x="137" y="240"/>
                    </a:lnTo>
                    <a:lnTo>
                      <a:pt x="137" y="300"/>
                    </a:lnTo>
                    <a:lnTo>
                      <a:pt x="229" y="300"/>
                    </a:lnTo>
                    <a:lnTo>
                      <a:pt x="229" y="180"/>
                    </a:lnTo>
                    <a:lnTo>
                      <a:pt x="46" y="180"/>
                    </a:lnTo>
                    <a:lnTo>
                      <a:pt x="46" y="420"/>
                    </a:lnTo>
                    <a:lnTo>
                      <a:pt x="320" y="420"/>
                    </a:lnTo>
                    <a:lnTo>
                      <a:pt x="320" y="60"/>
                    </a:lnTo>
                    <a:lnTo>
                      <a:pt x="0" y="60"/>
                    </a:lnTo>
                    <a:lnTo>
                      <a:pt x="0" y="0"/>
                    </a:lnTo>
                  </a:path>
                </a:pathLst>
              </a:custGeom>
              <a:solidFill>
                <a:schemeClr val="accent2">
                  <a:alpha val="50000"/>
                </a:schemeClr>
              </a:solidFill>
              <a:ln w="9525" cap="rnd">
                <a:noFill/>
                <a:round/>
                <a:headEnd/>
                <a:tailEnd/>
              </a:ln>
              <a:effectLst>
                <a:outerShdw blurRad="63500" dist="53882" dir="2700000" algn="ctr" rotWithShape="0">
                  <a:srgbClr val="262017">
                    <a:alpha val="50000"/>
                  </a:srgbClr>
                </a:outerShdw>
              </a:effectLst>
            </p:spPr>
            <p:txBody>
              <a:bodyPr/>
              <a:lstStyle/>
              <a:p>
                <a:pPr>
                  <a:defRPr/>
                </a:pPr>
                <a:endParaRPr lang="en-US">
                  <a:solidFill>
                    <a:srgbClr val="FFFFFF"/>
                  </a:solidFill>
                </a:endParaRPr>
              </a:p>
            </p:txBody>
          </p:sp>
          <p:sp>
            <p:nvSpPr>
              <p:cNvPr id="321545" name="Freeform 9"/>
              <p:cNvSpPr>
                <a:spLocks/>
              </p:cNvSpPr>
              <p:nvPr/>
            </p:nvSpPr>
            <p:spPr bwMode="ltGray">
              <a:xfrm>
                <a:off x="2025" y="3744"/>
                <a:ext cx="367" cy="481"/>
              </a:xfrm>
              <a:custGeom>
                <a:avLst/>
                <a:gdLst/>
                <a:ahLst/>
                <a:cxnLst>
                  <a:cxn ang="0">
                    <a:pos x="0" y="0"/>
                  </a:cxn>
                  <a:cxn ang="0">
                    <a:pos x="366" y="0"/>
                  </a:cxn>
                  <a:cxn ang="0">
                    <a:pos x="366" y="480"/>
                  </a:cxn>
                  <a:cxn ang="0">
                    <a:pos x="0" y="480"/>
                  </a:cxn>
                  <a:cxn ang="0">
                    <a:pos x="0" y="120"/>
                  </a:cxn>
                  <a:cxn ang="0">
                    <a:pos x="275" y="120"/>
                  </a:cxn>
                  <a:cxn ang="0">
                    <a:pos x="275" y="360"/>
                  </a:cxn>
                  <a:cxn ang="0">
                    <a:pos x="92" y="360"/>
                  </a:cxn>
                  <a:cxn ang="0">
                    <a:pos x="92" y="240"/>
                  </a:cxn>
                  <a:cxn ang="0">
                    <a:pos x="137" y="240"/>
                  </a:cxn>
                  <a:cxn ang="0">
                    <a:pos x="137" y="300"/>
                  </a:cxn>
                  <a:cxn ang="0">
                    <a:pos x="229" y="300"/>
                  </a:cxn>
                  <a:cxn ang="0">
                    <a:pos x="229" y="180"/>
                  </a:cxn>
                  <a:cxn ang="0">
                    <a:pos x="46" y="180"/>
                  </a:cxn>
                  <a:cxn ang="0">
                    <a:pos x="46" y="420"/>
                  </a:cxn>
                  <a:cxn ang="0">
                    <a:pos x="320" y="420"/>
                  </a:cxn>
                  <a:cxn ang="0">
                    <a:pos x="320" y="60"/>
                  </a:cxn>
                  <a:cxn ang="0">
                    <a:pos x="0" y="60"/>
                  </a:cxn>
                  <a:cxn ang="0">
                    <a:pos x="0" y="0"/>
                  </a:cxn>
                </a:cxnLst>
                <a:rect l="0" t="0" r="r" b="b"/>
                <a:pathLst>
                  <a:path w="367" h="481">
                    <a:moveTo>
                      <a:pt x="0" y="0"/>
                    </a:moveTo>
                    <a:lnTo>
                      <a:pt x="366" y="0"/>
                    </a:lnTo>
                    <a:lnTo>
                      <a:pt x="366" y="480"/>
                    </a:lnTo>
                    <a:lnTo>
                      <a:pt x="0" y="480"/>
                    </a:lnTo>
                    <a:lnTo>
                      <a:pt x="0" y="120"/>
                    </a:lnTo>
                    <a:lnTo>
                      <a:pt x="275" y="120"/>
                    </a:lnTo>
                    <a:lnTo>
                      <a:pt x="275" y="360"/>
                    </a:lnTo>
                    <a:lnTo>
                      <a:pt x="92" y="360"/>
                    </a:lnTo>
                    <a:lnTo>
                      <a:pt x="92" y="240"/>
                    </a:lnTo>
                    <a:lnTo>
                      <a:pt x="137" y="240"/>
                    </a:lnTo>
                    <a:lnTo>
                      <a:pt x="137" y="300"/>
                    </a:lnTo>
                    <a:lnTo>
                      <a:pt x="229" y="300"/>
                    </a:lnTo>
                    <a:lnTo>
                      <a:pt x="229" y="180"/>
                    </a:lnTo>
                    <a:lnTo>
                      <a:pt x="46" y="180"/>
                    </a:lnTo>
                    <a:lnTo>
                      <a:pt x="46" y="420"/>
                    </a:lnTo>
                    <a:lnTo>
                      <a:pt x="320" y="420"/>
                    </a:lnTo>
                    <a:lnTo>
                      <a:pt x="320" y="60"/>
                    </a:lnTo>
                    <a:lnTo>
                      <a:pt x="0" y="60"/>
                    </a:lnTo>
                    <a:lnTo>
                      <a:pt x="0" y="0"/>
                    </a:lnTo>
                  </a:path>
                </a:pathLst>
              </a:custGeom>
              <a:solidFill>
                <a:schemeClr val="accent2">
                  <a:alpha val="50000"/>
                </a:schemeClr>
              </a:solidFill>
              <a:ln w="9525" cap="rnd">
                <a:noFill/>
                <a:round/>
                <a:headEnd/>
                <a:tailEnd/>
              </a:ln>
              <a:effectLst>
                <a:outerShdw blurRad="63500" dist="53882" dir="2700000" algn="ctr" rotWithShape="0">
                  <a:srgbClr val="262017">
                    <a:alpha val="50000"/>
                  </a:srgbClr>
                </a:outerShdw>
              </a:effectLst>
            </p:spPr>
            <p:txBody>
              <a:bodyPr/>
              <a:lstStyle/>
              <a:p>
                <a:pPr>
                  <a:defRPr/>
                </a:pPr>
                <a:endParaRPr lang="en-US">
                  <a:solidFill>
                    <a:srgbClr val="FFFFFF"/>
                  </a:solidFill>
                </a:endParaRPr>
              </a:p>
            </p:txBody>
          </p:sp>
          <p:sp>
            <p:nvSpPr>
              <p:cNvPr id="321546" name="Freeform 10"/>
              <p:cNvSpPr>
                <a:spLocks/>
              </p:cNvSpPr>
              <p:nvPr/>
            </p:nvSpPr>
            <p:spPr bwMode="ltGray">
              <a:xfrm>
                <a:off x="2474" y="3744"/>
                <a:ext cx="366" cy="481"/>
              </a:xfrm>
              <a:custGeom>
                <a:avLst/>
                <a:gdLst/>
                <a:ahLst/>
                <a:cxnLst>
                  <a:cxn ang="0">
                    <a:pos x="0" y="0"/>
                  </a:cxn>
                  <a:cxn ang="0">
                    <a:pos x="365" y="0"/>
                  </a:cxn>
                  <a:cxn ang="0">
                    <a:pos x="365" y="480"/>
                  </a:cxn>
                  <a:cxn ang="0">
                    <a:pos x="0" y="480"/>
                  </a:cxn>
                  <a:cxn ang="0">
                    <a:pos x="0" y="120"/>
                  </a:cxn>
                  <a:cxn ang="0">
                    <a:pos x="274" y="120"/>
                  </a:cxn>
                  <a:cxn ang="0">
                    <a:pos x="274" y="360"/>
                  </a:cxn>
                  <a:cxn ang="0">
                    <a:pos x="91" y="360"/>
                  </a:cxn>
                  <a:cxn ang="0">
                    <a:pos x="91" y="240"/>
                  </a:cxn>
                  <a:cxn ang="0">
                    <a:pos x="137" y="240"/>
                  </a:cxn>
                  <a:cxn ang="0">
                    <a:pos x="137" y="300"/>
                  </a:cxn>
                  <a:cxn ang="0">
                    <a:pos x="228" y="300"/>
                  </a:cxn>
                  <a:cxn ang="0">
                    <a:pos x="228" y="180"/>
                  </a:cxn>
                  <a:cxn ang="0">
                    <a:pos x="46" y="180"/>
                  </a:cxn>
                  <a:cxn ang="0">
                    <a:pos x="46" y="420"/>
                  </a:cxn>
                  <a:cxn ang="0">
                    <a:pos x="319" y="420"/>
                  </a:cxn>
                  <a:cxn ang="0">
                    <a:pos x="319" y="60"/>
                  </a:cxn>
                  <a:cxn ang="0">
                    <a:pos x="0" y="60"/>
                  </a:cxn>
                  <a:cxn ang="0">
                    <a:pos x="0" y="0"/>
                  </a:cxn>
                </a:cxnLst>
                <a:rect l="0" t="0" r="r" b="b"/>
                <a:pathLst>
                  <a:path w="366" h="481">
                    <a:moveTo>
                      <a:pt x="0" y="0"/>
                    </a:moveTo>
                    <a:lnTo>
                      <a:pt x="365" y="0"/>
                    </a:lnTo>
                    <a:lnTo>
                      <a:pt x="365" y="480"/>
                    </a:lnTo>
                    <a:lnTo>
                      <a:pt x="0" y="480"/>
                    </a:lnTo>
                    <a:lnTo>
                      <a:pt x="0" y="120"/>
                    </a:lnTo>
                    <a:lnTo>
                      <a:pt x="274" y="120"/>
                    </a:lnTo>
                    <a:lnTo>
                      <a:pt x="274" y="360"/>
                    </a:lnTo>
                    <a:lnTo>
                      <a:pt x="91" y="360"/>
                    </a:lnTo>
                    <a:lnTo>
                      <a:pt x="91" y="240"/>
                    </a:lnTo>
                    <a:lnTo>
                      <a:pt x="137" y="240"/>
                    </a:lnTo>
                    <a:lnTo>
                      <a:pt x="137" y="300"/>
                    </a:lnTo>
                    <a:lnTo>
                      <a:pt x="228" y="300"/>
                    </a:lnTo>
                    <a:lnTo>
                      <a:pt x="228" y="180"/>
                    </a:lnTo>
                    <a:lnTo>
                      <a:pt x="46" y="180"/>
                    </a:lnTo>
                    <a:lnTo>
                      <a:pt x="46" y="420"/>
                    </a:lnTo>
                    <a:lnTo>
                      <a:pt x="319" y="420"/>
                    </a:lnTo>
                    <a:lnTo>
                      <a:pt x="319" y="60"/>
                    </a:lnTo>
                    <a:lnTo>
                      <a:pt x="0" y="60"/>
                    </a:lnTo>
                    <a:lnTo>
                      <a:pt x="0" y="0"/>
                    </a:lnTo>
                  </a:path>
                </a:pathLst>
              </a:custGeom>
              <a:solidFill>
                <a:schemeClr val="accent2">
                  <a:alpha val="50000"/>
                </a:schemeClr>
              </a:solidFill>
              <a:ln w="9525" cap="rnd">
                <a:noFill/>
                <a:round/>
                <a:headEnd/>
                <a:tailEnd/>
              </a:ln>
              <a:effectLst>
                <a:outerShdw blurRad="63500" dist="53882" dir="2700000" algn="ctr" rotWithShape="0">
                  <a:srgbClr val="262017">
                    <a:alpha val="50000"/>
                  </a:srgbClr>
                </a:outerShdw>
              </a:effectLst>
            </p:spPr>
            <p:txBody>
              <a:bodyPr/>
              <a:lstStyle/>
              <a:p>
                <a:pPr>
                  <a:defRPr/>
                </a:pPr>
                <a:endParaRPr lang="en-US">
                  <a:solidFill>
                    <a:srgbClr val="FFFFFF"/>
                  </a:solidFill>
                </a:endParaRPr>
              </a:p>
            </p:txBody>
          </p:sp>
          <p:sp>
            <p:nvSpPr>
              <p:cNvPr id="321547" name="Freeform 11"/>
              <p:cNvSpPr>
                <a:spLocks/>
              </p:cNvSpPr>
              <p:nvPr/>
            </p:nvSpPr>
            <p:spPr bwMode="ltGray">
              <a:xfrm>
                <a:off x="2921" y="3744"/>
                <a:ext cx="366" cy="481"/>
              </a:xfrm>
              <a:custGeom>
                <a:avLst/>
                <a:gdLst/>
                <a:ahLst/>
                <a:cxnLst>
                  <a:cxn ang="0">
                    <a:pos x="0" y="0"/>
                  </a:cxn>
                  <a:cxn ang="0">
                    <a:pos x="365" y="0"/>
                  </a:cxn>
                  <a:cxn ang="0">
                    <a:pos x="365" y="480"/>
                  </a:cxn>
                  <a:cxn ang="0">
                    <a:pos x="0" y="480"/>
                  </a:cxn>
                  <a:cxn ang="0">
                    <a:pos x="0" y="120"/>
                  </a:cxn>
                  <a:cxn ang="0">
                    <a:pos x="274" y="120"/>
                  </a:cxn>
                  <a:cxn ang="0">
                    <a:pos x="274" y="360"/>
                  </a:cxn>
                  <a:cxn ang="0">
                    <a:pos x="91" y="360"/>
                  </a:cxn>
                  <a:cxn ang="0">
                    <a:pos x="91" y="240"/>
                  </a:cxn>
                  <a:cxn ang="0">
                    <a:pos x="137" y="240"/>
                  </a:cxn>
                  <a:cxn ang="0">
                    <a:pos x="137" y="300"/>
                  </a:cxn>
                  <a:cxn ang="0">
                    <a:pos x="228" y="300"/>
                  </a:cxn>
                  <a:cxn ang="0">
                    <a:pos x="228" y="180"/>
                  </a:cxn>
                  <a:cxn ang="0">
                    <a:pos x="46" y="180"/>
                  </a:cxn>
                  <a:cxn ang="0">
                    <a:pos x="46" y="420"/>
                  </a:cxn>
                  <a:cxn ang="0">
                    <a:pos x="319" y="420"/>
                  </a:cxn>
                  <a:cxn ang="0">
                    <a:pos x="319" y="60"/>
                  </a:cxn>
                  <a:cxn ang="0">
                    <a:pos x="0" y="60"/>
                  </a:cxn>
                  <a:cxn ang="0">
                    <a:pos x="0" y="0"/>
                  </a:cxn>
                </a:cxnLst>
                <a:rect l="0" t="0" r="r" b="b"/>
                <a:pathLst>
                  <a:path w="366" h="481">
                    <a:moveTo>
                      <a:pt x="0" y="0"/>
                    </a:moveTo>
                    <a:lnTo>
                      <a:pt x="365" y="0"/>
                    </a:lnTo>
                    <a:lnTo>
                      <a:pt x="365" y="480"/>
                    </a:lnTo>
                    <a:lnTo>
                      <a:pt x="0" y="480"/>
                    </a:lnTo>
                    <a:lnTo>
                      <a:pt x="0" y="120"/>
                    </a:lnTo>
                    <a:lnTo>
                      <a:pt x="274" y="120"/>
                    </a:lnTo>
                    <a:lnTo>
                      <a:pt x="274" y="360"/>
                    </a:lnTo>
                    <a:lnTo>
                      <a:pt x="91" y="360"/>
                    </a:lnTo>
                    <a:lnTo>
                      <a:pt x="91" y="240"/>
                    </a:lnTo>
                    <a:lnTo>
                      <a:pt x="137" y="240"/>
                    </a:lnTo>
                    <a:lnTo>
                      <a:pt x="137" y="300"/>
                    </a:lnTo>
                    <a:lnTo>
                      <a:pt x="228" y="300"/>
                    </a:lnTo>
                    <a:lnTo>
                      <a:pt x="228" y="180"/>
                    </a:lnTo>
                    <a:lnTo>
                      <a:pt x="46" y="180"/>
                    </a:lnTo>
                    <a:lnTo>
                      <a:pt x="46" y="420"/>
                    </a:lnTo>
                    <a:lnTo>
                      <a:pt x="319" y="420"/>
                    </a:lnTo>
                    <a:lnTo>
                      <a:pt x="319" y="60"/>
                    </a:lnTo>
                    <a:lnTo>
                      <a:pt x="0" y="60"/>
                    </a:lnTo>
                    <a:lnTo>
                      <a:pt x="0" y="0"/>
                    </a:lnTo>
                  </a:path>
                </a:pathLst>
              </a:custGeom>
              <a:solidFill>
                <a:schemeClr val="accent2">
                  <a:alpha val="50000"/>
                </a:schemeClr>
              </a:solidFill>
              <a:ln w="9525" cap="rnd">
                <a:noFill/>
                <a:round/>
                <a:headEnd/>
                <a:tailEnd/>
              </a:ln>
              <a:effectLst>
                <a:outerShdw blurRad="63500" dist="53882" dir="2700000" algn="ctr" rotWithShape="0">
                  <a:srgbClr val="262017">
                    <a:alpha val="50000"/>
                  </a:srgbClr>
                </a:outerShdw>
              </a:effectLst>
            </p:spPr>
            <p:txBody>
              <a:bodyPr/>
              <a:lstStyle/>
              <a:p>
                <a:pPr>
                  <a:defRPr/>
                </a:pPr>
                <a:endParaRPr lang="en-US">
                  <a:solidFill>
                    <a:srgbClr val="FFFFFF"/>
                  </a:solidFill>
                </a:endParaRPr>
              </a:p>
            </p:txBody>
          </p:sp>
          <p:sp>
            <p:nvSpPr>
              <p:cNvPr id="321548" name="Freeform 12"/>
              <p:cNvSpPr>
                <a:spLocks/>
              </p:cNvSpPr>
              <p:nvPr/>
            </p:nvSpPr>
            <p:spPr bwMode="ltGray">
              <a:xfrm>
                <a:off x="3369" y="3744"/>
                <a:ext cx="367" cy="481"/>
              </a:xfrm>
              <a:custGeom>
                <a:avLst/>
                <a:gdLst/>
                <a:ahLst/>
                <a:cxnLst>
                  <a:cxn ang="0">
                    <a:pos x="0" y="0"/>
                  </a:cxn>
                  <a:cxn ang="0">
                    <a:pos x="366" y="0"/>
                  </a:cxn>
                  <a:cxn ang="0">
                    <a:pos x="366" y="480"/>
                  </a:cxn>
                  <a:cxn ang="0">
                    <a:pos x="0" y="480"/>
                  </a:cxn>
                  <a:cxn ang="0">
                    <a:pos x="0" y="120"/>
                  </a:cxn>
                  <a:cxn ang="0">
                    <a:pos x="275" y="120"/>
                  </a:cxn>
                  <a:cxn ang="0">
                    <a:pos x="275" y="360"/>
                  </a:cxn>
                  <a:cxn ang="0">
                    <a:pos x="92" y="360"/>
                  </a:cxn>
                  <a:cxn ang="0">
                    <a:pos x="92" y="240"/>
                  </a:cxn>
                  <a:cxn ang="0">
                    <a:pos x="137" y="240"/>
                  </a:cxn>
                  <a:cxn ang="0">
                    <a:pos x="137" y="300"/>
                  </a:cxn>
                  <a:cxn ang="0">
                    <a:pos x="229" y="300"/>
                  </a:cxn>
                  <a:cxn ang="0">
                    <a:pos x="229" y="180"/>
                  </a:cxn>
                  <a:cxn ang="0">
                    <a:pos x="46" y="180"/>
                  </a:cxn>
                  <a:cxn ang="0">
                    <a:pos x="46" y="420"/>
                  </a:cxn>
                  <a:cxn ang="0">
                    <a:pos x="320" y="420"/>
                  </a:cxn>
                  <a:cxn ang="0">
                    <a:pos x="320" y="60"/>
                  </a:cxn>
                  <a:cxn ang="0">
                    <a:pos x="0" y="60"/>
                  </a:cxn>
                  <a:cxn ang="0">
                    <a:pos x="0" y="0"/>
                  </a:cxn>
                </a:cxnLst>
                <a:rect l="0" t="0" r="r" b="b"/>
                <a:pathLst>
                  <a:path w="367" h="481">
                    <a:moveTo>
                      <a:pt x="0" y="0"/>
                    </a:moveTo>
                    <a:lnTo>
                      <a:pt x="366" y="0"/>
                    </a:lnTo>
                    <a:lnTo>
                      <a:pt x="366" y="480"/>
                    </a:lnTo>
                    <a:lnTo>
                      <a:pt x="0" y="480"/>
                    </a:lnTo>
                    <a:lnTo>
                      <a:pt x="0" y="120"/>
                    </a:lnTo>
                    <a:lnTo>
                      <a:pt x="275" y="120"/>
                    </a:lnTo>
                    <a:lnTo>
                      <a:pt x="275" y="360"/>
                    </a:lnTo>
                    <a:lnTo>
                      <a:pt x="92" y="360"/>
                    </a:lnTo>
                    <a:lnTo>
                      <a:pt x="92" y="240"/>
                    </a:lnTo>
                    <a:lnTo>
                      <a:pt x="137" y="240"/>
                    </a:lnTo>
                    <a:lnTo>
                      <a:pt x="137" y="300"/>
                    </a:lnTo>
                    <a:lnTo>
                      <a:pt x="229" y="300"/>
                    </a:lnTo>
                    <a:lnTo>
                      <a:pt x="229" y="180"/>
                    </a:lnTo>
                    <a:lnTo>
                      <a:pt x="46" y="180"/>
                    </a:lnTo>
                    <a:lnTo>
                      <a:pt x="46" y="420"/>
                    </a:lnTo>
                    <a:lnTo>
                      <a:pt x="320" y="420"/>
                    </a:lnTo>
                    <a:lnTo>
                      <a:pt x="320" y="60"/>
                    </a:lnTo>
                    <a:lnTo>
                      <a:pt x="0" y="60"/>
                    </a:lnTo>
                    <a:lnTo>
                      <a:pt x="0" y="0"/>
                    </a:lnTo>
                  </a:path>
                </a:pathLst>
              </a:custGeom>
              <a:solidFill>
                <a:schemeClr val="accent2">
                  <a:alpha val="50000"/>
                </a:schemeClr>
              </a:solidFill>
              <a:ln w="9525" cap="rnd">
                <a:noFill/>
                <a:round/>
                <a:headEnd/>
                <a:tailEnd/>
              </a:ln>
              <a:effectLst>
                <a:outerShdw blurRad="63500" dist="53882" dir="2700000" algn="ctr" rotWithShape="0">
                  <a:srgbClr val="262017">
                    <a:alpha val="50000"/>
                  </a:srgbClr>
                </a:outerShdw>
              </a:effectLst>
            </p:spPr>
            <p:txBody>
              <a:bodyPr/>
              <a:lstStyle/>
              <a:p>
                <a:pPr>
                  <a:defRPr/>
                </a:pPr>
                <a:endParaRPr lang="en-US">
                  <a:solidFill>
                    <a:srgbClr val="FFFFFF"/>
                  </a:solidFill>
                </a:endParaRPr>
              </a:p>
            </p:txBody>
          </p:sp>
          <p:sp>
            <p:nvSpPr>
              <p:cNvPr id="321549" name="Freeform 13"/>
              <p:cNvSpPr>
                <a:spLocks/>
              </p:cNvSpPr>
              <p:nvPr/>
            </p:nvSpPr>
            <p:spPr bwMode="ltGray">
              <a:xfrm>
                <a:off x="3816" y="3744"/>
                <a:ext cx="367" cy="481"/>
              </a:xfrm>
              <a:custGeom>
                <a:avLst/>
                <a:gdLst/>
                <a:ahLst/>
                <a:cxnLst>
                  <a:cxn ang="0">
                    <a:pos x="0" y="0"/>
                  </a:cxn>
                  <a:cxn ang="0">
                    <a:pos x="366" y="0"/>
                  </a:cxn>
                  <a:cxn ang="0">
                    <a:pos x="366" y="480"/>
                  </a:cxn>
                  <a:cxn ang="0">
                    <a:pos x="0" y="480"/>
                  </a:cxn>
                  <a:cxn ang="0">
                    <a:pos x="0" y="120"/>
                  </a:cxn>
                  <a:cxn ang="0">
                    <a:pos x="275" y="120"/>
                  </a:cxn>
                  <a:cxn ang="0">
                    <a:pos x="275" y="360"/>
                  </a:cxn>
                  <a:cxn ang="0">
                    <a:pos x="92" y="360"/>
                  </a:cxn>
                  <a:cxn ang="0">
                    <a:pos x="92" y="240"/>
                  </a:cxn>
                  <a:cxn ang="0">
                    <a:pos x="137" y="240"/>
                  </a:cxn>
                  <a:cxn ang="0">
                    <a:pos x="137" y="300"/>
                  </a:cxn>
                  <a:cxn ang="0">
                    <a:pos x="229" y="300"/>
                  </a:cxn>
                  <a:cxn ang="0">
                    <a:pos x="229" y="180"/>
                  </a:cxn>
                  <a:cxn ang="0">
                    <a:pos x="46" y="180"/>
                  </a:cxn>
                  <a:cxn ang="0">
                    <a:pos x="46" y="420"/>
                  </a:cxn>
                  <a:cxn ang="0">
                    <a:pos x="320" y="420"/>
                  </a:cxn>
                  <a:cxn ang="0">
                    <a:pos x="320" y="60"/>
                  </a:cxn>
                  <a:cxn ang="0">
                    <a:pos x="0" y="60"/>
                  </a:cxn>
                  <a:cxn ang="0">
                    <a:pos x="0" y="0"/>
                  </a:cxn>
                </a:cxnLst>
                <a:rect l="0" t="0" r="r" b="b"/>
                <a:pathLst>
                  <a:path w="367" h="481">
                    <a:moveTo>
                      <a:pt x="0" y="0"/>
                    </a:moveTo>
                    <a:lnTo>
                      <a:pt x="366" y="0"/>
                    </a:lnTo>
                    <a:lnTo>
                      <a:pt x="366" y="480"/>
                    </a:lnTo>
                    <a:lnTo>
                      <a:pt x="0" y="480"/>
                    </a:lnTo>
                    <a:lnTo>
                      <a:pt x="0" y="120"/>
                    </a:lnTo>
                    <a:lnTo>
                      <a:pt x="275" y="120"/>
                    </a:lnTo>
                    <a:lnTo>
                      <a:pt x="275" y="360"/>
                    </a:lnTo>
                    <a:lnTo>
                      <a:pt x="92" y="360"/>
                    </a:lnTo>
                    <a:lnTo>
                      <a:pt x="92" y="240"/>
                    </a:lnTo>
                    <a:lnTo>
                      <a:pt x="137" y="240"/>
                    </a:lnTo>
                    <a:lnTo>
                      <a:pt x="137" y="300"/>
                    </a:lnTo>
                    <a:lnTo>
                      <a:pt x="229" y="300"/>
                    </a:lnTo>
                    <a:lnTo>
                      <a:pt x="229" y="180"/>
                    </a:lnTo>
                    <a:lnTo>
                      <a:pt x="46" y="180"/>
                    </a:lnTo>
                    <a:lnTo>
                      <a:pt x="46" y="420"/>
                    </a:lnTo>
                    <a:lnTo>
                      <a:pt x="320" y="420"/>
                    </a:lnTo>
                    <a:lnTo>
                      <a:pt x="320" y="60"/>
                    </a:lnTo>
                    <a:lnTo>
                      <a:pt x="0" y="60"/>
                    </a:lnTo>
                    <a:lnTo>
                      <a:pt x="0" y="0"/>
                    </a:lnTo>
                  </a:path>
                </a:pathLst>
              </a:custGeom>
              <a:solidFill>
                <a:schemeClr val="accent2">
                  <a:alpha val="50000"/>
                </a:schemeClr>
              </a:solidFill>
              <a:ln w="9525" cap="rnd">
                <a:noFill/>
                <a:round/>
                <a:headEnd/>
                <a:tailEnd/>
              </a:ln>
              <a:effectLst>
                <a:outerShdw blurRad="63500" dist="53882" dir="2700000" algn="ctr" rotWithShape="0">
                  <a:srgbClr val="262017">
                    <a:alpha val="50000"/>
                  </a:srgbClr>
                </a:outerShdw>
              </a:effectLst>
            </p:spPr>
            <p:txBody>
              <a:bodyPr/>
              <a:lstStyle/>
              <a:p>
                <a:pPr>
                  <a:defRPr/>
                </a:pPr>
                <a:endParaRPr lang="en-US">
                  <a:solidFill>
                    <a:srgbClr val="FFFFFF"/>
                  </a:solidFill>
                </a:endParaRPr>
              </a:p>
            </p:txBody>
          </p:sp>
          <p:sp>
            <p:nvSpPr>
              <p:cNvPr id="321550" name="Freeform 14"/>
              <p:cNvSpPr>
                <a:spLocks/>
              </p:cNvSpPr>
              <p:nvPr/>
            </p:nvSpPr>
            <p:spPr bwMode="ltGray">
              <a:xfrm>
                <a:off x="4264" y="3744"/>
                <a:ext cx="367" cy="481"/>
              </a:xfrm>
              <a:custGeom>
                <a:avLst/>
                <a:gdLst/>
                <a:ahLst/>
                <a:cxnLst>
                  <a:cxn ang="0">
                    <a:pos x="0" y="0"/>
                  </a:cxn>
                  <a:cxn ang="0">
                    <a:pos x="366" y="0"/>
                  </a:cxn>
                  <a:cxn ang="0">
                    <a:pos x="366" y="480"/>
                  </a:cxn>
                  <a:cxn ang="0">
                    <a:pos x="0" y="480"/>
                  </a:cxn>
                  <a:cxn ang="0">
                    <a:pos x="0" y="120"/>
                  </a:cxn>
                  <a:cxn ang="0">
                    <a:pos x="275" y="120"/>
                  </a:cxn>
                  <a:cxn ang="0">
                    <a:pos x="275" y="360"/>
                  </a:cxn>
                  <a:cxn ang="0">
                    <a:pos x="92" y="360"/>
                  </a:cxn>
                  <a:cxn ang="0">
                    <a:pos x="92" y="240"/>
                  </a:cxn>
                  <a:cxn ang="0">
                    <a:pos x="137" y="240"/>
                  </a:cxn>
                  <a:cxn ang="0">
                    <a:pos x="137" y="300"/>
                  </a:cxn>
                  <a:cxn ang="0">
                    <a:pos x="229" y="300"/>
                  </a:cxn>
                  <a:cxn ang="0">
                    <a:pos x="229" y="180"/>
                  </a:cxn>
                  <a:cxn ang="0">
                    <a:pos x="46" y="180"/>
                  </a:cxn>
                  <a:cxn ang="0">
                    <a:pos x="46" y="420"/>
                  </a:cxn>
                  <a:cxn ang="0">
                    <a:pos x="320" y="420"/>
                  </a:cxn>
                  <a:cxn ang="0">
                    <a:pos x="320" y="60"/>
                  </a:cxn>
                  <a:cxn ang="0">
                    <a:pos x="0" y="60"/>
                  </a:cxn>
                  <a:cxn ang="0">
                    <a:pos x="0" y="0"/>
                  </a:cxn>
                </a:cxnLst>
                <a:rect l="0" t="0" r="r" b="b"/>
                <a:pathLst>
                  <a:path w="367" h="481">
                    <a:moveTo>
                      <a:pt x="0" y="0"/>
                    </a:moveTo>
                    <a:lnTo>
                      <a:pt x="366" y="0"/>
                    </a:lnTo>
                    <a:lnTo>
                      <a:pt x="366" y="480"/>
                    </a:lnTo>
                    <a:lnTo>
                      <a:pt x="0" y="480"/>
                    </a:lnTo>
                    <a:lnTo>
                      <a:pt x="0" y="120"/>
                    </a:lnTo>
                    <a:lnTo>
                      <a:pt x="275" y="120"/>
                    </a:lnTo>
                    <a:lnTo>
                      <a:pt x="275" y="360"/>
                    </a:lnTo>
                    <a:lnTo>
                      <a:pt x="92" y="360"/>
                    </a:lnTo>
                    <a:lnTo>
                      <a:pt x="92" y="240"/>
                    </a:lnTo>
                    <a:lnTo>
                      <a:pt x="137" y="240"/>
                    </a:lnTo>
                    <a:lnTo>
                      <a:pt x="137" y="300"/>
                    </a:lnTo>
                    <a:lnTo>
                      <a:pt x="229" y="300"/>
                    </a:lnTo>
                    <a:lnTo>
                      <a:pt x="229" y="180"/>
                    </a:lnTo>
                    <a:lnTo>
                      <a:pt x="46" y="180"/>
                    </a:lnTo>
                    <a:lnTo>
                      <a:pt x="46" y="420"/>
                    </a:lnTo>
                    <a:lnTo>
                      <a:pt x="320" y="420"/>
                    </a:lnTo>
                    <a:lnTo>
                      <a:pt x="320" y="60"/>
                    </a:lnTo>
                    <a:lnTo>
                      <a:pt x="0" y="60"/>
                    </a:lnTo>
                    <a:lnTo>
                      <a:pt x="0" y="0"/>
                    </a:lnTo>
                  </a:path>
                </a:pathLst>
              </a:custGeom>
              <a:solidFill>
                <a:schemeClr val="accent2">
                  <a:alpha val="50000"/>
                </a:schemeClr>
              </a:solidFill>
              <a:ln w="9525" cap="rnd">
                <a:noFill/>
                <a:round/>
                <a:headEnd/>
                <a:tailEnd/>
              </a:ln>
              <a:effectLst>
                <a:outerShdw blurRad="63500" dist="53882" dir="2700000" algn="ctr" rotWithShape="0">
                  <a:srgbClr val="262017">
                    <a:alpha val="50000"/>
                  </a:srgbClr>
                </a:outerShdw>
              </a:effectLst>
            </p:spPr>
            <p:txBody>
              <a:bodyPr/>
              <a:lstStyle/>
              <a:p>
                <a:pPr>
                  <a:defRPr/>
                </a:pPr>
                <a:endParaRPr lang="en-US">
                  <a:solidFill>
                    <a:srgbClr val="FFFFFF"/>
                  </a:solidFill>
                </a:endParaRPr>
              </a:p>
            </p:txBody>
          </p:sp>
          <p:sp>
            <p:nvSpPr>
              <p:cNvPr id="321551" name="Freeform 15"/>
              <p:cNvSpPr>
                <a:spLocks/>
              </p:cNvSpPr>
              <p:nvPr/>
            </p:nvSpPr>
            <p:spPr bwMode="ltGray">
              <a:xfrm>
                <a:off x="4711" y="3744"/>
                <a:ext cx="367" cy="481"/>
              </a:xfrm>
              <a:custGeom>
                <a:avLst/>
                <a:gdLst/>
                <a:ahLst/>
                <a:cxnLst>
                  <a:cxn ang="0">
                    <a:pos x="0" y="0"/>
                  </a:cxn>
                  <a:cxn ang="0">
                    <a:pos x="366" y="0"/>
                  </a:cxn>
                  <a:cxn ang="0">
                    <a:pos x="366" y="480"/>
                  </a:cxn>
                  <a:cxn ang="0">
                    <a:pos x="0" y="480"/>
                  </a:cxn>
                  <a:cxn ang="0">
                    <a:pos x="0" y="120"/>
                  </a:cxn>
                  <a:cxn ang="0">
                    <a:pos x="275" y="120"/>
                  </a:cxn>
                  <a:cxn ang="0">
                    <a:pos x="275" y="360"/>
                  </a:cxn>
                  <a:cxn ang="0">
                    <a:pos x="92" y="360"/>
                  </a:cxn>
                  <a:cxn ang="0">
                    <a:pos x="92" y="240"/>
                  </a:cxn>
                  <a:cxn ang="0">
                    <a:pos x="137" y="240"/>
                  </a:cxn>
                  <a:cxn ang="0">
                    <a:pos x="137" y="300"/>
                  </a:cxn>
                  <a:cxn ang="0">
                    <a:pos x="229" y="300"/>
                  </a:cxn>
                  <a:cxn ang="0">
                    <a:pos x="229" y="180"/>
                  </a:cxn>
                  <a:cxn ang="0">
                    <a:pos x="46" y="180"/>
                  </a:cxn>
                  <a:cxn ang="0">
                    <a:pos x="46" y="420"/>
                  </a:cxn>
                  <a:cxn ang="0">
                    <a:pos x="320" y="420"/>
                  </a:cxn>
                  <a:cxn ang="0">
                    <a:pos x="320" y="60"/>
                  </a:cxn>
                  <a:cxn ang="0">
                    <a:pos x="0" y="60"/>
                  </a:cxn>
                  <a:cxn ang="0">
                    <a:pos x="0" y="0"/>
                  </a:cxn>
                </a:cxnLst>
                <a:rect l="0" t="0" r="r" b="b"/>
                <a:pathLst>
                  <a:path w="367" h="481">
                    <a:moveTo>
                      <a:pt x="0" y="0"/>
                    </a:moveTo>
                    <a:lnTo>
                      <a:pt x="366" y="0"/>
                    </a:lnTo>
                    <a:lnTo>
                      <a:pt x="366" y="480"/>
                    </a:lnTo>
                    <a:lnTo>
                      <a:pt x="0" y="480"/>
                    </a:lnTo>
                    <a:lnTo>
                      <a:pt x="0" y="120"/>
                    </a:lnTo>
                    <a:lnTo>
                      <a:pt x="275" y="120"/>
                    </a:lnTo>
                    <a:lnTo>
                      <a:pt x="275" y="360"/>
                    </a:lnTo>
                    <a:lnTo>
                      <a:pt x="92" y="360"/>
                    </a:lnTo>
                    <a:lnTo>
                      <a:pt x="92" y="240"/>
                    </a:lnTo>
                    <a:lnTo>
                      <a:pt x="137" y="240"/>
                    </a:lnTo>
                    <a:lnTo>
                      <a:pt x="137" y="300"/>
                    </a:lnTo>
                    <a:lnTo>
                      <a:pt x="229" y="300"/>
                    </a:lnTo>
                    <a:lnTo>
                      <a:pt x="229" y="180"/>
                    </a:lnTo>
                    <a:lnTo>
                      <a:pt x="46" y="180"/>
                    </a:lnTo>
                    <a:lnTo>
                      <a:pt x="46" y="420"/>
                    </a:lnTo>
                    <a:lnTo>
                      <a:pt x="320" y="420"/>
                    </a:lnTo>
                    <a:lnTo>
                      <a:pt x="320" y="60"/>
                    </a:lnTo>
                    <a:lnTo>
                      <a:pt x="0" y="60"/>
                    </a:lnTo>
                    <a:lnTo>
                      <a:pt x="0" y="0"/>
                    </a:lnTo>
                  </a:path>
                </a:pathLst>
              </a:custGeom>
              <a:solidFill>
                <a:schemeClr val="accent2">
                  <a:alpha val="50000"/>
                </a:schemeClr>
              </a:solidFill>
              <a:ln w="9525" cap="rnd">
                <a:noFill/>
                <a:round/>
                <a:headEnd/>
                <a:tailEnd/>
              </a:ln>
              <a:effectLst>
                <a:outerShdw blurRad="63500" dist="53882" dir="2700000" algn="ctr" rotWithShape="0">
                  <a:srgbClr val="262017">
                    <a:alpha val="50000"/>
                  </a:srgbClr>
                </a:outerShdw>
              </a:effectLst>
            </p:spPr>
            <p:txBody>
              <a:bodyPr/>
              <a:lstStyle/>
              <a:p>
                <a:pPr>
                  <a:defRPr/>
                </a:pPr>
                <a:endParaRPr lang="en-US">
                  <a:solidFill>
                    <a:srgbClr val="FFFFFF"/>
                  </a:solidFill>
                </a:endParaRPr>
              </a:p>
            </p:txBody>
          </p:sp>
          <p:sp>
            <p:nvSpPr>
              <p:cNvPr id="321552" name="Freeform 16"/>
              <p:cNvSpPr>
                <a:spLocks/>
              </p:cNvSpPr>
              <p:nvPr/>
            </p:nvSpPr>
            <p:spPr bwMode="ltGray">
              <a:xfrm>
                <a:off x="5159" y="3744"/>
                <a:ext cx="367" cy="481"/>
              </a:xfrm>
              <a:custGeom>
                <a:avLst/>
                <a:gdLst/>
                <a:ahLst/>
                <a:cxnLst>
                  <a:cxn ang="0">
                    <a:pos x="0" y="0"/>
                  </a:cxn>
                  <a:cxn ang="0">
                    <a:pos x="366" y="0"/>
                  </a:cxn>
                  <a:cxn ang="0">
                    <a:pos x="366" y="480"/>
                  </a:cxn>
                  <a:cxn ang="0">
                    <a:pos x="0" y="480"/>
                  </a:cxn>
                  <a:cxn ang="0">
                    <a:pos x="0" y="120"/>
                  </a:cxn>
                  <a:cxn ang="0">
                    <a:pos x="275" y="120"/>
                  </a:cxn>
                  <a:cxn ang="0">
                    <a:pos x="275" y="360"/>
                  </a:cxn>
                  <a:cxn ang="0">
                    <a:pos x="92" y="360"/>
                  </a:cxn>
                  <a:cxn ang="0">
                    <a:pos x="92" y="240"/>
                  </a:cxn>
                  <a:cxn ang="0">
                    <a:pos x="137" y="240"/>
                  </a:cxn>
                  <a:cxn ang="0">
                    <a:pos x="137" y="300"/>
                  </a:cxn>
                  <a:cxn ang="0">
                    <a:pos x="229" y="300"/>
                  </a:cxn>
                  <a:cxn ang="0">
                    <a:pos x="229" y="180"/>
                  </a:cxn>
                  <a:cxn ang="0">
                    <a:pos x="46" y="180"/>
                  </a:cxn>
                  <a:cxn ang="0">
                    <a:pos x="46" y="420"/>
                  </a:cxn>
                  <a:cxn ang="0">
                    <a:pos x="320" y="420"/>
                  </a:cxn>
                  <a:cxn ang="0">
                    <a:pos x="320" y="60"/>
                  </a:cxn>
                  <a:cxn ang="0">
                    <a:pos x="0" y="60"/>
                  </a:cxn>
                  <a:cxn ang="0">
                    <a:pos x="0" y="0"/>
                  </a:cxn>
                </a:cxnLst>
                <a:rect l="0" t="0" r="r" b="b"/>
                <a:pathLst>
                  <a:path w="367" h="481">
                    <a:moveTo>
                      <a:pt x="0" y="0"/>
                    </a:moveTo>
                    <a:lnTo>
                      <a:pt x="366" y="0"/>
                    </a:lnTo>
                    <a:lnTo>
                      <a:pt x="366" y="480"/>
                    </a:lnTo>
                    <a:lnTo>
                      <a:pt x="0" y="480"/>
                    </a:lnTo>
                    <a:lnTo>
                      <a:pt x="0" y="120"/>
                    </a:lnTo>
                    <a:lnTo>
                      <a:pt x="275" y="120"/>
                    </a:lnTo>
                    <a:lnTo>
                      <a:pt x="275" y="360"/>
                    </a:lnTo>
                    <a:lnTo>
                      <a:pt x="92" y="360"/>
                    </a:lnTo>
                    <a:lnTo>
                      <a:pt x="92" y="240"/>
                    </a:lnTo>
                    <a:lnTo>
                      <a:pt x="137" y="240"/>
                    </a:lnTo>
                    <a:lnTo>
                      <a:pt x="137" y="300"/>
                    </a:lnTo>
                    <a:lnTo>
                      <a:pt x="229" y="300"/>
                    </a:lnTo>
                    <a:lnTo>
                      <a:pt x="229" y="180"/>
                    </a:lnTo>
                    <a:lnTo>
                      <a:pt x="46" y="180"/>
                    </a:lnTo>
                    <a:lnTo>
                      <a:pt x="46" y="420"/>
                    </a:lnTo>
                    <a:lnTo>
                      <a:pt x="320" y="420"/>
                    </a:lnTo>
                    <a:lnTo>
                      <a:pt x="320" y="60"/>
                    </a:lnTo>
                    <a:lnTo>
                      <a:pt x="0" y="60"/>
                    </a:lnTo>
                    <a:lnTo>
                      <a:pt x="0" y="0"/>
                    </a:lnTo>
                  </a:path>
                </a:pathLst>
              </a:custGeom>
              <a:solidFill>
                <a:schemeClr val="accent2">
                  <a:alpha val="50000"/>
                </a:schemeClr>
              </a:solidFill>
              <a:ln w="9525" cap="rnd">
                <a:noFill/>
                <a:round/>
                <a:headEnd/>
                <a:tailEnd/>
              </a:ln>
              <a:effectLst>
                <a:outerShdw blurRad="63500" dist="53882" dir="2700000" algn="ctr" rotWithShape="0">
                  <a:srgbClr val="262017">
                    <a:alpha val="50000"/>
                  </a:srgbClr>
                </a:outerShdw>
              </a:effectLst>
            </p:spPr>
            <p:txBody>
              <a:bodyPr/>
              <a:lstStyle/>
              <a:p>
                <a:pPr>
                  <a:defRPr/>
                </a:pPr>
                <a:endParaRPr lang="en-US">
                  <a:solidFill>
                    <a:srgbClr val="FFFFFF"/>
                  </a:solidFill>
                </a:endParaRPr>
              </a:p>
            </p:txBody>
          </p:sp>
        </p:grpSp>
        <p:sp useBgFill="1">
          <p:nvSpPr>
            <p:cNvPr id="321553" name="Rectangle 17"/>
            <p:cNvSpPr>
              <a:spLocks noChangeArrowheads="1"/>
            </p:cNvSpPr>
            <p:nvPr/>
          </p:nvSpPr>
          <p:spPr bwMode="blackWhite">
            <a:xfrm>
              <a:off x="228" y="4"/>
              <a:ext cx="5304" cy="3664"/>
            </a:xfrm>
            <a:prstGeom prst="rect">
              <a:avLst/>
            </a:prstGeom>
            <a:ln w="12700">
              <a:solidFill>
                <a:schemeClr val="tx2"/>
              </a:solidFill>
              <a:miter lim="800000"/>
              <a:headEnd/>
              <a:tailEnd/>
            </a:ln>
            <a:effectLst>
              <a:outerShdw blurRad="63500" dist="53882" dir="2700000" algn="ctr" rotWithShape="0">
                <a:srgbClr val="262017">
                  <a:alpha val="50000"/>
                </a:srgbClr>
              </a:outerShdw>
            </a:effectLst>
          </p:spPr>
          <p:txBody>
            <a:bodyPr wrap="none" anchor="ctr"/>
            <a:lstStyle/>
            <a:p>
              <a:pPr>
                <a:defRPr/>
              </a:pPr>
              <a:endParaRPr lang="en-US">
                <a:solidFill>
                  <a:srgbClr val="FFFFFF"/>
                </a:solidFill>
              </a:endParaRPr>
            </a:p>
          </p:txBody>
        </p:sp>
      </p:grpSp>
      <p:sp>
        <p:nvSpPr>
          <p:cNvPr id="321554" name="Rectangle 18"/>
          <p:cNvSpPr>
            <a:spLocks noGrp="1" noChangeArrowheads="1"/>
          </p:cNvSpPr>
          <p:nvPr>
            <p:ph type="title"/>
          </p:nvPr>
        </p:nvSpPr>
        <p:spPr bwMode="auto">
          <a:xfrm>
            <a:off x="469900" y="190500"/>
            <a:ext cx="8278813" cy="11049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321555" name="Rectangle 19"/>
          <p:cNvSpPr>
            <a:spLocks noGrp="1" noChangeArrowheads="1"/>
          </p:cNvSpPr>
          <p:nvPr>
            <p:ph type="body" idx="1"/>
          </p:nvPr>
        </p:nvSpPr>
        <p:spPr bwMode="auto">
          <a:xfrm>
            <a:off x="469900" y="1524000"/>
            <a:ext cx="8278813" cy="4191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1556" name="Rectangle 20"/>
          <p:cNvSpPr>
            <a:spLocks noGrp="1" noChangeArrowheads="1"/>
          </p:cNvSpPr>
          <p:nvPr>
            <p:ph type="dt" sz="half" idx="2"/>
          </p:nvPr>
        </p:nvSpPr>
        <p:spPr bwMode="auto">
          <a:xfrm>
            <a:off x="685800" y="6400800"/>
            <a:ext cx="1905000" cy="457200"/>
          </a:xfrm>
          <a:prstGeom prst="rect">
            <a:avLst/>
          </a:prstGeom>
          <a:noFill/>
          <a:ln w="9525">
            <a:noFill/>
            <a:miter lim="800000"/>
            <a:headEnd/>
            <a:tailEnd/>
          </a:ln>
          <a:effectLst/>
        </p:spPr>
        <p:txBody>
          <a:bodyPr vert="horz" wrap="none" lIns="92075" tIns="46038" rIns="92075" bIns="46038" numCol="1" anchor="b" anchorCtr="0" compatLnSpc="1">
            <a:prstTxWarp prst="textNoShape">
              <a:avLst/>
            </a:prstTxWarp>
          </a:bodyPr>
          <a:lstStyle>
            <a:lvl1pPr>
              <a:defRPr sz="1400">
                <a:solidFill>
                  <a:srgbClr val="BF9555"/>
                </a:solidFill>
                <a:ea typeface="+mn-ea"/>
                <a:cs typeface="+mn-cs"/>
              </a:defRPr>
            </a:lvl1pPr>
          </a:lstStyle>
          <a:p>
            <a:pPr>
              <a:defRPr/>
            </a:pPr>
            <a:endParaRPr lang="en-US"/>
          </a:p>
        </p:txBody>
      </p:sp>
      <p:sp>
        <p:nvSpPr>
          <p:cNvPr id="321557" name="Rectangle 21"/>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b" anchorCtr="0" compatLnSpc="1">
            <a:prstTxWarp prst="textNoShape">
              <a:avLst/>
            </a:prstTxWarp>
          </a:bodyPr>
          <a:lstStyle>
            <a:lvl1pPr algn="ctr">
              <a:defRPr sz="1400">
                <a:solidFill>
                  <a:srgbClr val="BF9555"/>
                </a:solidFill>
                <a:ea typeface="+mn-ea"/>
                <a:cs typeface="+mn-cs"/>
              </a:defRPr>
            </a:lvl1pPr>
          </a:lstStyle>
          <a:p>
            <a:pPr>
              <a:defRPr/>
            </a:pPr>
            <a:endParaRPr lang="en-US"/>
          </a:p>
        </p:txBody>
      </p:sp>
      <p:sp>
        <p:nvSpPr>
          <p:cNvPr id="321558" name="Rectangle 22"/>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a:effectLst/>
        </p:spPr>
        <p:txBody>
          <a:bodyPr vert="horz" wrap="none" lIns="92075" tIns="46038" rIns="92075" bIns="46038" numCol="1" anchor="b" anchorCtr="0" compatLnSpc="1">
            <a:prstTxWarp prst="textNoShape">
              <a:avLst/>
            </a:prstTxWarp>
          </a:bodyPr>
          <a:lstStyle>
            <a:lvl1pPr algn="r">
              <a:defRPr sz="1400">
                <a:solidFill>
                  <a:srgbClr val="BF9555"/>
                </a:solidFill>
              </a:defRPr>
            </a:lvl1pPr>
          </a:lstStyle>
          <a:p>
            <a:pPr>
              <a:defRPr/>
            </a:pPr>
            <a:fld id="{85CBB8D5-547B-BE44-914C-6D4D76D0CAC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469" r:id="rId1"/>
    <p:sldLayoutId id="2147485470" r:id="rId2"/>
    <p:sldLayoutId id="2147485471" r:id="rId3"/>
    <p:sldLayoutId id="2147485472" r:id="rId4"/>
    <p:sldLayoutId id="2147485473" r:id="rId5"/>
    <p:sldLayoutId id="2147485474" r:id="rId6"/>
    <p:sldLayoutId id="2147485475" r:id="rId7"/>
    <p:sldLayoutId id="2147485476" r:id="rId8"/>
    <p:sldLayoutId id="2147485477" r:id="rId9"/>
    <p:sldLayoutId id="2147485478" r:id="rId10"/>
    <p:sldLayoutId id="2147485479" r:id="rId11"/>
    <p:sldLayoutId id="2147485480"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sz="3200" b="1">
          <a:solidFill>
            <a:schemeClr val="tx1"/>
          </a:solidFill>
          <a:effectLst>
            <a:outerShdw blurRad="38100" dist="38100" dir="2700000" algn="tl">
              <a:srgbClr val="000000"/>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tx2"/>
        </a:buClr>
        <a:buChar char="•"/>
        <a:defRPr sz="2800" b="1">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Char char="•"/>
        <a:defRPr sz="2400" b="1">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Char char="•"/>
        <a:defRPr sz="2000" b="1">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Char char="•"/>
        <a:defRPr sz="2000" b="1">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969941583"/>
      </p:ext>
    </p:extLst>
  </p:cSld>
  <p:clrMap bg1="dk2" tx1="lt1" bg2="dk1" tx2="lt2" accent1="accent1" accent2="accent2" accent3="accent3" accent4="accent4" accent5="accent5" accent6="accent6" hlink="hlink" folHlink="folHlink"/>
  <p:sldLayoutIdLst>
    <p:sldLayoutId id="2147485543" r:id="rId1"/>
    <p:sldLayoutId id="2147485544" r:id="rId2"/>
    <p:sldLayoutId id="2147485545" r:id="rId3"/>
    <p:sldLayoutId id="2147485546" r:id="rId4"/>
    <p:sldLayoutId id="2147485547" r:id="rId5"/>
    <p:sldLayoutId id="2147485548" r:id="rId6"/>
    <p:sldLayoutId id="2147485549" r:id="rId7"/>
    <p:sldLayoutId id="2147485550" r:id="rId8"/>
    <p:sldLayoutId id="2147485551" r:id="rId9"/>
    <p:sldLayoutId id="2147485552"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indent="0" algn="ctr" rtl="0">
              <a:spcBef>
                <a:spcPts val="0"/>
              </a:spcBef>
              <a:buClr>
                <a:schemeClr val="dk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 name="Shape 6"/>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indent="-139700" algn="l" rtl="0">
              <a:spcBef>
                <a:spcPts val="640"/>
              </a:spcBef>
              <a:buClr>
                <a:schemeClr val="dk1"/>
              </a:buClr>
              <a:buFont typeface="Calibri"/>
              <a:buChar char="•"/>
              <a:defRPr/>
            </a:lvl1pPr>
            <a:lvl2pPr marL="742950" marR="0" indent="-107950" algn="l" rtl="0">
              <a:spcBef>
                <a:spcPts val="560"/>
              </a:spcBef>
              <a:buClr>
                <a:schemeClr val="dk1"/>
              </a:buClr>
              <a:buFont typeface="Calibri"/>
              <a:buChar char="–"/>
              <a:defRPr/>
            </a:lvl2pPr>
            <a:lvl3pPr marL="1143000" marR="0" indent="-76200" algn="l" rtl="0">
              <a:spcBef>
                <a:spcPts val="480"/>
              </a:spcBef>
              <a:buClr>
                <a:schemeClr val="dk1"/>
              </a:buClr>
              <a:buFont typeface="Calibri"/>
              <a:buChar char="•"/>
              <a:defRPr/>
            </a:lvl3pPr>
            <a:lvl4pPr marL="1600200" marR="0" indent="-101600" algn="l" rtl="0">
              <a:spcBef>
                <a:spcPts val="400"/>
              </a:spcBef>
              <a:buClr>
                <a:schemeClr val="dk1"/>
              </a:buClr>
              <a:buFont typeface="Calibri"/>
              <a:buChar char="–"/>
              <a:defRPr/>
            </a:lvl4pPr>
            <a:lvl5pPr marL="2057400" marR="0" indent="-101600" algn="l" rtl="0">
              <a:spcBef>
                <a:spcPts val="400"/>
              </a:spcBef>
              <a:buClr>
                <a:schemeClr val="dk1"/>
              </a:buClr>
              <a:buFont typeface="Calibri"/>
              <a:buChar char="»"/>
              <a:defRPr/>
            </a:lvl5pPr>
            <a:lvl6pPr marL="2514600" marR="0" indent="-101600" algn="l" rtl="0">
              <a:spcBef>
                <a:spcPts val="400"/>
              </a:spcBef>
              <a:buClr>
                <a:schemeClr val="dk1"/>
              </a:buClr>
              <a:buFont typeface="Calibri"/>
              <a:buChar char="•"/>
              <a:defRPr/>
            </a:lvl6pPr>
            <a:lvl7pPr marL="2971800" marR="0" indent="-101600" algn="l" rtl="0">
              <a:spcBef>
                <a:spcPts val="400"/>
              </a:spcBef>
              <a:buClr>
                <a:schemeClr val="dk1"/>
              </a:buClr>
              <a:buFont typeface="Calibri"/>
              <a:buChar char="•"/>
              <a:defRPr/>
            </a:lvl7pPr>
            <a:lvl8pPr marL="3429000" marR="0" indent="-101600" algn="l" rtl="0">
              <a:spcBef>
                <a:spcPts val="400"/>
              </a:spcBef>
              <a:buClr>
                <a:schemeClr val="dk1"/>
              </a:buClr>
              <a:buFont typeface="Calibri"/>
              <a:buChar char="•"/>
              <a:defRPr/>
            </a:lvl8pPr>
            <a:lvl9pPr marL="3886200" marR="0" indent="-101600" algn="l" rtl="0">
              <a:spcBef>
                <a:spcPts val="400"/>
              </a:spcBef>
              <a:buClr>
                <a:schemeClr val="dk1"/>
              </a:buClr>
              <a:buFont typeface="Calibri"/>
              <a:buChar char="•"/>
              <a:defRPr/>
            </a:lvl9pPr>
          </a:lstStyle>
          <a:p>
            <a:endParaRPr/>
          </a:p>
        </p:txBody>
      </p:sp>
      <p:sp>
        <p:nvSpPr>
          <p:cNvPr id="7" name="Shape 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pPr eaLnBrk="1" fontAlgn="auto" hangingPunct="1">
              <a:spcAft>
                <a:spcPts val="0"/>
              </a:spcAft>
            </a:pPr>
            <a:endParaRPr sz="1400" kern="0">
              <a:solidFill>
                <a:srgbClr val="000000"/>
              </a:solidFill>
              <a:latin typeface="Arial"/>
              <a:ea typeface="Arial"/>
              <a:cs typeface="Arial"/>
              <a:sym typeface="Arial"/>
              <a:rtl val="0"/>
            </a:endParaRPr>
          </a:p>
        </p:txBody>
      </p:sp>
      <p:sp>
        <p:nvSpPr>
          <p:cNvPr id="8" name="Shape 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pPr eaLnBrk="1" fontAlgn="auto" hangingPunct="1">
              <a:spcAft>
                <a:spcPts val="0"/>
              </a:spcAft>
            </a:pPr>
            <a:endParaRPr sz="1400" kern="0">
              <a:solidFill>
                <a:srgbClr val="000000"/>
              </a:solidFill>
              <a:latin typeface="Arial"/>
              <a:ea typeface="Arial"/>
              <a:cs typeface="Arial"/>
              <a:sym typeface="Arial"/>
              <a:rtl val="0"/>
            </a:endParaRPr>
          </a:p>
        </p:txBody>
      </p:sp>
      <p:sp>
        <p:nvSpPr>
          <p:cNvPr id="9" name="Shape 9"/>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pPr eaLnBrk="1" fontAlgn="auto" hangingPunct="1">
              <a:spcAft>
                <a:spcPts val="0"/>
              </a:spcAft>
            </a:pPr>
            <a:endParaRPr sz="1400" kern="0">
              <a:solidFill>
                <a:srgbClr val="000000"/>
              </a:solidFill>
              <a:latin typeface="Arial"/>
              <a:ea typeface="Arial"/>
              <a:cs typeface="Arial"/>
              <a:sym typeface="Arial"/>
              <a:rtl val="0"/>
            </a:endParaRPr>
          </a:p>
        </p:txBody>
      </p:sp>
    </p:spTree>
    <p:extLst>
      <p:ext uri="{BB962C8B-B14F-4D97-AF65-F5344CB8AC3E}">
        <p14:creationId xmlns:p14="http://schemas.microsoft.com/office/powerpoint/2010/main" val="874884999"/>
      </p:ext>
    </p:extLst>
  </p:cSld>
  <p:clrMap bg1="lt1" tx1="dk1" bg2="dk2" tx2="lt2" accent1="accent1" accent2="accent2" accent3="accent3" accent4="accent4" accent5="accent5" accent6="accent6" hlink="hlink" folHlink="folHlink"/>
  <p:sldLayoutIdLst>
    <p:sldLayoutId id="2147485555" r:id="rId1"/>
    <p:sldLayoutId id="2147485556" r:id="rId2"/>
    <p:sldLayoutId id="2147485557" r:id="rId3"/>
    <p:sldLayoutId id="2147485558" r:id="rId4"/>
    <p:sldLayoutId id="2147485559" r:id="rId5"/>
    <p:sldLayoutId id="2147485560" r:id="rId6"/>
    <p:sldLayoutId id="2147485561" r:id="rId7"/>
    <p:sldLayoutId id="2147485562" r:id="rId8"/>
    <p:sldLayoutId id="2147485563" r:id="rId9"/>
    <p:sldLayoutId id="2147485564" r:id="rId10"/>
    <p:sldLayoutId id="2147485565" r:id="rId1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2E0C71BE-7F7E-504C-8A5D-88CF7F170D06}" type="datetimeFigureOut">
              <a:rPr lang="en-US" smtClean="0">
                <a:solidFill>
                  <a:prstClr val="black">
                    <a:tint val="75000"/>
                  </a:prstClr>
                </a:solidFill>
                <a:latin typeface="Arial"/>
              </a:rPr>
              <a:pPr defTabSz="457200" eaLnBrk="1" fontAlgn="auto" hangingPunct="1">
                <a:spcBef>
                  <a:spcPts val="0"/>
                </a:spcBef>
                <a:spcAft>
                  <a:spcPts val="0"/>
                </a:spcAft>
              </a:pPr>
              <a:t>11/12/18</a:t>
            </a:fld>
            <a:endParaRPr lang="en-US">
              <a:solidFill>
                <a:prstClr val="black">
                  <a:tint val="75000"/>
                </a:prstClr>
              </a:solidFill>
              <a:latin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6DEF718D-60E9-1146-87AB-33873ECA8126}" type="slidenum">
              <a:rPr lang="en-US" smtClean="0">
                <a:solidFill>
                  <a:prstClr val="black">
                    <a:tint val="75000"/>
                  </a:prstClr>
                </a:solidFill>
                <a:latin typeface="Arial"/>
              </a:rPr>
              <a:pPr defTabSz="457200" eaLnBrk="1" fontAlgn="auto" hangingPunct="1">
                <a:spcBef>
                  <a:spcPts val="0"/>
                </a:spcBef>
                <a:spcAft>
                  <a:spcPts val="0"/>
                </a:spcAft>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247569852"/>
      </p:ext>
    </p:extLst>
  </p:cSld>
  <p:clrMap bg1="lt1" tx1="dk1" bg2="lt2" tx2="dk2" accent1="accent1" accent2="accent2" accent3="accent3" accent4="accent4" accent5="accent5" accent6="accent6" hlink="hlink" folHlink="folHlink"/>
  <p:sldLayoutIdLst>
    <p:sldLayoutId id="2147485567" r:id="rId1"/>
    <p:sldLayoutId id="2147485568" r:id="rId2"/>
    <p:sldLayoutId id="2147485569" r:id="rId3"/>
    <p:sldLayoutId id="2147485570" r:id="rId4"/>
    <p:sldLayoutId id="2147485571" r:id="rId5"/>
    <p:sldLayoutId id="2147485572" r:id="rId6"/>
    <p:sldLayoutId id="2147485573" r:id="rId7"/>
    <p:sldLayoutId id="2147485574" r:id="rId8"/>
    <p:sldLayoutId id="2147485575" r:id="rId9"/>
    <p:sldLayoutId id="2147485576" r:id="rId10"/>
    <p:sldLayoutId id="2147485577" r:id="rId11"/>
  </p:sldLayoutIdLst>
  <p:txStyles>
    <p:titleStyle>
      <a:lvl1pPr algn="ctr" defTabSz="457200" rtl="0" eaLnBrk="1" latinLnBrk="0" hangingPunct="1">
        <a:spcBef>
          <a:spcPct val="0"/>
        </a:spcBef>
        <a:buNone/>
        <a:defRPr sz="3600" b="1" kern="1200">
          <a:solidFill>
            <a:schemeClr val="bg1"/>
          </a:solidFill>
          <a:effectLst>
            <a:glow rad="1016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600" b="1" kern="1200">
          <a:solidFill>
            <a:schemeClr val="bg1"/>
          </a:solidFill>
          <a:effectLst>
            <a:glow rad="101600">
              <a:schemeClr val="tx1">
                <a:alpha val="75000"/>
              </a:schemeClr>
            </a:glow>
            <a:outerShdw blurRad="50800" dist="38100" dir="2700000" algn="tl" rotWithShape="0">
              <a:srgbClr val="000000">
                <a:alpha val="43000"/>
              </a:srgbClr>
            </a:outerShdw>
          </a:effectLst>
          <a:latin typeface="+mn-lt"/>
          <a:ea typeface="+mn-ea"/>
          <a:cs typeface="+mn-cs"/>
        </a:defRPr>
      </a:lvl1pPr>
      <a:lvl2pPr marL="742950" indent="-285750" algn="l" defTabSz="457200" rtl="0" eaLnBrk="1" latinLnBrk="0" hangingPunct="1">
        <a:spcBef>
          <a:spcPct val="20000"/>
        </a:spcBef>
        <a:buFont typeface="Arial"/>
        <a:buChar char="–"/>
        <a:defRPr sz="3600" b="1" kern="1200">
          <a:solidFill>
            <a:schemeClr val="bg1"/>
          </a:solidFill>
          <a:effectLst>
            <a:glow rad="101600">
              <a:schemeClr val="tx1">
                <a:alpha val="75000"/>
              </a:schemeClr>
            </a:glow>
            <a:outerShdw blurRad="50800" dist="38100" dir="2700000" algn="tl" rotWithShape="0">
              <a:srgbClr val="000000">
                <a:alpha val="43000"/>
              </a:srgbClr>
            </a:outerShdw>
          </a:effectLst>
          <a:latin typeface="+mn-lt"/>
          <a:ea typeface="+mn-ea"/>
          <a:cs typeface="+mn-cs"/>
        </a:defRPr>
      </a:lvl2pPr>
      <a:lvl3pPr marL="1143000" indent="-228600" algn="l" defTabSz="457200" rtl="0" eaLnBrk="1" latinLnBrk="0" hangingPunct="1">
        <a:spcBef>
          <a:spcPct val="20000"/>
        </a:spcBef>
        <a:buFont typeface="Arial"/>
        <a:buChar char="•"/>
        <a:defRPr sz="3600" b="1" kern="1200">
          <a:solidFill>
            <a:schemeClr val="bg1"/>
          </a:solidFill>
          <a:effectLst>
            <a:glow rad="101600">
              <a:schemeClr val="tx1">
                <a:alpha val="75000"/>
              </a:schemeClr>
            </a:glow>
            <a:outerShdw blurRad="50800" dist="38100" dir="2700000" algn="tl" rotWithShape="0">
              <a:srgbClr val="000000">
                <a:alpha val="43000"/>
              </a:srgbClr>
            </a:outerShdw>
          </a:effectLst>
          <a:latin typeface="+mn-lt"/>
          <a:ea typeface="+mn-ea"/>
          <a:cs typeface="+mn-cs"/>
        </a:defRPr>
      </a:lvl3pPr>
      <a:lvl4pPr marL="1600200" indent="-228600" algn="l" defTabSz="457200" rtl="0" eaLnBrk="1" latinLnBrk="0" hangingPunct="1">
        <a:spcBef>
          <a:spcPct val="20000"/>
        </a:spcBef>
        <a:buFont typeface="Arial"/>
        <a:buChar char="–"/>
        <a:defRPr sz="3600" b="1" kern="1200">
          <a:solidFill>
            <a:schemeClr val="bg1"/>
          </a:solidFill>
          <a:effectLst>
            <a:glow rad="101600">
              <a:schemeClr val="tx1">
                <a:alpha val="75000"/>
              </a:schemeClr>
            </a:glow>
            <a:outerShdw blurRad="50800" dist="38100" dir="2700000" algn="tl" rotWithShape="0">
              <a:srgbClr val="000000">
                <a:alpha val="43000"/>
              </a:srgbClr>
            </a:outerShdw>
          </a:effectLst>
          <a:latin typeface="+mn-lt"/>
          <a:ea typeface="+mn-ea"/>
          <a:cs typeface="+mn-cs"/>
        </a:defRPr>
      </a:lvl4pPr>
      <a:lvl5pPr marL="2057400" indent="-228600" algn="l" defTabSz="457200" rtl="0" eaLnBrk="1" latinLnBrk="0" hangingPunct="1">
        <a:spcBef>
          <a:spcPct val="20000"/>
        </a:spcBef>
        <a:buFont typeface="Arial"/>
        <a:buChar char="»"/>
        <a:defRPr sz="3600" b="1" kern="1200">
          <a:solidFill>
            <a:schemeClr val="bg1"/>
          </a:solidFill>
          <a:effectLst>
            <a:glow rad="101600">
              <a:schemeClr val="tx1">
                <a:alpha val="75000"/>
              </a:schemeClr>
            </a:glow>
            <a:outerShdw blurRad="50800" dist="38100" dir="2700000" algn="tl" rotWithShape="0">
              <a:srgbClr val="000000">
                <a:alpha val="43000"/>
              </a:srgbClr>
            </a:outerShdw>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44770" name="Rectangle 3"/>
          <p:cNvSpPr>
            <a:spLocks noGrp="1" noChangeArrowheads="1"/>
          </p:cNvSpPr>
          <p:nvPr>
            <p:ph type="body" idx="1"/>
          </p:nvPr>
        </p:nvSpPr>
        <p:spPr bwMode="auto">
          <a:xfrm>
            <a:off x="457200" y="10668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544771" name="Rectangle 9"/>
          <p:cNvSpPr>
            <a:spLocks noGrp="1" noChangeArrowheads="1"/>
          </p:cNvSpPr>
          <p:nvPr>
            <p:ph type="title"/>
          </p:nvPr>
        </p:nvSpPr>
        <p:spPr bwMode="auto">
          <a:xfrm>
            <a:off x="457200" y="5715000"/>
            <a:ext cx="82296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352685257"/>
      </p:ext>
    </p:extLst>
  </p:cSld>
  <p:clrMap bg1="lt1" tx1="dk1" bg2="lt2" tx2="dk2" accent1="accent1" accent2="accent2" accent3="accent3" accent4="accent4" accent5="accent5" accent6="accent6" hlink="hlink" folHlink="folHlink"/>
  <p:sldLayoutIdLst>
    <p:sldLayoutId id="2147485591" r:id="rId1"/>
    <p:sldLayoutId id="2147485592" r:id="rId2"/>
    <p:sldLayoutId id="2147485593" r:id="rId3"/>
    <p:sldLayoutId id="2147485594" r:id="rId4"/>
    <p:sldLayoutId id="2147485595" r:id="rId5"/>
    <p:sldLayoutId id="2147485596" r:id="rId6"/>
    <p:sldLayoutId id="2147485597" r:id="rId7"/>
    <p:sldLayoutId id="2147485598" r:id="rId8"/>
    <p:sldLayoutId id="2147485599" r:id="rId9"/>
    <p:sldLayoutId id="2147485600" r:id="rId10"/>
    <p:sldLayoutId id="2147485601"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4130"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w="9525">
            <a:noFill/>
            <a:miter lim="800000"/>
            <a:headEnd/>
            <a:tailEnd/>
          </a:ln>
        </p:spPr>
      </p:pic>
      <p:pic>
        <p:nvPicPr>
          <p:cNvPr id="304131"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w="9525">
            <a:noFill/>
            <a:miter lim="800000"/>
            <a:headEnd/>
            <a:tailEnd/>
          </a:ln>
        </p:spPr>
      </p:pic>
      <p:sp>
        <p:nvSpPr>
          <p:cNvPr id="304132" name="Rectangle 4"/>
          <p:cNvSpPr>
            <a:spLocks noGrp="1" noChangeArrowheads="1"/>
          </p:cNvSpPr>
          <p:nvPr>
            <p:ph type="title"/>
          </p:nvPr>
        </p:nvSpPr>
        <p:spPr bwMode="auto">
          <a:xfrm>
            <a:off x="685800" y="457200"/>
            <a:ext cx="7772400"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4133" name="Rectangle 5"/>
          <p:cNvSpPr>
            <a:spLocks noGrp="1" noChangeArrowheads="1"/>
          </p:cNvSpPr>
          <p:nvPr>
            <p:ph type="body" idx="1"/>
          </p:nvPr>
        </p:nvSpPr>
        <p:spPr bwMode="auto">
          <a:xfrm>
            <a:off x="685800" y="1981200"/>
            <a:ext cx="77724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solidFill>
                <a:srgbClr val="272776"/>
              </a:solidFill>
            </a:endParaRPr>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solidFill>
                <a:srgbClr val="272776"/>
              </a:solidFill>
            </a:endParaRPr>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defRPr>
            </a:lvl1pPr>
          </a:lstStyle>
          <a:p>
            <a:pPr>
              <a:defRPr/>
            </a:pPr>
            <a:fld id="{0C4625FC-B757-A144-AB9C-B11A81326754}" type="slidenum">
              <a:rPr lang="en-US">
                <a:solidFill>
                  <a:srgbClr val="272776"/>
                </a:solidFill>
                <a:ea typeface="ＭＳ Ｐゴシック"/>
              </a:rPr>
              <a:pPr>
                <a:defRPr/>
              </a:pPr>
              <a:t>‹#›</a:t>
            </a:fld>
            <a:endParaRPr lang="en-US">
              <a:solidFill>
                <a:srgbClr val="272776"/>
              </a:solidFill>
              <a:ea typeface="ＭＳ Ｐゴシック"/>
            </a:endParaRPr>
          </a:p>
        </p:txBody>
      </p:sp>
    </p:spTree>
    <p:extLst>
      <p:ext uri="{BB962C8B-B14F-4D97-AF65-F5344CB8AC3E}">
        <p14:creationId xmlns:p14="http://schemas.microsoft.com/office/powerpoint/2010/main" val="1968478571"/>
      </p:ext>
    </p:extLst>
  </p:cSld>
  <p:clrMap bg1="lt1" tx1="dk1" bg2="lt2" tx2="dk2" accent1="accent1" accent2="accent2" accent3="accent3" accent4="accent4" accent5="accent5" accent6="accent6" hlink="hlink" folHlink="folHlink"/>
  <p:sldLayoutIdLst>
    <p:sldLayoutId id="2147485603" r:id="rId1"/>
    <p:sldLayoutId id="2147485604" r:id="rId2"/>
    <p:sldLayoutId id="2147485605" r:id="rId3"/>
    <p:sldLayoutId id="2147485606" r:id="rId4"/>
    <p:sldLayoutId id="2147485607" r:id="rId5"/>
    <p:sldLayoutId id="2147485608" r:id="rId6"/>
    <p:sldLayoutId id="2147485609" r:id="rId7"/>
    <p:sldLayoutId id="2147485610" r:id="rId8"/>
    <p:sldLayoutId id="2147485611" r:id="rId9"/>
    <p:sldLayoutId id="2147485612" r:id="rId10"/>
    <p:sldLayoutId id="2147485613"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358" tIns="45679" rIns="91358" bIns="45679"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358" tIns="45679" rIns="91358" bIns="4567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58" tIns="45679" rIns="91358" bIns="45679" numCol="1" anchor="t" anchorCtr="0" compatLnSpc="1">
            <a:prstTxWarp prst="textNoShape">
              <a:avLst/>
            </a:prstTxWarp>
          </a:bodyPr>
          <a:lstStyle>
            <a:lvl1pPr algn="l" eaLnBrk="0" hangingPunct="0">
              <a:defRPr sz="1400">
                <a:solidFill>
                  <a:srgbClr val="000000"/>
                </a:solidFill>
                <a:latin typeface="Times New Roman" pitchFamily="-112" charset="0"/>
                <a:ea typeface="+mn-ea"/>
                <a:cs typeface="+mn-cs"/>
              </a:defRPr>
            </a:lvl1pPr>
          </a:lstStyle>
          <a:p>
            <a:endParaRPr lang="zh-CN" alt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58" tIns="45679" rIns="91358" bIns="45679"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endParaRPr lang="zh-CN"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58" tIns="45679" rIns="91358" bIns="45679" numCol="1" anchor="t" anchorCtr="0" compatLnSpc="1">
            <a:prstTxWarp prst="textNoShape">
              <a:avLst/>
            </a:prstTxWarp>
          </a:bodyPr>
          <a:lstStyle>
            <a:lvl1pPr algn="r" eaLnBrk="0" hangingPunct="0">
              <a:defRPr sz="1400">
                <a:solidFill>
                  <a:srgbClr val="000000"/>
                </a:solidFill>
                <a:latin typeface="Times New Roman" charset="0"/>
              </a:defRPr>
            </a:lvl1pPr>
          </a:lstStyle>
          <a:p>
            <a:fld id="{97DA1CAF-EFFD-40F5-A7E9-D811A0C47F23}" type="slidenum">
              <a:rPr lang="zh-CN" altLang="en-US" smtClean="0">
                <a:ea typeface="SimSun" pitchFamily="2" charset="-122"/>
                <a:cs typeface="+mn-cs"/>
              </a:rPr>
              <a:pPr/>
              <a:t>‹#›</a:t>
            </a:fld>
            <a:endParaRPr lang="en-US" altLang="zh-CN">
              <a:ea typeface="SimSun" pitchFamily="2" charset="-122"/>
              <a:cs typeface="+mn-cs"/>
            </a:endParaRPr>
          </a:p>
        </p:txBody>
      </p:sp>
    </p:spTree>
    <p:extLst>
      <p:ext uri="{BB962C8B-B14F-4D97-AF65-F5344CB8AC3E}">
        <p14:creationId xmlns:p14="http://schemas.microsoft.com/office/powerpoint/2010/main" val="798081663"/>
      </p:ext>
    </p:extLst>
  </p:cSld>
  <p:clrMap bg1="lt1" tx1="dk1" bg2="lt2" tx2="dk2" accent1="accent1" accent2="accent2" accent3="accent3" accent4="accent4" accent5="accent5" accent6="accent6" hlink="hlink" folHlink="folHlink"/>
  <p:sldLayoutIdLst>
    <p:sldLayoutId id="2147485615" r:id="rId1"/>
    <p:sldLayoutId id="2147485616" r:id="rId2"/>
    <p:sldLayoutId id="2147485617"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6793" algn="ctr" rtl="0" eaLnBrk="0" fontAlgn="base" hangingPunct="0">
        <a:spcBef>
          <a:spcPct val="0"/>
        </a:spcBef>
        <a:spcAft>
          <a:spcPct val="0"/>
        </a:spcAft>
        <a:defRPr sz="4400">
          <a:solidFill>
            <a:schemeClr val="tx2"/>
          </a:solidFill>
          <a:latin typeface="Times New Roman" pitchFamily="-112" charset="0"/>
        </a:defRPr>
      </a:lvl6pPr>
      <a:lvl7pPr marL="913589" algn="ctr" rtl="0" eaLnBrk="0" fontAlgn="base" hangingPunct="0">
        <a:spcBef>
          <a:spcPct val="0"/>
        </a:spcBef>
        <a:spcAft>
          <a:spcPct val="0"/>
        </a:spcAft>
        <a:defRPr sz="4400">
          <a:solidFill>
            <a:schemeClr val="tx2"/>
          </a:solidFill>
          <a:latin typeface="Times New Roman" pitchFamily="-112" charset="0"/>
        </a:defRPr>
      </a:lvl7pPr>
      <a:lvl8pPr marL="1370390" algn="ctr" rtl="0" eaLnBrk="0" fontAlgn="base" hangingPunct="0">
        <a:spcBef>
          <a:spcPct val="0"/>
        </a:spcBef>
        <a:spcAft>
          <a:spcPct val="0"/>
        </a:spcAft>
        <a:defRPr sz="4400">
          <a:solidFill>
            <a:schemeClr val="tx2"/>
          </a:solidFill>
          <a:latin typeface="Times New Roman" pitchFamily="-112" charset="0"/>
        </a:defRPr>
      </a:lvl8pPr>
      <a:lvl9pPr marL="1827184" algn="ctr" rtl="0" eaLnBrk="0" fontAlgn="base" hangingPunct="0">
        <a:spcBef>
          <a:spcPct val="0"/>
        </a:spcBef>
        <a:spcAft>
          <a:spcPct val="0"/>
        </a:spcAft>
        <a:defRPr sz="4400">
          <a:solidFill>
            <a:schemeClr val="tx2"/>
          </a:solidFill>
          <a:latin typeface="Times New Roman" pitchFamily="-112" charset="0"/>
        </a:defRPr>
      </a:lvl9pPr>
    </p:titleStyle>
    <p:bodyStyle>
      <a:lvl1pPr marL="342600" indent="-3426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293" indent="-285499"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1986" indent="-228395"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598783" indent="-228395"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5584" indent="-228395"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2379" indent="-228395"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9173" indent="-228395"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972" indent="-228395"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762" indent="-228395"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93" rtl="0" eaLnBrk="1" latinLnBrk="0" hangingPunct="1">
        <a:defRPr sz="1800" kern="1200">
          <a:solidFill>
            <a:schemeClr val="tx1"/>
          </a:solidFill>
          <a:latin typeface="+mn-lt"/>
          <a:ea typeface="+mn-ea"/>
          <a:cs typeface="+mn-cs"/>
        </a:defRPr>
      </a:lvl1pPr>
      <a:lvl2pPr marL="456793" algn="l" defTabSz="456793" rtl="0" eaLnBrk="1" latinLnBrk="0" hangingPunct="1">
        <a:defRPr sz="1800" kern="1200">
          <a:solidFill>
            <a:schemeClr val="tx1"/>
          </a:solidFill>
          <a:latin typeface="+mn-lt"/>
          <a:ea typeface="+mn-ea"/>
          <a:cs typeface="+mn-cs"/>
        </a:defRPr>
      </a:lvl2pPr>
      <a:lvl3pPr marL="913589" algn="l" defTabSz="456793" rtl="0" eaLnBrk="1" latinLnBrk="0" hangingPunct="1">
        <a:defRPr sz="1800" kern="1200">
          <a:solidFill>
            <a:schemeClr val="tx1"/>
          </a:solidFill>
          <a:latin typeface="+mn-lt"/>
          <a:ea typeface="+mn-ea"/>
          <a:cs typeface="+mn-cs"/>
        </a:defRPr>
      </a:lvl3pPr>
      <a:lvl4pPr marL="1370390" algn="l" defTabSz="456793" rtl="0" eaLnBrk="1" latinLnBrk="0" hangingPunct="1">
        <a:defRPr sz="1800" kern="1200">
          <a:solidFill>
            <a:schemeClr val="tx1"/>
          </a:solidFill>
          <a:latin typeface="+mn-lt"/>
          <a:ea typeface="+mn-ea"/>
          <a:cs typeface="+mn-cs"/>
        </a:defRPr>
      </a:lvl4pPr>
      <a:lvl5pPr marL="1827184" algn="l" defTabSz="456793" rtl="0" eaLnBrk="1" latinLnBrk="0" hangingPunct="1">
        <a:defRPr sz="1800" kern="1200">
          <a:solidFill>
            <a:schemeClr val="tx1"/>
          </a:solidFill>
          <a:latin typeface="+mn-lt"/>
          <a:ea typeface="+mn-ea"/>
          <a:cs typeface="+mn-cs"/>
        </a:defRPr>
      </a:lvl5pPr>
      <a:lvl6pPr marL="2283978" algn="l" defTabSz="456793" rtl="0" eaLnBrk="1" latinLnBrk="0" hangingPunct="1">
        <a:defRPr sz="1800" kern="1200">
          <a:solidFill>
            <a:schemeClr val="tx1"/>
          </a:solidFill>
          <a:latin typeface="+mn-lt"/>
          <a:ea typeface="+mn-ea"/>
          <a:cs typeface="+mn-cs"/>
        </a:defRPr>
      </a:lvl6pPr>
      <a:lvl7pPr marL="2740777" algn="l" defTabSz="456793" rtl="0" eaLnBrk="1" latinLnBrk="0" hangingPunct="1">
        <a:defRPr sz="1800" kern="1200">
          <a:solidFill>
            <a:schemeClr val="tx1"/>
          </a:solidFill>
          <a:latin typeface="+mn-lt"/>
          <a:ea typeface="+mn-ea"/>
          <a:cs typeface="+mn-cs"/>
        </a:defRPr>
      </a:lvl7pPr>
      <a:lvl8pPr marL="3197567" algn="l" defTabSz="456793" rtl="0" eaLnBrk="1" latinLnBrk="0" hangingPunct="1">
        <a:defRPr sz="1800" kern="1200">
          <a:solidFill>
            <a:schemeClr val="tx1"/>
          </a:solidFill>
          <a:latin typeface="+mn-lt"/>
          <a:ea typeface="+mn-ea"/>
          <a:cs typeface="+mn-cs"/>
        </a:defRPr>
      </a:lvl8pPr>
      <a:lvl9pPr marL="3654368" algn="l" defTabSz="456793"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69314"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9315"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19200" y="1600200"/>
            <a:ext cx="5926138"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16"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269317"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charset="0"/>
                <a:ea typeface="ＭＳ Ｐゴシック" charset="-128"/>
                <a:cs typeface="ＭＳ Ｐゴシック" charset="-128"/>
              </a:defRPr>
            </a:lvl1pPr>
          </a:lstStyle>
          <a:p>
            <a:pPr>
              <a:defRPr/>
            </a:pPr>
            <a:endParaRPr lang="zh-CN" altLang="en-US">
              <a:solidFill>
                <a:srgbClr val="272776"/>
              </a:solidFill>
            </a:endParaRPr>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Arial" charset="0"/>
                <a:ea typeface="ＭＳ Ｐゴシック" charset="-128"/>
                <a:cs typeface="ＭＳ Ｐゴシック" charset="-128"/>
              </a:defRPr>
            </a:lvl1pPr>
          </a:lstStyle>
          <a:p>
            <a:pPr>
              <a:defRPr/>
            </a:pPr>
            <a:endParaRPr lang="zh-CN" altLang="en-US">
              <a:solidFill>
                <a:srgbClr val="272776"/>
              </a:solidFill>
            </a:endParaRPr>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Arial" charset="0"/>
                <a:ea typeface="ＭＳ Ｐゴシック" charset="0"/>
                <a:cs typeface="ＭＳ Ｐゴシック" charset="0"/>
              </a:defRPr>
            </a:lvl1pPr>
          </a:lstStyle>
          <a:p>
            <a:pPr>
              <a:defRPr/>
            </a:pPr>
            <a:fld id="{D20DF38C-651C-7046-B735-0B6392086F6D}"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1284304291"/>
      </p:ext>
    </p:extLst>
  </p:cSld>
  <p:clrMap bg1="lt1" tx1="dk1" bg2="lt2" tx2="dk2" accent1="accent1" accent2="accent2" accent3="accent3" accent4="accent4" accent5="accent5" accent6="accent6" hlink="hlink" folHlink="folHlink"/>
  <p:sldLayoutIdLst>
    <p:sldLayoutId id="2147485619" r:id="rId1"/>
    <p:sldLayoutId id="2147485620" r:id="rId2"/>
    <p:sldLayoutId id="2147485621" r:id="rId3"/>
    <p:sldLayoutId id="2147485622" r:id="rId4"/>
    <p:sldLayoutId id="2147485623" r:id="rId5"/>
    <p:sldLayoutId id="2147485624" r:id="rId6"/>
    <p:sldLayoutId id="2147485625" r:id="rId7"/>
    <p:sldLayoutId id="2147485626" r:id="rId8"/>
    <p:sldLayoutId id="2147485627" r:id="rId9"/>
    <p:sldLayoutId id="2147485628" r:id="rId10"/>
    <p:sldLayoutId id="2147485629"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fld id="{111197F5-119A-7744-A3D0-076D05FD2A1B}" type="slidenum">
              <a:rPr lang="en-US" smtClean="0">
                <a:latin typeface="Arial"/>
                <a:ea typeface="MS PGothic" charset="0"/>
                <a:cs typeface="MS PGothic" charset="0"/>
              </a:rPr>
              <a:pPr/>
              <a:t>‹#›</a:t>
            </a:fld>
            <a:endParaRPr lang="en-US">
              <a:latin typeface="Arial"/>
              <a:ea typeface="MS PGothic" charset="0"/>
              <a:cs typeface="MS PGothic" charset="0"/>
            </a:endParaRPr>
          </a:p>
        </p:txBody>
      </p:sp>
    </p:spTree>
    <p:extLst>
      <p:ext uri="{BB962C8B-B14F-4D97-AF65-F5344CB8AC3E}">
        <p14:creationId xmlns:p14="http://schemas.microsoft.com/office/powerpoint/2010/main" val="2609536866"/>
      </p:ext>
    </p:extLst>
  </p:cSld>
  <p:clrMap bg1="lt1" tx1="dk1" bg2="lt2" tx2="dk2" accent1="accent1" accent2="accent2" accent3="accent3" accent4="accent4" accent5="accent5" accent6="accent6" hlink="hlink" folHlink="folHlink"/>
  <p:sldLayoutIdLst>
    <p:sldLayoutId id="2147485631" r:id="rId1"/>
    <p:sldLayoutId id="2147485632" r:id="rId2"/>
    <p:sldLayoutId id="2147485633" r:id="rId3"/>
    <p:sldLayoutId id="2147485634" r:id="rId4"/>
    <p:sldLayoutId id="2147485635" r:id="rId5"/>
    <p:sldLayoutId id="2147485636" r:id="rId6"/>
    <p:sldLayoutId id="2147485637" r:id="rId7"/>
    <p:sldLayoutId id="2147485638" r:id="rId8"/>
    <p:sldLayoutId id="2147485639" r:id="rId9"/>
    <p:sldLayoutId id="2147485640" r:id="rId10"/>
    <p:sldLayoutId id="2147485641"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0" y="0"/>
            <a:ext cx="9144000" cy="6858000"/>
            <a:chOff x="0" y="0"/>
            <a:chExt cx="5760" cy="4320"/>
          </a:xfrm>
        </p:grpSpPr>
        <p:grpSp>
          <p:nvGrpSpPr>
            <p:cNvPr id="24584" name="Group 3"/>
            <p:cNvGrpSpPr>
              <a:grpSpLocks/>
            </p:cNvGrpSpPr>
            <p:nvPr/>
          </p:nvGrpSpPr>
          <p:grpSpPr bwMode="auto">
            <a:xfrm>
              <a:off x="0" y="0"/>
              <a:ext cx="5760" cy="4320"/>
              <a:chOff x="0" y="0"/>
              <a:chExt cx="5760" cy="4320"/>
            </a:xfrm>
          </p:grpSpPr>
          <p:sp>
            <p:nvSpPr>
              <p:cNvPr id="24595" name="Line 4"/>
              <p:cNvSpPr>
                <a:spLocks noChangeShapeType="1"/>
              </p:cNvSpPr>
              <p:nvPr/>
            </p:nvSpPr>
            <p:spPr bwMode="hidden">
              <a:xfrm>
                <a:off x="288"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6" name="Line 5"/>
              <p:cNvSpPr>
                <a:spLocks noChangeShapeType="1"/>
              </p:cNvSpPr>
              <p:nvPr/>
            </p:nvSpPr>
            <p:spPr bwMode="hidden">
              <a:xfrm>
                <a:off x="576"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7" name="Line 6"/>
              <p:cNvSpPr>
                <a:spLocks noChangeShapeType="1"/>
              </p:cNvSpPr>
              <p:nvPr/>
            </p:nvSpPr>
            <p:spPr bwMode="hidden">
              <a:xfrm>
                <a:off x="864"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8" name="Line 7"/>
              <p:cNvSpPr>
                <a:spLocks noChangeShapeType="1"/>
              </p:cNvSpPr>
              <p:nvPr/>
            </p:nvSpPr>
            <p:spPr bwMode="hidden">
              <a:xfrm>
                <a:off x="1152"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9" name="Line 8"/>
              <p:cNvSpPr>
                <a:spLocks noChangeShapeType="1"/>
              </p:cNvSpPr>
              <p:nvPr/>
            </p:nvSpPr>
            <p:spPr bwMode="hidden">
              <a:xfrm>
                <a:off x="1440"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0" name="Line 9"/>
              <p:cNvSpPr>
                <a:spLocks noChangeShapeType="1"/>
              </p:cNvSpPr>
              <p:nvPr/>
            </p:nvSpPr>
            <p:spPr bwMode="hidden">
              <a:xfrm>
                <a:off x="1728"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1" name="Line 10"/>
              <p:cNvSpPr>
                <a:spLocks noChangeShapeType="1"/>
              </p:cNvSpPr>
              <p:nvPr/>
            </p:nvSpPr>
            <p:spPr bwMode="hidden">
              <a:xfrm>
                <a:off x="2016"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2" name="Line 11"/>
              <p:cNvSpPr>
                <a:spLocks noChangeShapeType="1"/>
              </p:cNvSpPr>
              <p:nvPr/>
            </p:nvSpPr>
            <p:spPr bwMode="hidden">
              <a:xfrm>
                <a:off x="2304"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3" name="Line 12"/>
              <p:cNvSpPr>
                <a:spLocks noChangeShapeType="1"/>
              </p:cNvSpPr>
              <p:nvPr/>
            </p:nvSpPr>
            <p:spPr bwMode="hidden">
              <a:xfrm>
                <a:off x="2592"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4" name="Line 13"/>
              <p:cNvSpPr>
                <a:spLocks noChangeShapeType="1"/>
              </p:cNvSpPr>
              <p:nvPr/>
            </p:nvSpPr>
            <p:spPr bwMode="hidden">
              <a:xfrm>
                <a:off x="2880"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5" name="Line 14"/>
              <p:cNvSpPr>
                <a:spLocks noChangeShapeType="1"/>
              </p:cNvSpPr>
              <p:nvPr/>
            </p:nvSpPr>
            <p:spPr bwMode="hidden">
              <a:xfrm>
                <a:off x="3168"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6" name="Line 15"/>
              <p:cNvSpPr>
                <a:spLocks noChangeShapeType="1"/>
              </p:cNvSpPr>
              <p:nvPr/>
            </p:nvSpPr>
            <p:spPr bwMode="hidden">
              <a:xfrm>
                <a:off x="3456"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7" name="Line 16"/>
              <p:cNvSpPr>
                <a:spLocks noChangeShapeType="1"/>
              </p:cNvSpPr>
              <p:nvPr/>
            </p:nvSpPr>
            <p:spPr bwMode="hidden">
              <a:xfrm>
                <a:off x="3744"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8" name="Line 17"/>
              <p:cNvSpPr>
                <a:spLocks noChangeShapeType="1"/>
              </p:cNvSpPr>
              <p:nvPr/>
            </p:nvSpPr>
            <p:spPr bwMode="hidden">
              <a:xfrm>
                <a:off x="4032"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9" name="Line 18"/>
              <p:cNvSpPr>
                <a:spLocks noChangeShapeType="1"/>
              </p:cNvSpPr>
              <p:nvPr/>
            </p:nvSpPr>
            <p:spPr bwMode="hidden">
              <a:xfrm>
                <a:off x="4320"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10" name="Line 19"/>
              <p:cNvSpPr>
                <a:spLocks noChangeShapeType="1"/>
              </p:cNvSpPr>
              <p:nvPr/>
            </p:nvSpPr>
            <p:spPr bwMode="hidden">
              <a:xfrm>
                <a:off x="4608"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11" name="Line 20"/>
              <p:cNvSpPr>
                <a:spLocks noChangeShapeType="1"/>
              </p:cNvSpPr>
              <p:nvPr/>
            </p:nvSpPr>
            <p:spPr bwMode="hidden">
              <a:xfrm>
                <a:off x="4896"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12" name="Line 21"/>
              <p:cNvSpPr>
                <a:spLocks noChangeShapeType="1"/>
              </p:cNvSpPr>
              <p:nvPr/>
            </p:nvSpPr>
            <p:spPr bwMode="hidden">
              <a:xfrm>
                <a:off x="5184"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13" name="Line 22"/>
              <p:cNvSpPr>
                <a:spLocks noChangeShapeType="1"/>
              </p:cNvSpPr>
              <p:nvPr/>
            </p:nvSpPr>
            <p:spPr bwMode="hidden">
              <a:xfrm>
                <a:off x="5472"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4614" name="Group 23"/>
              <p:cNvGrpSpPr>
                <a:grpSpLocks/>
              </p:cNvGrpSpPr>
              <p:nvPr/>
            </p:nvGrpSpPr>
            <p:grpSpPr bwMode="auto">
              <a:xfrm>
                <a:off x="0" y="336"/>
                <a:ext cx="5760" cy="3744"/>
                <a:chOff x="0" y="384"/>
                <a:chExt cx="5760" cy="3744"/>
              </a:xfrm>
            </p:grpSpPr>
            <p:sp>
              <p:nvSpPr>
                <p:cNvPr id="24615" name="Line 24"/>
                <p:cNvSpPr>
                  <a:spLocks noChangeShapeType="1"/>
                </p:cNvSpPr>
                <p:nvPr/>
              </p:nvSpPr>
              <p:spPr bwMode="hidden">
                <a:xfrm>
                  <a:off x="0" y="384"/>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16" name="Line 25"/>
                <p:cNvSpPr>
                  <a:spLocks noChangeShapeType="1"/>
                </p:cNvSpPr>
                <p:nvPr/>
              </p:nvSpPr>
              <p:spPr bwMode="hidden">
                <a:xfrm>
                  <a:off x="0" y="672"/>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17" name="Line 26"/>
                <p:cNvSpPr>
                  <a:spLocks noChangeShapeType="1"/>
                </p:cNvSpPr>
                <p:nvPr/>
              </p:nvSpPr>
              <p:spPr bwMode="hidden">
                <a:xfrm>
                  <a:off x="0" y="960"/>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18" name="Line 27"/>
                <p:cNvSpPr>
                  <a:spLocks noChangeShapeType="1"/>
                </p:cNvSpPr>
                <p:nvPr/>
              </p:nvSpPr>
              <p:spPr bwMode="hidden">
                <a:xfrm>
                  <a:off x="0" y="1248"/>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19" name="Line 28"/>
                <p:cNvSpPr>
                  <a:spLocks noChangeShapeType="1"/>
                </p:cNvSpPr>
                <p:nvPr/>
              </p:nvSpPr>
              <p:spPr bwMode="hidden">
                <a:xfrm>
                  <a:off x="0" y="1536"/>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0" name="Line 29"/>
                <p:cNvSpPr>
                  <a:spLocks noChangeShapeType="1"/>
                </p:cNvSpPr>
                <p:nvPr/>
              </p:nvSpPr>
              <p:spPr bwMode="hidden">
                <a:xfrm>
                  <a:off x="0" y="1824"/>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1" name="Line 30"/>
                <p:cNvSpPr>
                  <a:spLocks noChangeShapeType="1"/>
                </p:cNvSpPr>
                <p:nvPr/>
              </p:nvSpPr>
              <p:spPr bwMode="hidden">
                <a:xfrm>
                  <a:off x="0" y="2112"/>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2" name="Line 31"/>
                <p:cNvSpPr>
                  <a:spLocks noChangeShapeType="1"/>
                </p:cNvSpPr>
                <p:nvPr/>
              </p:nvSpPr>
              <p:spPr bwMode="hidden">
                <a:xfrm>
                  <a:off x="0" y="2400"/>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3" name="Line 32"/>
                <p:cNvSpPr>
                  <a:spLocks noChangeShapeType="1"/>
                </p:cNvSpPr>
                <p:nvPr/>
              </p:nvSpPr>
              <p:spPr bwMode="hidden">
                <a:xfrm>
                  <a:off x="0" y="2688"/>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4" name="Line 33"/>
                <p:cNvSpPr>
                  <a:spLocks noChangeShapeType="1"/>
                </p:cNvSpPr>
                <p:nvPr/>
              </p:nvSpPr>
              <p:spPr bwMode="hidden">
                <a:xfrm>
                  <a:off x="0" y="2976"/>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5" name="Line 34"/>
                <p:cNvSpPr>
                  <a:spLocks noChangeShapeType="1"/>
                </p:cNvSpPr>
                <p:nvPr/>
              </p:nvSpPr>
              <p:spPr bwMode="hidden">
                <a:xfrm>
                  <a:off x="0" y="3264"/>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6" name="Line 35"/>
                <p:cNvSpPr>
                  <a:spLocks noChangeShapeType="1"/>
                </p:cNvSpPr>
                <p:nvPr/>
              </p:nvSpPr>
              <p:spPr bwMode="hidden">
                <a:xfrm>
                  <a:off x="0" y="3552"/>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7" name="Line 36"/>
                <p:cNvSpPr>
                  <a:spLocks noChangeShapeType="1"/>
                </p:cNvSpPr>
                <p:nvPr/>
              </p:nvSpPr>
              <p:spPr bwMode="hidden">
                <a:xfrm>
                  <a:off x="0" y="3840"/>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8" name="Line 37"/>
                <p:cNvSpPr>
                  <a:spLocks noChangeShapeType="1"/>
                </p:cNvSpPr>
                <p:nvPr/>
              </p:nvSpPr>
              <p:spPr bwMode="hidden">
                <a:xfrm>
                  <a:off x="0" y="4128"/>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24585" name="Freeform 38" descr="50%"/>
            <p:cNvSpPr>
              <a:spLocks/>
            </p:cNvSpPr>
            <p:nvPr/>
          </p:nvSpPr>
          <p:spPr bwMode="ltGray">
            <a:xfrm rot="16200000" flipV="1">
              <a:off x="4614" y="3544"/>
              <a:ext cx="274" cy="1250"/>
            </a:xfrm>
            <a:custGeom>
              <a:avLst/>
              <a:gdLst>
                <a:gd name="T0" fmla="*/ 0 w 290"/>
                <a:gd name="T1" fmla="*/ 2 h 1250"/>
                <a:gd name="T2" fmla="*/ 180 w 290"/>
                <a:gd name="T3" fmla="*/ 2 h 1250"/>
                <a:gd name="T4" fmla="*/ 217 w 290"/>
                <a:gd name="T5" fmla="*/ 50 h 1250"/>
                <a:gd name="T6" fmla="*/ 217 w 290"/>
                <a:gd name="T7" fmla="*/ 1202 h 1250"/>
                <a:gd name="T8" fmla="*/ 180 w 290"/>
                <a:gd name="T9" fmla="*/ 1250 h 1250"/>
                <a:gd name="T10" fmla="*/ 0 w 290"/>
                <a:gd name="T11" fmla="*/ 1250 h 1250"/>
                <a:gd name="T12" fmla="*/ 0 w 290"/>
                <a:gd name="T13" fmla="*/ 2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586" name="Rectangle 39" descr="Dark vertical"/>
            <p:cNvSpPr>
              <a:spLocks noChangeArrowheads="1"/>
            </p:cNvSpPr>
            <p:nvPr/>
          </p:nvSpPr>
          <p:spPr bwMode="auto">
            <a:xfrm rot="16200000" flipV="1">
              <a:off x="4729" y="3680"/>
              <a:ext cx="32" cy="1248"/>
            </a:xfrm>
            <a:prstGeom prst="rect">
              <a:avLst/>
            </a:prstGeom>
            <a:pattFill prst="dkVert">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4587" name="Freeform 40" descr="50%"/>
            <p:cNvSpPr>
              <a:spLocks/>
            </p:cNvSpPr>
            <p:nvPr/>
          </p:nvSpPr>
          <p:spPr bwMode="ltGray">
            <a:xfrm rot="16200000" flipV="1">
              <a:off x="877" y="3544"/>
              <a:ext cx="274" cy="1250"/>
            </a:xfrm>
            <a:custGeom>
              <a:avLst/>
              <a:gdLst>
                <a:gd name="T0" fmla="*/ 0 w 290"/>
                <a:gd name="T1" fmla="*/ 2 h 1250"/>
                <a:gd name="T2" fmla="*/ 180 w 290"/>
                <a:gd name="T3" fmla="*/ 2 h 1250"/>
                <a:gd name="T4" fmla="*/ 217 w 290"/>
                <a:gd name="T5" fmla="*/ 50 h 1250"/>
                <a:gd name="T6" fmla="*/ 217 w 290"/>
                <a:gd name="T7" fmla="*/ 1202 h 1250"/>
                <a:gd name="T8" fmla="*/ 180 w 290"/>
                <a:gd name="T9" fmla="*/ 1250 h 1250"/>
                <a:gd name="T10" fmla="*/ 0 w 290"/>
                <a:gd name="T11" fmla="*/ 1250 h 1250"/>
                <a:gd name="T12" fmla="*/ 0 w 290"/>
                <a:gd name="T13" fmla="*/ 2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588" name="Rectangle 41" descr="Dark vertical"/>
            <p:cNvSpPr>
              <a:spLocks noChangeArrowheads="1"/>
            </p:cNvSpPr>
            <p:nvPr/>
          </p:nvSpPr>
          <p:spPr bwMode="auto">
            <a:xfrm rot="16200000" flipV="1">
              <a:off x="992" y="3680"/>
              <a:ext cx="32" cy="1248"/>
            </a:xfrm>
            <a:prstGeom prst="rect">
              <a:avLst/>
            </a:prstGeom>
            <a:pattFill prst="dkVert">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4589" name="Freeform 42" descr="50%"/>
            <p:cNvSpPr>
              <a:spLocks/>
            </p:cNvSpPr>
            <p:nvPr/>
          </p:nvSpPr>
          <p:spPr bwMode="ltGray">
            <a:xfrm rot="16200000" flipV="1">
              <a:off x="2747" y="3262"/>
              <a:ext cx="274" cy="1817"/>
            </a:xfrm>
            <a:custGeom>
              <a:avLst/>
              <a:gdLst>
                <a:gd name="T0" fmla="*/ 0 w 290"/>
                <a:gd name="T1" fmla="*/ 13 h 1250"/>
                <a:gd name="T2" fmla="*/ 180 w 290"/>
                <a:gd name="T3" fmla="*/ 13 h 1250"/>
                <a:gd name="T4" fmla="*/ 217 w 290"/>
                <a:gd name="T5" fmla="*/ 326 h 1250"/>
                <a:gd name="T6" fmla="*/ 217 w 290"/>
                <a:gd name="T7" fmla="*/ 7799 h 1250"/>
                <a:gd name="T8" fmla="*/ 180 w 290"/>
                <a:gd name="T9" fmla="*/ 8111 h 1250"/>
                <a:gd name="T10" fmla="*/ 0 w 290"/>
                <a:gd name="T11" fmla="*/ 8111 h 1250"/>
                <a:gd name="T12" fmla="*/ 0 w 290"/>
                <a:gd name="T13" fmla="*/ 13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590" name="Rectangle 43" descr="Dark vertical"/>
            <p:cNvSpPr>
              <a:spLocks noChangeArrowheads="1"/>
            </p:cNvSpPr>
            <p:nvPr/>
          </p:nvSpPr>
          <p:spPr bwMode="auto">
            <a:xfrm rot="16200000" flipV="1">
              <a:off x="2859" y="3397"/>
              <a:ext cx="32" cy="1814"/>
            </a:xfrm>
            <a:prstGeom prst="rect">
              <a:avLst/>
            </a:prstGeom>
            <a:pattFill prst="dkVert">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nvGrpSpPr>
            <p:cNvPr id="24591" name="Group 44"/>
            <p:cNvGrpSpPr>
              <a:grpSpLocks/>
            </p:cNvGrpSpPr>
            <p:nvPr/>
          </p:nvGrpSpPr>
          <p:grpSpPr bwMode="auto">
            <a:xfrm>
              <a:off x="0" y="0"/>
              <a:ext cx="5760" cy="149"/>
              <a:chOff x="0" y="0"/>
              <a:chExt cx="5760" cy="149"/>
            </a:xfrm>
          </p:grpSpPr>
          <p:pic>
            <p:nvPicPr>
              <p:cNvPr id="24592" name="Picture 45" descr="techstrip"/>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576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3" name="Rectangle 46" descr="Dark vertical"/>
              <p:cNvSpPr>
                <a:spLocks noChangeArrowheads="1"/>
              </p:cNvSpPr>
              <p:nvPr/>
            </p:nvSpPr>
            <p:spPr bwMode="auto">
              <a:xfrm>
                <a:off x="0" y="92"/>
                <a:ext cx="5760" cy="30"/>
              </a:xfrm>
              <a:prstGeom prst="rect">
                <a:avLst/>
              </a:prstGeom>
              <a:pattFill prst="dkVert">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4594" name="Rectangle 47"/>
              <p:cNvSpPr>
                <a:spLocks noChangeArrowheads="1"/>
              </p:cNvSpPr>
              <p:nvPr/>
            </p:nvSpPr>
            <p:spPr bwMode="auto">
              <a:xfrm>
                <a:off x="0" y="119"/>
                <a:ext cx="5760" cy="3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177200" name="Rectangle 48"/>
          <p:cNvSpPr>
            <a:spLocks noGrp="1" noChangeArrowheads="1"/>
          </p:cNvSpPr>
          <p:nvPr>
            <p:ph type="title"/>
          </p:nvPr>
        </p:nvSpPr>
        <p:spPr bwMode="auto">
          <a:xfrm>
            <a:off x="38100" y="609600"/>
            <a:ext cx="9070975"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580" name="Rectangle 49"/>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202" name="Rectangle 5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folHlink"/>
                </a:solidFill>
                <a:latin typeface="Arial Narrow" pitchFamily="8" charset="0"/>
                <a:ea typeface="+mn-ea"/>
                <a:cs typeface="+mn-cs"/>
              </a:defRPr>
            </a:lvl1pPr>
          </a:lstStyle>
          <a:p>
            <a:pPr>
              <a:defRPr/>
            </a:pPr>
            <a:endParaRPr lang="en-US"/>
          </a:p>
        </p:txBody>
      </p:sp>
      <p:sp>
        <p:nvSpPr>
          <p:cNvPr id="177203" name="Rectangle 5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folHlink"/>
                </a:solidFill>
                <a:latin typeface="Arial Narrow" pitchFamily="8" charset="0"/>
                <a:ea typeface="+mn-ea"/>
                <a:cs typeface="+mn-cs"/>
              </a:defRPr>
            </a:lvl1pPr>
          </a:lstStyle>
          <a:p>
            <a:pPr>
              <a:defRPr/>
            </a:pPr>
            <a:endParaRPr lang="en-US"/>
          </a:p>
        </p:txBody>
      </p:sp>
      <p:sp>
        <p:nvSpPr>
          <p:cNvPr id="177204" name="Rectangle 5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folHlink"/>
                </a:solidFill>
                <a:latin typeface="Arial Narrow" charset="0"/>
              </a:defRPr>
            </a:lvl1pPr>
          </a:lstStyle>
          <a:p>
            <a:pPr>
              <a:defRPr/>
            </a:pPr>
            <a:fld id="{85019592-74AB-F045-90B0-2462D52884B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59" r:id="rId1"/>
    <p:sldLayoutId id="2147485360" r:id="rId2"/>
    <p:sldLayoutId id="2147485361" r:id="rId3"/>
    <p:sldLayoutId id="2147485362" r:id="rId4"/>
    <p:sldLayoutId id="2147485363" r:id="rId5"/>
    <p:sldLayoutId id="2147485364" r:id="rId6"/>
    <p:sldLayoutId id="2147485365" r:id="rId7"/>
    <p:sldLayoutId id="2147485366" r:id="rId8"/>
    <p:sldLayoutId id="2147485367" r:id="rId9"/>
    <p:sldLayoutId id="2147485368" r:id="rId10"/>
    <p:sldLayoutId id="2147485369" r:id="rId11"/>
    <p:sldLayoutId id="2147485370"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9pPr>
    </p:titleStyle>
    <p:bodyStyle>
      <a:lvl1pPr marL="231775" indent="-231775" algn="l" rtl="0" eaLnBrk="0" fontAlgn="base" hangingPunct="0">
        <a:spcBef>
          <a:spcPct val="20000"/>
        </a:spcBef>
        <a:spcAft>
          <a:spcPct val="0"/>
        </a:spcAft>
        <a:buClr>
          <a:schemeClr val="tx2"/>
        </a:buClr>
        <a:buChar char="•"/>
        <a:defRPr sz="3200" b="1">
          <a:solidFill>
            <a:schemeClr val="tx1"/>
          </a:solidFill>
          <a:latin typeface="Arial"/>
          <a:ea typeface="ＭＳ Ｐゴシック" charset="-128"/>
          <a:cs typeface="Arial"/>
        </a:defRPr>
      </a:lvl1pPr>
      <a:lvl2pPr marL="630238" indent="-173038" algn="l" rtl="0" eaLnBrk="0" fontAlgn="base" hangingPunct="0">
        <a:spcBef>
          <a:spcPct val="20000"/>
        </a:spcBef>
        <a:spcAft>
          <a:spcPct val="0"/>
        </a:spcAft>
        <a:buClr>
          <a:schemeClr val="accent1"/>
        </a:buClr>
        <a:buChar char="•"/>
        <a:defRPr sz="2800" b="1">
          <a:solidFill>
            <a:schemeClr val="tx1"/>
          </a:solidFill>
          <a:latin typeface="Arial"/>
          <a:ea typeface="ＭＳ Ｐゴシック" pitchFamily="-112" charset="-128"/>
          <a:cs typeface="Arial"/>
        </a:defRPr>
      </a:lvl2pPr>
      <a:lvl3pPr marL="1081088" indent="-166688" algn="l" rtl="0" eaLnBrk="0" fontAlgn="base" hangingPunct="0">
        <a:spcBef>
          <a:spcPct val="20000"/>
        </a:spcBef>
        <a:spcAft>
          <a:spcPct val="0"/>
        </a:spcAft>
        <a:buClr>
          <a:schemeClr val="folHlink"/>
        </a:buClr>
        <a:buChar char="•"/>
        <a:defRPr sz="24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23363" cy="6846888"/>
            <a:chOff x="0" y="0"/>
            <a:chExt cx="5747" cy="4313"/>
          </a:xfrm>
        </p:grpSpPr>
        <p:grpSp>
          <p:nvGrpSpPr>
            <p:cNvPr id="37896" name="Group 3"/>
            <p:cNvGrpSpPr>
              <a:grpSpLocks/>
            </p:cNvGrpSpPr>
            <p:nvPr/>
          </p:nvGrpSpPr>
          <p:grpSpPr bwMode="auto">
            <a:xfrm>
              <a:off x="0" y="0"/>
              <a:ext cx="2045" cy="1635"/>
              <a:chOff x="0" y="0"/>
              <a:chExt cx="2045" cy="1635"/>
            </a:xfrm>
          </p:grpSpPr>
          <p:sp>
            <p:nvSpPr>
              <p:cNvPr id="37916" name="Freeform 4"/>
              <p:cNvSpPr>
                <a:spLocks/>
              </p:cNvSpPr>
              <p:nvPr/>
            </p:nvSpPr>
            <p:spPr bwMode="ltGray">
              <a:xfrm>
                <a:off x="12" y="64"/>
                <a:ext cx="213" cy="189"/>
              </a:xfrm>
              <a:custGeom>
                <a:avLst/>
                <a:gdLst>
                  <a:gd name="T0" fmla="*/ 192 w 213"/>
                  <a:gd name="T1" fmla="*/ 174 h 189"/>
                  <a:gd name="T2" fmla="*/ 200 w 213"/>
                  <a:gd name="T3" fmla="*/ 170 h 189"/>
                  <a:gd name="T4" fmla="*/ 208 w 213"/>
                  <a:gd name="T5" fmla="*/ 166 h 189"/>
                  <a:gd name="T6" fmla="*/ 212 w 213"/>
                  <a:gd name="T7" fmla="*/ 156 h 189"/>
                  <a:gd name="T8" fmla="*/ 210 w 213"/>
                  <a:gd name="T9" fmla="*/ 144 h 189"/>
                  <a:gd name="T10" fmla="*/ 208 w 213"/>
                  <a:gd name="T11" fmla="*/ 136 h 189"/>
                  <a:gd name="T12" fmla="*/ 202 w 213"/>
                  <a:gd name="T13" fmla="*/ 128 h 189"/>
                  <a:gd name="T14" fmla="*/ 196 w 213"/>
                  <a:gd name="T15" fmla="*/ 122 h 189"/>
                  <a:gd name="T16" fmla="*/ 188 w 213"/>
                  <a:gd name="T17" fmla="*/ 114 h 189"/>
                  <a:gd name="T18" fmla="*/ 182 w 213"/>
                  <a:gd name="T19" fmla="*/ 106 h 189"/>
                  <a:gd name="T20" fmla="*/ 176 w 213"/>
                  <a:gd name="T21" fmla="*/ 96 h 189"/>
                  <a:gd name="T22" fmla="*/ 170 w 213"/>
                  <a:gd name="T23" fmla="*/ 86 h 189"/>
                  <a:gd name="T24" fmla="*/ 168 w 213"/>
                  <a:gd name="T25" fmla="*/ 72 h 189"/>
                  <a:gd name="T26" fmla="*/ 164 w 213"/>
                  <a:gd name="T27" fmla="*/ 64 h 189"/>
                  <a:gd name="T28" fmla="*/ 158 w 213"/>
                  <a:gd name="T29" fmla="*/ 56 h 189"/>
                  <a:gd name="T30" fmla="*/ 152 w 213"/>
                  <a:gd name="T31" fmla="*/ 50 h 189"/>
                  <a:gd name="T32" fmla="*/ 142 w 213"/>
                  <a:gd name="T33" fmla="*/ 42 h 189"/>
                  <a:gd name="T34" fmla="*/ 136 w 213"/>
                  <a:gd name="T35" fmla="*/ 34 h 189"/>
                  <a:gd name="T36" fmla="*/ 124 w 213"/>
                  <a:gd name="T37" fmla="*/ 20 h 189"/>
                  <a:gd name="T38" fmla="*/ 114 w 213"/>
                  <a:gd name="T39" fmla="*/ 14 h 189"/>
                  <a:gd name="T40" fmla="*/ 104 w 213"/>
                  <a:gd name="T41" fmla="*/ 6 h 189"/>
                  <a:gd name="T42" fmla="*/ 94 w 213"/>
                  <a:gd name="T43" fmla="*/ 0 h 189"/>
                  <a:gd name="T44" fmla="*/ 82 w 213"/>
                  <a:gd name="T45" fmla="*/ 0 h 189"/>
                  <a:gd name="T46" fmla="*/ 74 w 213"/>
                  <a:gd name="T47" fmla="*/ 0 h 189"/>
                  <a:gd name="T48" fmla="*/ 66 w 213"/>
                  <a:gd name="T49" fmla="*/ 0 h 189"/>
                  <a:gd name="T50" fmla="*/ 60 w 213"/>
                  <a:gd name="T51" fmla="*/ 6 h 189"/>
                  <a:gd name="T52" fmla="*/ 52 w 213"/>
                  <a:gd name="T53" fmla="*/ 10 h 189"/>
                  <a:gd name="T54" fmla="*/ 46 w 213"/>
                  <a:gd name="T55" fmla="*/ 16 h 189"/>
                  <a:gd name="T56" fmla="*/ 40 w 213"/>
                  <a:gd name="T57" fmla="*/ 22 h 189"/>
                  <a:gd name="T58" fmla="*/ 32 w 213"/>
                  <a:gd name="T59" fmla="*/ 28 h 189"/>
                  <a:gd name="T60" fmla="*/ 22 w 213"/>
                  <a:gd name="T61" fmla="*/ 36 h 189"/>
                  <a:gd name="T62" fmla="*/ 16 w 213"/>
                  <a:gd name="T63" fmla="*/ 44 h 189"/>
                  <a:gd name="T64" fmla="*/ 12 w 213"/>
                  <a:gd name="T65" fmla="*/ 52 h 189"/>
                  <a:gd name="T66" fmla="*/ 6 w 213"/>
                  <a:gd name="T67" fmla="*/ 58 h 189"/>
                  <a:gd name="T68" fmla="*/ 4 w 213"/>
                  <a:gd name="T69" fmla="*/ 66 h 189"/>
                  <a:gd name="T70" fmla="*/ 2 w 213"/>
                  <a:gd name="T71" fmla="*/ 74 h 189"/>
                  <a:gd name="T72" fmla="*/ 0 w 213"/>
                  <a:gd name="T73" fmla="*/ 84 h 189"/>
                  <a:gd name="T74" fmla="*/ 2 w 213"/>
                  <a:gd name="T75" fmla="*/ 94 h 189"/>
                  <a:gd name="T76" fmla="*/ 6 w 213"/>
                  <a:gd name="T77" fmla="*/ 102 h 189"/>
                  <a:gd name="T78" fmla="*/ 14 w 213"/>
                  <a:gd name="T79" fmla="*/ 110 h 189"/>
                  <a:gd name="T80" fmla="*/ 16 w 213"/>
                  <a:gd name="T81" fmla="*/ 118 h 189"/>
                  <a:gd name="T82" fmla="*/ 22 w 213"/>
                  <a:gd name="T83" fmla="*/ 124 h 189"/>
                  <a:gd name="T84" fmla="*/ 34 w 213"/>
                  <a:gd name="T85" fmla="*/ 134 h 189"/>
                  <a:gd name="T86" fmla="*/ 42 w 213"/>
                  <a:gd name="T87" fmla="*/ 138 h 189"/>
                  <a:gd name="T88" fmla="*/ 50 w 213"/>
                  <a:gd name="T89" fmla="*/ 142 h 189"/>
                  <a:gd name="T90" fmla="*/ 60 w 213"/>
                  <a:gd name="T91" fmla="*/ 148 h 189"/>
                  <a:gd name="T92" fmla="*/ 72 w 213"/>
                  <a:gd name="T93" fmla="*/ 150 h 189"/>
                  <a:gd name="T94" fmla="*/ 80 w 213"/>
                  <a:gd name="T95" fmla="*/ 154 h 189"/>
                  <a:gd name="T96" fmla="*/ 88 w 213"/>
                  <a:gd name="T97" fmla="*/ 160 h 189"/>
                  <a:gd name="T98" fmla="*/ 100 w 213"/>
                  <a:gd name="T99" fmla="*/ 166 h 189"/>
                  <a:gd name="T100" fmla="*/ 108 w 213"/>
                  <a:gd name="T101" fmla="*/ 168 h 189"/>
                  <a:gd name="T102" fmla="*/ 118 w 213"/>
                  <a:gd name="T103" fmla="*/ 170 h 189"/>
                  <a:gd name="T104" fmla="*/ 130 w 213"/>
                  <a:gd name="T105" fmla="*/ 172 h 189"/>
                  <a:gd name="T106" fmla="*/ 138 w 213"/>
                  <a:gd name="T107" fmla="*/ 172 h 189"/>
                  <a:gd name="T108" fmla="*/ 150 w 213"/>
                  <a:gd name="T109" fmla="*/ 176 h 189"/>
                  <a:gd name="T110" fmla="*/ 154 w 213"/>
                  <a:gd name="T111" fmla="*/ 184 h 189"/>
                  <a:gd name="T112" fmla="*/ 162 w 213"/>
                  <a:gd name="T113" fmla="*/ 186 h 189"/>
                  <a:gd name="T114" fmla="*/ 172 w 213"/>
                  <a:gd name="T115" fmla="*/ 188 h 189"/>
                  <a:gd name="T116" fmla="*/ 182 w 213"/>
                  <a:gd name="T117" fmla="*/ 188 h 189"/>
                  <a:gd name="T118" fmla="*/ 192 w 213"/>
                  <a:gd name="T119" fmla="*/ 182 h 189"/>
                  <a:gd name="T120" fmla="*/ 192 w 213"/>
                  <a:gd name="T121" fmla="*/ 178 h 18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3" h="189">
                    <a:moveTo>
                      <a:pt x="192" y="178"/>
                    </a:moveTo>
                    <a:lnTo>
                      <a:pt x="192" y="174"/>
                    </a:lnTo>
                    <a:lnTo>
                      <a:pt x="196" y="172"/>
                    </a:lnTo>
                    <a:lnTo>
                      <a:pt x="200" y="170"/>
                    </a:lnTo>
                    <a:lnTo>
                      <a:pt x="204" y="168"/>
                    </a:lnTo>
                    <a:lnTo>
                      <a:pt x="208" y="166"/>
                    </a:lnTo>
                    <a:lnTo>
                      <a:pt x="210" y="162"/>
                    </a:lnTo>
                    <a:lnTo>
                      <a:pt x="212" y="156"/>
                    </a:lnTo>
                    <a:lnTo>
                      <a:pt x="212" y="152"/>
                    </a:lnTo>
                    <a:lnTo>
                      <a:pt x="210" y="144"/>
                    </a:lnTo>
                    <a:lnTo>
                      <a:pt x="210" y="140"/>
                    </a:lnTo>
                    <a:lnTo>
                      <a:pt x="208" y="136"/>
                    </a:lnTo>
                    <a:lnTo>
                      <a:pt x="206" y="132"/>
                    </a:lnTo>
                    <a:lnTo>
                      <a:pt x="202" y="128"/>
                    </a:lnTo>
                    <a:lnTo>
                      <a:pt x="198" y="126"/>
                    </a:lnTo>
                    <a:lnTo>
                      <a:pt x="196" y="122"/>
                    </a:lnTo>
                    <a:lnTo>
                      <a:pt x="190" y="118"/>
                    </a:lnTo>
                    <a:lnTo>
                      <a:pt x="188" y="114"/>
                    </a:lnTo>
                    <a:lnTo>
                      <a:pt x="184" y="110"/>
                    </a:lnTo>
                    <a:lnTo>
                      <a:pt x="182" y="106"/>
                    </a:lnTo>
                    <a:lnTo>
                      <a:pt x="180" y="102"/>
                    </a:lnTo>
                    <a:lnTo>
                      <a:pt x="176" y="96"/>
                    </a:lnTo>
                    <a:lnTo>
                      <a:pt x="174" y="92"/>
                    </a:lnTo>
                    <a:lnTo>
                      <a:pt x="170" y="86"/>
                    </a:lnTo>
                    <a:lnTo>
                      <a:pt x="168" y="82"/>
                    </a:lnTo>
                    <a:lnTo>
                      <a:pt x="168" y="72"/>
                    </a:lnTo>
                    <a:lnTo>
                      <a:pt x="166" y="68"/>
                    </a:lnTo>
                    <a:lnTo>
                      <a:pt x="164" y="64"/>
                    </a:lnTo>
                    <a:lnTo>
                      <a:pt x="160" y="60"/>
                    </a:lnTo>
                    <a:lnTo>
                      <a:pt x="158" y="56"/>
                    </a:lnTo>
                    <a:lnTo>
                      <a:pt x="154" y="54"/>
                    </a:lnTo>
                    <a:lnTo>
                      <a:pt x="152" y="50"/>
                    </a:lnTo>
                    <a:lnTo>
                      <a:pt x="148" y="48"/>
                    </a:lnTo>
                    <a:lnTo>
                      <a:pt x="142" y="42"/>
                    </a:lnTo>
                    <a:lnTo>
                      <a:pt x="138" y="38"/>
                    </a:lnTo>
                    <a:lnTo>
                      <a:pt x="136" y="34"/>
                    </a:lnTo>
                    <a:lnTo>
                      <a:pt x="126" y="24"/>
                    </a:lnTo>
                    <a:lnTo>
                      <a:pt x="124" y="20"/>
                    </a:lnTo>
                    <a:lnTo>
                      <a:pt x="118" y="16"/>
                    </a:lnTo>
                    <a:lnTo>
                      <a:pt x="114" y="14"/>
                    </a:lnTo>
                    <a:lnTo>
                      <a:pt x="108" y="8"/>
                    </a:lnTo>
                    <a:lnTo>
                      <a:pt x="104" y="6"/>
                    </a:lnTo>
                    <a:lnTo>
                      <a:pt x="102" y="2"/>
                    </a:lnTo>
                    <a:lnTo>
                      <a:pt x="94" y="0"/>
                    </a:lnTo>
                    <a:lnTo>
                      <a:pt x="90" y="0"/>
                    </a:lnTo>
                    <a:lnTo>
                      <a:pt x="82" y="0"/>
                    </a:lnTo>
                    <a:lnTo>
                      <a:pt x="78" y="0"/>
                    </a:lnTo>
                    <a:lnTo>
                      <a:pt x="74" y="0"/>
                    </a:lnTo>
                    <a:lnTo>
                      <a:pt x="70" y="0"/>
                    </a:lnTo>
                    <a:lnTo>
                      <a:pt x="66" y="0"/>
                    </a:lnTo>
                    <a:lnTo>
                      <a:pt x="64" y="4"/>
                    </a:lnTo>
                    <a:lnTo>
                      <a:pt x="60" y="6"/>
                    </a:lnTo>
                    <a:lnTo>
                      <a:pt x="56" y="8"/>
                    </a:lnTo>
                    <a:lnTo>
                      <a:pt x="52" y="10"/>
                    </a:lnTo>
                    <a:lnTo>
                      <a:pt x="50" y="14"/>
                    </a:lnTo>
                    <a:lnTo>
                      <a:pt x="46" y="16"/>
                    </a:lnTo>
                    <a:lnTo>
                      <a:pt x="42" y="18"/>
                    </a:lnTo>
                    <a:lnTo>
                      <a:pt x="40" y="22"/>
                    </a:lnTo>
                    <a:lnTo>
                      <a:pt x="36" y="24"/>
                    </a:lnTo>
                    <a:lnTo>
                      <a:pt x="32" y="28"/>
                    </a:lnTo>
                    <a:lnTo>
                      <a:pt x="26" y="34"/>
                    </a:lnTo>
                    <a:lnTo>
                      <a:pt x="22" y="36"/>
                    </a:lnTo>
                    <a:lnTo>
                      <a:pt x="20" y="40"/>
                    </a:lnTo>
                    <a:lnTo>
                      <a:pt x="16" y="44"/>
                    </a:lnTo>
                    <a:lnTo>
                      <a:pt x="14" y="48"/>
                    </a:lnTo>
                    <a:lnTo>
                      <a:pt x="12" y="52"/>
                    </a:lnTo>
                    <a:lnTo>
                      <a:pt x="8" y="54"/>
                    </a:lnTo>
                    <a:lnTo>
                      <a:pt x="6" y="58"/>
                    </a:lnTo>
                    <a:lnTo>
                      <a:pt x="4" y="62"/>
                    </a:lnTo>
                    <a:lnTo>
                      <a:pt x="4" y="66"/>
                    </a:lnTo>
                    <a:lnTo>
                      <a:pt x="2" y="70"/>
                    </a:lnTo>
                    <a:lnTo>
                      <a:pt x="2" y="74"/>
                    </a:lnTo>
                    <a:lnTo>
                      <a:pt x="0" y="80"/>
                    </a:lnTo>
                    <a:lnTo>
                      <a:pt x="0" y="84"/>
                    </a:lnTo>
                    <a:lnTo>
                      <a:pt x="0" y="90"/>
                    </a:lnTo>
                    <a:lnTo>
                      <a:pt x="2" y="94"/>
                    </a:lnTo>
                    <a:lnTo>
                      <a:pt x="4" y="98"/>
                    </a:lnTo>
                    <a:lnTo>
                      <a:pt x="6" y="102"/>
                    </a:lnTo>
                    <a:lnTo>
                      <a:pt x="10" y="104"/>
                    </a:lnTo>
                    <a:lnTo>
                      <a:pt x="14" y="110"/>
                    </a:lnTo>
                    <a:lnTo>
                      <a:pt x="14" y="114"/>
                    </a:lnTo>
                    <a:lnTo>
                      <a:pt x="16" y="118"/>
                    </a:lnTo>
                    <a:lnTo>
                      <a:pt x="20" y="120"/>
                    </a:lnTo>
                    <a:lnTo>
                      <a:pt x="22" y="124"/>
                    </a:lnTo>
                    <a:lnTo>
                      <a:pt x="26" y="128"/>
                    </a:lnTo>
                    <a:lnTo>
                      <a:pt x="34" y="134"/>
                    </a:lnTo>
                    <a:lnTo>
                      <a:pt x="38" y="136"/>
                    </a:lnTo>
                    <a:lnTo>
                      <a:pt x="42" y="138"/>
                    </a:lnTo>
                    <a:lnTo>
                      <a:pt x="46" y="140"/>
                    </a:lnTo>
                    <a:lnTo>
                      <a:pt x="50" y="142"/>
                    </a:lnTo>
                    <a:lnTo>
                      <a:pt x="56" y="146"/>
                    </a:lnTo>
                    <a:lnTo>
                      <a:pt x="60" y="148"/>
                    </a:lnTo>
                    <a:lnTo>
                      <a:pt x="68" y="150"/>
                    </a:lnTo>
                    <a:lnTo>
                      <a:pt x="72" y="150"/>
                    </a:lnTo>
                    <a:lnTo>
                      <a:pt x="76" y="152"/>
                    </a:lnTo>
                    <a:lnTo>
                      <a:pt x="80" y="154"/>
                    </a:lnTo>
                    <a:lnTo>
                      <a:pt x="84" y="158"/>
                    </a:lnTo>
                    <a:lnTo>
                      <a:pt x="88" y="160"/>
                    </a:lnTo>
                    <a:lnTo>
                      <a:pt x="96" y="164"/>
                    </a:lnTo>
                    <a:lnTo>
                      <a:pt x="100" y="166"/>
                    </a:lnTo>
                    <a:lnTo>
                      <a:pt x="104" y="166"/>
                    </a:lnTo>
                    <a:lnTo>
                      <a:pt x="108" y="168"/>
                    </a:lnTo>
                    <a:lnTo>
                      <a:pt x="114" y="170"/>
                    </a:lnTo>
                    <a:lnTo>
                      <a:pt x="118" y="170"/>
                    </a:lnTo>
                    <a:lnTo>
                      <a:pt x="122" y="172"/>
                    </a:lnTo>
                    <a:lnTo>
                      <a:pt x="130" y="172"/>
                    </a:lnTo>
                    <a:lnTo>
                      <a:pt x="134" y="172"/>
                    </a:lnTo>
                    <a:lnTo>
                      <a:pt x="138" y="172"/>
                    </a:lnTo>
                    <a:lnTo>
                      <a:pt x="146" y="174"/>
                    </a:lnTo>
                    <a:lnTo>
                      <a:pt x="150" y="176"/>
                    </a:lnTo>
                    <a:lnTo>
                      <a:pt x="152" y="180"/>
                    </a:lnTo>
                    <a:lnTo>
                      <a:pt x="154" y="184"/>
                    </a:lnTo>
                    <a:lnTo>
                      <a:pt x="158" y="184"/>
                    </a:lnTo>
                    <a:lnTo>
                      <a:pt x="162" y="186"/>
                    </a:lnTo>
                    <a:lnTo>
                      <a:pt x="168" y="186"/>
                    </a:lnTo>
                    <a:lnTo>
                      <a:pt x="172" y="188"/>
                    </a:lnTo>
                    <a:lnTo>
                      <a:pt x="176" y="188"/>
                    </a:lnTo>
                    <a:lnTo>
                      <a:pt x="182" y="188"/>
                    </a:lnTo>
                    <a:lnTo>
                      <a:pt x="186" y="186"/>
                    </a:lnTo>
                    <a:lnTo>
                      <a:pt x="192" y="182"/>
                    </a:lnTo>
                    <a:lnTo>
                      <a:pt x="192" y="178"/>
                    </a:lnTo>
                  </a:path>
                </a:pathLst>
              </a:custGeom>
              <a:solidFill>
                <a:schemeClr val="accent2"/>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7917" name="Freeform 5"/>
              <p:cNvSpPr>
                <a:spLocks/>
              </p:cNvSpPr>
              <p:nvPr/>
            </p:nvSpPr>
            <p:spPr bwMode="ltGray">
              <a:xfrm>
                <a:off x="256" y="276"/>
                <a:ext cx="107" cy="95"/>
              </a:xfrm>
              <a:custGeom>
                <a:avLst/>
                <a:gdLst>
                  <a:gd name="T0" fmla="*/ 48 w 107"/>
                  <a:gd name="T1" fmla="*/ 92 h 95"/>
                  <a:gd name="T2" fmla="*/ 56 w 107"/>
                  <a:gd name="T3" fmla="*/ 92 h 95"/>
                  <a:gd name="T4" fmla="*/ 64 w 107"/>
                  <a:gd name="T5" fmla="*/ 90 h 95"/>
                  <a:gd name="T6" fmla="*/ 72 w 107"/>
                  <a:gd name="T7" fmla="*/ 90 h 95"/>
                  <a:gd name="T8" fmla="*/ 80 w 107"/>
                  <a:gd name="T9" fmla="*/ 90 h 95"/>
                  <a:gd name="T10" fmla="*/ 88 w 107"/>
                  <a:gd name="T11" fmla="*/ 88 h 95"/>
                  <a:gd name="T12" fmla="*/ 96 w 107"/>
                  <a:gd name="T13" fmla="*/ 88 h 95"/>
                  <a:gd name="T14" fmla="*/ 104 w 107"/>
                  <a:gd name="T15" fmla="*/ 84 h 95"/>
                  <a:gd name="T16" fmla="*/ 106 w 107"/>
                  <a:gd name="T17" fmla="*/ 76 h 95"/>
                  <a:gd name="T18" fmla="*/ 106 w 107"/>
                  <a:gd name="T19" fmla="*/ 68 h 95"/>
                  <a:gd name="T20" fmla="*/ 104 w 107"/>
                  <a:gd name="T21" fmla="*/ 60 h 95"/>
                  <a:gd name="T22" fmla="*/ 100 w 107"/>
                  <a:gd name="T23" fmla="*/ 54 h 95"/>
                  <a:gd name="T24" fmla="*/ 96 w 107"/>
                  <a:gd name="T25" fmla="*/ 44 h 95"/>
                  <a:gd name="T26" fmla="*/ 90 w 107"/>
                  <a:gd name="T27" fmla="*/ 38 h 95"/>
                  <a:gd name="T28" fmla="*/ 72 w 107"/>
                  <a:gd name="T29" fmla="*/ 22 h 95"/>
                  <a:gd name="T30" fmla="*/ 64 w 107"/>
                  <a:gd name="T31" fmla="*/ 18 h 95"/>
                  <a:gd name="T32" fmla="*/ 56 w 107"/>
                  <a:gd name="T33" fmla="*/ 10 h 95"/>
                  <a:gd name="T34" fmla="*/ 48 w 107"/>
                  <a:gd name="T35" fmla="*/ 4 h 95"/>
                  <a:gd name="T36" fmla="*/ 38 w 107"/>
                  <a:gd name="T37" fmla="*/ 0 h 95"/>
                  <a:gd name="T38" fmla="*/ 30 w 107"/>
                  <a:gd name="T39" fmla="*/ 0 h 95"/>
                  <a:gd name="T40" fmla="*/ 20 w 107"/>
                  <a:gd name="T41" fmla="*/ 2 h 95"/>
                  <a:gd name="T42" fmla="*/ 12 w 107"/>
                  <a:gd name="T43" fmla="*/ 4 h 95"/>
                  <a:gd name="T44" fmla="*/ 6 w 107"/>
                  <a:gd name="T45" fmla="*/ 12 h 95"/>
                  <a:gd name="T46" fmla="*/ 4 w 107"/>
                  <a:gd name="T47" fmla="*/ 20 h 95"/>
                  <a:gd name="T48" fmla="*/ 0 w 107"/>
                  <a:gd name="T49" fmla="*/ 28 h 95"/>
                  <a:gd name="T50" fmla="*/ 0 w 107"/>
                  <a:gd name="T51" fmla="*/ 38 h 95"/>
                  <a:gd name="T52" fmla="*/ 0 w 107"/>
                  <a:gd name="T53" fmla="*/ 50 h 95"/>
                  <a:gd name="T54" fmla="*/ 2 w 107"/>
                  <a:gd name="T55" fmla="*/ 60 h 95"/>
                  <a:gd name="T56" fmla="*/ 2 w 107"/>
                  <a:gd name="T57" fmla="*/ 68 h 95"/>
                  <a:gd name="T58" fmla="*/ 8 w 107"/>
                  <a:gd name="T59" fmla="*/ 72 h 95"/>
                  <a:gd name="T60" fmla="*/ 16 w 107"/>
                  <a:gd name="T61" fmla="*/ 76 h 95"/>
                  <a:gd name="T62" fmla="*/ 22 w 107"/>
                  <a:gd name="T63" fmla="*/ 84 h 95"/>
                  <a:gd name="T64" fmla="*/ 30 w 107"/>
                  <a:gd name="T65" fmla="*/ 88 h 95"/>
                  <a:gd name="T66" fmla="*/ 40 w 107"/>
                  <a:gd name="T67" fmla="*/ 94 h 95"/>
                  <a:gd name="T68" fmla="*/ 48 w 107"/>
                  <a:gd name="T69" fmla="*/ 94 h 95"/>
                  <a:gd name="T70" fmla="*/ 56 w 107"/>
                  <a:gd name="T71" fmla="*/ 94 h 95"/>
                  <a:gd name="T72" fmla="*/ 66 w 107"/>
                  <a:gd name="T73" fmla="*/ 94 h 95"/>
                  <a:gd name="T74" fmla="*/ 74 w 107"/>
                  <a:gd name="T75" fmla="*/ 94 h 95"/>
                  <a:gd name="T76" fmla="*/ 82 w 107"/>
                  <a:gd name="T77" fmla="*/ 90 h 9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7" h="95">
                    <a:moveTo>
                      <a:pt x="40" y="92"/>
                    </a:moveTo>
                    <a:lnTo>
                      <a:pt x="48" y="92"/>
                    </a:lnTo>
                    <a:lnTo>
                      <a:pt x="52" y="92"/>
                    </a:lnTo>
                    <a:lnTo>
                      <a:pt x="56" y="92"/>
                    </a:lnTo>
                    <a:lnTo>
                      <a:pt x="60" y="92"/>
                    </a:lnTo>
                    <a:lnTo>
                      <a:pt x="64" y="90"/>
                    </a:lnTo>
                    <a:lnTo>
                      <a:pt x="68" y="90"/>
                    </a:lnTo>
                    <a:lnTo>
                      <a:pt x="72" y="90"/>
                    </a:lnTo>
                    <a:lnTo>
                      <a:pt x="76" y="90"/>
                    </a:lnTo>
                    <a:lnTo>
                      <a:pt x="80" y="90"/>
                    </a:lnTo>
                    <a:lnTo>
                      <a:pt x="84" y="88"/>
                    </a:lnTo>
                    <a:lnTo>
                      <a:pt x="88" y="88"/>
                    </a:lnTo>
                    <a:lnTo>
                      <a:pt x="92" y="88"/>
                    </a:lnTo>
                    <a:lnTo>
                      <a:pt x="96" y="88"/>
                    </a:lnTo>
                    <a:lnTo>
                      <a:pt x="100" y="86"/>
                    </a:lnTo>
                    <a:lnTo>
                      <a:pt x="104" y="84"/>
                    </a:lnTo>
                    <a:lnTo>
                      <a:pt x="106" y="80"/>
                    </a:lnTo>
                    <a:lnTo>
                      <a:pt x="106" y="76"/>
                    </a:lnTo>
                    <a:lnTo>
                      <a:pt x="106" y="72"/>
                    </a:lnTo>
                    <a:lnTo>
                      <a:pt x="106" y="68"/>
                    </a:lnTo>
                    <a:lnTo>
                      <a:pt x="104" y="64"/>
                    </a:lnTo>
                    <a:lnTo>
                      <a:pt x="104" y="60"/>
                    </a:lnTo>
                    <a:lnTo>
                      <a:pt x="104" y="56"/>
                    </a:lnTo>
                    <a:lnTo>
                      <a:pt x="100" y="54"/>
                    </a:lnTo>
                    <a:lnTo>
                      <a:pt x="98" y="50"/>
                    </a:lnTo>
                    <a:lnTo>
                      <a:pt x="96" y="44"/>
                    </a:lnTo>
                    <a:lnTo>
                      <a:pt x="92" y="42"/>
                    </a:lnTo>
                    <a:lnTo>
                      <a:pt x="90" y="38"/>
                    </a:lnTo>
                    <a:lnTo>
                      <a:pt x="76" y="26"/>
                    </a:lnTo>
                    <a:lnTo>
                      <a:pt x="72" y="22"/>
                    </a:lnTo>
                    <a:lnTo>
                      <a:pt x="68" y="20"/>
                    </a:lnTo>
                    <a:lnTo>
                      <a:pt x="64" y="18"/>
                    </a:lnTo>
                    <a:lnTo>
                      <a:pt x="62" y="14"/>
                    </a:lnTo>
                    <a:lnTo>
                      <a:pt x="56" y="10"/>
                    </a:lnTo>
                    <a:lnTo>
                      <a:pt x="52" y="8"/>
                    </a:lnTo>
                    <a:lnTo>
                      <a:pt x="48" y="4"/>
                    </a:lnTo>
                    <a:lnTo>
                      <a:pt x="42" y="2"/>
                    </a:lnTo>
                    <a:lnTo>
                      <a:pt x="38" y="0"/>
                    </a:lnTo>
                    <a:lnTo>
                      <a:pt x="34" y="0"/>
                    </a:lnTo>
                    <a:lnTo>
                      <a:pt x="30" y="0"/>
                    </a:lnTo>
                    <a:lnTo>
                      <a:pt x="26" y="0"/>
                    </a:lnTo>
                    <a:lnTo>
                      <a:pt x="20" y="2"/>
                    </a:lnTo>
                    <a:lnTo>
                      <a:pt x="16" y="2"/>
                    </a:lnTo>
                    <a:lnTo>
                      <a:pt x="12" y="4"/>
                    </a:lnTo>
                    <a:lnTo>
                      <a:pt x="10" y="8"/>
                    </a:lnTo>
                    <a:lnTo>
                      <a:pt x="6" y="12"/>
                    </a:lnTo>
                    <a:lnTo>
                      <a:pt x="6" y="16"/>
                    </a:lnTo>
                    <a:lnTo>
                      <a:pt x="4" y="20"/>
                    </a:lnTo>
                    <a:lnTo>
                      <a:pt x="2" y="24"/>
                    </a:lnTo>
                    <a:lnTo>
                      <a:pt x="0" y="28"/>
                    </a:lnTo>
                    <a:lnTo>
                      <a:pt x="0" y="34"/>
                    </a:lnTo>
                    <a:lnTo>
                      <a:pt x="0" y="38"/>
                    </a:lnTo>
                    <a:lnTo>
                      <a:pt x="0" y="42"/>
                    </a:lnTo>
                    <a:lnTo>
                      <a:pt x="0" y="50"/>
                    </a:lnTo>
                    <a:lnTo>
                      <a:pt x="0" y="54"/>
                    </a:lnTo>
                    <a:lnTo>
                      <a:pt x="2" y="60"/>
                    </a:lnTo>
                    <a:lnTo>
                      <a:pt x="2" y="64"/>
                    </a:lnTo>
                    <a:lnTo>
                      <a:pt x="2" y="68"/>
                    </a:lnTo>
                    <a:lnTo>
                      <a:pt x="4" y="72"/>
                    </a:lnTo>
                    <a:lnTo>
                      <a:pt x="8" y="72"/>
                    </a:lnTo>
                    <a:lnTo>
                      <a:pt x="12" y="74"/>
                    </a:lnTo>
                    <a:lnTo>
                      <a:pt x="16" y="76"/>
                    </a:lnTo>
                    <a:lnTo>
                      <a:pt x="20" y="80"/>
                    </a:lnTo>
                    <a:lnTo>
                      <a:pt x="22" y="84"/>
                    </a:lnTo>
                    <a:lnTo>
                      <a:pt x="26" y="86"/>
                    </a:lnTo>
                    <a:lnTo>
                      <a:pt x="30" y="88"/>
                    </a:lnTo>
                    <a:lnTo>
                      <a:pt x="34" y="90"/>
                    </a:lnTo>
                    <a:lnTo>
                      <a:pt x="40" y="94"/>
                    </a:lnTo>
                    <a:lnTo>
                      <a:pt x="44" y="94"/>
                    </a:lnTo>
                    <a:lnTo>
                      <a:pt x="48" y="94"/>
                    </a:lnTo>
                    <a:lnTo>
                      <a:pt x="52" y="94"/>
                    </a:lnTo>
                    <a:lnTo>
                      <a:pt x="56" y="94"/>
                    </a:lnTo>
                    <a:lnTo>
                      <a:pt x="60" y="94"/>
                    </a:lnTo>
                    <a:lnTo>
                      <a:pt x="66" y="94"/>
                    </a:lnTo>
                    <a:lnTo>
                      <a:pt x="70" y="94"/>
                    </a:lnTo>
                    <a:lnTo>
                      <a:pt x="74" y="94"/>
                    </a:lnTo>
                    <a:lnTo>
                      <a:pt x="78" y="92"/>
                    </a:lnTo>
                    <a:lnTo>
                      <a:pt x="82" y="90"/>
                    </a:lnTo>
                    <a:lnTo>
                      <a:pt x="84" y="88"/>
                    </a:lnTo>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7918" name="Freeform 6"/>
              <p:cNvSpPr>
                <a:spLocks/>
              </p:cNvSpPr>
              <p:nvPr/>
            </p:nvSpPr>
            <p:spPr bwMode="ltGray">
              <a:xfrm>
                <a:off x="0" y="296"/>
                <a:ext cx="159" cy="113"/>
              </a:xfrm>
              <a:custGeom>
                <a:avLst/>
                <a:gdLst>
                  <a:gd name="T0" fmla="*/ 148 w 159"/>
                  <a:gd name="T1" fmla="*/ 96 h 113"/>
                  <a:gd name="T2" fmla="*/ 152 w 159"/>
                  <a:gd name="T3" fmla="*/ 90 h 113"/>
                  <a:gd name="T4" fmla="*/ 148 w 159"/>
                  <a:gd name="T5" fmla="*/ 82 h 113"/>
                  <a:gd name="T6" fmla="*/ 142 w 159"/>
                  <a:gd name="T7" fmla="*/ 76 h 113"/>
                  <a:gd name="T8" fmla="*/ 134 w 159"/>
                  <a:gd name="T9" fmla="*/ 72 h 113"/>
                  <a:gd name="T10" fmla="*/ 128 w 159"/>
                  <a:gd name="T11" fmla="*/ 62 h 113"/>
                  <a:gd name="T12" fmla="*/ 122 w 159"/>
                  <a:gd name="T13" fmla="*/ 54 h 113"/>
                  <a:gd name="T14" fmla="*/ 116 w 159"/>
                  <a:gd name="T15" fmla="*/ 48 h 113"/>
                  <a:gd name="T16" fmla="*/ 108 w 159"/>
                  <a:gd name="T17" fmla="*/ 42 h 113"/>
                  <a:gd name="T18" fmla="*/ 102 w 159"/>
                  <a:gd name="T19" fmla="*/ 34 h 113"/>
                  <a:gd name="T20" fmla="*/ 88 w 159"/>
                  <a:gd name="T21" fmla="*/ 24 h 113"/>
                  <a:gd name="T22" fmla="*/ 80 w 159"/>
                  <a:gd name="T23" fmla="*/ 16 h 113"/>
                  <a:gd name="T24" fmla="*/ 72 w 159"/>
                  <a:gd name="T25" fmla="*/ 10 h 113"/>
                  <a:gd name="T26" fmla="*/ 62 w 159"/>
                  <a:gd name="T27" fmla="*/ 4 h 113"/>
                  <a:gd name="T28" fmla="*/ 50 w 159"/>
                  <a:gd name="T29" fmla="*/ 0 h 113"/>
                  <a:gd name="T30" fmla="*/ 42 w 159"/>
                  <a:gd name="T31" fmla="*/ 0 h 113"/>
                  <a:gd name="T32" fmla="*/ 34 w 159"/>
                  <a:gd name="T33" fmla="*/ 4 h 113"/>
                  <a:gd name="T34" fmla="*/ 28 w 159"/>
                  <a:gd name="T35" fmla="*/ 12 h 113"/>
                  <a:gd name="T36" fmla="*/ 22 w 159"/>
                  <a:gd name="T37" fmla="*/ 18 h 113"/>
                  <a:gd name="T38" fmla="*/ 14 w 159"/>
                  <a:gd name="T39" fmla="*/ 24 h 113"/>
                  <a:gd name="T40" fmla="*/ 10 w 159"/>
                  <a:gd name="T41" fmla="*/ 32 h 113"/>
                  <a:gd name="T42" fmla="*/ 4 w 159"/>
                  <a:gd name="T43" fmla="*/ 40 h 113"/>
                  <a:gd name="T44" fmla="*/ 0 w 159"/>
                  <a:gd name="T45" fmla="*/ 48 h 113"/>
                  <a:gd name="T46" fmla="*/ 0 w 159"/>
                  <a:gd name="T47" fmla="*/ 56 h 113"/>
                  <a:gd name="T48" fmla="*/ 0 w 159"/>
                  <a:gd name="T49" fmla="*/ 64 h 113"/>
                  <a:gd name="T50" fmla="*/ 0 w 159"/>
                  <a:gd name="T51" fmla="*/ 72 h 113"/>
                  <a:gd name="T52" fmla="*/ 4 w 159"/>
                  <a:gd name="T53" fmla="*/ 78 h 113"/>
                  <a:gd name="T54" fmla="*/ 12 w 159"/>
                  <a:gd name="T55" fmla="*/ 86 h 113"/>
                  <a:gd name="T56" fmla="*/ 20 w 159"/>
                  <a:gd name="T57" fmla="*/ 90 h 113"/>
                  <a:gd name="T58" fmla="*/ 30 w 159"/>
                  <a:gd name="T59" fmla="*/ 92 h 113"/>
                  <a:gd name="T60" fmla="*/ 36 w 159"/>
                  <a:gd name="T61" fmla="*/ 96 h 113"/>
                  <a:gd name="T62" fmla="*/ 42 w 159"/>
                  <a:gd name="T63" fmla="*/ 102 h 113"/>
                  <a:gd name="T64" fmla="*/ 48 w 159"/>
                  <a:gd name="T65" fmla="*/ 108 h 113"/>
                  <a:gd name="T66" fmla="*/ 56 w 159"/>
                  <a:gd name="T67" fmla="*/ 108 h 113"/>
                  <a:gd name="T68" fmla="*/ 64 w 159"/>
                  <a:gd name="T69" fmla="*/ 110 h 113"/>
                  <a:gd name="T70" fmla="*/ 72 w 159"/>
                  <a:gd name="T71" fmla="*/ 110 h 113"/>
                  <a:gd name="T72" fmla="*/ 82 w 159"/>
                  <a:gd name="T73" fmla="*/ 110 h 113"/>
                  <a:gd name="T74" fmla="*/ 92 w 159"/>
                  <a:gd name="T75" fmla="*/ 108 h 113"/>
                  <a:gd name="T76" fmla="*/ 102 w 159"/>
                  <a:gd name="T77" fmla="*/ 108 h 113"/>
                  <a:gd name="T78" fmla="*/ 114 w 159"/>
                  <a:gd name="T79" fmla="*/ 110 h 113"/>
                  <a:gd name="T80" fmla="*/ 124 w 159"/>
                  <a:gd name="T81" fmla="*/ 110 h 113"/>
                  <a:gd name="T82" fmla="*/ 132 w 159"/>
                  <a:gd name="T83" fmla="*/ 110 h 113"/>
                  <a:gd name="T84" fmla="*/ 142 w 159"/>
                  <a:gd name="T85" fmla="*/ 110 h 113"/>
                  <a:gd name="T86" fmla="*/ 150 w 159"/>
                  <a:gd name="T87" fmla="*/ 112 h 113"/>
                  <a:gd name="T88" fmla="*/ 158 w 159"/>
                  <a:gd name="T89" fmla="*/ 110 h 113"/>
                  <a:gd name="T90" fmla="*/ 158 w 159"/>
                  <a:gd name="T91" fmla="*/ 102 h 11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59" h="113">
                    <a:moveTo>
                      <a:pt x="156" y="98"/>
                    </a:moveTo>
                    <a:lnTo>
                      <a:pt x="148" y="96"/>
                    </a:lnTo>
                    <a:lnTo>
                      <a:pt x="152" y="94"/>
                    </a:lnTo>
                    <a:lnTo>
                      <a:pt x="152" y="90"/>
                    </a:lnTo>
                    <a:lnTo>
                      <a:pt x="150" y="86"/>
                    </a:lnTo>
                    <a:lnTo>
                      <a:pt x="148" y="82"/>
                    </a:lnTo>
                    <a:lnTo>
                      <a:pt x="144" y="80"/>
                    </a:lnTo>
                    <a:lnTo>
                      <a:pt x="142" y="76"/>
                    </a:lnTo>
                    <a:lnTo>
                      <a:pt x="138" y="74"/>
                    </a:lnTo>
                    <a:lnTo>
                      <a:pt x="134" y="72"/>
                    </a:lnTo>
                    <a:lnTo>
                      <a:pt x="130" y="66"/>
                    </a:lnTo>
                    <a:lnTo>
                      <a:pt x="128" y="62"/>
                    </a:lnTo>
                    <a:lnTo>
                      <a:pt x="126" y="58"/>
                    </a:lnTo>
                    <a:lnTo>
                      <a:pt x="122" y="54"/>
                    </a:lnTo>
                    <a:lnTo>
                      <a:pt x="118" y="52"/>
                    </a:lnTo>
                    <a:lnTo>
                      <a:pt x="116" y="48"/>
                    </a:lnTo>
                    <a:lnTo>
                      <a:pt x="112" y="44"/>
                    </a:lnTo>
                    <a:lnTo>
                      <a:pt x="108" y="42"/>
                    </a:lnTo>
                    <a:lnTo>
                      <a:pt x="104" y="38"/>
                    </a:lnTo>
                    <a:lnTo>
                      <a:pt x="102" y="34"/>
                    </a:lnTo>
                    <a:lnTo>
                      <a:pt x="98" y="32"/>
                    </a:lnTo>
                    <a:lnTo>
                      <a:pt x="88" y="24"/>
                    </a:lnTo>
                    <a:lnTo>
                      <a:pt x="86" y="20"/>
                    </a:lnTo>
                    <a:lnTo>
                      <a:pt x="80" y="16"/>
                    </a:lnTo>
                    <a:lnTo>
                      <a:pt x="76" y="14"/>
                    </a:lnTo>
                    <a:lnTo>
                      <a:pt x="72" y="10"/>
                    </a:lnTo>
                    <a:lnTo>
                      <a:pt x="68" y="8"/>
                    </a:lnTo>
                    <a:lnTo>
                      <a:pt x="62" y="4"/>
                    </a:lnTo>
                    <a:lnTo>
                      <a:pt x="58" y="2"/>
                    </a:lnTo>
                    <a:lnTo>
                      <a:pt x="50" y="0"/>
                    </a:lnTo>
                    <a:lnTo>
                      <a:pt x="46" y="0"/>
                    </a:lnTo>
                    <a:lnTo>
                      <a:pt x="42" y="0"/>
                    </a:lnTo>
                    <a:lnTo>
                      <a:pt x="38" y="0"/>
                    </a:lnTo>
                    <a:lnTo>
                      <a:pt x="34" y="4"/>
                    </a:lnTo>
                    <a:lnTo>
                      <a:pt x="30" y="8"/>
                    </a:lnTo>
                    <a:lnTo>
                      <a:pt x="28" y="12"/>
                    </a:lnTo>
                    <a:lnTo>
                      <a:pt x="24" y="14"/>
                    </a:lnTo>
                    <a:lnTo>
                      <a:pt x="22" y="18"/>
                    </a:lnTo>
                    <a:lnTo>
                      <a:pt x="18" y="20"/>
                    </a:lnTo>
                    <a:lnTo>
                      <a:pt x="14" y="24"/>
                    </a:lnTo>
                    <a:lnTo>
                      <a:pt x="12" y="28"/>
                    </a:lnTo>
                    <a:lnTo>
                      <a:pt x="10" y="32"/>
                    </a:lnTo>
                    <a:lnTo>
                      <a:pt x="8" y="36"/>
                    </a:lnTo>
                    <a:lnTo>
                      <a:pt x="4" y="40"/>
                    </a:lnTo>
                    <a:lnTo>
                      <a:pt x="2" y="44"/>
                    </a:lnTo>
                    <a:lnTo>
                      <a:pt x="0" y="48"/>
                    </a:lnTo>
                    <a:lnTo>
                      <a:pt x="0" y="52"/>
                    </a:lnTo>
                    <a:lnTo>
                      <a:pt x="0" y="56"/>
                    </a:lnTo>
                    <a:lnTo>
                      <a:pt x="0" y="60"/>
                    </a:lnTo>
                    <a:lnTo>
                      <a:pt x="0" y="64"/>
                    </a:lnTo>
                    <a:lnTo>
                      <a:pt x="0" y="68"/>
                    </a:lnTo>
                    <a:lnTo>
                      <a:pt x="0" y="72"/>
                    </a:lnTo>
                    <a:lnTo>
                      <a:pt x="0" y="76"/>
                    </a:lnTo>
                    <a:lnTo>
                      <a:pt x="4" y="78"/>
                    </a:lnTo>
                    <a:lnTo>
                      <a:pt x="8" y="82"/>
                    </a:lnTo>
                    <a:lnTo>
                      <a:pt x="12" y="86"/>
                    </a:lnTo>
                    <a:lnTo>
                      <a:pt x="16" y="86"/>
                    </a:lnTo>
                    <a:lnTo>
                      <a:pt x="20" y="90"/>
                    </a:lnTo>
                    <a:lnTo>
                      <a:pt x="26" y="92"/>
                    </a:lnTo>
                    <a:lnTo>
                      <a:pt x="30" y="92"/>
                    </a:lnTo>
                    <a:lnTo>
                      <a:pt x="34" y="92"/>
                    </a:lnTo>
                    <a:lnTo>
                      <a:pt x="36" y="96"/>
                    </a:lnTo>
                    <a:lnTo>
                      <a:pt x="40" y="98"/>
                    </a:lnTo>
                    <a:lnTo>
                      <a:pt x="42" y="102"/>
                    </a:lnTo>
                    <a:lnTo>
                      <a:pt x="44" y="106"/>
                    </a:lnTo>
                    <a:lnTo>
                      <a:pt x="48" y="108"/>
                    </a:lnTo>
                    <a:lnTo>
                      <a:pt x="52" y="108"/>
                    </a:lnTo>
                    <a:lnTo>
                      <a:pt x="56" y="108"/>
                    </a:lnTo>
                    <a:lnTo>
                      <a:pt x="60" y="108"/>
                    </a:lnTo>
                    <a:lnTo>
                      <a:pt x="64" y="110"/>
                    </a:lnTo>
                    <a:lnTo>
                      <a:pt x="68" y="110"/>
                    </a:lnTo>
                    <a:lnTo>
                      <a:pt x="72" y="110"/>
                    </a:lnTo>
                    <a:lnTo>
                      <a:pt x="76" y="110"/>
                    </a:lnTo>
                    <a:lnTo>
                      <a:pt x="82" y="110"/>
                    </a:lnTo>
                    <a:lnTo>
                      <a:pt x="86" y="110"/>
                    </a:lnTo>
                    <a:lnTo>
                      <a:pt x="92" y="108"/>
                    </a:lnTo>
                    <a:lnTo>
                      <a:pt x="96" y="108"/>
                    </a:lnTo>
                    <a:lnTo>
                      <a:pt x="102" y="108"/>
                    </a:lnTo>
                    <a:lnTo>
                      <a:pt x="106" y="108"/>
                    </a:lnTo>
                    <a:lnTo>
                      <a:pt x="114" y="110"/>
                    </a:lnTo>
                    <a:lnTo>
                      <a:pt x="118" y="110"/>
                    </a:lnTo>
                    <a:lnTo>
                      <a:pt x="124" y="110"/>
                    </a:lnTo>
                    <a:lnTo>
                      <a:pt x="128" y="110"/>
                    </a:lnTo>
                    <a:lnTo>
                      <a:pt x="132" y="110"/>
                    </a:lnTo>
                    <a:lnTo>
                      <a:pt x="136" y="110"/>
                    </a:lnTo>
                    <a:lnTo>
                      <a:pt x="142" y="110"/>
                    </a:lnTo>
                    <a:lnTo>
                      <a:pt x="146" y="112"/>
                    </a:lnTo>
                    <a:lnTo>
                      <a:pt x="150" y="112"/>
                    </a:lnTo>
                    <a:lnTo>
                      <a:pt x="154" y="110"/>
                    </a:lnTo>
                    <a:lnTo>
                      <a:pt x="158" y="110"/>
                    </a:lnTo>
                    <a:lnTo>
                      <a:pt x="158" y="106"/>
                    </a:lnTo>
                    <a:lnTo>
                      <a:pt x="158" y="102"/>
                    </a:lnTo>
                    <a:lnTo>
                      <a:pt x="156" y="98"/>
                    </a:lnTo>
                  </a:path>
                </a:pathLst>
              </a:custGeom>
              <a:solidFill>
                <a:schemeClr val="accent2"/>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7919" name="Freeform 7"/>
              <p:cNvSpPr>
                <a:spLocks/>
              </p:cNvSpPr>
              <p:nvPr/>
            </p:nvSpPr>
            <p:spPr bwMode="ltGray">
              <a:xfrm>
                <a:off x="258" y="278"/>
                <a:ext cx="101" cy="87"/>
              </a:xfrm>
              <a:custGeom>
                <a:avLst/>
                <a:gdLst>
                  <a:gd name="T0" fmla="*/ 50 w 101"/>
                  <a:gd name="T1" fmla="*/ 86 h 87"/>
                  <a:gd name="T2" fmla="*/ 58 w 101"/>
                  <a:gd name="T3" fmla="*/ 84 h 87"/>
                  <a:gd name="T4" fmla="*/ 68 w 101"/>
                  <a:gd name="T5" fmla="*/ 82 h 87"/>
                  <a:gd name="T6" fmla="*/ 78 w 101"/>
                  <a:gd name="T7" fmla="*/ 82 h 87"/>
                  <a:gd name="T8" fmla="*/ 88 w 101"/>
                  <a:gd name="T9" fmla="*/ 80 h 87"/>
                  <a:gd name="T10" fmla="*/ 96 w 101"/>
                  <a:gd name="T11" fmla="*/ 78 h 87"/>
                  <a:gd name="T12" fmla="*/ 100 w 101"/>
                  <a:gd name="T13" fmla="*/ 70 h 87"/>
                  <a:gd name="T14" fmla="*/ 100 w 101"/>
                  <a:gd name="T15" fmla="*/ 62 h 87"/>
                  <a:gd name="T16" fmla="*/ 96 w 101"/>
                  <a:gd name="T17" fmla="*/ 52 h 87"/>
                  <a:gd name="T18" fmla="*/ 90 w 101"/>
                  <a:gd name="T19" fmla="*/ 44 h 87"/>
                  <a:gd name="T20" fmla="*/ 82 w 101"/>
                  <a:gd name="T21" fmla="*/ 40 h 87"/>
                  <a:gd name="T22" fmla="*/ 74 w 101"/>
                  <a:gd name="T23" fmla="*/ 34 h 87"/>
                  <a:gd name="T24" fmla="*/ 66 w 101"/>
                  <a:gd name="T25" fmla="*/ 26 h 87"/>
                  <a:gd name="T26" fmla="*/ 58 w 101"/>
                  <a:gd name="T27" fmla="*/ 18 h 87"/>
                  <a:gd name="T28" fmla="*/ 52 w 101"/>
                  <a:gd name="T29" fmla="*/ 12 h 87"/>
                  <a:gd name="T30" fmla="*/ 44 w 101"/>
                  <a:gd name="T31" fmla="*/ 8 h 87"/>
                  <a:gd name="T32" fmla="*/ 34 w 101"/>
                  <a:gd name="T33" fmla="*/ 2 h 87"/>
                  <a:gd name="T34" fmla="*/ 26 w 101"/>
                  <a:gd name="T35" fmla="*/ 0 h 87"/>
                  <a:gd name="T36" fmla="*/ 18 w 101"/>
                  <a:gd name="T37" fmla="*/ 0 h 87"/>
                  <a:gd name="T38" fmla="*/ 12 w 101"/>
                  <a:gd name="T39" fmla="*/ 6 h 87"/>
                  <a:gd name="T40" fmla="*/ 6 w 101"/>
                  <a:gd name="T41" fmla="*/ 12 h 87"/>
                  <a:gd name="T42" fmla="*/ 4 w 101"/>
                  <a:gd name="T43" fmla="*/ 20 h 87"/>
                  <a:gd name="T44" fmla="*/ 2 w 101"/>
                  <a:gd name="T45" fmla="*/ 28 h 87"/>
                  <a:gd name="T46" fmla="*/ 0 w 101"/>
                  <a:gd name="T47" fmla="*/ 38 h 87"/>
                  <a:gd name="T48" fmla="*/ 0 w 101"/>
                  <a:gd name="T49" fmla="*/ 50 h 87"/>
                  <a:gd name="T50" fmla="*/ 2 w 101"/>
                  <a:gd name="T51" fmla="*/ 58 h 87"/>
                  <a:gd name="T52" fmla="*/ 6 w 101"/>
                  <a:gd name="T53" fmla="*/ 62 h 87"/>
                  <a:gd name="T54" fmla="*/ 12 w 101"/>
                  <a:gd name="T55" fmla="*/ 66 h 87"/>
                  <a:gd name="T56" fmla="*/ 18 w 101"/>
                  <a:gd name="T57" fmla="*/ 74 h 87"/>
                  <a:gd name="T58" fmla="*/ 26 w 101"/>
                  <a:gd name="T59" fmla="*/ 78 h 87"/>
                  <a:gd name="T60" fmla="*/ 34 w 101"/>
                  <a:gd name="T61" fmla="*/ 84 h 87"/>
                  <a:gd name="T62" fmla="*/ 46 w 101"/>
                  <a:gd name="T63" fmla="*/ 86 h 87"/>
                  <a:gd name="T64" fmla="*/ 54 w 101"/>
                  <a:gd name="T65" fmla="*/ 86 h 87"/>
                  <a:gd name="T66" fmla="*/ 62 w 101"/>
                  <a:gd name="T67" fmla="*/ 84 h 87"/>
                  <a:gd name="T68" fmla="*/ 72 w 101"/>
                  <a:gd name="T69" fmla="*/ 80 h 87"/>
                  <a:gd name="T70" fmla="*/ 78 w 101"/>
                  <a:gd name="T71" fmla="*/ 82 h 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1" h="87">
                    <a:moveTo>
                      <a:pt x="46" y="86"/>
                    </a:moveTo>
                    <a:lnTo>
                      <a:pt x="50" y="86"/>
                    </a:lnTo>
                    <a:lnTo>
                      <a:pt x="54" y="86"/>
                    </a:lnTo>
                    <a:lnTo>
                      <a:pt x="58" y="84"/>
                    </a:lnTo>
                    <a:lnTo>
                      <a:pt x="64" y="82"/>
                    </a:lnTo>
                    <a:lnTo>
                      <a:pt x="68" y="82"/>
                    </a:lnTo>
                    <a:lnTo>
                      <a:pt x="74" y="82"/>
                    </a:lnTo>
                    <a:lnTo>
                      <a:pt x="78" y="82"/>
                    </a:lnTo>
                    <a:lnTo>
                      <a:pt x="84" y="80"/>
                    </a:lnTo>
                    <a:lnTo>
                      <a:pt x="88" y="80"/>
                    </a:lnTo>
                    <a:lnTo>
                      <a:pt x="92" y="80"/>
                    </a:lnTo>
                    <a:lnTo>
                      <a:pt x="96" y="78"/>
                    </a:lnTo>
                    <a:lnTo>
                      <a:pt x="98" y="74"/>
                    </a:lnTo>
                    <a:lnTo>
                      <a:pt x="100" y="70"/>
                    </a:lnTo>
                    <a:lnTo>
                      <a:pt x="100" y="66"/>
                    </a:lnTo>
                    <a:lnTo>
                      <a:pt x="100" y="62"/>
                    </a:lnTo>
                    <a:lnTo>
                      <a:pt x="100" y="58"/>
                    </a:lnTo>
                    <a:lnTo>
                      <a:pt x="96" y="52"/>
                    </a:lnTo>
                    <a:lnTo>
                      <a:pt x="92" y="48"/>
                    </a:lnTo>
                    <a:lnTo>
                      <a:pt x="90" y="44"/>
                    </a:lnTo>
                    <a:lnTo>
                      <a:pt x="86" y="42"/>
                    </a:lnTo>
                    <a:lnTo>
                      <a:pt x="82" y="40"/>
                    </a:lnTo>
                    <a:lnTo>
                      <a:pt x="80" y="36"/>
                    </a:lnTo>
                    <a:lnTo>
                      <a:pt x="74" y="34"/>
                    </a:lnTo>
                    <a:lnTo>
                      <a:pt x="70" y="28"/>
                    </a:lnTo>
                    <a:lnTo>
                      <a:pt x="66" y="26"/>
                    </a:lnTo>
                    <a:lnTo>
                      <a:pt x="64" y="22"/>
                    </a:lnTo>
                    <a:lnTo>
                      <a:pt x="58" y="18"/>
                    </a:lnTo>
                    <a:lnTo>
                      <a:pt x="54" y="16"/>
                    </a:lnTo>
                    <a:lnTo>
                      <a:pt x="52" y="12"/>
                    </a:lnTo>
                    <a:lnTo>
                      <a:pt x="48" y="10"/>
                    </a:lnTo>
                    <a:lnTo>
                      <a:pt x="44" y="8"/>
                    </a:lnTo>
                    <a:lnTo>
                      <a:pt x="40" y="6"/>
                    </a:lnTo>
                    <a:lnTo>
                      <a:pt x="34" y="2"/>
                    </a:lnTo>
                    <a:lnTo>
                      <a:pt x="30" y="0"/>
                    </a:lnTo>
                    <a:lnTo>
                      <a:pt x="26" y="0"/>
                    </a:lnTo>
                    <a:lnTo>
                      <a:pt x="22" y="0"/>
                    </a:lnTo>
                    <a:lnTo>
                      <a:pt x="18" y="0"/>
                    </a:lnTo>
                    <a:lnTo>
                      <a:pt x="16" y="4"/>
                    </a:lnTo>
                    <a:lnTo>
                      <a:pt x="12" y="6"/>
                    </a:lnTo>
                    <a:lnTo>
                      <a:pt x="10" y="10"/>
                    </a:lnTo>
                    <a:lnTo>
                      <a:pt x="6" y="12"/>
                    </a:lnTo>
                    <a:lnTo>
                      <a:pt x="4" y="16"/>
                    </a:lnTo>
                    <a:lnTo>
                      <a:pt x="4" y="20"/>
                    </a:lnTo>
                    <a:lnTo>
                      <a:pt x="2" y="24"/>
                    </a:lnTo>
                    <a:lnTo>
                      <a:pt x="2" y="28"/>
                    </a:lnTo>
                    <a:lnTo>
                      <a:pt x="0" y="34"/>
                    </a:lnTo>
                    <a:lnTo>
                      <a:pt x="0" y="38"/>
                    </a:lnTo>
                    <a:lnTo>
                      <a:pt x="0" y="46"/>
                    </a:lnTo>
                    <a:lnTo>
                      <a:pt x="0" y="50"/>
                    </a:lnTo>
                    <a:lnTo>
                      <a:pt x="0" y="54"/>
                    </a:lnTo>
                    <a:lnTo>
                      <a:pt x="2" y="58"/>
                    </a:lnTo>
                    <a:lnTo>
                      <a:pt x="2" y="62"/>
                    </a:lnTo>
                    <a:lnTo>
                      <a:pt x="6" y="62"/>
                    </a:lnTo>
                    <a:lnTo>
                      <a:pt x="10" y="62"/>
                    </a:lnTo>
                    <a:lnTo>
                      <a:pt x="12" y="66"/>
                    </a:lnTo>
                    <a:lnTo>
                      <a:pt x="14" y="70"/>
                    </a:lnTo>
                    <a:lnTo>
                      <a:pt x="18" y="74"/>
                    </a:lnTo>
                    <a:lnTo>
                      <a:pt x="22" y="76"/>
                    </a:lnTo>
                    <a:lnTo>
                      <a:pt x="26" y="78"/>
                    </a:lnTo>
                    <a:lnTo>
                      <a:pt x="30" y="82"/>
                    </a:lnTo>
                    <a:lnTo>
                      <a:pt x="34" y="84"/>
                    </a:lnTo>
                    <a:lnTo>
                      <a:pt x="38" y="86"/>
                    </a:lnTo>
                    <a:lnTo>
                      <a:pt x="46" y="86"/>
                    </a:lnTo>
                    <a:lnTo>
                      <a:pt x="50" y="86"/>
                    </a:lnTo>
                    <a:lnTo>
                      <a:pt x="54" y="86"/>
                    </a:lnTo>
                    <a:lnTo>
                      <a:pt x="58" y="84"/>
                    </a:lnTo>
                    <a:lnTo>
                      <a:pt x="62" y="84"/>
                    </a:lnTo>
                    <a:lnTo>
                      <a:pt x="68" y="80"/>
                    </a:lnTo>
                    <a:lnTo>
                      <a:pt x="72" y="80"/>
                    </a:lnTo>
                    <a:lnTo>
                      <a:pt x="76" y="82"/>
                    </a:lnTo>
                    <a:lnTo>
                      <a:pt x="78" y="82"/>
                    </a:lnTo>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7920" name="Freeform 8"/>
              <p:cNvSpPr>
                <a:spLocks/>
              </p:cNvSpPr>
              <p:nvPr/>
            </p:nvSpPr>
            <p:spPr bwMode="ltGray">
              <a:xfrm>
                <a:off x="240" y="630"/>
                <a:ext cx="65" cy="75"/>
              </a:xfrm>
              <a:custGeom>
                <a:avLst/>
                <a:gdLst>
                  <a:gd name="T0" fmla="*/ 18 w 65"/>
                  <a:gd name="T1" fmla="*/ 0 h 75"/>
                  <a:gd name="T2" fmla="*/ 22 w 65"/>
                  <a:gd name="T3" fmla="*/ 0 h 75"/>
                  <a:gd name="T4" fmla="*/ 26 w 65"/>
                  <a:gd name="T5" fmla="*/ 2 h 75"/>
                  <a:gd name="T6" fmla="*/ 30 w 65"/>
                  <a:gd name="T7" fmla="*/ 2 h 75"/>
                  <a:gd name="T8" fmla="*/ 34 w 65"/>
                  <a:gd name="T9" fmla="*/ 4 h 75"/>
                  <a:gd name="T10" fmla="*/ 36 w 65"/>
                  <a:gd name="T11" fmla="*/ 8 h 75"/>
                  <a:gd name="T12" fmla="*/ 38 w 65"/>
                  <a:gd name="T13" fmla="*/ 12 h 75"/>
                  <a:gd name="T14" fmla="*/ 42 w 65"/>
                  <a:gd name="T15" fmla="*/ 14 h 75"/>
                  <a:gd name="T16" fmla="*/ 46 w 65"/>
                  <a:gd name="T17" fmla="*/ 18 h 75"/>
                  <a:gd name="T18" fmla="*/ 48 w 65"/>
                  <a:gd name="T19" fmla="*/ 22 h 75"/>
                  <a:gd name="T20" fmla="*/ 52 w 65"/>
                  <a:gd name="T21" fmla="*/ 24 h 75"/>
                  <a:gd name="T22" fmla="*/ 54 w 65"/>
                  <a:gd name="T23" fmla="*/ 28 h 75"/>
                  <a:gd name="T24" fmla="*/ 56 w 65"/>
                  <a:gd name="T25" fmla="*/ 32 h 75"/>
                  <a:gd name="T26" fmla="*/ 60 w 65"/>
                  <a:gd name="T27" fmla="*/ 34 h 75"/>
                  <a:gd name="T28" fmla="*/ 62 w 65"/>
                  <a:gd name="T29" fmla="*/ 38 h 75"/>
                  <a:gd name="T30" fmla="*/ 64 w 65"/>
                  <a:gd name="T31" fmla="*/ 42 h 75"/>
                  <a:gd name="T32" fmla="*/ 64 w 65"/>
                  <a:gd name="T33" fmla="*/ 46 h 75"/>
                  <a:gd name="T34" fmla="*/ 64 w 65"/>
                  <a:gd name="T35" fmla="*/ 50 h 75"/>
                  <a:gd name="T36" fmla="*/ 58 w 65"/>
                  <a:gd name="T37" fmla="*/ 50 h 75"/>
                  <a:gd name="T38" fmla="*/ 54 w 65"/>
                  <a:gd name="T39" fmla="*/ 52 h 75"/>
                  <a:gd name="T40" fmla="*/ 50 w 65"/>
                  <a:gd name="T41" fmla="*/ 54 h 75"/>
                  <a:gd name="T42" fmla="*/ 50 w 65"/>
                  <a:gd name="T43" fmla="*/ 58 h 75"/>
                  <a:gd name="T44" fmla="*/ 46 w 65"/>
                  <a:gd name="T45" fmla="*/ 62 h 75"/>
                  <a:gd name="T46" fmla="*/ 44 w 65"/>
                  <a:gd name="T47" fmla="*/ 66 h 75"/>
                  <a:gd name="T48" fmla="*/ 42 w 65"/>
                  <a:gd name="T49" fmla="*/ 70 h 75"/>
                  <a:gd name="T50" fmla="*/ 38 w 65"/>
                  <a:gd name="T51" fmla="*/ 72 h 75"/>
                  <a:gd name="T52" fmla="*/ 34 w 65"/>
                  <a:gd name="T53" fmla="*/ 74 h 75"/>
                  <a:gd name="T54" fmla="*/ 30 w 65"/>
                  <a:gd name="T55" fmla="*/ 74 h 75"/>
                  <a:gd name="T56" fmla="*/ 26 w 65"/>
                  <a:gd name="T57" fmla="*/ 74 h 75"/>
                  <a:gd name="T58" fmla="*/ 22 w 65"/>
                  <a:gd name="T59" fmla="*/ 74 h 75"/>
                  <a:gd name="T60" fmla="*/ 18 w 65"/>
                  <a:gd name="T61" fmla="*/ 74 h 75"/>
                  <a:gd name="T62" fmla="*/ 14 w 65"/>
                  <a:gd name="T63" fmla="*/ 72 h 75"/>
                  <a:gd name="T64" fmla="*/ 10 w 65"/>
                  <a:gd name="T65" fmla="*/ 68 h 75"/>
                  <a:gd name="T66" fmla="*/ 6 w 65"/>
                  <a:gd name="T67" fmla="*/ 66 h 75"/>
                  <a:gd name="T68" fmla="*/ 2 w 65"/>
                  <a:gd name="T69" fmla="*/ 64 h 75"/>
                  <a:gd name="T70" fmla="*/ 0 w 65"/>
                  <a:gd name="T71" fmla="*/ 60 h 75"/>
                  <a:gd name="T72" fmla="*/ 0 w 65"/>
                  <a:gd name="T73" fmla="*/ 54 h 75"/>
                  <a:gd name="T74" fmla="*/ 0 w 65"/>
                  <a:gd name="T75" fmla="*/ 50 h 75"/>
                  <a:gd name="T76" fmla="*/ 0 w 65"/>
                  <a:gd name="T77" fmla="*/ 46 h 75"/>
                  <a:gd name="T78" fmla="*/ 0 w 65"/>
                  <a:gd name="T79" fmla="*/ 42 h 75"/>
                  <a:gd name="T80" fmla="*/ 0 w 65"/>
                  <a:gd name="T81" fmla="*/ 36 h 75"/>
                  <a:gd name="T82" fmla="*/ 0 w 65"/>
                  <a:gd name="T83" fmla="*/ 32 h 75"/>
                  <a:gd name="T84" fmla="*/ 0 w 65"/>
                  <a:gd name="T85" fmla="*/ 28 h 75"/>
                  <a:gd name="T86" fmla="*/ 0 w 65"/>
                  <a:gd name="T87" fmla="*/ 24 h 75"/>
                  <a:gd name="T88" fmla="*/ 4 w 65"/>
                  <a:gd name="T89" fmla="*/ 22 h 75"/>
                  <a:gd name="T90" fmla="*/ 10 w 65"/>
                  <a:gd name="T91" fmla="*/ 20 h 75"/>
                  <a:gd name="T92" fmla="*/ 12 w 65"/>
                  <a:gd name="T93" fmla="*/ 16 h 75"/>
                  <a:gd name="T94" fmla="*/ 14 w 65"/>
                  <a:gd name="T95" fmla="*/ 12 h 75"/>
                  <a:gd name="T96" fmla="*/ 16 w 65"/>
                  <a:gd name="T97" fmla="*/ 8 h 75"/>
                  <a:gd name="T98" fmla="*/ 18 w 65"/>
                  <a:gd name="T99" fmla="*/ 4 h 75"/>
                  <a:gd name="T100" fmla="*/ 20 w 65"/>
                  <a:gd name="T101" fmla="*/ 0 h 75"/>
                  <a:gd name="T102" fmla="*/ 18 w 65"/>
                  <a:gd name="T103" fmla="*/ 0 h 7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5" h="75">
                    <a:moveTo>
                      <a:pt x="18" y="0"/>
                    </a:moveTo>
                    <a:lnTo>
                      <a:pt x="22" y="0"/>
                    </a:lnTo>
                    <a:lnTo>
                      <a:pt x="26" y="2"/>
                    </a:lnTo>
                    <a:lnTo>
                      <a:pt x="30" y="2"/>
                    </a:lnTo>
                    <a:lnTo>
                      <a:pt x="34" y="4"/>
                    </a:lnTo>
                    <a:lnTo>
                      <a:pt x="36" y="8"/>
                    </a:lnTo>
                    <a:lnTo>
                      <a:pt x="38" y="12"/>
                    </a:lnTo>
                    <a:lnTo>
                      <a:pt x="42" y="14"/>
                    </a:lnTo>
                    <a:lnTo>
                      <a:pt x="46" y="18"/>
                    </a:lnTo>
                    <a:lnTo>
                      <a:pt x="48" y="22"/>
                    </a:lnTo>
                    <a:lnTo>
                      <a:pt x="52" y="24"/>
                    </a:lnTo>
                    <a:lnTo>
                      <a:pt x="54" y="28"/>
                    </a:lnTo>
                    <a:lnTo>
                      <a:pt x="56" y="32"/>
                    </a:lnTo>
                    <a:lnTo>
                      <a:pt x="60" y="34"/>
                    </a:lnTo>
                    <a:lnTo>
                      <a:pt x="62" y="38"/>
                    </a:lnTo>
                    <a:lnTo>
                      <a:pt x="64" y="42"/>
                    </a:lnTo>
                    <a:lnTo>
                      <a:pt x="64" y="46"/>
                    </a:lnTo>
                    <a:lnTo>
                      <a:pt x="64" y="50"/>
                    </a:lnTo>
                    <a:lnTo>
                      <a:pt x="58" y="50"/>
                    </a:lnTo>
                    <a:lnTo>
                      <a:pt x="54" y="52"/>
                    </a:lnTo>
                    <a:lnTo>
                      <a:pt x="50" y="54"/>
                    </a:lnTo>
                    <a:lnTo>
                      <a:pt x="50" y="58"/>
                    </a:lnTo>
                    <a:lnTo>
                      <a:pt x="46" y="62"/>
                    </a:lnTo>
                    <a:lnTo>
                      <a:pt x="44" y="66"/>
                    </a:lnTo>
                    <a:lnTo>
                      <a:pt x="42" y="70"/>
                    </a:lnTo>
                    <a:lnTo>
                      <a:pt x="38" y="72"/>
                    </a:lnTo>
                    <a:lnTo>
                      <a:pt x="34" y="74"/>
                    </a:lnTo>
                    <a:lnTo>
                      <a:pt x="30" y="74"/>
                    </a:lnTo>
                    <a:lnTo>
                      <a:pt x="26" y="74"/>
                    </a:lnTo>
                    <a:lnTo>
                      <a:pt x="22" y="74"/>
                    </a:lnTo>
                    <a:lnTo>
                      <a:pt x="18" y="74"/>
                    </a:lnTo>
                    <a:lnTo>
                      <a:pt x="14" y="72"/>
                    </a:lnTo>
                    <a:lnTo>
                      <a:pt x="10" y="68"/>
                    </a:lnTo>
                    <a:lnTo>
                      <a:pt x="6" y="66"/>
                    </a:lnTo>
                    <a:lnTo>
                      <a:pt x="2" y="64"/>
                    </a:lnTo>
                    <a:lnTo>
                      <a:pt x="0" y="60"/>
                    </a:lnTo>
                    <a:lnTo>
                      <a:pt x="0" y="54"/>
                    </a:lnTo>
                    <a:lnTo>
                      <a:pt x="0" y="50"/>
                    </a:lnTo>
                    <a:lnTo>
                      <a:pt x="0" y="46"/>
                    </a:lnTo>
                    <a:lnTo>
                      <a:pt x="0" y="42"/>
                    </a:lnTo>
                    <a:lnTo>
                      <a:pt x="0" y="36"/>
                    </a:lnTo>
                    <a:lnTo>
                      <a:pt x="0" y="32"/>
                    </a:lnTo>
                    <a:lnTo>
                      <a:pt x="0" y="28"/>
                    </a:lnTo>
                    <a:lnTo>
                      <a:pt x="0" y="24"/>
                    </a:lnTo>
                    <a:lnTo>
                      <a:pt x="4" y="22"/>
                    </a:lnTo>
                    <a:lnTo>
                      <a:pt x="10" y="20"/>
                    </a:lnTo>
                    <a:lnTo>
                      <a:pt x="12" y="16"/>
                    </a:lnTo>
                    <a:lnTo>
                      <a:pt x="14" y="12"/>
                    </a:lnTo>
                    <a:lnTo>
                      <a:pt x="16" y="8"/>
                    </a:lnTo>
                    <a:lnTo>
                      <a:pt x="18" y="4"/>
                    </a:lnTo>
                    <a:lnTo>
                      <a:pt x="20" y="0"/>
                    </a:lnTo>
                    <a:lnTo>
                      <a:pt x="18" y="0"/>
                    </a:lnTo>
                  </a:path>
                </a:pathLst>
              </a:custGeom>
              <a:solidFill>
                <a:schemeClr val="accent2"/>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7921" name="Freeform 9"/>
              <p:cNvSpPr>
                <a:spLocks/>
              </p:cNvSpPr>
              <p:nvPr/>
            </p:nvSpPr>
            <p:spPr bwMode="ltGray">
              <a:xfrm>
                <a:off x="338" y="494"/>
                <a:ext cx="135" cy="157"/>
              </a:xfrm>
              <a:custGeom>
                <a:avLst/>
                <a:gdLst>
                  <a:gd name="T0" fmla="*/ 62 w 135"/>
                  <a:gd name="T1" fmla="*/ 0 h 157"/>
                  <a:gd name="T2" fmla="*/ 70 w 135"/>
                  <a:gd name="T3" fmla="*/ 6 h 157"/>
                  <a:gd name="T4" fmla="*/ 78 w 135"/>
                  <a:gd name="T5" fmla="*/ 12 h 157"/>
                  <a:gd name="T6" fmla="*/ 88 w 135"/>
                  <a:gd name="T7" fmla="*/ 22 h 157"/>
                  <a:gd name="T8" fmla="*/ 100 w 135"/>
                  <a:gd name="T9" fmla="*/ 34 h 157"/>
                  <a:gd name="T10" fmla="*/ 108 w 135"/>
                  <a:gd name="T11" fmla="*/ 44 h 157"/>
                  <a:gd name="T12" fmla="*/ 112 w 135"/>
                  <a:gd name="T13" fmla="*/ 52 h 157"/>
                  <a:gd name="T14" fmla="*/ 122 w 135"/>
                  <a:gd name="T15" fmla="*/ 60 h 157"/>
                  <a:gd name="T16" fmla="*/ 128 w 135"/>
                  <a:gd name="T17" fmla="*/ 68 h 157"/>
                  <a:gd name="T18" fmla="*/ 132 w 135"/>
                  <a:gd name="T19" fmla="*/ 76 h 157"/>
                  <a:gd name="T20" fmla="*/ 134 w 135"/>
                  <a:gd name="T21" fmla="*/ 84 h 157"/>
                  <a:gd name="T22" fmla="*/ 134 w 135"/>
                  <a:gd name="T23" fmla="*/ 96 h 157"/>
                  <a:gd name="T24" fmla="*/ 134 w 135"/>
                  <a:gd name="T25" fmla="*/ 104 h 157"/>
                  <a:gd name="T26" fmla="*/ 134 w 135"/>
                  <a:gd name="T27" fmla="*/ 112 h 157"/>
                  <a:gd name="T28" fmla="*/ 130 w 135"/>
                  <a:gd name="T29" fmla="*/ 122 h 157"/>
                  <a:gd name="T30" fmla="*/ 124 w 135"/>
                  <a:gd name="T31" fmla="*/ 128 h 157"/>
                  <a:gd name="T32" fmla="*/ 120 w 135"/>
                  <a:gd name="T33" fmla="*/ 136 h 157"/>
                  <a:gd name="T34" fmla="*/ 110 w 135"/>
                  <a:gd name="T35" fmla="*/ 146 h 157"/>
                  <a:gd name="T36" fmla="*/ 102 w 135"/>
                  <a:gd name="T37" fmla="*/ 152 h 157"/>
                  <a:gd name="T38" fmla="*/ 94 w 135"/>
                  <a:gd name="T39" fmla="*/ 154 h 157"/>
                  <a:gd name="T40" fmla="*/ 86 w 135"/>
                  <a:gd name="T41" fmla="*/ 156 h 157"/>
                  <a:gd name="T42" fmla="*/ 78 w 135"/>
                  <a:gd name="T43" fmla="*/ 156 h 157"/>
                  <a:gd name="T44" fmla="*/ 64 w 135"/>
                  <a:gd name="T45" fmla="*/ 156 h 157"/>
                  <a:gd name="T46" fmla="*/ 52 w 135"/>
                  <a:gd name="T47" fmla="*/ 156 h 157"/>
                  <a:gd name="T48" fmla="*/ 44 w 135"/>
                  <a:gd name="T49" fmla="*/ 150 h 157"/>
                  <a:gd name="T50" fmla="*/ 36 w 135"/>
                  <a:gd name="T51" fmla="*/ 142 h 157"/>
                  <a:gd name="T52" fmla="*/ 26 w 135"/>
                  <a:gd name="T53" fmla="*/ 134 h 157"/>
                  <a:gd name="T54" fmla="*/ 20 w 135"/>
                  <a:gd name="T55" fmla="*/ 126 h 157"/>
                  <a:gd name="T56" fmla="*/ 14 w 135"/>
                  <a:gd name="T57" fmla="*/ 120 h 157"/>
                  <a:gd name="T58" fmla="*/ 10 w 135"/>
                  <a:gd name="T59" fmla="*/ 112 h 157"/>
                  <a:gd name="T60" fmla="*/ 4 w 135"/>
                  <a:gd name="T61" fmla="*/ 106 h 157"/>
                  <a:gd name="T62" fmla="*/ 2 w 135"/>
                  <a:gd name="T63" fmla="*/ 98 h 157"/>
                  <a:gd name="T64" fmla="*/ 2 w 135"/>
                  <a:gd name="T65" fmla="*/ 90 h 157"/>
                  <a:gd name="T66" fmla="*/ 2 w 135"/>
                  <a:gd name="T67" fmla="*/ 82 h 157"/>
                  <a:gd name="T68" fmla="*/ 0 w 135"/>
                  <a:gd name="T69" fmla="*/ 72 h 157"/>
                  <a:gd name="T70" fmla="*/ 2 w 135"/>
                  <a:gd name="T71" fmla="*/ 62 h 157"/>
                  <a:gd name="T72" fmla="*/ 6 w 135"/>
                  <a:gd name="T73" fmla="*/ 54 h 157"/>
                  <a:gd name="T74" fmla="*/ 16 w 135"/>
                  <a:gd name="T75" fmla="*/ 48 h 157"/>
                  <a:gd name="T76" fmla="*/ 22 w 135"/>
                  <a:gd name="T77" fmla="*/ 40 h 157"/>
                  <a:gd name="T78" fmla="*/ 26 w 135"/>
                  <a:gd name="T79" fmla="*/ 30 h 157"/>
                  <a:gd name="T80" fmla="*/ 30 w 135"/>
                  <a:gd name="T81" fmla="*/ 22 h 157"/>
                  <a:gd name="T82" fmla="*/ 38 w 135"/>
                  <a:gd name="T83" fmla="*/ 16 h 157"/>
                  <a:gd name="T84" fmla="*/ 46 w 135"/>
                  <a:gd name="T85" fmla="*/ 10 h 157"/>
                  <a:gd name="T86" fmla="*/ 54 w 135"/>
                  <a:gd name="T87" fmla="*/ 6 h 157"/>
                  <a:gd name="T88" fmla="*/ 60 w 135"/>
                  <a:gd name="T89" fmla="*/ 0 h 1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35" h="157">
                    <a:moveTo>
                      <a:pt x="58" y="0"/>
                    </a:moveTo>
                    <a:lnTo>
                      <a:pt x="62" y="0"/>
                    </a:lnTo>
                    <a:lnTo>
                      <a:pt x="66" y="2"/>
                    </a:lnTo>
                    <a:lnTo>
                      <a:pt x="70" y="6"/>
                    </a:lnTo>
                    <a:lnTo>
                      <a:pt x="74" y="8"/>
                    </a:lnTo>
                    <a:lnTo>
                      <a:pt x="78" y="12"/>
                    </a:lnTo>
                    <a:lnTo>
                      <a:pt x="82" y="14"/>
                    </a:lnTo>
                    <a:lnTo>
                      <a:pt x="88" y="22"/>
                    </a:lnTo>
                    <a:lnTo>
                      <a:pt x="90" y="26"/>
                    </a:lnTo>
                    <a:lnTo>
                      <a:pt x="100" y="34"/>
                    </a:lnTo>
                    <a:lnTo>
                      <a:pt x="104" y="36"/>
                    </a:lnTo>
                    <a:lnTo>
                      <a:pt x="108" y="44"/>
                    </a:lnTo>
                    <a:lnTo>
                      <a:pt x="110" y="48"/>
                    </a:lnTo>
                    <a:lnTo>
                      <a:pt x="112" y="52"/>
                    </a:lnTo>
                    <a:lnTo>
                      <a:pt x="118" y="56"/>
                    </a:lnTo>
                    <a:lnTo>
                      <a:pt x="122" y="60"/>
                    </a:lnTo>
                    <a:lnTo>
                      <a:pt x="126" y="64"/>
                    </a:lnTo>
                    <a:lnTo>
                      <a:pt x="128" y="68"/>
                    </a:lnTo>
                    <a:lnTo>
                      <a:pt x="130" y="72"/>
                    </a:lnTo>
                    <a:lnTo>
                      <a:pt x="132" y="76"/>
                    </a:lnTo>
                    <a:lnTo>
                      <a:pt x="134" y="80"/>
                    </a:lnTo>
                    <a:lnTo>
                      <a:pt x="134" y="84"/>
                    </a:lnTo>
                    <a:lnTo>
                      <a:pt x="134" y="88"/>
                    </a:lnTo>
                    <a:lnTo>
                      <a:pt x="134" y="96"/>
                    </a:lnTo>
                    <a:lnTo>
                      <a:pt x="134" y="100"/>
                    </a:lnTo>
                    <a:lnTo>
                      <a:pt x="134" y="104"/>
                    </a:lnTo>
                    <a:lnTo>
                      <a:pt x="134" y="108"/>
                    </a:lnTo>
                    <a:lnTo>
                      <a:pt x="134" y="112"/>
                    </a:lnTo>
                    <a:lnTo>
                      <a:pt x="132" y="116"/>
                    </a:lnTo>
                    <a:lnTo>
                      <a:pt x="130" y="122"/>
                    </a:lnTo>
                    <a:lnTo>
                      <a:pt x="128" y="126"/>
                    </a:lnTo>
                    <a:lnTo>
                      <a:pt x="124" y="128"/>
                    </a:lnTo>
                    <a:lnTo>
                      <a:pt x="122" y="132"/>
                    </a:lnTo>
                    <a:lnTo>
                      <a:pt x="120" y="136"/>
                    </a:lnTo>
                    <a:lnTo>
                      <a:pt x="116" y="140"/>
                    </a:lnTo>
                    <a:lnTo>
                      <a:pt x="110" y="146"/>
                    </a:lnTo>
                    <a:lnTo>
                      <a:pt x="106" y="150"/>
                    </a:lnTo>
                    <a:lnTo>
                      <a:pt x="102" y="152"/>
                    </a:lnTo>
                    <a:lnTo>
                      <a:pt x="98" y="154"/>
                    </a:lnTo>
                    <a:lnTo>
                      <a:pt x="94" y="154"/>
                    </a:lnTo>
                    <a:lnTo>
                      <a:pt x="90" y="156"/>
                    </a:lnTo>
                    <a:lnTo>
                      <a:pt x="86" y="156"/>
                    </a:lnTo>
                    <a:lnTo>
                      <a:pt x="82" y="156"/>
                    </a:lnTo>
                    <a:lnTo>
                      <a:pt x="78" y="156"/>
                    </a:lnTo>
                    <a:lnTo>
                      <a:pt x="74" y="156"/>
                    </a:lnTo>
                    <a:lnTo>
                      <a:pt x="64" y="156"/>
                    </a:lnTo>
                    <a:lnTo>
                      <a:pt x="60" y="156"/>
                    </a:lnTo>
                    <a:lnTo>
                      <a:pt x="52" y="156"/>
                    </a:lnTo>
                    <a:lnTo>
                      <a:pt x="48" y="152"/>
                    </a:lnTo>
                    <a:lnTo>
                      <a:pt x="44" y="150"/>
                    </a:lnTo>
                    <a:lnTo>
                      <a:pt x="40" y="146"/>
                    </a:lnTo>
                    <a:lnTo>
                      <a:pt x="36" y="142"/>
                    </a:lnTo>
                    <a:lnTo>
                      <a:pt x="32" y="140"/>
                    </a:lnTo>
                    <a:lnTo>
                      <a:pt x="26" y="134"/>
                    </a:lnTo>
                    <a:lnTo>
                      <a:pt x="22" y="130"/>
                    </a:lnTo>
                    <a:lnTo>
                      <a:pt x="20" y="126"/>
                    </a:lnTo>
                    <a:lnTo>
                      <a:pt x="16" y="124"/>
                    </a:lnTo>
                    <a:lnTo>
                      <a:pt x="14" y="120"/>
                    </a:lnTo>
                    <a:lnTo>
                      <a:pt x="12" y="116"/>
                    </a:lnTo>
                    <a:lnTo>
                      <a:pt x="10" y="112"/>
                    </a:lnTo>
                    <a:lnTo>
                      <a:pt x="8" y="108"/>
                    </a:lnTo>
                    <a:lnTo>
                      <a:pt x="4" y="106"/>
                    </a:lnTo>
                    <a:lnTo>
                      <a:pt x="4" y="102"/>
                    </a:lnTo>
                    <a:lnTo>
                      <a:pt x="2" y="98"/>
                    </a:lnTo>
                    <a:lnTo>
                      <a:pt x="2" y="94"/>
                    </a:lnTo>
                    <a:lnTo>
                      <a:pt x="2" y="90"/>
                    </a:lnTo>
                    <a:lnTo>
                      <a:pt x="2" y="86"/>
                    </a:lnTo>
                    <a:lnTo>
                      <a:pt x="2" y="82"/>
                    </a:lnTo>
                    <a:lnTo>
                      <a:pt x="0" y="76"/>
                    </a:lnTo>
                    <a:lnTo>
                      <a:pt x="0" y="72"/>
                    </a:lnTo>
                    <a:lnTo>
                      <a:pt x="0" y="66"/>
                    </a:lnTo>
                    <a:lnTo>
                      <a:pt x="2" y="62"/>
                    </a:lnTo>
                    <a:lnTo>
                      <a:pt x="4" y="58"/>
                    </a:lnTo>
                    <a:lnTo>
                      <a:pt x="6" y="54"/>
                    </a:lnTo>
                    <a:lnTo>
                      <a:pt x="12" y="52"/>
                    </a:lnTo>
                    <a:lnTo>
                      <a:pt x="16" y="48"/>
                    </a:lnTo>
                    <a:lnTo>
                      <a:pt x="20" y="44"/>
                    </a:lnTo>
                    <a:lnTo>
                      <a:pt x="22" y="40"/>
                    </a:lnTo>
                    <a:lnTo>
                      <a:pt x="24" y="34"/>
                    </a:lnTo>
                    <a:lnTo>
                      <a:pt x="26" y="30"/>
                    </a:lnTo>
                    <a:lnTo>
                      <a:pt x="28" y="26"/>
                    </a:lnTo>
                    <a:lnTo>
                      <a:pt x="30" y="22"/>
                    </a:lnTo>
                    <a:lnTo>
                      <a:pt x="34" y="22"/>
                    </a:lnTo>
                    <a:lnTo>
                      <a:pt x="38" y="16"/>
                    </a:lnTo>
                    <a:lnTo>
                      <a:pt x="40" y="12"/>
                    </a:lnTo>
                    <a:lnTo>
                      <a:pt x="46" y="10"/>
                    </a:lnTo>
                    <a:lnTo>
                      <a:pt x="50" y="8"/>
                    </a:lnTo>
                    <a:lnTo>
                      <a:pt x="54" y="6"/>
                    </a:lnTo>
                    <a:lnTo>
                      <a:pt x="56" y="2"/>
                    </a:lnTo>
                    <a:lnTo>
                      <a:pt x="60" y="0"/>
                    </a:lnTo>
                    <a:lnTo>
                      <a:pt x="58" y="0"/>
                    </a:lnTo>
                  </a:path>
                </a:pathLst>
              </a:custGeom>
              <a:solidFill>
                <a:schemeClr val="accent2"/>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7922" name="Freeform 10"/>
              <p:cNvSpPr>
                <a:spLocks/>
              </p:cNvSpPr>
              <p:nvPr/>
            </p:nvSpPr>
            <p:spPr bwMode="ltGray">
              <a:xfrm>
                <a:off x="382" y="340"/>
                <a:ext cx="29" cy="21"/>
              </a:xfrm>
              <a:custGeom>
                <a:avLst/>
                <a:gdLst>
                  <a:gd name="T0" fmla="*/ 8 w 29"/>
                  <a:gd name="T1" fmla="*/ 0 h 21"/>
                  <a:gd name="T2" fmla="*/ 12 w 29"/>
                  <a:gd name="T3" fmla="*/ 0 h 21"/>
                  <a:gd name="T4" fmla="*/ 18 w 29"/>
                  <a:gd name="T5" fmla="*/ 0 h 21"/>
                  <a:gd name="T6" fmla="*/ 22 w 29"/>
                  <a:gd name="T7" fmla="*/ 2 h 21"/>
                  <a:gd name="T8" fmla="*/ 24 w 29"/>
                  <a:gd name="T9" fmla="*/ 6 h 21"/>
                  <a:gd name="T10" fmla="*/ 26 w 29"/>
                  <a:gd name="T11" fmla="*/ 10 h 21"/>
                  <a:gd name="T12" fmla="*/ 28 w 29"/>
                  <a:gd name="T13" fmla="*/ 14 h 21"/>
                  <a:gd name="T14" fmla="*/ 24 w 29"/>
                  <a:gd name="T15" fmla="*/ 16 h 21"/>
                  <a:gd name="T16" fmla="*/ 20 w 29"/>
                  <a:gd name="T17" fmla="*/ 18 h 21"/>
                  <a:gd name="T18" fmla="*/ 16 w 29"/>
                  <a:gd name="T19" fmla="*/ 20 h 21"/>
                  <a:gd name="T20" fmla="*/ 10 w 29"/>
                  <a:gd name="T21" fmla="*/ 20 h 21"/>
                  <a:gd name="T22" fmla="*/ 6 w 29"/>
                  <a:gd name="T23" fmla="*/ 18 h 21"/>
                  <a:gd name="T24" fmla="*/ 4 w 29"/>
                  <a:gd name="T25" fmla="*/ 14 h 21"/>
                  <a:gd name="T26" fmla="*/ 0 w 29"/>
                  <a:gd name="T27" fmla="*/ 10 h 21"/>
                  <a:gd name="T28" fmla="*/ 0 w 29"/>
                  <a:gd name="T29" fmla="*/ 6 h 21"/>
                  <a:gd name="T30" fmla="*/ 4 w 29"/>
                  <a:gd name="T31" fmla="*/ 4 h 21"/>
                  <a:gd name="T32" fmla="*/ 6 w 29"/>
                  <a:gd name="T33" fmla="*/ 0 h 21"/>
                  <a:gd name="T34" fmla="*/ 8 w 29"/>
                  <a:gd name="T35" fmla="*/ 0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9" h="21">
                    <a:moveTo>
                      <a:pt x="8" y="0"/>
                    </a:moveTo>
                    <a:lnTo>
                      <a:pt x="12" y="0"/>
                    </a:lnTo>
                    <a:lnTo>
                      <a:pt x="18" y="0"/>
                    </a:lnTo>
                    <a:lnTo>
                      <a:pt x="22" y="2"/>
                    </a:lnTo>
                    <a:lnTo>
                      <a:pt x="24" y="6"/>
                    </a:lnTo>
                    <a:lnTo>
                      <a:pt x="26" y="10"/>
                    </a:lnTo>
                    <a:lnTo>
                      <a:pt x="28" y="14"/>
                    </a:lnTo>
                    <a:lnTo>
                      <a:pt x="24" y="16"/>
                    </a:lnTo>
                    <a:lnTo>
                      <a:pt x="20" y="18"/>
                    </a:lnTo>
                    <a:lnTo>
                      <a:pt x="16" y="20"/>
                    </a:lnTo>
                    <a:lnTo>
                      <a:pt x="10" y="20"/>
                    </a:lnTo>
                    <a:lnTo>
                      <a:pt x="6" y="18"/>
                    </a:lnTo>
                    <a:lnTo>
                      <a:pt x="4" y="14"/>
                    </a:lnTo>
                    <a:lnTo>
                      <a:pt x="0" y="10"/>
                    </a:lnTo>
                    <a:lnTo>
                      <a:pt x="0" y="6"/>
                    </a:lnTo>
                    <a:lnTo>
                      <a:pt x="4" y="4"/>
                    </a:lnTo>
                    <a:lnTo>
                      <a:pt x="6" y="0"/>
                    </a:lnTo>
                    <a:lnTo>
                      <a:pt x="8" y="0"/>
                    </a:lnTo>
                  </a:path>
                </a:pathLst>
              </a:custGeom>
              <a:solidFill>
                <a:schemeClr val="accent2"/>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7923" name="Freeform 11"/>
              <p:cNvSpPr>
                <a:spLocks/>
              </p:cNvSpPr>
              <p:nvPr/>
            </p:nvSpPr>
            <p:spPr bwMode="ltGray">
              <a:xfrm>
                <a:off x="644" y="246"/>
                <a:ext cx="117" cy="75"/>
              </a:xfrm>
              <a:custGeom>
                <a:avLst/>
                <a:gdLst>
                  <a:gd name="T0" fmla="*/ 4 w 117"/>
                  <a:gd name="T1" fmla="*/ 16 h 75"/>
                  <a:gd name="T2" fmla="*/ 6 w 117"/>
                  <a:gd name="T3" fmla="*/ 8 h 75"/>
                  <a:gd name="T4" fmla="*/ 12 w 117"/>
                  <a:gd name="T5" fmla="*/ 0 h 75"/>
                  <a:gd name="T6" fmla="*/ 20 w 117"/>
                  <a:gd name="T7" fmla="*/ 0 h 75"/>
                  <a:gd name="T8" fmla="*/ 28 w 117"/>
                  <a:gd name="T9" fmla="*/ 0 h 75"/>
                  <a:gd name="T10" fmla="*/ 38 w 117"/>
                  <a:gd name="T11" fmla="*/ 0 h 75"/>
                  <a:gd name="T12" fmla="*/ 46 w 117"/>
                  <a:gd name="T13" fmla="*/ 0 h 75"/>
                  <a:gd name="T14" fmla="*/ 54 w 117"/>
                  <a:gd name="T15" fmla="*/ 0 h 75"/>
                  <a:gd name="T16" fmla="*/ 58 w 117"/>
                  <a:gd name="T17" fmla="*/ 8 h 75"/>
                  <a:gd name="T18" fmla="*/ 64 w 117"/>
                  <a:gd name="T19" fmla="*/ 16 h 75"/>
                  <a:gd name="T20" fmla="*/ 72 w 117"/>
                  <a:gd name="T21" fmla="*/ 24 h 75"/>
                  <a:gd name="T22" fmla="*/ 78 w 117"/>
                  <a:gd name="T23" fmla="*/ 30 h 75"/>
                  <a:gd name="T24" fmla="*/ 86 w 117"/>
                  <a:gd name="T25" fmla="*/ 32 h 75"/>
                  <a:gd name="T26" fmla="*/ 94 w 117"/>
                  <a:gd name="T27" fmla="*/ 32 h 75"/>
                  <a:gd name="T28" fmla="*/ 102 w 117"/>
                  <a:gd name="T29" fmla="*/ 36 h 75"/>
                  <a:gd name="T30" fmla="*/ 104 w 117"/>
                  <a:gd name="T31" fmla="*/ 44 h 75"/>
                  <a:gd name="T32" fmla="*/ 110 w 117"/>
                  <a:gd name="T33" fmla="*/ 50 h 75"/>
                  <a:gd name="T34" fmla="*/ 112 w 117"/>
                  <a:gd name="T35" fmla="*/ 58 h 75"/>
                  <a:gd name="T36" fmla="*/ 112 w 117"/>
                  <a:gd name="T37" fmla="*/ 62 h 75"/>
                  <a:gd name="T38" fmla="*/ 104 w 117"/>
                  <a:gd name="T39" fmla="*/ 70 h 75"/>
                  <a:gd name="T40" fmla="*/ 96 w 117"/>
                  <a:gd name="T41" fmla="*/ 72 h 75"/>
                  <a:gd name="T42" fmla="*/ 88 w 117"/>
                  <a:gd name="T43" fmla="*/ 74 h 75"/>
                  <a:gd name="T44" fmla="*/ 78 w 117"/>
                  <a:gd name="T45" fmla="*/ 74 h 75"/>
                  <a:gd name="T46" fmla="*/ 70 w 117"/>
                  <a:gd name="T47" fmla="*/ 74 h 75"/>
                  <a:gd name="T48" fmla="*/ 58 w 117"/>
                  <a:gd name="T49" fmla="*/ 72 h 75"/>
                  <a:gd name="T50" fmla="*/ 50 w 117"/>
                  <a:gd name="T51" fmla="*/ 66 h 75"/>
                  <a:gd name="T52" fmla="*/ 42 w 117"/>
                  <a:gd name="T53" fmla="*/ 64 h 75"/>
                  <a:gd name="T54" fmla="*/ 34 w 117"/>
                  <a:gd name="T55" fmla="*/ 64 h 75"/>
                  <a:gd name="T56" fmla="*/ 24 w 117"/>
                  <a:gd name="T57" fmla="*/ 60 h 75"/>
                  <a:gd name="T58" fmla="*/ 16 w 117"/>
                  <a:gd name="T59" fmla="*/ 60 h 75"/>
                  <a:gd name="T60" fmla="*/ 8 w 117"/>
                  <a:gd name="T61" fmla="*/ 54 h 75"/>
                  <a:gd name="T62" fmla="*/ 4 w 117"/>
                  <a:gd name="T63" fmla="*/ 46 h 75"/>
                  <a:gd name="T64" fmla="*/ 0 w 117"/>
                  <a:gd name="T65" fmla="*/ 38 h 75"/>
                  <a:gd name="T66" fmla="*/ 0 w 117"/>
                  <a:gd name="T67" fmla="*/ 30 h 75"/>
                  <a:gd name="T68" fmla="*/ 0 w 117"/>
                  <a:gd name="T69" fmla="*/ 22 h 75"/>
                  <a:gd name="T70" fmla="*/ 4 w 117"/>
                  <a:gd name="T71" fmla="*/ 16 h 7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7" h="75">
                    <a:moveTo>
                      <a:pt x="2" y="20"/>
                    </a:moveTo>
                    <a:lnTo>
                      <a:pt x="4" y="16"/>
                    </a:lnTo>
                    <a:lnTo>
                      <a:pt x="4" y="12"/>
                    </a:lnTo>
                    <a:lnTo>
                      <a:pt x="6" y="8"/>
                    </a:lnTo>
                    <a:lnTo>
                      <a:pt x="8" y="4"/>
                    </a:lnTo>
                    <a:lnTo>
                      <a:pt x="12" y="0"/>
                    </a:lnTo>
                    <a:lnTo>
                      <a:pt x="16" y="0"/>
                    </a:lnTo>
                    <a:lnTo>
                      <a:pt x="20" y="0"/>
                    </a:lnTo>
                    <a:lnTo>
                      <a:pt x="24" y="0"/>
                    </a:lnTo>
                    <a:lnTo>
                      <a:pt x="28" y="0"/>
                    </a:lnTo>
                    <a:lnTo>
                      <a:pt x="34" y="0"/>
                    </a:lnTo>
                    <a:lnTo>
                      <a:pt x="38" y="0"/>
                    </a:lnTo>
                    <a:lnTo>
                      <a:pt x="42" y="0"/>
                    </a:lnTo>
                    <a:lnTo>
                      <a:pt x="46" y="0"/>
                    </a:lnTo>
                    <a:lnTo>
                      <a:pt x="50" y="0"/>
                    </a:lnTo>
                    <a:lnTo>
                      <a:pt x="54" y="0"/>
                    </a:lnTo>
                    <a:lnTo>
                      <a:pt x="56" y="4"/>
                    </a:lnTo>
                    <a:lnTo>
                      <a:pt x="58" y="8"/>
                    </a:lnTo>
                    <a:lnTo>
                      <a:pt x="62" y="12"/>
                    </a:lnTo>
                    <a:lnTo>
                      <a:pt x="64" y="16"/>
                    </a:lnTo>
                    <a:lnTo>
                      <a:pt x="68" y="20"/>
                    </a:lnTo>
                    <a:lnTo>
                      <a:pt x="72" y="24"/>
                    </a:lnTo>
                    <a:lnTo>
                      <a:pt x="76" y="26"/>
                    </a:lnTo>
                    <a:lnTo>
                      <a:pt x="78" y="30"/>
                    </a:lnTo>
                    <a:lnTo>
                      <a:pt x="82" y="30"/>
                    </a:lnTo>
                    <a:lnTo>
                      <a:pt x="86" y="32"/>
                    </a:lnTo>
                    <a:lnTo>
                      <a:pt x="90" y="32"/>
                    </a:lnTo>
                    <a:lnTo>
                      <a:pt x="94" y="32"/>
                    </a:lnTo>
                    <a:lnTo>
                      <a:pt x="98" y="32"/>
                    </a:lnTo>
                    <a:lnTo>
                      <a:pt x="102" y="36"/>
                    </a:lnTo>
                    <a:lnTo>
                      <a:pt x="104" y="40"/>
                    </a:lnTo>
                    <a:lnTo>
                      <a:pt x="104" y="44"/>
                    </a:lnTo>
                    <a:lnTo>
                      <a:pt x="108" y="46"/>
                    </a:lnTo>
                    <a:lnTo>
                      <a:pt x="110" y="50"/>
                    </a:lnTo>
                    <a:lnTo>
                      <a:pt x="112" y="54"/>
                    </a:lnTo>
                    <a:lnTo>
                      <a:pt x="112" y="58"/>
                    </a:lnTo>
                    <a:lnTo>
                      <a:pt x="116" y="62"/>
                    </a:lnTo>
                    <a:lnTo>
                      <a:pt x="112" y="62"/>
                    </a:lnTo>
                    <a:lnTo>
                      <a:pt x="106" y="66"/>
                    </a:lnTo>
                    <a:lnTo>
                      <a:pt x="104" y="70"/>
                    </a:lnTo>
                    <a:lnTo>
                      <a:pt x="100" y="72"/>
                    </a:lnTo>
                    <a:lnTo>
                      <a:pt x="96" y="72"/>
                    </a:lnTo>
                    <a:lnTo>
                      <a:pt x="92" y="74"/>
                    </a:lnTo>
                    <a:lnTo>
                      <a:pt x="88" y="74"/>
                    </a:lnTo>
                    <a:lnTo>
                      <a:pt x="84" y="74"/>
                    </a:lnTo>
                    <a:lnTo>
                      <a:pt x="78" y="74"/>
                    </a:lnTo>
                    <a:lnTo>
                      <a:pt x="74" y="74"/>
                    </a:lnTo>
                    <a:lnTo>
                      <a:pt x="70" y="74"/>
                    </a:lnTo>
                    <a:lnTo>
                      <a:pt x="64" y="74"/>
                    </a:lnTo>
                    <a:lnTo>
                      <a:pt x="58" y="72"/>
                    </a:lnTo>
                    <a:lnTo>
                      <a:pt x="54" y="70"/>
                    </a:lnTo>
                    <a:lnTo>
                      <a:pt x="50" y="66"/>
                    </a:lnTo>
                    <a:lnTo>
                      <a:pt x="46" y="66"/>
                    </a:lnTo>
                    <a:lnTo>
                      <a:pt x="42" y="64"/>
                    </a:lnTo>
                    <a:lnTo>
                      <a:pt x="38" y="64"/>
                    </a:lnTo>
                    <a:lnTo>
                      <a:pt x="34" y="64"/>
                    </a:lnTo>
                    <a:lnTo>
                      <a:pt x="30" y="62"/>
                    </a:lnTo>
                    <a:lnTo>
                      <a:pt x="24" y="60"/>
                    </a:lnTo>
                    <a:lnTo>
                      <a:pt x="20" y="60"/>
                    </a:lnTo>
                    <a:lnTo>
                      <a:pt x="16" y="60"/>
                    </a:lnTo>
                    <a:lnTo>
                      <a:pt x="12" y="58"/>
                    </a:lnTo>
                    <a:lnTo>
                      <a:pt x="8" y="54"/>
                    </a:lnTo>
                    <a:lnTo>
                      <a:pt x="4" y="50"/>
                    </a:lnTo>
                    <a:lnTo>
                      <a:pt x="4" y="46"/>
                    </a:lnTo>
                    <a:lnTo>
                      <a:pt x="0" y="42"/>
                    </a:lnTo>
                    <a:lnTo>
                      <a:pt x="0" y="38"/>
                    </a:lnTo>
                    <a:lnTo>
                      <a:pt x="0" y="34"/>
                    </a:lnTo>
                    <a:lnTo>
                      <a:pt x="0" y="30"/>
                    </a:lnTo>
                    <a:lnTo>
                      <a:pt x="0" y="26"/>
                    </a:lnTo>
                    <a:lnTo>
                      <a:pt x="0" y="22"/>
                    </a:lnTo>
                    <a:lnTo>
                      <a:pt x="4" y="20"/>
                    </a:lnTo>
                    <a:lnTo>
                      <a:pt x="4" y="16"/>
                    </a:lnTo>
                    <a:lnTo>
                      <a:pt x="2" y="20"/>
                    </a:lnTo>
                  </a:path>
                </a:pathLst>
              </a:custGeom>
              <a:solidFill>
                <a:schemeClr val="accent2"/>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7924" name="Freeform 12"/>
              <p:cNvSpPr>
                <a:spLocks/>
              </p:cNvSpPr>
              <p:nvPr/>
            </p:nvSpPr>
            <p:spPr bwMode="ltGray">
              <a:xfrm>
                <a:off x="952" y="128"/>
                <a:ext cx="93" cy="121"/>
              </a:xfrm>
              <a:custGeom>
                <a:avLst/>
                <a:gdLst>
                  <a:gd name="T0" fmla="*/ 58 w 93"/>
                  <a:gd name="T1" fmla="*/ 116 h 121"/>
                  <a:gd name="T2" fmla="*/ 62 w 93"/>
                  <a:gd name="T3" fmla="*/ 108 h 121"/>
                  <a:gd name="T4" fmla="*/ 66 w 93"/>
                  <a:gd name="T5" fmla="*/ 100 h 121"/>
                  <a:gd name="T6" fmla="*/ 72 w 93"/>
                  <a:gd name="T7" fmla="*/ 90 h 121"/>
                  <a:gd name="T8" fmla="*/ 80 w 93"/>
                  <a:gd name="T9" fmla="*/ 80 h 121"/>
                  <a:gd name="T10" fmla="*/ 84 w 93"/>
                  <a:gd name="T11" fmla="*/ 72 h 121"/>
                  <a:gd name="T12" fmla="*/ 86 w 93"/>
                  <a:gd name="T13" fmla="*/ 64 h 121"/>
                  <a:gd name="T14" fmla="*/ 88 w 93"/>
                  <a:gd name="T15" fmla="*/ 56 h 121"/>
                  <a:gd name="T16" fmla="*/ 90 w 93"/>
                  <a:gd name="T17" fmla="*/ 48 h 121"/>
                  <a:gd name="T18" fmla="*/ 92 w 93"/>
                  <a:gd name="T19" fmla="*/ 30 h 121"/>
                  <a:gd name="T20" fmla="*/ 88 w 93"/>
                  <a:gd name="T21" fmla="*/ 22 h 121"/>
                  <a:gd name="T22" fmla="*/ 82 w 93"/>
                  <a:gd name="T23" fmla="*/ 12 h 121"/>
                  <a:gd name="T24" fmla="*/ 74 w 93"/>
                  <a:gd name="T25" fmla="*/ 8 h 121"/>
                  <a:gd name="T26" fmla="*/ 66 w 93"/>
                  <a:gd name="T27" fmla="*/ 2 h 121"/>
                  <a:gd name="T28" fmla="*/ 56 w 93"/>
                  <a:gd name="T29" fmla="*/ 0 h 121"/>
                  <a:gd name="T30" fmla="*/ 44 w 93"/>
                  <a:gd name="T31" fmla="*/ 0 h 121"/>
                  <a:gd name="T32" fmla="*/ 36 w 93"/>
                  <a:gd name="T33" fmla="*/ 6 h 121"/>
                  <a:gd name="T34" fmla="*/ 28 w 93"/>
                  <a:gd name="T35" fmla="*/ 10 h 121"/>
                  <a:gd name="T36" fmla="*/ 20 w 93"/>
                  <a:gd name="T37" fmla="*/ 12 h 121"/>
                  <a:gd name="T38" fmla="*/ 12 w 93"/>
                  <a:gd name="T39" fmla="*/ 16 h 121"/>
                  <a:gd name="T40" fmla="*/ 6 w 93"/>
                  <a:gd name="T41" fmla="*/ 22 h 121"/>
                  <a:gd name="T42" fmla="*/ 0 w 93"/>
                  <a:gd name="T43" fmla="*/ 28 h 121"/>
                  <a:gd name="T44" fmla="*/ 0 w 93"/>
                  <a:gd name="T45" fmla="*/ 36 h 121"/>
                  <a:gd name="T46" fmla="*/ 0 w 93"/>
                  <a:gd name="T47" fmla="*/ 44 h 121"/>
                  <a:gd name="T48" fmla="*/ 2 w 93"/>
                  <a:gd name="T49" fmla="*/ 52 h 121"/>
                  <a:gd name="T50" fmla="*/ 4 w 93"/>
                  <a:gd name="T51" fmla="*/ 60 h 121"/>
                  <a:gd name="T52" fmla="*/ 8 w 93"/>
                  <a:gd name="T53" fmla="*/ 68 h 121"/>
                  <a:gd name="T54" fmla="*/ 18 w 93"/>
                  <a:gd name="T55" fmla="*/ 76 h 121"/>
                  <a:gd name="T56" fmla="*/ 24 w 93"/>
                  <a:gd name="T57" fmla="*/ 82 h 121"/>
                  <a:gd name="T58" fmla="*/ 28 w 93"/>
                  <a:gd name="T59" fmla="*/ 88 h 121"/>
                  <a:gd name="T60" fmla="*/ 30 w 93"/>
                  <a:gd name="T61" fmla="*/ 98 h 121"/>
                  <a:gd name="T62" fmla="*/ 36 w 93"/>
                  <a:gd name="T63" fmla="*/ 108 h 121"/>
                  <a:gd name="T64" fmla="*/ 42 w 93"/>
                  <a:gd name="T65" fmla="*/ 114 h 121"/>
                  <a:gd name="T66" fmla="*/ 48 w 93"/>
                  <a:gd name="T67" fmla="*/ 120 h 121"/>
                  <a:gd name="T68" fmla="*/ 56 w 93"/>
                  <a:gd name="T69" fmla="*/ 12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3" h="121">
                    <a:moveTo>
                      <a:pt x="56" y="120"/>
                    </a:moveTo>
                    <a:lnTo>
                      <a:pt x="58" y="116"/>
                    </a:lnTo>
                    <a:lnTo>
                      <a:pt x="60" y="112"/>
                    </a:lnTo>
                    <a:lnTo>
                      <a:pt x="62" y="108"/>
                    </a:lnTo>
                    <a:lnTo>
                      <a:pt x="64" y="104"/>
                    </a:lnTo>
                    <a:lnTo>
                      <a:pt x="66" y="100"/>
                    </a:lnTo>
                    <a:lnTo>
                      <a:pt x="68" y="96"/>
                    </a:lnTo>
                    <a:lnTo>
                      <a:pt x="72" y="90"/>
                    </a:lnTo>
                    <a:lnTo>
                      <a:pt x="74" y="86"/>
                    </a:lnTo>
                    <a:lnTo>
                      <a:pt x="80" y="80"/>
                    </a:lnTo>
                    <a:lnTo>
                      <a:pt x="82" y="76"/>
                    </a:lnTo>
                    <a:lnTo>
                      <a:pt x="84" y="72"/>
                    </a:lnTo>
                    <a:lnTo>
                      <a:pt x="84" y="68"/>
                    </a:lnTo>
                    <a:lnTo>
                      <a:pt x="86" y="64"/>
                    </a:lnTo>
                    <a:lnTo>
                      <a:pt x="86" y="60"/>
                    </a:lnTo>
                    <a:lnTo>
                      <a:pt x="88" y="56"/>
                    </a:lnTo>
                    <a:lnTo>
                      <a:pt x="90" y="52"/>
                    </a:lnTo>
                    <a:lnTo>
                      <a:pt x="90" y="48"/>
                    </a:lnTo>
                    <a:lnTo>
                      <a:pt x="90" y="44"/>
                    </a:lnTo>
                    <a:lnTo>
                      <a:pt x="92" y="30"/>
                    </a:lnTo>
                    <a:lnTo>
                      <a:pt x="90" y="26"/>
                    </a:lnTo>
                    <a:lnTo>
                      <a:pt x="88" y="22"/>
                    </a:lnTo>
                    <a:lnTo>
                      <a:pt x="86" y="18"/>
                    </a:lnTo>
                    <a:lnTo>
                      <a:pt x="82" y="12"/>
                    </a:lnTo>
                    <a:lnTo>
                      <a:pt x="78" y="10"/>
                    </a:lnTo>
                    <a:lnTo>
                      <a:pt x="74" y="8"/>
                    </a:lnTo>
                    <a:lnTo>
                      <a:pt x="70" y="4"/>
                    </a:lnTo>
                    <a:lnTo>
                      <a:pt x="66" y="2"/>
                    </a:lnTo>
                    <a:lnTo>
                      <a:pt x="62" y="0"/>
                    </a:lnTo>
                    <a:lnTo>
                      <a:pt x="56" y="0"/>
                    </a:lnTo>
                    <a:lnTo>
                      <a:pt x="52" y="0"/>
                    </a:lnTo>
                    <a:lnTo>
                      <a:pt x="44" y="0"/>
                    </a:lnTo>
                    <a:lnTo>
                      <a:pt x="40" y="2"/>
                    </a:lnTo>
                    <a:lnTo>
                      <a:pt x="36" y="6"/>
                    </a:lnTo>
                    <a:lnTo>
                      <a:pt x="32" y="8"/>
                    </a:lnTo>
                    <a:lnTo>
                      <a:pt x="28" y="10"/>
                    </a:lnTo>
                    <a:lnTo>
                      <a:pt x="24" y="12"/>
                    </a:lnTo>
                    <a:lnTo>
                      <a:pt x="20" y="12"/>
                    </a:lnTo>
                    <a:lnTo>
                      <a:pt x="16" y="14"/>
                    </a:lnTo>
                    <a:lnTo>
                      <a:pt x="12" y="16"/>
                    </a:lnTo>
                    <a:lnTo>
                      <a:pt x="8" y="18"/>
                    </a:lnTo>
                    <a:lnTo>
                      <a:pt x="6" y="22"/>
                    </a:lnTo>
                    <a:lnTo>
                      <a:pt x="2" y="24"/>
                    </a:lnTo>
                    <a:lnTo>
                      <a:pt x="0" y="28"/>
                    </a:lnTo>
                    <a:lnTo>
                      <a:pt x="0" y="32"/>
                    </a:lnTo>
                    <a:lnTo>
                      <a:pt x="0" y="36"/>
                    </a:lnTo>
                    <a:lnTo>
                      <a:pt x="0" y="40"/>
                    </a:lnTo>
                    <a:lnTo>
                      <a:pt x="0" y="44"/>
                    </a:lnTo>
                    <a:lnTo>
                      <a:pt x="0" y="48"/>
                    </a:lnTo>
                    <a:lnTo>
                      <a:pt x="2" y="52"/>
                    </a:lnTo>
                    <a:lnTo>
                      <a:pt x="2" y="56"/>
                    </a:lnTo>
                    <a:lnTo>
                      <a:pt x="4" y="60"/>
                    </a:lnTo>
                    <a:lnTo>
                      <a:pt x="6" y="64"/>
                    </a:lnTo>
                    <a:lnTo>
                      <a:pt x="8" y="68"/>
                    </a:lnTo>
                    <a:lnTo>
                      <a:pt x="14" y="74"/>
                    </a:lnTo>
                    <a:lnTo>
                      <a:pt x="18" y="76"/>
                    </a:lnTo>
                    <a:lnTo>
                      <a:pt x="20" y="80"/>
                    </a:lnTo>
                    <a:lnTo>
                      <a:pt x="24" y="82"/>
                    </a:lnTo>
                    <a:lnTo>
                      <a:pt x="28" y="84"/>
                    </a:lnTo>
                    <a:lnTo>
                      <a:pt x="28" y="88"/>
                    </a:lnTo>
                    <a:lnTo>
                      <a:pt x="30" y="94"/>
                    </a:lnTo>
                    <a:lnTo>
                      <a:pt x="30" y="98"/>
                    </a:lnTo>
                    <a:lnTo>
                      <a:pt x="34" y="104"/>
                    </a:lnTo>
                    <a:lnTo>
                      <a:pt x="36" y="108"/>
                    </a:lnTo>
                    <a:lnTo>
                      <a:pt x="40" y="110"/>
                    </a:lnTo>
                    <a:lnTo>
                      <a:pt x="42" y="114"/>
                    </a:lnTo>
                    <a:lnTo>
                      <a:pt x="44" y="118"/>
                    </a:lnTo>
                    <a:lnTo>
                      <a:pt x="48" y="120"/>
                    </a:lnTo>
                    <a:lnTo>
                      <a:pt x="52" y="120"/>
                    </a:lnTo>
                    <a:lnTo>
                      <a:pt x="56" y="120"/>
                    </a:lnTo>
                  </a:path>
                </a:pathLst>
              </a:custGeom>
              <a:solidFill>
                <a:schemeClr val="accent2"/>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7925" name="Freeform 13"/>
              <p:cNvSpPr>
                <a:spLocks/>
              </p:cNvSpPr>
              <p:nvPr/>
            </p:nvSpPr>
            <p:spPr bwMode="ltGray">
              <a:xfrm>
                <a:off x="1140" y="302"/>
                <a:ext cx="31" cy="35"/>
              </a:xfrm>
              <a:custGeom>
                <a:avLst/>
                <a:gdLst>
                  <a:gd name="T0" fmla="*/ 6 w 31"/>
                  <a:gd name="T1" fmla="*/ 0 h 35"/>
                  <a:gd name="T2" fmla="*/ 10 w 31"/>
                  <a:gd name="T3" fmla="*/ 2 h 35"/>
                  <a:gd name="T4" fmla="*/ 14 w 31"/>
                  <a:gd name="T5" fmla="*/ 2 h 35"/>
                  <a:gd name="T6" fmla="*/ 18 w 31"/>
                  <a:gd name="T7" fmla="*/ 2 h 35"/>
                  <a:gd name="T8" fmla="*/ 24 w 31"/>
                  <a:gd name="T9" fmla="*/ 6 h 35"/>
                  <a:gd name="T10" fmla="*/ 26 w 31"/>
                  <a:gd name="T11" fmla="*/ 10 h 35"/>
                  <a:gd name="T12" fmla="*/ 28 w 31"/>
                  <a:gd name="T13" fmla="*/ 14 h 35"/>
                  <a:gd name="T14" fmla="*/ 30 w 31"/>
                  <a:gd name="T15" fmla="*/ 18 h 35"/>
                  <a:gd name="T16" fmla="*/ 30 w 31"/>
                  <a:gd name="T17" fmla="*/ 22 h 35"/>
                  <a:gd name="T18" fmla="*/ 30 w 31"/>
                  <a:gd name="T19" fmla="*/ 26 h 35"/>
                  <a:gd name="T20" fmla="*/ 28 w 31"/>
                  <a:gd name="T21" fmla="*/ 30 h 35"/>
                  <a:gd name="T22" fmla="*/ 24 w 31"/>
                  <a:gd name="T23" fmla="*/ 32 h 35"/>
                  <a:gd name="T24" fmla="*/ 18 w 31"/>
                  <a:gd name="T25" fmla="*/ 34 h 35"/>
                  <a:gd name="T26" fmla="*/ 14 w 31"/>
                  <a:gd name="T27" fmla="*/ 32 h 35"/>
                  <a:gd name="T28" fmla="*/ 10 w 31"/>
                  <a:gd name="T29" fmla="*/ 30 h 35"/>
                  <a:gd name="T30" fmla="*/ 8 w 31"/>
                  <a:gd name="T31" fmla="*/ 26 h 35"/>
                  <a:gd name="T32" fmla="*/ 4 w 31"/>
                  <a:gd name="T33" fmla="*/ 24 h 35"/>
                  <a:gd name="T34" fmla="*/ 0 w 31"/>
                  <a:gd name="T35" fmla="*/ 22 h 35"/>
                  <a:gd name="T36" fmla="*/ 0 w 31"/>
                  <a:gd name="T37" fmla="*/ 18 h 35"/>
                  <a:gd name="T38" fmla="*/ 0 w 31"/>
                  <a:gd name="T39" fmla="*/ 14 h 35"/>
                  <a:gd name="T40" fmla="*/ 0 w 31"/>
                  <a:gd name="T41" fmla="*/ 10 h 35"/>
                  <a:gd name="T42" fmla="*/ 0 w 31"/>
                  <a:gd name="T43" fmla="*/ 6 h 35"/>
                  <a:gd name="T44" fmla="*/ 4 w 31"/>
                  <a:gd name="T45" fmla="*/ 2 h 35"/>
                  <a:gd name="T46" fmla="*/ 6 w 31"/>
                  <a:gd name="T47" fmla="*/ 0 h 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1" h="35">
                    <a:moveTo>
                      <a:pt x="6" y="0"/>
                    </a:moveTo>
                    <a:lnTo>
                      <a:pt x="10" y="2"/>
                    </a:lnTo>
                    <a:lnTo>
                      <a:pt x="14" y="2"/>
                    </a:lnTo>
                    <a:lnTo>
                      <a:pt x="18" y="2"/>
                    </a:lnTo>
                    <a:lnTo>
                      <a:pt x="24" y="6"/>
                    </a:lnTo>
                    <a:lnTo>
                      <a:pt x="26" y="10"/>
                    </a:lnTo>
                    <a:lnTo>
                      <a:pt x="28" y="14"/>
                    </a:lnTo>
                    <a:lnTo>
                      <a:pt x="30" y="18"/>
                    </a:lnTo>
                    <a:lnTo>
                      <a:pt x="30" y="22"/>
                    </a:lnTo>
                    <a:lnTo>
                      <a:pt x="30" y="26"/>
                    </a:lnTo>
                    <a:lnTo>
                      <a:pt x="28" y="30"/>
                    </a:lnTo>
                    <a:lnTo>
                      <a:pt x="24" y="32"/>
                    </a:lnTo>
                    <a:lnTo>
                      <a:pt x="18" y="34"/>
                    </a:lnTo>
                    <a:lnTo>
                      <a:pt x="14" y="32"/>
                    </a:lnTo>
                    <a:lnTo>
                      <a:pt x="10" y="30"/>
                    </a:lnTo>
                    <a:lnTo>
                      <a:pt x="8" y="26"/>
                    </a:lnTo>
                    <a:lnTo>
                      <a:pt x="4" y="24"/>
                    </a:lnTo>
                    <a:lnTo>
                      <a:pt x="0" y="22"/>
                    </a:lnTo>
                    <a:lnTo>
                      <a:pt x="0" y="18"/>
                    </a:lnTo>
                    <a:lnTo>
                      <a:pt x="0" y="14"/>
                    </a:lnTo>
                    <a:lnTo>
                      <a:pt x="0" y="10"/>
                    </a:lnTo>
                    <a:lnTo>
                      <a:pt x="0" y="6"/>
                    </a:lnTo>
                    <a:lnTo>
                      <a:pt x="4" y="2"/>
                    </a:lnTo>
                    <a:lnTo>
                      <a:pt x="6" y="0"/>
                    </a:lnTo>
                  </a:path>
                </a:pathLst>
              </a:custGeom>
              <a:solidFill>
                <a:schemeClr val="accent2"/>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7926" name="Freeform 14"/>
              <p:cNvSpPr>
                <a:spLocks/>
              </p:cNvSpPr>
              <p:nvPr/>
            </p:nvSpPr>
            <p:spPr bwMode="ltGray">
              <a:xfrm>
                <a:off x="1124" y="0"/>
                <a:ext cx="219" cy="235"/>
              </a:xfrm>
              <a:custGeom>
                <a:avLst/>
                <a:gdLst>
                  <a:gd name="T0" fmla="*/ 86 w 219"/>
                  <a:gd name="T1" fmla="*/ 234 h 235"/>
                  <a:gd name="T2" fmla="*/ 98 w 219"/>
                  <a:gd name="T3" fmla="*/ 234 h 235"/>
                  <a:gd name="T4" fmla="*/ 112 w 219"/>
                  <a:gd name="T5" fmla="*/ 230 h 235"/>
                  <a:gd name="T6" fmla="*/ 126 w 219"/>
                  <a:gd name="T7" fmla="*/ 218 h 235"/>
                  <a:gd name="T8" fmla="*/ 138 w 219"/>
                  <a:gd name="T9" fmla="*/ 204 h 235"/>
                  <a:gd name="T10" fmla="*/ 146 w 219"/>
                  <a:gd name="T11" fmla="*/ 190 h 235"/>
                  <a:gd name="T12" fmla="*/ 146 w 219"/>
                  <a:gd name="T13" fmla="*/ 182 h 235"/>
                  <a:gd name="T14" fmla="*/ 150 w 219"/>
                  <a:gd name="T15" fmla="*/ 168 h 235"/>
                  <a:gd name="T16" fmla="*/ 160 w 219"/>
                  <a:gd name="T17" fmla="*/ 158 h 235"/>
                  <a:gd name="T18" fmla="*/ 176 w 219"/>
                  <a:gd name="T19" fmla="*/ 142 h 235"/>
                  <a:gd name="T20" fmla="*/ 186 w 219"/>
                  <a:gd name="T21" fmla="*/ 126 h 235"/>
                  <a:gd name="T22" fmla="*/ 196 w 219"/>
                  <a:gd name="T23" fmla="*/ 118 h 235"/>
                  <a:gd name="T24" fmla="*/ 210 w 219"/>
                  <a:gd name="T25" fmla="*/ 108 h 235"/>
                  <a:gd name="T26" fmla="*/ 218 w 219"/>
                  <a:gd name="T27" fmla="*/ 94 h 235"/>
                  <a:gd name="T28" fmla="*/ 218 w 219"/>
                  <a:gd name="T29" fmla="*/ 72 h 235"/>
                  <a:gd name="T30" fmla="*/ 216 w 219"/>
                  <a:gd name="T31" fmla="*/ 60 h 235"/>
                  <a:gd name="T32" fmla="*/ 200 w 219"/>
                  <a:gd name="T33" fmla="*/ 48 h 235"/>
                  <a:gd name="T34" fmla="*/ 188 w 219"/>
                  <a:gd name="T35" fmla="*/ 44 h 235"/>
                  <a:gd name="T36" fmla="*/ 172 w 219"/>
                  <a:gd name="T37" fmla="*/ 32 h 235"/>
                  <a:gd name="T38" fmla="*/ 162 w 219"/>
                  <a:gd name="T39" fmla="*/ 22 h 235"/>
                  <a:gd name="T40" fmla="*/ 144 w 219"/>
                  <a:gd name="T41" fmla="*/ 12 h 235"/>
                  <a:gd name="T42" fmla="*/ 132 w 219"/>
                  <a:gd name="T43" fmla="*/ 8 h 235"/>
                  <a:gd name="T44" fmla="*/ 114 w 219"/>
                  <a:gd name="T45" fmla="*/ 2 h 235"/>
                  <a:gd name="T46" fmla="*/ 98 w 219"/>
                  <a:gd name="T47" fmla="*/ 0 h 235"/>
                  <a:gd name="T48" fmla="*/ 80 w 219"/>
                  <a:gd name="T49" fmla="*/ 0 h 235"/>
                  <a:gd name="T50" fmla="*/ 68 w 219"/>
                  <a:gd name="T51" fmla="*/ 0 h 235"/>
                  <a:gd name="T52" fmla="*/ 52 w 219"/>
                  <a:gd name="T53" fmla="*/ 6 h 235"/>
                  <a:gd name="T54" fmla="*/ 40 w 219"/>
                  <a:gd name="T55" fmla="*/ 16 h 235"/>
                  <a:gd name="T56" fmla="*/ 26 w 219"/>
                  <a:gd name="T57" fmla="*/ 28 h 235"/>
                  <a:gd name="T58" fmla="*/ 16 w 219"/>
                  <a:gd name="T59" fmla="*/ 38 h 235"/>
                  <a:gd name="T60" fmla="*/ 6 w 219"/>
                  <a:gd name="T61" fmla="*/ 48 h 235"/>
                  <a:gd name="T62" fmla="*/ 2 w 219"/>
                  <a:gd name="T63" fmla="*/ 60 h 235"/>
                  <a:gd name="T64" fmla="*/ 0 w 219"/>
                  <a:gd name="T65" fmla="*/ 72 h 235"/>
                  <a:gd name="T66" fmla="*/ 0 w 219"/>
                  <a:gd name="T67" fmla="*/ 86 h 235"/>
                  <a:gd name="T68" fmla="*/ 0 w 219"/>
                  <a:gd name="T69" fmla="*/ 102 h 235"/>
                  <a:gd name="T70" fmla="*/ 4 w 219"/>
                  <a:gd name="T71" fmla="*/ 116 h 235"/>
                  <a:gd name="T72" fmla="*/ 10 w 219"/>
                  <a:gd name="T73" fmla="*/ 126 h 235"/>
                  <a:gd name="T74" fmla="*/ 22 w 219"/>
                  <a:gd name="T75" fmla="*/ 142 h 235"/>
                  <a:gd name="T76" fmla="*/ 26 w 219"/>
                  <a:gd name="T77" fmla="*/ 154 h 235"/>
                  <a:gd name="T78" fmla="*/ 34 w 219"/>
                  <a:gd name="T79" fmla="*/ 166 h 235"/>
                  <a:gd name="T80" fmla="*/ 38 w 219"/>
                  <a:gd name="T81" fmla="*/ 180 h 235"/>
                  <a:gd name="T82" fmla="*/ 38 w 219"/>
                  <a:gd name="T83" fmla="*/ 194 h 235"/>
                  <a:gd name="T84" fmla="*/ 42 w 219"/>
                  <a:gd name="T85" fmla="*/ 208 h 235"/>
                  <a:gd name="T86" fmla="*/ 52 w 219"/>
                  <a:gd name="T87" fmla="*/ 216 h 235"/>
                  <a:gd name="T88" fmla="*/ 64 w 219"/>
                  <a:gd name="T89" fmla="*/ 222 h 235"/>
                  <a:gd name="T90" fmla="*/ 76 w 219"/>
                  <a:gd name="T91" fmla="*/ 230 h 2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19" h="235">
                    <a:moveTo>
                      <a:pt x="74" y="230"/>
                    </a:moveTo>
                    <a:lnTo>
                      <a:pt x="82" y="232"/>
                    </a:lnTo>
                    <a:lnTo>
                      <a:pt x="86" y="234"/>
                    </a:lnTo>
                    <a:lnTo>
                      <a:pt x="90" y="234"/>
                    </a:lnTo>
                    <a:lnTo>
                      <a:pt x="94" y="234"/>
                    </a:lnTo>
                    <a:lnTo>
                      <a:pt x="98" y="234"/>
                    </a:lnTo>
                    <a:lnTo>
                      <a:pt x="104" y="234"/>
                    </a:lnTo>
                    <a:lnTo>
                      <a:pt x="108" y="232"/>
                    </a:lnTo>
                    <a:lnTo>
                      <a:pt x="112" y="230"/>
                    </a:lnTo>
                    <a:lnTo>
                      <a:pt x="120" y="228"/>
                    </a:lnTo>
                    <a:lnTo>
                      <a:pt x="122" y="224"/>
                    </a:lnTo>
                    <a:lnTo>
                      <a:pt x="126" y="218"/>
                    </a:lnTo>
                    <a:lnTo>
                      <a:pt x="130" y="214"/>
                    </a:lnTo>
                    <a:lnTo>
                      <a:pt x="136" y="208"/>
                    </a:lnTo>
                    <a:lnTo>
                      <a:pt x="138" y="204"/>
                    </a:lnTo>
                    <a:lnTo>
                      <a:pt x="142" y="198"/>
                    </a:lnTo>
                    <a:lnTo>
                      <a:pt x="144" y="194"/>
                    </a:lnTo>
                    <a:lnTo>
                      <a:pt x="146" y="190"/>
                    </a:lnTo>
                    <a:lnTo>
                      <a:pt x="148" y="186"/>
                    </a:lnTo>
                    <a:lnTo>
                      <a:pt x="150" y="182"/>
                    </a:lnTo>
                    <a:lnTo>
                      <a:pt x="146" y="182"/>
                    </a:lnTo>
                    <a:lnTo>
                      <a:pt x="146" y="176"/>
                    </a:lnTo>
                    <a:lnTo>
                      <a:pt x="148" y="172"/>
                    </a:lnTo>
                    <a:lnTo>
                      <a:pt x="150" y="168"/>
                    </a:lnTo>
                    <a:lnTo>
                      <a:pt x="154" y="164"/>
                    </a:lnTo>
                    <a:lnTo>
                      <a:pt x="156" y="160"/>
                    </a:lnTo>
                    <a:lnTo>
                      <a:pt x="160" y="158"/>
                    </a:lnTo>
                    <a:lnTo>
                      <a:pt x="164" y="156"/>
                    </a:lnTo>
                    <a:lnTo>
                      <a:pt x="172" y="146"/>
                    </a:lnTo>
                    <a:lnTo>
                      <a:pt x="176" y="142"/>
                    </a:lnTo>
                    <a:lnTo>
                      <a:pt x="178" y="138"/>
                    </a:lnTo>
                    <a:lnTo>
                      <a:pt x="180" y="134"/>
                    </a:lnTo>
                    <a:lnTo>
                      <a:pt x="186" y="126"/>
                    </a:lnTo>
                    <a:lnTo>
                      <a:pt x="190" y="124"/>
                    </a:lnTo>
                    <a:lnTo>
                      <a:pt x="194" y="122"/>
                    </a:lnTo>
                    <a:lnTo>
                      <a:pt x="196" y="118"/>
                    </a:lnTo>
                    <a:lnTo>
                      <a:pt x="200" y="116"/>
                    </a:lnTo>
                    <a:lnTo>
                      <a:pt x="206" y="110"/>
                    </a:lnTo>
                    <a:lnTo>
                      <a:pt x="210" y="108"/>
                    </a:lnTo>
                    <a:lnTo>
                      <a:pt x="212" y="104"/>
                    </a:lnTo>
                    <a:lnTo>
                      <a:pt x="216" y="100"/>
                    </a:lnTo>
                    <a:lnTo>
                      <a:pt x="218" y="94"/>
                    </a:lnTo>
                    <a:lnTo>
                      <a:pt x="218" y="90"/>
                    </a:lnTo>
                    <a:lnTo>
                      <a:pt x="218" y="80"/>
                    </a:lnTo>
                    <a:lnTo>
                      <a:pt x="218" y="72"/>
                    </a:lnTo>
                    <a:lnTo>
                      <a:pt x="218" y="68"/>
                    </a:lnTo>
                    <a:lnTo>
                      <a:pt x="218" y="64"/>
                    </a:lnTo>
                    <a:lnTo>
                      <a:pt x="216" y="60"/>
                    </a:lnTo>
                    <a:lnTo>
                      <a:pt x="212" y="56"/>
                    </a:lnTo>
                    <a:lnTo>
                      <a:pt x="208" y="54"/>
                    </a:lnTo>
                    <a:lnTo>
                      <a:pt x="200" y="48"/>
                    </a:lnTo>
                    <a:lnTo>
                      <a:pt x="196" y="46"/>
                    </a:lnTo>
                    <a:lnTo>
                      <a:pt x="192" y="46"/>
                    </a:lnTo>
                    <a:lnTo>
                      <a:pt x="188" y="44"/>
                    </a:lnTo>
                    <a:lnTo>
                      <a:pt x="178" y="38"/>
                    </a:lnTo>
                    <a:lnTo>
                      <a:pt x="174" y="36"/>
                    </a:lnTo>
                    <a:lnTo>
                      <a:pt x="172" y="32"/>
                    </a:lnTo>
                    <a:lnTo>
                      <a:pt x="168" y="28"/>
                    </a:lnTo>
                    <a:lnTo>
                      <a:pt x="164" y="26"/>
                    </a:lnTo>
                    <a:lnTo>
                      <a:pt x="162" y="22"/>
                    </a:lnTo>
                    <a:lnTo>
                      <a:pt x="158" y="20"/>
                    </a:lnTo>
                    <a:lnTo>
                      <a:pt x="148" y="14"/>
                    </a:lnTo>
                    <a:lnTo>
                      <a:pt x="144" y="12"/>
                    </a:lnTo>
                    <a:lnTo>
                      <a:pt x="140" y="10"/>
                    </a:lnTo>
                    <a:lnTo>
                      <a:pt x="136" y="8"/>
                    </a:lnTo>
                    <a:lnTo>
                      <a:pt x="132" y="8"/>
                    </a:lnTo>
                    <a:lnTo>
                      <a:pt x="122" y="4"/>
                    </a:lnTo>
                    <a:lnTo>
                      <a:pt x="118" y="4"/>
                    </a:lnTo>
                    <a:lnTo>
                      <a:pt x="114" y="2"/>
                    </a:lnTo>
                    <a:lnTo>
                      <a:pt x="110" y="2"/>
                    </a:lnTo>
                    <a:lnTo>
                      <a:pt x="106" y="2"/>
                    </a:lnTo>
                    <a:lnTo>
                      <a:pt x="98" y="0"/>
                    </a:lnTo>
                    <a:lnTo>
                      <a:pt x="94" y="0"/>
                    </a:lnTo>
                    <a:lnTo>
                      <a:pt x="90" y="0"/>
                    </a:lnTo>
                    <a:lnTo>
                      <a:pt x="80" y="0"/>
                    </a:lnTo>
                    <a:lnTo>
                      <a:pt x="76" y="0"/>
                    </a:lnTo>
                    <a:lnTo>
                      <a:pt x="72" y="0"/>
                    </a:lnTo>
                    <a:lnTo>
                      <a:pt x="68" y="0"/>
                    </a:lnTo>
                    <a:lnTo>
                      <a:pt x="64" y="2"/>
                    </a:lnTo>
                    <a:lnTo>
                      <a:pt x="56" y="4"/>
                    </a:lnTo>
                    <a:lnTo>
                      <a:pt x="52" y="6"/>
                    </a:lnTo>
                    <a:lnTo>
                      <a:pt x="46" y="10"/>
                    </a:lnTo>
                    <a:lnTo>
                      <a:pt x="42" y="12"/>
                    </a:lnTo>
                    <a:lnTo>
                      <a:pt x="40" y="16"/>
                    </a:lnTo>
                    <a:lnTo>
                      <a:pt x="32" y="22"/>
                    </a:lnTo>
                    <a:lnTo>
                      <a:pt x="28" y="24"/>
                    </a:lnTo>
                    <a:lnTo>
                      <a:pt x="26" y="28"/>
                    </a:lnTo>
                    <a:lnTo>
                      <a:pt x="20" y="30"/>
                    </a:lnTo>
                    <a:lnTo>
                      <a:pt x="18" y="34"/>
                    </a:lnTo>
                    <a:lnTo>
                      <a:pt x="16" y="38"/>
                    </a:lnTo>
                    <a:lnTo>
                      <a:pt x="12" y="42"/>
                    </a:lnTo>
                    <a:lnTo>
                      <a:pt x="10" y="46"/>
                    </a:lnTo>
                    <a:lnTo>
                      <a:pt x="6" y="48"/>
                    </a:lnTo>
                    <a:lnTo>
                      <a:pt x="4" y="52"/>
                    </a:lnTo>
                    <a:lnTo>
                      <a:pt x="4" y="56"/>
                    </a:lnTo>
                    <a:lnTo>
                      <a:pt x="2" y="60"/>
                    </a:lnTo>
                    <a:lnTo>
                      <a:pt x="2" y="64"/>
                    </a:lnTo>
                    <a:lnTo>
                      <a:pt x="2" y="68"/>
                    </a:lnTo>
                    <a:lnTo>
                      <a:pt x="0" y="72"/>
                    </a:lnTo>
                    <a:lnTo>
                      <a:pt x="0" y="76"/>
                    </a:lnTo>
                    <a:lnTo>
                      <a:pt x="0" y="82"/>
                    </a:lnTo>
                    <a:lnTo>
                      <a:pt x="0" y="86"/>
                    </a:lnTo>
                    <a:lnTo>
                      <a:pt x="0" y="90"/>
                    </a:lnTo>
                    <a:lnTo>
                      <a:pt x="0" y="94"/>
                    </a:lnTo>
                    <a:lnTo>
                      <a:pt x="0" y="102"/>
                    </a:lnTo>
                    <a:lnTo>
                      <a:pt x="0" y="106"/>
                    </a:lnTo>
                    <a:lnTo>
                      <a:pt x="2" y="110"/>
                    </a:lnTo>
                    <a:lnTo>
                      <a:pt x="4" y="116"/>
                    </a:lnTo>
                    <a:lnTo>
                      <a:pt x="6" y="120"/>
                    </a:lnTo>
                    <a:lnTo>
                      <a:pt x="10" y="122"/>
                    </a:lnTo>
                    <a:lnTo>
                      <a:pt x="10" y="126"/>
                    </a:lnTo>
                    <a:lnTo>
                      <a:pt x="14" y="132"/>
                    </a:lnTo>
                    <a:lnTo>
                      <a:pt x="18" y="136"/>
                    </a:lnTo>
                    <a:lnTo>
                      <a:pt x="22" y="142"/>
                    </a:lnTo>
                    <a:lnTo>
                      <a:pt x="22" y="146"/>
                    </a:lnTo>
                    <a:lnTo>
                      <a:pt x="24" y="150"/>
                    </a:lnTo>
                    <a:lnTo>
                      <a:pt x="26" y="154"/>
                    </a:lnTo>
                    <a:lnTo>
                      <a:pt x="30" y="158"/>
                    </a:lnTo>
                    <a:lnTo>
                      <a:pt x="30" y="162"/>
                    </a:lnTo>
                    <a:lnTo>
                      <a:pt x="34" y="166"/>
                    </a:lnTo>
                    <a:lnTo>
                      <a:pt x="34" y="170"/>
                    </a:lnTo>
                    <a:lnTo>
                      <a:pt x="36" y="174"/>
                    </a:lnTo>
                    <a:lnTo>
                      <a:pt x="38" y="180"/>
                    </a:lnTo>
                    <a:lnTo>
                      <a:pt x="38" y="184"/>
                    </a:lnTo>
                    <a:lnTo>
                      <a:pt x="38" y="190"/>
                    </a:lnTo>
                    <a:lnTo>
                      <a:pt x="38" y="194"/>
                    </a:lnTo>
                    <a:lnTo>
                      <a:pt x="38" y="198"/>
                    </a:lnTo>
                    <a:lnTo>
                      <a:pt x="38" y="202"/>
                    </a:lnTo>
                    <a:lnTo>
                      <a:pt x="42" y="208"/>
                    </a:lnTo>
                    <a:lnTo>
                      <a:pt x="44" y="212"/>
                    </a:lnTo>
                    <a:lnTo>
                      <a:pt x="48" y="214"/>
                    </a:lnTo>
                    <a:lnTo>
                      <a:pt x="52" y="216"/>
                    </a:lnTo>
                    <a:lnTo>
                      <a:pt x="56" y="218"/>
                    </a:lnTo>
                    <a:lnTo>
                      <a:pt x="60" y="220"/>
                    </a:lnTo>
                    <a:lnTo>
                      <a:pt x="64" y="222"/>
                    </a:lnTo>
                    <a:lnTo>
                      <a:pt x="70" y="224"/>
                    </a:lnTo>
                    <a:lnTo>
                      <a:pt x="72" y="228"/>
                    </a:lnTo>
                    <a:lnTo>
                      <a:pt x="76" y="230"/>
                    </a:lnTo>
                    <a:lnTo>
                      <a:pt x="80" y="228"/>
                    </a:lnTo>
                    <a:lnTo>
                      <a:pt x="74" y="230"/>
                    </a:lnTo>
                  </a:path>
                </a:pathLst>
              </a:custGeom>
              <a:solidFill>
                <a:schemeClr val="accent2"/>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7927" name="Freeform 15"/>
              <p:cNvSpPr>
                <a:spLocks/>
              </p:cNvSpPr>
              <p:nvPr/>
            </p:nvSpPr>
            <p:spPr bwMode="ltGray">
              <a:xfrm>
                <a:off x="1132" y="224"/>
                <a:ext cx="67" cy="71"/>
              </a:xfrm>
              <a:custGeom>
                <a:avLst/>
                <a:gdLst>
                  <a:gd name="T0" fmla="*/ 38 w 67"/>
                  <a:gd name="T1" fmla="*/ 70 h 71"/>
                  <a:gd name="T2" fmla="*/ 44 w 67"/>
                  <a:gd name="T3" fmla="*/ 70 h 71"/>
                  <a:gd name="T4" fmla="*/ 48 w 67"/>
                  <a:gd name="T5" fmla="*/ 68 h 71"/>
                  <a:gd name="T6" fmla="*/ 50 w 67"/>
                  <a:gd name="T7" fmla="*/ 64 h 71"/>
                  <a:gd name="T8" fmla="*/ 54 w 67"/>
                  <a:gd name="T9" fmla="*/ 62 h 71"/>
                  <a:gd name="T10" fmla="*/ 56 w 67"/>
                  <a:gd name="T11" fmla="*/ 58 h 71"/>
                  <a:gd name="T12" fmla="*/ 60 w 67"/>
                  <a:gd name="T13" fmla="*/ 56 h 71"/>
                  <a:gd name="T14" fmla="*/ 62 w 67"/>
                  <a:gd name="T15" fmla="*/ 52 h 71"/>
                  <a:gd name="T16" fmla="*/ 62 w 67"/>
                  <a:gd name="T17" fmla="*/ 48 h 71"/>
                  <a:gd name="T18" fmla="*/ 64 w 67"/>
                  <a:gd name="T19" fmla="*/ 44 h 71"/>
                  <a:gd name="T20" fmla="*/ 64 w 67"/>
                  <a:gd name="T21" fmla="*/ 40 h 71"/>
                  <a:gd name="T22" fmla="*/ 64 w 67"/>
                  <a:gd name="T23" fmla="*/ 36 h 71"/>
                  <a:gd name="T24" fmla="*/ 66 w 67"/>
                  <a:gd name="T25" fmla="*/ 32 h 71"/>
                  <a:gd name="T26" fmla="*/ 66 w 67"/>
                  <a:gd name="T27" fmla="*/ 28 h 71"/>
                  <a:gd name="T28" fmla="*/ 66 w 67"/>
                  <a:gd name="T29" fmla="*/ 24 h 71"/>
                  <a:gd name="T30" fmla="*/ 66 w 67"/>
                  <a:gd name="T31" fmla="*/ 20 h 71"/>
                  <a:gd name="T32" fmla="*/ 60 w 67"/>
                  <a:gd name="T33" fmla="*/ 16 h 71"/>
                  <a:gd name="T34" fmla="*/ 58 w 67"/>
                  <a:gd name="T35" fmla="*/ 12 h 71"/>
                  <a:gd name="T36" fmla="*/ 54 w 67"/>
                  <a:gd name="T37" fmla="*/ 12 h 71"/>
                  <a:gd name="T38" fmla="*/ 50 w 67"/>
                  <a:gd name="T39" fmla="*/ 8 h 71"/>
                  <a:gd name="T40" fmla="*/ 46 w 67"/>
                  <a:gd name="T41" fmla="*/ 6 h 71"/>
                  <a:gd name="T42" fmla="*/ 42 w 67"/>
                  <a:gd name="T43" fmla="*/ 4 h 71"/>
                  <a:gd name="T44" fmla="*/ 36 w 67"/>
                  <a:gd name="T45" fmla="*/ 2 h 71"/>
                  <a:gd name="T46" fmla="*/ 32 w 67"/>
                  <a:gd name="T47" fmla="*/ 0 h 71"/>
                  <a:gd name="T48" fmla="*/ 26 w 67"/>
                  <a:gd name="T49" fmla="*/ 0 h 71"/>
                  <a:gd name="T50" fmla="*/ 22 w 67"/>
                  <a:gd name="T51" fmla="*/ 0 h 71"/>
                  <a:gd name="T52" fmla="*/ 12 w 67"/>
                  <a:gd name="T53" fmla="*/ 0 h 71"/>
                  <a:gd name="T54" fmla="*/ 8 w 67"/>
                  <a:gd name="T55" fmla="*/ 4 h 71"/>
                  <a:gd name="T56" fmla="*/ 4 w 67"/>
                  <a:gd name="T57" fmla="*/ 6 h 71"/>
                  <a:gd name="T58" fmla="*/ 2 w 67"/>
                  <a:gd name="T59" fmla="*/ 10 h 71"/>
                  <a:gd name="T60" fmla="*/ 0 w 67"/>
                  <a:gd name="T61" fmla="*/ 14 h 71"/>
                  <a:gd name="T62" fmla="*/ 0 w 67"/>
                  <a:gd name="T63" fmla="*/ 18 h 71"/>
                  <a:gd name="T64" fmla="*/ 0 w 67"/>
                  <a:gd name="T65" fmla="*/ 22 h 71"/>
                  <a:gd name="T66" fmla="*/ 0 w 67"/>
                  <a:gd name="T67" fmla="*/ 26 h 71"/>
                  <a:gd name="T68" fmla="*/ 0 w 67"/>
                  <a:gd name="T69" fmla="*/ 30 h 71"/>
                  <a:gd name="T70" fmla="*/ 0 w 67"/>
                  <a:gd name="T71" fmla="*/ 34 h 71"/>
                  <a:gd name="T72" fmla="*/ 0 w 67"/>
                  <a:gd name="T73" fmla="*/ 38 h 71"/>
                  <a:gd name="T74" fmla="*/ 4 w 67"/>
                  <a:gd name="T75" fmla="*/ 40 h 71"/>
                  <a:gd name="T76" fmla="*/ 8 w 67"/>
                  <a:gd name="T77" fmla="*/ 42 h 71"/>
                  <a:gd name="T78" fmla="*/ 12 w 67"/>
                  <a:gd name="T79" fmla="*/ 48 h 71"/>
                  <a:gd name="T80" fmla="*/ 14 w 67"/>
                  <a:gd name="T81" fmla="*/ 52 h 71"/>
                  <a:gd name="T82" fmla="*/ 18 w 67"/>
                  <a:gd name="T83" fmla="*/ 54 h 71"/>
                  <a:gd name="T84" fmla="*/ 22 w 67"/>
                  <a:gd name="T85" fmla="*/ 56 h 71"/>
                  <a:gd name="T86" fmla="*/ 28 w 67"/>
                  <a:gd name="T87" fmla="*/ 62 h 71"/>
                  <a:gd name="T88" fmla="*/ 32 w 67"/>
                  <a:gd name="T89" fmla="*/ 64 h 71"/>
                  <a:gd name="T90" fmla="*/ 34 w 67"/>
                  <a:gd name="T91" fmla="*/ 68 h 71"/>
                  <a:gd name="T92" fmla="*/ 38 w 67"/>
                  <a:gd name="T93" fmla="*/ 70 h 71"/>
                  <a:gd name="T94" fmla="*/ 42 w 67"/>
                  <a:gd name="T95" fmla="*/ 70 h 71"/>
                  <a:gd name="T96" fmla="*/ 38 w 67"/>
                  <a:gd name="T97" fmla="*/ 70 h 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7" h="71">
                    <a:moveTo>
                      <a:pt x="38" y="70"/>
                    </a:moveTo>
                    <a:lnTo>
                      <a:pt x="44" y="70"/>
                    </a:lnTo>
                    <a:lnTo>
                      <a:pt x="48" y="68"/>
                    </a:lnTo>
                    <a:lnTo>
                      <a:pt x="50" y="64"/>
                    </a:lnTo>
                    <a:lnTo>
                      <a:pt x="54" y="62"/>
                    </a:lnTo>
                    <a:lnTo>
                      <a:pt x="56" y="58"/>
                    </a:lnTo>
                    <a:lnTo>
                      <a:pt x="60" y="56"/>
                    </a:lnTo>
                    <a:lnTo>
                      <a:pt x="62" y="52"/>
                    </a:lnTo>
                    <a:lnTo>
                      <a:pt x="62" y="48"/>
                    </a:lnTo>
                    <a:lnTo>
                      <a:pt x="64" y="44"/>
                    </a:lnTo>
                    <a:lnTo>
                      <a:pt x="64" y="40"/>
                    </a:lnTo>
                    <a:lnTo>
                      <a:pt x="64" y="36"/>
                    </a:lnTo>
                    <a:lnTo>
                      <a:pt x="66" y="32"/>
                    </a:lnTo>
                    <a:lnTo>
                      <a:pt x="66" y="28"/>
                    </a:lnTo>
                    <a:lnTo>
                      <a:pt x="66" y="24"/>
                    </a:lnTo>
                    <a:lnTo>
                      <a:pt x="66" y="20"/>
                    </a:lnTo>
                    <a:lnTo>
                      <a:pt x="60" y="16"/>
                    </a:lnTo>
                    <a:lnTo>
                      <a:pt x="58" y="12"/>
                    </a:lnTo>
                    <a:lnTo>
                      <a:pt x="54" y="12"/>
                    </a:lnTo>
                    <a:lnTo>
                      <a:pt x="50" y="8"/>
                    </a:lnTo>
                    <a:lnTo>
                      <a:pt x="46" y="6"/>
                    </a:lnTo>
                    <a:lnTo>
                      <a:pt x="42" y="4"/>
                    </a:lnTo>
                    <a:lnTo>
                      <a:pt x="36" y="2"/>
                    </a:lnTo>
                    <a:lnTo>
                      <a:pt x="32" y="0"/>
                    </a:lnTo>
                    <a:lnTo>
                      <a:pt x="26" y="0"/>
                    </a:lnTo>
                    <a:lnTo>
                      <a:pt x="22" y="0"/>
                    </a:lnTo>
                    <a:lnTo>
                      <a:pt x="12" y="0"/>
                    </a:lnTo>
                    <a:lnTo>
                      <a:pt x="8" y="4"/>
                    </a:lnTo>
                    <a:lnTo>
                      <a:pt x="4" y="6"/>
                    </a:lnTo>
                    <a:lnTo>
                      <a:pt x="2" y="10"/>
                    </a:lnTo>
                    <a:lnTo>
                      <a:pt x="0" y="14"/>
                    </a:lnTo>
                    <a:lnTo>
                      <a:pt x="0" y="18"/>
                    </a:lnTo>
                    <a:lnTo>
                      <a:pt x="0" y="22"/>
                    </a:lnTo>
                    <a:lnTo>
                      <a:pt x="0" y="26"/>
                    </a:lnTo>
                    <a:lnTo>
                      <a:pt x="0" y="30"/>
                    </a:lnTo>
                    <a:lnTo>
                      <a:pt x="0" y="34"/>
                    </a:lnTo>
                    <a:lnTo>
                      <a:pt x="0" y="38"/>
                    </a:lnTo>
                    <a:lnTo>
                      <a:pt x="4" y="40"/>
                    </a:lnTo>
                    <a:lnTo>
                      <a:pt x="8" y="42"/>
                    </a:lnTo>
                    <a:lnTo>
                      <a:pt x="12" y="48"/>
                    </a:lnTo>
                    <a:lnTo>
                      <a:pt x="14" y="52"/>
                    </a:lnTo>
                    <a:lnTo>
                      <a:pt x="18" y="54"/>
                    </a:lnTo>
                    <a:lnTo>
                      <a:pt x="22" y="56"/>
                    </a:lnTo>
                    <a:lnTo>
                      <a:pt x="28" y="62"/>
                    </a:lnTo>
                    <a:lnTo>
                      <a:pt x="32" y="64"/>
                    </a:lnTo>
                    <a:lnTo>
                      <a:pt x="34" y="68"/>
                    </a:lnTo>
                    <a:lnTo>
                      <a:pt x="38" y="70"/>
                    </a:lnTo>
                    <a:lnTo>
                      <a:pt x="42" y="70"/>
                    </a:lnTo>
                    <a:lnTo>
                      <a:pt x="38" y="70"/>
                    </a:lnTo>
                  </a:path>
                </a:pathLst>
              </a:custGeom>
              <a:solidFill>
                <a:schemeClr val="accent2"/>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7928" name="Freeform 16"/>
              <p:cNvSpPr>
                <a:spLocks/>
              </p:cNvSpPr>
              <p:nvPr/>
            </p:nvSpPr>
            <p:spPr bwMode="ltGray">
              <a:xfrm>
                <a:off x="1602" y="398"/>
                <a:ext cx="39" cy="29"/>
              </a:xfrm>
              <a:custGeom>
                <a:avLst/>
                <a:gdLst>
                  <a:gd name="T0" fmla="*/ 2 w 39"/>
                  <a:gd name="T1" fmla="*/ 26 h 29"/>
                  <a:gd name="T2" fmla="*/ 2 w 39"/>
                  <a:gd name="T3" fmla="*/ 22 h 29"/>
                  <a:gd name="T4" fmla="*/ 0 w 39"/>
                  <a:gd name="T5" fmla="*/ 18 h 29"/>
                  <a:gd name="T6" fmla="*/ 0 w 39"/>
                  <a:gd name="T7" fmla="*/ 14 h 29"/>
                  <a:gd name="T8" fmla="*/ 2 w 39"/>
                  <a:gd name="T9" fmla="*/ 10 h 29"/>
                  <a:gd name="T10" fmla="*/ 6 w 39"/>
                  <a:gd name="T11" fmla="*/ 10 h 29"/>
                  <a:gd name="T12" fmla="*/ 8 w 39"/>
                  <a:gd name="T13" fmla="*/ 6 h 29"/>
                  <a:gd name="T14" fmla="*/ 8 w 39"/>
                  <a:gd name="T15" fmla="*/ 2 h 29"/>
                  <a:gd name="T16" fmla="*/ 12 w 39"/>
                  <a:gd name="T17" fmla="*/ 2 h 29"/>
                  <a:gd name="T18" fmla="*/ 16 w 39"/>
                  <a:gd name="T19" fmla="*/ 2 h 29"/>
                  <a:gd name="T20" fmla="*/ 22 w 39"/>
                  <a:gd name="T21" fmla="*/ 2 h 29"/>
                  <a:gd name="T22" fmla="*/ 26 w 39"/>
                  <a:gd name="T23" fmla="*/ 2 h 29"/>
                  <a:gd name="T24" fmla="*/ 30 w 39"/>
                  <a:gd name="T25" fmla="*/ 0 h 29"/>
                  <a:gd name="T26" fmla="*/ 34 w 39"/>
                  <a:gd name="T27" fmla="*/ 0 h 29"/>
                  <a:gd name="T28" fmla="*/ 36 w 39"/>
                  <a:gd name="T29" fmla="*/ 4 h 29"/>
                  <a:gd name="T30" fmla="*/ 38 w 39"/>
                  <a:gd name="T31" fmla="*/ 8 h 29"/>
                  <a:gd name="T32" fmla="*/ 38 w 39"/>
                  <a:gd name="T33" fmla="*/ 12 h 29"/>
                  <a:gd name="T34" fmla="*/ 38 w 39"/>
                  <a:gd name="T35" fmla="*/ 16 h 29"/>
                  <a:gd name="T36" fmla="*/ 34 w 39"/>
                  <a:gd name="T37" fmla="*/ 16 h 29"/>
                  <a:gd name="T38" fmla="*/ 30 w 39"/>
                  <a:gd name="T39" fmla="*/ 16 h 29"/>
                  <a:gd name="T40" fmla="*/ 30 w 39"/>
                  <a:gd name="T41" fmla="*/ 20 h 29"/>
                  <a:gd name="T42" fmla="*/ 30 w 39"/>
                  <a:gd name="T43" fmla="*/ 24 h 29"/>
                  <a:gd name="T44" fmla="*/ 26 w 39"/>
                  <a:gd name="T45" fmla="*/ 26 h 29"/>
                  <a:gd name="T46" fmla="*/ 18 w 39"/>
                  <a:gd name="T47" fmla="*/ 28 h 29"/>
                  <a:gd name="T48" fmla="*/ 14 w 39"/>
                  <a:gd name="T49" fmla="*/ 28 h 29"/>
                  <a:gd name="T50" fmla="*/ 10 w 39"/>
                  <a:gd name="T51" fmla="*/ 28 h 29"/>
                  <a:gd name="T52" fmla="*/ 6 w 39"/>
                  <a:gd name="T53" fmla="*/ 28 h 29"/>
                  <a:gd name="T54" fmla="*/ 2 w 39"/>
                  <a:gd name="T55" fmla="*/ 28 h 29"/>
                  <a:gd name="T56" fmla="*/ 2 w 39"/>
                  <a:gd name="T57" fmla="*/ 26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 h="29">
                    <a:moveTo>
                      <a:pt x="2" y="26"/>
                    </a:moveTo>
                    <a:lnTo>
                      <a:pt x="2" y="22"/>
                    </a:lnTo>
                    <a:lnTo>
                      <a:pt x="0" y="18"/>
                    </a:lnTo>
                    <a:lnTo>
                      <a:pt x="0" y="14"/>
                    </a:lnTo>
                    <a:lnTo>
                      <a:pt x="2" y="10"/>
                    </a:lnTo>
                    <a:lnTo>
                      <a:pt x="6" y="10"/>
                    </a:lnTo>
                    <a:lnTo>
                      <a:pt x="8" y="6"/>
                    </a:lnTo>
                    <a:lnTo>
                      <a:pt x="8" y="2"/>
                    </a:lnTo>
                    <a:lnTo>
                      <a:pt x="12" y="2"/>
                    </a:lnTo>
                    <a:lnTo>
                      <a:pt x="16" y="2"/>
                    </a:lnTo>
                    <a:lnTo>
                      <a:pt x="22" y="2"/>
                    </a:lnTo>
                    <a:lnTo>
                      <a:pt x="26" y="2"/>
                    </a:lnTo>
                    <a:lnTo>
                      <a:pt x="30" y="0"/>
                    </a:lnTo>
                    <a:lnTo>
                      <a:pt x="34" y="0"/>
                    </a:lnTo>
                    <a:lnTo>
                      <a:pt x="36" y="4"/>
                    </a:lnTo>
                    <a:lnTo>
                      <a:pt x="38" y="8"/>
                    </a:lnTo>
                    <a:lnTo>
                      <a:pt x="38" y="12"/>
                    </a:lnTo>
                    <a:lnTo>
                      <a:pt x="38" y="16"/>
                    </a:lnTo>
                    <a:lnTo>
                      <a:pt x="34" y="16"/>
                    </a:lnTo>
                    <a:lnTo>
                      <a:pt x="30" y="16"/>
                    </a:lnTo>
                    <a:lnTo>
                      <a:pt x="30" y="20"/>
                    </a:lnTo>
                    <a:lnTo>
                      <a:pt x="30" y="24"/>
                    </a:lnTo>
                    <a:lnTo>
                      <a:pt x="26" y="26"/>
                    </a:lnTo>
                    <a:lnTo>
                      <a:pt x="18" y="28"/>
                    </a:lnTo>
                    <a:lnTo>
                      <a:pt x="14" y="28"/>
                    </a:lnTo>
                    <a:lnTo>
                      <a:pt x="10" y="28"/>
                    </a:lnTo>
                    <a:lnTo>
                      <a:pt x="6" y="28"/>
                    </a:lnTo>
                    <a:lnTo>
                      <a:pt x="2" y="28"/>
                    </a:lnTo>
                    <a:lnTo>
                      <a:pt x="2" y="26"/>
                    </a:lnTo>
                  </a:path>
                </a:pathLst>
              </a:custGeom>
              <a:solidFill>
                <a:schemeClr val="accent2"/>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7929" name="Freeform 17"/>
              <p:cNvSpPr>
                <a:spLocks/>
              </p:cNvSpPr>
              <p:nvPr/>
            </p:nvSpPr>
            <p:spPr bwMode="ltGray">
              <a:xfrm>
                <a:off x="1434" y="448"/>
                <a:ext cx="47" cy="53"/>
              </a:xfrm>
              <a:custGeom>
                <a:avLst/>
                <a:gdLst>
                  <a:gd name="T0" fmla="*/ 2 w 47"/>
                  <a:gd name="T1" fmla="*/ 50 h 53"/>
                  <a:gd name="T2" fmla="*/ 6 w 47"/>
                  <a:gd name="T3" fmla="*/ 50 h 53"/>
                  <a:gd name="T4" fmla="*/ 10 w 47"/>
                  <a:gd name="T5" fmla="*/ 50 h 53"/>
                  <a:gd name="T6" fmla="*/ 14 w 47"/>
                  <a:gd name="T7" fmla="*/ 50 h 53"/>
                  <a:gd name="T8" fmla="*/ 20 w 47"/>
                  <a:gd name="T9" fmla="*/ 48 h 53"/>
                  <a:gd name="T10" fmla="*/ 24 w 47"/>
                  <a:gd name="T11" fmla="*/ 48 h 53"/>
                  <a:gd name="T12" fmla="*/ 30 w 47"/>
                  <a:gd name="T13" fmla="*/ 48 h 53"/>
                  <a:gd name="T14" fmla="*/ 34 w 47"/>
                  <a:gd name="T15" fmla="*/ 48 h 53"/>
                  <a:gd name="T16" fmla="*/ 36 w 47"/>
                  <a:gd name="T17" fmla="*/ 44 h 53"/>
                  <a:gd name="T18" fmla="*/ 38 w 47"/>
                  <a:gd name="T19" fmla="*/ 40 h 53"/>
                  <a:gd name="T20" fmla="*/ 42 w 47"/>
                  <a:gd name="T21" fmla="*/ 36 h 53"/>
                  <a:gd name="T22" fmla="*/ 46 w 47"/>
                  <a:gd name="T23" fmla="*/ 32 h 53"/>
                  <a:gd name="T24" fmla="*/ 46 w 47"/>
                  <a:gd name="T25" fmla="*/ 28 h 53"/>
                  <a:gd name="T26" fmla="*/ 46 w 47"/>
                  <a:gd name="T27" fmla="*/ 24 h 53"/>
                  <a:gd name="T28" fmla="*/ 44 w 47"/>
                  <a:gd name="T29" fmla="*/ 20 h 53"/>
                  <a:gd name="T30" fmla="*/ 40 w 47"/>
                  <a:gd name="T31" fmla="*/ 12 h 53"/>
                  <a:gd name="T32" fmla="*/ 40 w 47"/>
                  <a:gd name="T33" fmla="*/ 8 h 53"/>
                  <a:gd name="T34" fmla="*/ 40 w 47"/>
                  <a:gd name="T35" fmla="*/ 4 h 53"/>
                  <a:gd name="T36" fmla="*/ 40 w 47"/>
                  <a:gd name="T37" fmla="*/ 0 h 53"/>
                  <a:gd name="T38" fmla="*/ 34 w 47"/>
                  <a:gd name="T39" fmla="*/ 0 h 53"/>
                  <a:gd name="T40" fmla="*/ 28 w 47"/>
                  <a:gd name="T41" fmla="*/ 2 h 53"/>
                  <a:gd name="T42" fmla="*/ 28 w 47"/>
                  <a:gd name="T43" fmla="*/ 6 h 53"/>
                  <a:gd name="T44" fmla="*/ 24 w 47"/>
                  <a:gd name="T45" fmla="*/ 8 h 53"/>
                  <a:gd name="T46" fmla="*/ 20 w 47"/>
                  <a:gd name="T47" fmla="*/ 8 h 53"/>
                  <a:gd name="T48" fmla="*/ 18 w 47"/>
                  <a:gd name="T49" fmla="*/ 12 h 53"/>
                  <a:gd name="T50" fmla="*/ 18 w 47"/>
                  <a:gd name="T51" fmla="*/ 16 h 53"/>
                  <a:gd name="T52" fmla="*/ 18 w 47"/>
                  <a:gd name="T53" fmla="*/ 20 h 53"/>
                  <a:gd name="T54" fmla="*/ 18 w 47"/>
                  <a:gd name="T55" fmla="*/ 24 h 53"/>
                  <a:gd name="T56" fmla="*/ 18 w 47"/>
                  <a:gd name="T57" fmla="*/ 30 h 53"/>
                  <a:gd name="T58" fmla="*/ 16 w 47"/>
                  <a:gd name="T59" fmla="*/ 34 h 53"/>
                  <a:gd name="T60" fmla="*/ 10 w 47"/>
                  <a:gd name="T61" fmla="*/ 36 h 53"/>
                  <a:gd name="T62" fmla="*/ 6 w 47"/>
                  <a:gd name="T63" fmla="*/ 38 h 53"/>
                  <a:gd name="T64" fmla="*/ 2 w 47"/>
                  <a:gd name="T65" fmla="*/ 40 h 53"/>
                  <a:gd name="T66" fmla="*/ 0 w 47"/>
                  <a:gd name="T67" fmla="*/ 44 h 53"/>
                  <a:gd name="T68" fmla="*/ 0 w 47"/>
                  <a:gd name="T69" fmla="*/ 48 h 53"/>
                  <a:gd name="T70" fmla="*/ 0 w 47"/>
                  <a:gd name="T71" fmla="*/ 52 h 53"/>
                  <a:gd name="T72" fmla="*/ 2 w 47"/>
                  <a:gd name="T73" fmla="*/ 50 h 5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 h="53">
                    <a:moveTo>
                      <a:pt x="2" y="50"/>
                    </a:moveTo>
                    <a:lnTo>
                      <a:pt x="6" y="50"/>
                    </a:lnTo>
                    <a:lnTo>
                      <a:pt x="10" y="50"/>
                    </a:lnTo>
                    <a:lnTo>
                      <a:pt x="14" y="50"/>
                    </a:lnTo>
                    <a:lnTo>
                      <a:pt x="20" y="48"/>
                    </a:lnTo>
                    <a:lnTo>
                      <a:pt x="24" y="48"/>
                    </a:lnTo>
                    <a:lnTo>
                      <a:pt x="30" y="48"/>
                    </a:lnTo>
                    <a:lnTo>
                      <a:pt x="34" y="48"/>
                    </a:lnTo>
                    <a:lnTo>
                      <a:pt x="36" y="44"/>
                    </a:lnTo>
                    <a:lnTo>
                      <a:pt x="38" y="40"/>
                    </a:lnTo>
                    <a:lnTo>
                      <a:pt x="42" y="36"/>
                    </a:lnTo>
                    <a:lnTo>
                      <a:pt x="46" y="32"/>
                    </a:lnTo>
                    <a:lnTo>
                      <a:pt x="46" y="28"/>
                    </a:lnTo>
                    <a:lnTo>
                      <a:pt x="46" y="24"/>
                    </a:lnTo>
                    <a:lnTo>
                      <a:pt x="44" y="20"/>
                    </a:lnTo>
                    <a:lnTo>
                      <a:pt x="40" y="12"/>
                    </a:lnTo>
                    <a:lnTo>
                      <a:pt x="40" y="8"/>
                    </a:lnTo>
                    <a:lnTo>
                      <a:pt x="40" y="4"/>
                    </a:lnTo>
                    <a:lnTo>
                      <a:pt x="40" y="0"/>
                    </a:lnTo>
                    <a:lnTo>
                      <a:pt x="34" y="0"/>
                    </a:lnTo>
                    <a:lnTo>
                      <a:pt x="28" y="2"/>
                    </a:lnTo>
                    <a:lnTo>
                      <a:pt x="28" y="6"/>
                    </a:lnTo>
                    <a:lnTo>
                      <a:pt x="24" y="8"/>
                    </a:lnTo>
                    <a:lnTo>
                      <a:pt x="20" y="8"/>
                    </a:lnTo>
                    <a:lnTo>
                      <a:pt x="18" y="12"/>
                    </a:lnTo>
                    <a:lnTo>
                      <a:pt x="18" y="16"/>
                    </a:lnTo>
                    <a:lnTo>
                      <a:pt x="18" y="20"/>
                    </a:lnTo>
                    <a:lnTo>
                      <a:pt x="18" y="24"/>
                    </a:lnTo>
                    <a:lnTo>
                      <a:pt x="18" y="30"/>
                    </a:lnTo>
                    <a:lnTo>
                      <a:pt x="16" y="34"/>
                    </a:lnTo>
                    <a:lnTo>
                      <a:pt x="10" y="36"/>
                    </a:lnTo>
                    <a:lnTo>
                      <a:pt x="6" y="38"/>
                    </a:lnTo>
                    <a:lnTo>
                      <a:pt x="2" y="40"/>
                    </a:lnTo>
                    <a:lnTo>
                      <a:pt x="0" y="44"/>
                    </a:lnTo>
                    <a:lnTo>
                      <a:pt x="0" y="48"/>
                    </a:lnTo>
                    <a:lnTo>
                      <a:pt x="0" y="52"/>
                    </a:lnTo>
                    <a:lnTo>
                      <a:pt x="2" y="50"/>
                    </a:lnTo>
                  </a:path>
                </a:pathLst>
              </a:custGeom>
              <a:solidFill>
                <a:schemeClr val="accent2"/>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7930" name="Freeform 18"/>
              <p:cNvSpPr>
                <a:spLocks/>
              </p:cNvSpPr>
              <p:nvPr/>
            </p:nvSpPr>
            <p:spPr bwMode="ltGray">
              <a:xfrm>
                <a:off x="1750" y="230"/>
                <a:ext cx="171" cy="95"/>
              </a:xfrm>
              <a:custGeom>
                <a:avLst/>
                <a:gdLst>
                  <a:gd name="T0" fmla="*/ 10 w 171"/>
                  <a:gd name="T1" fmla="*/ 92 h 95"/>
                  <a:gd name="T2" fmla="*/ 18 w 171"/>
                  <a:gd name="T3" fmla="*/ 92 h 95"/>
                  <a:gd name="T4" fmla="*/ 26 w 171"/>
                  <a:gd name="T5" fmla="*/ 90 h 95"/>
                  <a:gd name="T6" fmla="*/ 34 w 171"/>
                  <a:gd name="T7" fmla="*/ 90 h 95"/>
                  <a:gd name="T8" fmla="*/ 42 w 171"/>
                  <a:gd name="T9" fmla="*/ 90 h 95"/>
                  <a:gd name="T10" fmla="*/ 48 w 171"/>
                  <a:gd name="T11" fmla="*/ 86 h 95"/>
                  <a:gd name="T12" fmla="*/ 56 w 171"/>
                  <a:gd name="T13" fmla="*/ 82 h 95"/>
                  <a:gd name="T14" fmla="*/ 66 w 171"/>
                  <a:gd name="T15" fmla="*/ 84 h 95"/>
                  <a:gd name="T16" fmla="*/ 76 w 171"/>
                  <a:gd name="T17" fmla="*/ 84 h 95"/>
                  <a:gd name="T18" fmla="*/ 86 w 171"/>
                  <a:gd name="T19" fmla="*/ 84 h 95"/>
                  <a:gd name="T20" fmla="*/ 94 w 171"/>
                  <a:gd name="T21" fmla="*/ 84 h 95"/>
                  <a:gd name="T22" fmla="*/ 102 w 171"/>
                  <a:gd name="T23" fmla="*/ 82 h 95"/>
                  <a:gd name="T24" fmla="*/ 110 w 171"/>
                  <a:gd name="T25" fmla="*/ 78 h 95"/>
                  <a:gd name="T26" fmla="*/ 120 w 171"/>
                  <a:gd name="T27" fmla="*/ 76 h 95"/>
                  <a:gd name="T28" fmla="*/ 130 w 171"/>
                  <a:gd name="T29" fmla="*/ 72 h 95"/>
                  <a:gd name="T30" fmla="*/ 138 w 171"/>
                  <a:gd name="T31" fmla="*/ 68 h 95"/>
                  <a:gd name="T32" fmla="*/ 148 w 171"/>
                  <a:gd name="T33" fmla="*/ 62 h 95"/>
                  <a:gd name="T34" fmla="*/ 156 w 171"/>
                  <a:gd name="T35" fmla="*/ 56 h 95"/>
                  <a:gd name="T36" fmla="*/ 162 w 171"/>
                  <a:gd name="T37" fmla="*/ 46 h 95"/>
                  <a:gd name="T38" fmla="*/ 166 w 171"/>
                  <a:gd name="T39" fmla="*/ 38 h 95"/>
                  <a:gd name="T40" fmla="*/ 170 w 171"/>
                  <a:gd name="T41" fmla="*/ 30 h 95"/>
                  <a:gd name="T42" fmla="*/ 170 w 171"/>
                  <a:gd name="T43" fmla="*/ 20 h 95"/>
                  <a:gd name="T44" fmla="*/ 164 w 171"/>
                  <a:gd name="T45" fmla="*/ 14 h 95"/>
                  <a:gd name="T46" fmla="*/ 158 w 171"/>
                  <a:gd name="T47" fmla="*/ 8 h 95"/>
                  <a:gd name="T48" fmla="*/ 148 w 171"/>
                  <a:gd name="T49" fmla="*/ 0 h 95"/>
                  <a:gd name="T50" fmla="*/ 138 w 171"/>
                  <a:gd name="T51" fmla="*/ 0 h 95"/>
                  <a:gd name="T52" fmla="*/ 130 w 171"/>
                  <a:gd name="T53" fmla="*/ 0 h 95"/>
                  <a:gd name="T54" fmla="*/ 120 w 171"/>
                  <a:gd name="T55" fmla="*/ 2 h 95"/>
                  <a:gd name="T56" fmla="*/ 112 w 171"/>
                  <a:gd name="T57" fmla="*/ 6 h 95"/>
                  <a:gd name="T58" fmla="*/ 104 w 171"/>
                  <a:gd name="T59" fmla="*/ 10 h 95"/>
                  <a:gd name="T60" fmla="*/ 96 w 171"/>
                  <a:gd name="T61" fmla="*/ 16 h 95"/>
                  <a:gd name="T62" fmla="*/ 86 w 171"/>
                  <a:gd name="T63" fmla="*/ 24 h 95"/>
                  <a:gd name="T64" fmla="*/ 78 w 171"/>
                  <a:gd name="T65" fmla="*/ 28 h 95"/>
                  <a:gd name="T66" fmla="*/ 74 w 171"/>
                  <a:gd name="T67" fmla="*/ 36 h 95"/>
                  <a:gd name="T68" fmla="*/ 64 w 171"/>
                  <a:gd name="T69" fmla="*/ 44 h 95"/>
                  <a:gd name="T70" fmla="*/ 56 w 171"/>
                  <a:gd name="T71" fmla="*/ 52 h 95"/>
                  <a:gd name="T72" fmla="*/ 48 w 171"/>
                  <a:gd name="T73" fmla="*/ 60 h 95"/>
                  <a:gd name="T74" fmla="*/ 40 w 171"/>
                  <a:gd name="T75" fmla="*/ 66 h 95"/>
                  <a:gd name="T76" fmla="*/ 30 w 171"/>
                  <a:gd name="T77" fmla="*/ 68 h 95"/>
                  <a:gd name="T78" fmla="*/ 24 w 171"/>
                  <a:gd name="T79" fmla="*/ 72 h 95"/>
                  <a:gd name="T80" fmla="*/ 16 w 171"/>
                  <a:gd name="T81" fmla="*/ 74 h 95"/>
                  <a:gd name="T82" fmla="*/ 8 w 171"/>
                  <a:gd name="T83" fmla="*/ 78 h 95"/>
                  <a:gd name="T84" fmla="*/ 2 w 171"/>
                  <a:gd name="T85" fmla="*/ 86 h 95"/>
                  <a:gd name="T86" fmla="*/ 2 w 171"/>
                  <a:gd name="T87" fmla="*/ 94 h 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71" h="95">
                    <a:moveTo>
                      <a:pt x="6" y="92"/>
                    </a:moveTo>
                    <a:lnTo>
                      <a:pt x="10" y="92"/>
                    </a:lnTo>
                    <a:lnTo>
                      <a:pt x="14" y="92"/>
                    </a:lnTo>
                    <a:lnTo>
                      <a:pt x="18" y="92"/>
                    </a:lnTo>
                    <a:lnTo>
                      <a:pt x="22" y="92"/>
                    </a:lnTo>
                    <a:lnTo>
                      <a:pt x="26" y="90"/>
                    </a:lnTo>
                    <a:lnTo>
                      <a:pt x="30" y="90"/>
                    </a:lnTo>
                    <a:lnTo>
                      <a:pt x="34" y="90"/>
                    </a:lnTo>
                    <a:lnTo>
                      <a:pt x="38" y="90"/>
                    </a:lnTo>
                    <a:lnTo>
                      <a:pt x="42" y="90"/>
                    </a:lnTo>
                    <a:lnTo>
                      <a:pt x="46" y="90"/>
                    </a:lnTo>
                    <a:lnTo>
                      <a:pt x="48" y="86"/>
                    </a:lnTo>
                    <a:lnTo>
                      <a:pt x="52" y="82"/>
                    </a:lnTo>
                    <a:lnTo>
                      <a:pt x="56" y="82"/>
                    </a:lnTo>
                    <a:lnTo>
                      <a:pt x="60" y="82"/>
                    </a:lnTo>
                    <a:lnTo>
                      <a:pt x="66" y="84"/>
                    </a:lnTo>
                    <a:lnTo>
                      <a:pt x="70" y="84"/>
                    </a:lnTo>
                    <a:lnTo>
                      <a:pt x="76" y="84"/>
                    </a:lnTo>
                    <a:lnTo>
                      <a:pt x="80" y="84"/>
                    </a:lnTo>
                    <a:lnTo>
                      <a:pt x="86" y="84"/>
                    </a:lnTo>
                    <a:lnTo>
                      <a:pt x="90" y="84"/>
                    </a:lnTo>
                    <a:lnTo>
                      <a:pt x="94" y="84"/>
                    </a:lnTo>
                    <a:lnTo>
                      <a:pt x="98" y="82"/>
                    </a:lnTo>
                    <a:lnTo>
                      <a:pt x="102" y="82"/>
                    </a:lnTo>
                    <a:lnTo>
                      <a:pt x="106" y="80"/>
                    </a:lnTo>
                    <a:lnTo>
                      <a:pt x="110" y="78"/>
                    </a:lnTo>
                    <a:lnTo>
                      <a:pt x="116" y="76"/>
                    </a:lnTo>
                    <a:lnTo>
                      <a:pt x="120" y="76"/>
                    </a:lnTo>
                    <a:lnTo>
                      <a:pt x="124" y="74"/>
                    </a:lnTo>
                    <a:lnTo>
                      <a:pt x="130" y="72"/>
                    </a:lnTo>
                    <a:lnTo>
                      <a:pt x="134" y="72"/>
                    </a:lnTo>
                    <a:lnTo>
                      <a:pt x="138" y="68"/>
                    </a:lnTo>
                    <a:lnTo>
                      <a:pt x="144" y="64"/>
                    </a:lnTo>
                    <a:lnTo>
                      <a:pt x="148" y="62"/>
                    </a:lnTo>
                    <a:lnTo>
                      <a:pt x="152" y="58"/>
                    </a:lnTo>
                    <a:lnTo>
                      <a:pt x="156" y="56"/>
                    </a:lnTo>
                    <a:lnTo>
                      <a:pt x="158" y="52"/>
                    </a:lnTo>
                    <a:lnTo>
                      <a:pt x="162" y="46"/>
                    </a:lnTo>
                    <a:lnTo>
                      <a:pt x="164" y="42"/>
                    </a:lnTo>
                    <a:lnTo>
                      <a:pt x="166" y="38"/>
                    </a:lnTo>
                    <a:lnTo>
                      <a:pt x="168" y="34"/>
                    </a:lnTo>
                    <a:lnTo>
                      <a:pt x="170" y="30"/>
                    </a:lnTo>
                    <a:lnTo>
                      <a:pt x="170" y="26"/>
                    </a:lnTo>
                    <a:lnTo>
                      <a:pt x="170" y="20"/>
                    </a:lnTo>
                    <a:lnTo>
                      <a:pt x="168" y="16"/>
                    </a:lnTo>
                    <a:lnTo>
                      <a:pt x="164" y="14"/>
                    </a:lnTo>
                    <a:lnTo>
                      <a:pt x="162" y="10"/>
                    </a:lnTo>
                    <a:lnTo>
                      <a:pt x="158" y="8"/>
                    </a:lnTo>
                    <a:lnTo>
                      <a:pt x="156" y="4"/>
                    </a:lnTo>
                    <a:lnTo>
                      <a:pt x="148" y="0"/>
                    </a:lnTo>
                    <a:lnTo>
                      <a:pt x="144" y="0"/>
                    </a:lnTo>
                    <a:lnTo>
                      <a:pt x="138" y="0"/>
                    </a:lnTo>
                    <a:lnTo>
                      <a:pt x="134" y="0"/>
                    </a:lnTo>
                    <a:lnTo>
                      <a:pt x="130" y="0"/>
                    </a:lnTo>
                    <a:lnTo>
                      <a:pt x="124" y="2"/>
                    </a:lnTo>
                    <a:lnTo>
                      <a:pt x="120" y="2"/>
                    </a:lnTo>
                    <a:lnTo>
                      <a:pt x="116" y="4"/>
                    </a:lnTo>
                    <a:lnTo>
                      <a:pt x="112" y="6"/>
                    </a:lnTo>
                    <a:lnTo>
                      <a:pt x="108" y="10"/>
                    </a:lnTo>
                    <a:lnTo>
                      <a:pt x="104" y="10"/>
                    </a:lnTo>
                    <a:lnTo>
                      <a:pt x="100" y="14"/>
                    </a:lnTo>
                    <a:lnTo>
                      <a:pt x="96" y="16"/>
                    </a:lnTo>
                    <a:lnTo>
                      <a:pt x="92" y="18"/>
                    </a:lnTo>
                    <a:lnTo>
                      <a:pt x="86" y="24"/>
                    </a:lnTo>
                    <a:lnTo>
                      <a:pt x="82" y="26"/>
                    </a:lnTo>
                    <a:lnTo>
                      <a:pt x="78" y="28"/>
                    </a:lnTo>
                    <a:lnTo>
                      <a:pt x="76" y="32"/>
                    </a:lnTo>
                    <a:lnTo>
                      <a:pt x="74" y="36"/>
                    </a:lnTo>
                    <a:lnTo>
                      <a:pt x="70" y="40"/>
                    </a:lnTo>
                    <a:lnTo>
                      <a:pt x="64" y="44"/>
                    </a:lnTo>
                    <a:lnTo>
                      <a:pt x="60" y="48"/>
                    </a:lnTo>
                    <a:lnTo>
                      <a:pt x="56" y="52"/>
                    </a:lnTo>
                    <a:lnTo>
                      <a:pt x="52" y="58"/>
                    </a:lnTo>
                    <a:lnTo>
                      <a:pt x="48" y="60"/>
                    </a:lnTo>
                    <a:lnTo>
                      <a:pt x="44" y="64"/>
                    </a:lnTo>
                    <a:lnTo>
                      <a:pt x="40" y="66"/>
                    </a:lnTo>
                    <a:lnTo>
                      <a:pt x="36" y="68"/>
                    </a:lnTo>
                    <a:lnTo>
                      <a:pt x="30" y="68"/>
                    </a:lnTo>
                    <a:lnTo>
                      <a:pt x="26" y="68"/>
                    </a:lnTo>
                    <a:lnTo>
                      <a:pt x="24" y="72"/>
                    </a:lnTo>
                    <a:lnTo>
                      <a:pt x="20" y="74"/>
                    </a:lnTo>
                    <a:lnTo>
                      <a:pt x="16" y="74"/>
                    </a:lnTo>
                    <a:lnTo>
                      <a:pt x="12" y="76"/>
                    </a:lnTo>
                    <a:lnTo>
                      <a:pt x="8" y="78"/>
                    </a:lnTo>
                    <a:lnTo>
                      <a:pt x="4" y="82"/>
                    </a:lnTo>
                    <a:lnTo>
                      <a:pt x="2" y="86"/>
                    </a:lnTo>
                    <a:lnTo>
                      <a:pt x="0" y="90"/>
                    </a:lnTo>
                    <a:lnTo>
                      <a:pt x="2" y="94"/>
                    </a:lnTo>
                    <a:lnTo>
                      <a:pt x="6" y="92"/>
                    </a:lnTo>
                  </a:path>
                </a:pathLst>
              </a:custGeom>
              <a:solidFill>
                <a:schemeClr val="accent2"/>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7931" name="Freeform 19"/>
              <p:cNvSpPr>
                <a:spLocks/>
              </p:cNvSpPr>
              <p:nvPr/>
            </p:nvSpPr>
            <p:spPr bwMode="ltGray">
              <a:xfrm>
                <a:off x="1842" y="716"/>
                <a:ext cx="45" cy="29"/>
              </a:xfrm>
              <a:custGeom>
                <a:avLst/>
                <a:gdLst>
                  <a:gd name="T0" fmla="*/ 4 w 45"/>
                  <a:gd name="T1" fmla="*/ 18 h 29"/>
                  <a:gd name="T2" fmla="*/ 8 w 45"/>
                  <a:gd name="T3" fmla="*/ 20 h 29"/>
                  <a:gd name="T4" fmla="*/ 12 w 45"/>
                  <a:gd name="T5" fmla="*/ 22 h 29"/>
                  <a:gd name="T6" fmla="*/ 16 w 45"/>
                  <a:gd name="T7" fmla="*/ 22 h 29"/>
                  <a:gd name="T8" fmla="*/ 20 w 45"/>
                  <a:gd name="T9" fmla="*/ 24 h 29"/>
                  <a:gd name="T10" fmla="*/ 24 w 45"/>
                  <a:gd name="T11" fmla="*/ 26 h 29"/>
                  <a:gd name="T12" fmla="*/ 30 w 45"/>
                  <a:gd name="T13" fmla="*/ 26 h 29"/>
                  <a:gd name="T14" fmla="*/ 34 w 45"/>
                  <a:gd name="T15" fmla="*/ 26 h 29"/>
                  <a:gd name="T16" fmla="*/ 38 w 45"/>
                  <a:gd name="T17" fmla="*/ 28 h 29"/>
                  <a:gd name="T18" fmla="*/ 42 w 45"/>
                  <a:gd name="T19" fmla="*/ 26 h 29"/>
                  <a:gd name="T20" fmla="*/ 44 w 45"/>
                  <a:gd name="T21" fmla="*/ 22 h 29"/>
                  <a:gd name="T22" fmla="*/ 44 w 45"/>
                  <a:gd name="T23" fmla="*/ 18 h 29"/>
                  <a:gd name="T24" fmla="*/ 44 w 45"/>
                  <a:gd name="T25" fmla="*/ 14 h 29"/>
                  <a:gd name="T26" fmla="*/ 42 w 45"/>
                  <a:gd name="T27" fmla="*/ 10 h 29"/>
                  <a:gd name="T28" fmla="*/ 40 w 45"/>
                  <a:gd name="T29" fmla="*/ 6 h 29"/>
                  <a:gd name="T30" fmla="*/ 36 w 45"/>
                  <a:gd name="T31" fmla="*/ 4 h 29"/>
                  <a:gd name="T32" fmla="*/ 28 w 45"/>
                  <a:gd name="T33" fmla="*/ 4 h 29"/>
                  <a:gd name="T34" fmla="*/ 24 w 45"/>
                  <a:gd name="T35" fmla="*/ 2 h 29"/>
                  <a:gd name="T36" fmla="*/ 20 w 45"/>
                  <a:gd name="T37" fmla="*/ 2 h 29"/>
                  <a:gd name="T38" fmla="*/ 16 w 45"/>
                  <a:gd name="T39" fmla="*/ 2 h 29"/>
                  <a:gd name="T40" fmla="*/ 12 w 45"/>
                  <a:gd name="T41" fmla="*/ 0 h 29"/>
                  <a:gd name="T42" fmla="*/ 8 w 45"/>
                  <a:gd name="T43" fmla="*/ 2 h 29"/>
                  <a:gd name="T44" fmla="*/ 6 w 45"/>
                  <a:gd name="T45" fmla="*/ 6 h 29"/>
                  <a:gd name="T46" fmla="*/ 4 w 45"/>
                  <a:gd name="T47" fmla="*/ 10 h 29"/>
                  <a:gd name="T48" fmla="*/ 0 w 45"/>
                  <a:gd name="T49" fmla="*/ 12 h 29"/>
                  <a:gd name="T50" fmla="*/ 0 w 45"/>
                  <a:gd name="T51" fmla="*/ 16 h 29"/>
                  <a:gd name="T52" fmla="*/ 0 w 45"/>
                  <a:gd name="T53" fmla="*/ 20 h 29"/>
                  <a:gd name="T54" fmla="*/ 2 w 45"/>
                  <a:gd name="T55" fmla="*/ 24 h 29"/>
                  <a:gd name="T56" fmla="*/ 6 w 45"/>
                  <a:gd name="T57" fmla="*/ 24 h 29"/>
                  <a:gd name="T58" fmla="*/ 4 w 45"/>
                  <a:gd name="T59" fmla="*/ 18 h 2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5" h="29">
                    <a:moveTo>
                      <a:pt x="4" y="18"/>
                    </a:moveTo>
                    <a:lnTo>
                      <a:pt x="8" y="20"/>
                    </a:lnTo>
                    <a:lnTo>
                      <a:pt x="12" y="22"/>
                    </a:lnTo>
                    <a:lnTo>
                      <a:pt x="16" y="22"/>
                    </a:lnTo>
                    <a:lnTo>
                      <a:pt x="20" y="24"/>
                    </a:lnTo>
                    <a:lnTo>
                      <a:pt x="24" y="26"/>
                    </a:lnTo>
                    <a:lnTo>
                      <a:pt x="30" y="26"/>
                    </a:lnTo>
                    <a:lnTo>
                      <a:pt x="34" y="26"/>
                    </a:lnTo>
                    <a:lnTo>
                      <a:pt x="38" y="28"/>
                    </a:lnTo>
                    <a:lnTo>
                      <a:pt x="42" y="26"/>
                    </a:lnTo>
                    <a:lnTo>
                      <a:pt x="44" y="22"/>
                    </a:lnTo>
                    <a:lnTo>
                      <a:pt x="44" y="18"/>
                    </a:lnTo>
                    <a:lnTo>
                      <a:pt x="44" y="14"/>
                    </a:lnTo>
                    <a:lnTo>
                      <a:pt x="42" y="10"/>
                    </a:lnTo>
                    <a:lnTo>
                      <a:pt x="40" y="6"/>
                    </a:lnTo>
                    <a:lnTo>
                      <a:pt x="36" y="4"/>
                    </a:lnTo>
                    <a:lnTo>
                      <a:pt x="28" y="4"/>
                    </a:lnTo>
                    <a:lnTo>
                      <a:pt x="24" y="2"/>
                    </a:lnTo>
                    <a:lnTo>
                      <a:pt x="20" y="2"/>
                    </a:lnTo>
                    <a:lnTo>
                      <a:pt x="16" y="2"/>
                    </a:lnTo>
                    <a:lnTo>
                      <a:pt x="12" y="0"/>
                    </a:lnTo>
                    <a:lnTo>
                      <a:pt x="8" y="2"/>
                    </a:lnTo>
                    <a:lnTo>
                      <a:pt x="6" y="6"/>
                    </a:lnTo>
                    <a:lnTo>
                      <a:pt x="4" y="10"/>
                    </a:lnTo>
                    <a:lnTo>
                      <a:pt x="0" y="12"/>
                    </a:lnTo>
                    <a:lnTo>
                      <a:pt x="0" y="16"/>
                    </a:lnTo>
                    <a:lnTo>
                      <a:pt x="0" y="20"/>
                    </a:lnTo>
                    <a:lnTo>
                      <a:pt x="2" y="24"/>
                    </a:lnTo>
                    <a:lnTo>
                      <a:pt x="6" y="24"/>
                    </a:lnTo>
                    <a:lnTo>
                      <a:pt x="4" y="18"/>
                    </a:lnTo>
                  </a:path>
                </a:pathLst>
              </a:custGeom>
              <a:solidFill>
                <a:schemeClr val="accent2"/>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7932" name="Freeform 20"/>
              <p:cNvSpPr>
                <a:spLocks/>
              </p:cNvSpPr>
              <p:nvPr/>
            </p:nvSpPr>
            <p:spPr bwMode="ltGray">
              <a:xfrm>
                <a:off x="1822" y="782"/>
                <a:ext cx="59" cy="45"/>
              </a:xfrm>
              <a:custGeom>
                <a:avLst/>
                <a:gdLst>
                  <a:gd name="T0" fmla="*/ 6 w 59"/>
                  <a:gd name="T1" fmla="*/ 24 h 45"/>
                  <a:gd name="T2" fmla="*/ 10 w 59"/>
                  <a:gd name="T3" fmla="*/ 28 h 45"/>
                  <a:gd name="T4" fmla="*/ 14 w 59"/>
                  <a:gd name="T5" fmla="*/ 30 h 45"/>
                  <a:gd name="T6" fmla="*/ 16 w 59"/>
                  <a:gd name="T7" fmla="*/ 34 h 45"/>
                  <a:gd name="T8" fmla="*/ 20 w 59"/>
                  <a:gd name="T9" fmla="*/ 34 h 45"/>
                  <a:gd name="T10" fmla="*/ 24 w 59"/>
                  <a:gd name="T11" fmla="*/ 38 h 45"/>
                  <a:gd name="T12" fmla="*/ 28 w 59"/>
                  <a:gd name="T13" fmla="*/ 40 h 45"/>
                  <a:gd name="T14" fmla="*/ 32 w 59"/>
                  <a:gd name="T15" fmla="*/ 42 h 45"/>
                  <a:gd name="T16" fmla="*/ 36 w 59"/>
                  <a:gd name="T17" fmla="*/ 42 h 45"/>
                  <a:gd name="T18" fmla="*/ 40 w 59"/>
                  <a:gd name="T19" fmla="*/ 42 h 45"/>
                  <a:gd name="T20" fmla="*/ 44 w 59"/>
                  <a:gd name="T21" fmla="*/ 44 h 45"/>
                  <a:gd name="T22" fmla="*/ 48 w 59"/>
                  <a:gd name="T23" fmla="*/ 44 h 45"/>
                  <a:gd name="T24" fmla="*/ 52 w 59"/>
                  <a:gd name="T25" fmla="*/ 42 h 45"/>
                  <a:gd name="T26" fmla="*/ 54 w 59"/>
                  <a:gd name="T27" fmla="*/ 38 h 45"/>
                  <a:gd name="T28" fmla="*/ 56 w 59"/>
                  <a:gd name="T29" fmla="*/ 34 h 45"/>
                  <a:gd name="T30" fmla="*/ 58 w 59"/>
                  <a:gd name="T31" fmla="*/ 30 h 45"/>
                  <a:gd name="T32" fmla="*/ 58 w 59"/>
                  <a:gd name="T33" fmla="*/ 26 h 45"/>
                  <a:gd name="T34" fmla="*/ 56 w 59"/>
                  <a:gd name="T35" fmla="*/ 22 h 45"/>
                  <a:gd name="T36" fmla="*/ 52 w 59"/>
                  <a:gd name="T37" fmla="*/ 18 h 45"/>
                  <a:gd name="T38" fmla="*/ 48 w 59"/>
                  <a:gd name="T39" fmla="*/ 16 h 45"/>
                  <a:gd name="T40" fmla="*/ 46 w 59"/>
                  <a:gd name="T41" fmla="*/ 12 h 45"/>
                  <a:gd name="T42" fmla="*/ 42 w 59"/>
                  <a:gd name="T43" fmla="*/ 10 h 45"/>
                  <a:gd name="T44" fmla="*/ 38 w 59"/>
                  <a:gd name="T45" fmla="*/ 8 h 45"/>
                  <a:gd name="T46" fmla="*/ 34 w 59"/>
                  <a:gd name="T47" fmla="*/ 4 h 45"/>
                  <a:gd name="T48" fmla="*/ 30 w 59"/>
                  <a:gd name="T49" fmla="*/ 2 h 45"/>
                  <a:gd name="T50" fmla="*/ 26 w 59"/>
                  <a:gd name="T51" fmla="*/ 2 h 45"/>
                  <a:gd name="T52" fmla="*/ 22 w 59"/>
                  <a:gd name="T53" fmla="*/ 0 h 45"/>
                  <a:gd name="T54" fmla="*/ 18 w 59"/>
                  <a:gd name="T55" fmla="*/ 2 h 45"/>
                  <a:gd name="T56" fmla="*/ 14 w 59"/>
                  <a:gd name="T57" fmla="*/ 4 h 45"/>
                  <a:gd name="T58" fmla="*/ 10 w 59"/>
                  <a:gd name="T59" fmla="*/ 6 h 45"/>
                  <a:gd name="T60" fmla="*/ 6 w 59"/>
                  <a:gd name="T61" fmla="*/ 8 h 45"/>
                  <a:gd name="T62" fmla="*/ 4 w 59"/>
                  <a:gd name="T63" fmla="*/ 12 h 45"/>
                  <a:gd name="T64" fmla="*/ 2 w 59"/>
                  <a:gd name="T65" fmla="*/ 16 h 45"/>
                  <a:gd name="T66" fmla="*/ 0 w 59"/>
                  <a:gd name="T67" fmla="*/ 20 h 45"/>
                  <a:gd name="T68" fmla="*/ 2 w 59"/>
                  <a:gd name="T69" fmla="*/ 24 h 45"/>
                  <a:gd name="T70" fmla="*/ 6 w 59"/>
                  <a:gd name="T71" fmla="*/ 24 h 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9" h="45">
                    <a:moveTo>
                      <a:pt x="6" y="24"/>
                    </a:moveTo>
                    <a:lnTo>
                      <a:pt x="10" y="28"/>
                    </a:lnTo>
                    <a:lnTo>
                      <a:pt x="14" y="30"/>
                    </a:lnTo>
                    <a:lnTo>
                      <a:pt x="16" y="34"/>
                    </a:lnTo>
                    <a:lnTo>
                      <a:pt x="20" y="34"/>
                    </a:lnTo>
                    <a:lnTo>
                      <a:pt x="24" y="38"/>
                    </a:lnTo>
                    <a:lnTo>
                      <a:pt x="28" y="40"/>
                    </a:lnTo>
                    <a:lnTo>
                      <a:pt x="32" y="42"/>
                    </a:lnTo>
                    <a:lnTo>
                      <a:pt x="36" y="42"/>
                    </a:lnTo>
                    <a:lnTo>
                      <a:pt x="40" y="42"/>
                    </a:lnTo>
                    <a:lnTo>
                      <a:pt x="44" y="44"/>
                    </a:lnTo>
                    <a:lnTo>
                      <a:pt x="48" y="44"/>
                    </a:lnTo>
                    <a:lnTo>
                      <a:pt x="52" y="42"/>
                    </a:lnTo>
                    <a:lnTo>
                      <a:pt x="54" y="38"/>
                    </a:lnTo>
                    <a:lnTo>
                      <a:pt x="56" y="34"/>
                    </a:lnTo>
                    <a:lnTo>
                      <a:pt x="58" y="30"/>
                    </a:lnTo>
                    <a:lnTo>
                      <a:pt x="58" y="26"/>
                    </a:lnTo>
                    <a:lnTo>
                      <a:pt x="56" y="22"/>
                    </a:lnTo>
                    <a:lnTo>
                      <a:pt x="52" y="18"/>
                    </a:lnTo>
                    <a:lnTo>
                      <a:pt x="48" y="16"/>
                    </a:lnTo>
                    <a:lnTo>
                      <a:pt x="46" y="12"/>
                    </a:lnTo>
                    <a:lnTo>
                      <a:pt x="42" y="10"/>
                    </a:lnTo>
                    <a:lnTo>
                      <a:pt x="38" y="8"/>
                    </a:lnTo>
                    <a:lnTo>
                      <a:pt x="34" y="4"/>
                    </a:lnTo>
                    <a:lnTo>
                      <a:pt x="30" y="2"/>
                    </a:lnTo>
                    <a:lnTo>
                      <a:pt x="26" y="2"/>
                    </a:lnTo>
                    <a:lnTo>
                      <a:pt x="22" y="0"/>
                    </a:lnTo>
                    <a:lnTo>
                      <a:pt x="18" y="2"/>
                    </a:lnTo>
                    <a:lnTo>
                      <a:pt x="14" y="4"/>
                    </a:lnTo>
                    <a:lnTo>
                      <a:pt x="10" y="6"/>
                    </a:lnTo>
                    <a:lnTo>
                      <a:pt x="6" y="8"/>
                    </a:lnTo>
                    <a:lnTo>
                      <a:pt x="4" y="12"/>
                    </a:lnTo>
                    <a:lnTo>
                      <a:pt x="2" y="16"/>
                    </a:lnTo>
                    <a:lnTo>
                      <a:pt x="0" y="20"/>
                    </a:lnTo>
                    <a:lnTo>
                      <a:pt x="2" y="24"/>
                    </a:lnTo>
                    <a:lnTo>
                      <a:pt x="6" y="24"/>
                    </a:lnTo>
                  </a:path>
                </a:pathLst>
              </a:custGeom>
              <a:solidFill>
                <a:schemeClr val="accent2"/>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7933" name="Freeform 21"/>
              <p:cNvSpPr>
                <a:spLocks/>
              </p:cNvSpPr>
              <p:nvPr/>
            </p:nvSpPr>
            <p:spPr bwMode="ltGray">
              <a:xfrm>
                <a:off x="406" y="254"/>
                <a:ext cx="1075" cy="1067"/>
              </a:xfrm>
              <a:custGeom>
                <a:avLst/>
                <a:gdLst>
                  <a:gd name="T0" fmla="*/ 42 w 1075"/>
                  <a:gd name="T1" fmla="*/ 106 h 1067"/>
                  <a:gd name="T2" fmla="*/ 106 w 1075"/>
                  <a:gd name="T3" fmla="*/ 132 h 1067"/>
                  <a:gd name="T4" fmla="*/ 176 w 1075"/>
                  <a:gd name="T5" fmla="*/ 144 h 1067"/>
                  <a:gd name="T6" fmla="*/ 244 w 1075"/>
                  <a:gd name="T7" fmla="*/ 154 h 1067"/>
                  <a:gd name="T8" fmla="*/ 306 w 1075"/>
                  <a:gd name="T9" fmla="*/ 140 h 1067"/>
                  <a:gd name="T10" fmla="*/ 338 w 1075"/>
                  <a:gd name="T11" fmla="*/ 88 h 1067"/>
                  <a:gd name="T12" fmla="*/ 394 w 1075"/>
                  <a:gd name="T13" fmla="*/ 60 h 1067"/>
                  <a:gd name="T14" fmla="*/ 462 w 1075"/>
                  <a:gd name="T15" fmla="*/ 72 h 1067"/>
                  <a:gd name="T16" fmla="*/ 522 w 1075"/>
                  <a:gd name="T17" fmla="*/ 62 h 1067"/>
                  <a:gd name="T18" fmla="*/ 576 w 1075"/>
                  <a:gd name="T19" fmla="*/ 12 h 1067"/>
                  <a:gd name="T20" fmla="*/ 622 w 1075"/>
                  <a:gd name="T21" fmla="*/ 34 h 1067"/>
                  <a:gd name="T22" fmla="*/ 684 w 1075"/>
                  <a:gd name="T23" fmla="*/ 74 h 1067"/>
                  <a:gd name="T24" fmla="*/ 744 w 1075"/>
                  <a:gd name="T25" fmla="*/ 114 h 1067"/>
                  <a:gd name="T26" fmla="*/ 798 w 1075"/>
                  <a:gd name="T27" fmla="*/ 180 h 1067"/>
                  <a:gd name="T28" fmla="*/ 846 w 1075"/>
                  <a:gd name="T29" fmla="*/ 240 h 1067"/>
                  <a:gd name="T30" fmla="*/ 902 w 1075"/>
                  <a:gd name="T31" fmla="*/ 280 h 1067"/>
                  <a:gd name="T32" fmla="*/ 968 w 1075"/>
                  <a:gd name="T33" fmla="*/ 264 h 1067"/>
                  <a:gd name="T34" fmla="*/ 1010 w 1075"/>
                  <a:gd name="T35" fmla="*/ 252 h 1067"/>
                  <a:gd name="T36" fmla="*/ 956 w 1075"/>
                  <a:gd name="T37" fmla="*/ 322 h 1067"/>
                  <a:gd name="T38" fmla="*/ 940 w 1075"/>
                  <a:gd name="T39" fmla="*/ 392 h 1067"/>
                  <a:gd name="T40" fmla="*/ 984 w 1075"/>
                  <a:gd name="T41" fmla="*/ 418 h 1067"/>
                  <a:gd name="T42" fmla="*/ 1032 w 1075"/>
                  <a:gd name="T43" fmla="*/ 384 h 1067"/>
                  <a:gd name="T44" fmla="*/ 1074 w 1075"/>
                  <a:gd name="T45" fmla="*/ 442 h 1067"/>
                  <a:gd name="T46" fmla="*/ 1022 w 1075"/>
                  <a:gd name="T47" fmla="*/ 482 h 1067"/>
                  <a:gd name="T48" fmla="*/ 962 w 1075"/>
                  <a:gd name="T49" fmla="*/ 500 h 1067"/>
                  <a:gd name="T50" fmla="*/ 960 w 1075"/>
                  <a:gd name="T51" fmla="*/ 560 h 1067"/>
                  <a:gd name="T52" fmla="*/ 950 w 1075"/>
                  <a:gd name="T53" fmla="*/ 638 h 1067"/>
                  <a:gd name="T54" fmla="*/ 924 w 1075"/>
                  <a:gd name="T55" fmla="*/ 718 h 1067"/>
                  <a:gd name="T56" fmla="*/ 932 w 1075"/>
                  <a:gd name="T57" fmla="*/ 800 h 1067"/>
                  <a:gd name="T58" fmla="*/ 976 w 1075"/>
                  <a:gd name="T59" fmla="*/ 842 h 1067"/>
                  <a:gd name="T60" fmla="*/ 956 w 1075"/>
                  <a:gd name="T61" fmla="*/ 866 h 1067"/>
                  <a:gd name="T62" fmla="*/ 906 w 1075"/>
                  <a:gd name="T63" fmla="*/ 812 h 1067"/>
                  <a:gd name="T64" fmla="*/ 834 w 1075"/>
                  <a:gd name="T65" fmla="*/ 822 h 1067"/>
                  <a:gd name="T66" fmla="*/ 770 w 1075"/>
                  <a:gd name="T67" fmla="*/ 870 h 1067"/>
                  <a:gd name="T68" fmla="*/ 746 w 1075"/>
                  <a:gd name="T69" fmla="*/ 938 h 1067"/>
                  <a:gd name="T70" fmla="*/ 790 w 1075"/>
                  <a:gd name="T71" fmla="*/ 998 h 1067"/>
                  <a:gd name="T72" fmla="*/ 784 w 1075"/>
                  <a:gd name="T73" fmla="*/ 1064 h 1067"/>
                  <a:gd name="T74" fmla="*/ 726 w 1075"/>
                  <a:gd name="T75" fmla="*/ 1022 h 1067"/>
                  <a:gd name="T76" fmla="*/ 674 w 1075"/>
                  <a:gd name="T77" fmla="*/ 956 h 1067"/>
                  <a:gd name="T78" fmla="*/ 594 w 1075"/>
                  <a:gd name="T79" fmla="*/ 964 h 1067"/>
                  <a:gd name="T80" fmla="*/ 526 w 1075"/>
                  <a:gd name="T81" fmla="*/ 940 h 1067"/>
                  <a:gd name="T82" fmla="*/ 454 w 1075"/>
                  <a:gd name="T83" fmla="*/ 946 h 1067"/>
                  <a:gd name="T84" fmla="*/ 432 w 1075"/>
                  <a:gd name="T85" fmla="*/ 1016 h 1067"/>
                  <a:gd name="T86" fmla="*/ 400 w 1075"/>
                  <a:gd name="T87" fmla="*/ 972 h 1067"/>
                  <a:gd name="T88" fmla="*/ 350 w 1075"/>
                  <a:gd name="T89" fmla="*/ 914 h 1067"/>
                  <a:gd name="T90" fmla="*/ 276 w 1075"/>
                  <a:gd name="T91" fmla="*/ 938 h 1067"/>
                  <a:gd name="T92" fmla="*/ 264 w 1075"/>
                  <a:gd name="T93" fmla="*/ 900 h 1067"/>
                  <a:gd name="T94" fmla="*/ 252 w 1075"/>
                  <a:gd name="T95" fmla="*/ 828 h 1067"/>
                  <a:gd name="T96" fmla="*/ 178 w 1075"/>
                  <a:gd name="T97" fmla="*/ 770 h 1067"/>
                  <a:gd name="T98" fmla="*/ 158 w 1075"/>
                  <a:gd name="T99" fmla="*/ 836 h 1067"/>
                  <a:gd name="T100" fmla="*/ 98 w 1075"/>
                  <a:gd name="T101" fmla="*/ 894 h 1067"/>
                  <a:gd name="T102" fmla="*/ 40 w 1075"/>
                  <a:gd name="T103" fmla="*/ 856 h 1067"/>
                  <a:gd name="T104" fmla="*/ 64 w 1075"/>
                  <a:gd name="T105" fmla="*/ 782 h 1067"/>
                  <a:gd name="T106" fmla="*/ 132 w 1075"/>
                  <a:gd name="T107" fmla="*/ 744 h 1067"/>
                  <a:gd name="T108" fmla="*/ 178 w 1075"/>
                  <a:gd name="T109" fmla="*/ 700 h 1067"/>
                  <a:gd name="T110" fmla="*/ 150 w 1075"/>
                  <a:gd name="T111" fmla="*/ 552 h 1067"/>
                  <a:gd name="T112" fmla="*/ 118 w 1075"/>
                  <a:gd name="T113" fmla="*/ 470 h 1067"/>
                  <a:gd name="T114" fmla="*/ 110 w 1075"/>
                  <a:gd name="T115" fmla="*/ 384 h 1067"/>
                  <a:gd name="T116" fmla="*/ 74 w 1075"/>
                  <a:gd name="T117" fmla="*/ 316 h 1067"/>
                  <a:gd name="T118" fmla="*/ 126 w 1075"/>
                  <a:gd name="T119" fmla="*/ 304 h 1067"/>
                  <a:gd name="T120" fmla="*/ 96 w 1075"/>
                  <a:gd name="T121" fmla="*/ 240 h 1067"/>
                  <a:gd name="T122" fmla="*/ 38 w 1075"/>
                  <a:gd name="T123" fmla="*/ 164 h 106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075" h="1067">
                    <a:moveTo>
                      <a:pt x="8" y="138"/>
                    </a:moveTo>
                    <a:lnTo>
                      <a:pt x="6" y="134"/>
                    </a:lnTo>
                    <a:lnTo>
                      <a:pt x="2" y="134"/>
                    </a:lnTo>
                    <a:lnTo>
                      <a:pt x="2" y="130"/>
                    </a:lnTo>
                    <a:lnTo>
                      <a:pt x="0" y="126"/>
                    </a:lnTo>
                    <a:lnTo>
                      <a:pt x="0" y="122"/>
                    </a:lnTo>
                    <a:lnTo>
                      <a:pt x="4" y="122"/>
                    </a:lnTo>
                    <a:lnTo>
                      <a:pt x="8" y="122"/>
                    </a:lnTo>
                    <a:lnTo>
                      <a:pt x="12" y="122"/>
                    </a:lnTo>
                    <a:lnTo>
                      <a:pt x="16" y="118"/>
                    </a:lnTo>
                    <a:lnTo>
                      <a:pt x="20" y="116"/>
                    </a:lnTo>
                    <a:lnTo>
                      <a:pt x="22" y="112"/>
                    </a:lnTo>
                    <a:lnTo>
                      <a:pt x="24" y="108"/>
                    </a:lnTo>
                    <a:lnTo>
                      <a:pt x="32" y="106"/>
                    </a:lnTo>
                    <a:lnTo>
                      <a:pt x="36" y="106"/>
                    </a:lnTo>
                    <a:lnTo>
                      <a:pt x="42" y="106"/>
                    </a:lnTo>
                    <a:lnTo>
                      <a:pt x="42" y="110"/>
                    </a:lnTo>
                    <a:lnTo>
                      <a:pt x="46" y="112"/>
                    </a:lnTo>
                    <a:lnTo>
                      <a:pt x="50" y="114"/>
                    </a:lnTo>
                    <a:lnTo>
                      <a:pt x="54" y="114"/>
                    </a:lnTo>
                    <a:lnTo>
                      <a:pt x="58" y="114"/>
                    </a:lnTo>
                    <a:lnTo>
                      <a:pt x="62" y="116"/>
                    </a:lnTo>
                    <a:lnTo>
                      <a:pt x="66" y="118"/>
                    </a:lnTo>
                    <a:lnTo>
                      <a:pt x="72" y="120"/>
                    </a:lnTo>
                    <a:lnTo>
                      <a:pt x="76" y="122"/>
                    </a:lnTo>
                    <a:lnTo>
                      <a:pt x="82" y="126"/>
                    </a:lnTo>
                    <a:lnTo>
                      <a:pt x="86" y="128"/>
                    </a:lnTo>
                    <a:lnTo>
                      <a:pt x="90" y="128"/>
                    </a:lnTo>
                    <a:lnTo>
                      <a:pt x="94" y="130"/>
                    </a:lnTo>
                    <a:lnTo>
                      <a:pt x="98" y="130"/>
                    </a:lnTo>
                    <a:lnTo>
                      <a:pt x="102" y="130"/>
                    </a:lnTo>
                    <a:lnTo>
                      <a:pt x="106" y="132"/>
                    </a:lnTo>
                    <a:lnTo>
                      <a:pt x="110" y="132"/>
                    </a:lnTo>
                    <a:lnTo>
                      <a:pt x="114" y="132"/>
                    </a:lnTo>
                    <a:lnTo>
                      <a:pt x="122" y="132"/>
                    </a:lnTo>
                    <a:lnTo>
                      <a:pt x="126" y="132"/>
                    </a:lnTo>
                    <a:lnTo>
                      <a:pt x="130" y="134"/>
                    </a:lnTo>
                    <a:lnTo>
                      <a:pt x="132" y="138"/>
                    </a:lnTo>
                    <a:lnTo>
                      <a:pt x="136" y="138"/>
                    </a:lnTo>
                    <a:lnTo>
                      <a:pt x="140" y="140"/>
                    </a:lnTo>
                    <a:lnTo>
                      <a:pt x="148" y="142"/>
                    </a:lnTo>
                    <a:lnTo>
                      <a:pt x="152" y="144"/>
                    </a:lnTo>
                    <a:lnTo>
                      <a:pt x="156" y="144"/>
                    </a:lnTo>
                    <a:lnTo>
                      <a:pt x="160" y="144"/>
                    </a:lnTo>
                    <a:lnTo>
                      <a:pt x="164" y="144"/>
                    </a:lnTo>
                    <a:lnTo>
                      <a:pt x="168" y="144"/>
                    </a:lnTo>
                    <a:lnTo>
                      <a:pt x="172" y="144"/>
                    </a:lnTo>
                    <a:lnTo>
                      <a:pt x="176" y="144"/>
                    </a:lnTo>
                    <a:lnTo>
                      <a:pt x="180" y="144"/>
                    </a:lnTo>
                    <a:lnTo>
                      <a:pt x="184" y="144"/>
                    </a:lnTo>
                    <a:lnTo>
                      <a:pt x="188" y="144"/>
                    </a:lnTo>
                    <a:lnTo>
                      <a:pt x="192" y="144"/>
                    </a:lnTo>
                    <a:lnTo>
                      <a:pt x="196" y="144"/>
                    </a:lnTo>
                    <a:lnTo>
                      <a:pt x="200" y="144"/>
                    </a:lnTo>
                    <a:lnTo>
                      <a:pt x="204" y="144"/>
                    </a:lnTo>
                    <a:lnTo>
                      <a:pt x="208" y="144"/>
                    </a:lnTo>
                    <a:lnTo>
                      <a:pt x="212" y="146"/>
                    </a:lnTo>
                    <a:lnTo>
                      <a:pt x="216" y="148"/>
                    </a:lnTo>
                    <a:lnTo>
                      <a:pt x="220" y="150"/>
                    </a:lnTo>
                    <a:lnTo>
                      <a:pt x="224" y="152"/>
                    </a:lnTo>
                    <a:lnTo>
                      <a:pt x="230" y="152"/>
                    </a:lnTo>
                    <a:lnTo>
                      <a:pt x="234" y="152"/>
                    </a:lnTo>
                    <a:lnTo>
                      <a:pt x="238" y="152"/>
                    </a:lnTo>
                    <a:lnTo>
                      <a:pt x="244" y="154"/>
                    </a:lnTo>
                    <a:lnTo>
                      <a:pt x="248" y="154"/>
                    </a:lnTo>
                    <a:lnTo>
                      <a:pt x="254" y="154"/>
                    </a:lnTo>
                    <a:lnTo>
                      <a:pt x="258" y="154"/>
                    </a:lnTo>
                    <a:lnTo>
                      <a:pt x="262" y="154"/>
                    </a:lnTo>
                    <a:lnTo>
                      <a:pt x="268" y="154"/>
                    </a:lnTo>
                    <a:lnTo>
                      <a:pt x="272" y="154"/>
                    </a:lnTo>
                    <a:lnTo>
                      <a:pt x="276" y="152"/>
                    </a:lnTo>
                    <a:lnTo>
                      <a:pt x="278" y="148"/>
                    </a:lnTo>
                    <a:lnTo>
                      <a:pt x="280" y="144"/>
                    </a:lnTo>
                    <a:lnTo>
                      <a:pt x="286" y="144"/>
                    </a:lnTo>
                    <a:lnTo>
                      <a:pt x="290" y="144"/>
                    </a:lnTo>
                    <a:lnTo>
                      <a:pt x="294" y="144"/>
                    </a:lnTo>
                    <a:lnTo>
                      <a:pt x="298" y="144"/>
                    </a:lnTo>
                    <a:lnTo>
                      <a:pt x="302" y="144"/>
                    </a:lnTo>
                    <a:lnTo>
                      <a:pt x="306" y="144"/>
                    </a:lnTo>
                    <a:lnTo>
                      <a:pt x="306" y="140"/>
                    </a:lnTo>
                    <a:lnTo>
                      <a:pt x="310" y="138"/>
                    </a:lnTo>
                    <a:lnTo>
                      <a:pt x="314" y="138"/>
                    </a:lnTo>
                    <a:lnTo>
                      <a:pt x="318" y="136"/>
                    </a:lnTo>
                    <a:lnTo>
                      <a:pt x="322" y="136"/>
                    </a:lnTo>
                    <a:lnTo>
                      <a:pt x="324" y="132"/>
                    </a:lnTo>
                    <a:lnTo>
                      <a:pt x="326" y="128"/>
                    </a:lnTo>
                    <a:lnTo>
                      <a:pt x="330" y="128"/>
                    </a:lnTo>
                    <a:lnTo>
                      <a:pt x="334" y="126"/>
                    </a:lnTo>
                    <a:lnTo>
                      <a:pt x="334" y="122"/>
                    </a:lnTo>
                    <a:lnTo>
                      <a:pt x="336" y="118"/>
                    </a:lnTo>
                    <a:lnTo>
                      <a:pt x="336" y="114"/>
                    </a:lnTo>
                    <a:lnTo>
                      <a:pt x="338" y="110"/>
                    </a:lnTo>
                    <a:lnTo>
                      <a:pt x="338" y="106"/>
                    </a:lnTo>
                    <a:lnTo>
                      <a:pt x="338" y="98"/>
                    </a:lnTo>
                    <a:lnTo>
                      <a:pt x="338" y="94"/>
                    </a:lnTo>
                    <a:lnTo>
                      <a:pt x="338" y="88"/>
                    </a:lnTo>
                    <a:lnTo>
                      <a:pt x="338" y="84"/>
                    </a:lnTo>
                    <a:lnTo>
                      <a:pt x="340" y="80"/>
                    </a:lnTo>
                    <a:lnTo>
                      <a:pt x="340" y="76"/>
                    </a:lnTo>
                    <a:lnTo>
                      <a:pt x="344" y="72"/>
                    </a:lnTo>
                    <a:lnTo>
                      <a:pt x="348" y="72"/>
                    </a:lnTo>
                    <a:lnTo>
                      <a:pt x="352" y="70"/>
                    </a:lnTo>
                    <a:lnTo>
                      <a:pt x="356" y="68"/>
                    </a:lnTo>
                    <a:lnTo>
                      <a:pt x="360" y="68"/>
                    </a:lnTo>
                    <a:lnTo>
                      <a:pt x="366" y="64"/>
                    </a:lnTo>
                    <a:lnTo>
                      <a:pt x="370" y="64"/>
                    </a:lnTo>
                    <a:lnTo>
                      <a:pt x="374" y="62"/>
                    </a:lnTo>
                    <a:lnTo>
                      <a:pt x="378" y="62"/>
                    </a:lnTo>
                    <a:lnTo>
                      <a:pt x="382" y="60"/>
                    </a:lnTo>
                    <a:lnTo>
                      <a:pt x="386" y="60"/>
                    </a:lnTo>
                    <a:lnTo>
                      <a:pt x="390" y="60"/>
                    </a:lnTo>
                    <a:lnTo>
                      <a:pt x="394" y="60"/>
                    </a:lnTo>
                    <a:lnTo>
                      <a:pt x="392" y="52"/>
                    </a:lnTo>
                    <a:lnTo>
                      <a:pt x="398" y="54"/>
                    </a:lnTo>
                    <a:lnTo>
                      <a:pt x="402" y="56"/>
                    </a:lnTo>
                    <a:lnTo>
                      <a:pt x="404" y="60"/>
                    </a:lnTo>
                    <a:lnTo>
                      <a:pt x="410" y="66"/>
                    </a:lnTo>
                    <a:lnTo>
                      <a:pt x="416" y="70"/>
                    </a:lnTo>
                    <a:lnTo>
                      <a:pt x="420" y="70"/>
                    </a:lnTo>
                    <a:lnTo>
                      <a:pt x="424" y="70"/>
                    </a:lnTo>
                    <a:lnTo>
                      <a:pt x="428" y="70"/>
                    </a:lnTo>
                    <a:lnTo>
                      <a:pt x="432" y="70"/>
                    </a:lnTo>
                    <a:lnTo>
                      <a:pt x="438" y="72"/>
                    </a:lnTo>
                    <a:lnTo>
                      <a:pt x="442" y="72"/>
                    </a:lnTo>
                    <a:lnTo>
                      <a:pt x="446" y="72"/>
                    </a:lnTo>
                    <a:lnTo>
                      <a:pt x="452" y="72"/>
                    </a:lnTo>
                    <a:lnTo>
                      <a:pt x="456" y="72"/>
                    </a:lnTo>
                    <a:lnTo>
                      <a:pt x="462" y="72"/>
                    </a:lnTo>
                    <a:lnTo>
                      <a:pt x="466" y="72"/>
                    </a:lnTo>
                    <a:lnTo>
                      <a:pt x="470" y="72"/>
                    </a:lnTo>
                    <a:lnTo>
                      <a:pt x="474" y="70"/>
                    </a:lnTo>
                    <a:lnTo>
                      <a:pt x="478" y="70"/>
                    </a:lnTo>
                    <a:lnTo>
                      <a:pt x="482" y="70"/>
                    </a:lnTo>
                    <a:lnTo>
                      <a:pt x="486" y="70"/>
                    </a:lnTo>
                    <a:lnTo>
                      <a:pt x="490" y="70"/>
                    </a:lnTo>
                    <a:lnTo>
                      <a:pt x="492" y="66"/>
                    </a:lnTo>
                    <a:lnTo>
                      <a:pt x="492" y="62"/>
                    </a:lnTo>
                    <a:lnTo>
                      <a:pt x="496" y="62"/>
                    </a:lnTo>
                    <a:lnTo>
                      <a:pt x="502" y="62"/>
                    </a:lnTo>
                    <a:lnTo>
                      <a:pt x="506" y="64"/>
                    </a:lnTo>
                    <a:lnTo>
                      <a:pt x="510" y="64"/>
                    </a:lnTo>
                    <a:lnTo>
                      <a:pt x="514" y="64"/>
                    </a:lnTo>
                    <a:lnTo>
                      <a:pt x="518" y="62"/>
                    </a:lnTo>
                    <a:lnTo>
                      <a:pt x="522" y="62"/>
                    </a:lnTo>
                    <a:lnTo>
                      <a:pt x="528" y="60"/>
                    </a:lnTo>
                    <a:lnTo>
                      <a:pt x="532" y="58"/>
                    </a:lnTo>
                    <a:lnTo>
                      <a:pt x="536" y="54"/>
                    </a:lnTo>
                    <a:lnTo>
                      <a:pt x="540" y="50"/>
                    </a:lnTo>
                    <a:lnTo>
                      <a:pt x="542" y="46"/>
                    </a:lnTo>
                    <a:lnTo>
                      <a:pt x="546" y="46"/>
                    </a:lnTo>
                    <a:lnTo>
                      <a:pt x="554" y="44"/>
                    </a:lnTo>
                    <a:lnTo>
                      <a:pt x="558" y="42"/>
                    </a:lnTo>
                    <a:lnTo>
                      <a:pt x="562" y="40"/>
                    </a:lnTo>
                    <a:lnTo>
                      <a:pt x="564" y="36"/>
                    </a:lnTo>
                    <a:lnTo>
                      <a:pt x="566" y="32"/>
                    </a:lnTo>
                    <a:lnTo>
                      <a:pt x="570" y="30"/>
                    </a:lnTo>
                    <a:lnTo>
                      <a:pt x="574" y="28"/>
                    </a:lnTo>
                    <a:lnTo>
                      <a:pt x="576" y="24"/>
                    </a:lnTo>
                    <a:lnTo>
                      <a:pt x="576" y="20"/>
                    </a:lnTo>
                    <a:lnTo>
                      <a:pt x="576" y="12"/>
                    </a:lnTo>
                    <a:lnTo>
                      <a:pt x="578" y="6"/>
                    </a:lnTo>
                    <a:lnTo>
                      <a:pt x="580" y="2"/>
                    </a:lnTo>
                    <a:lnTo>
                      <a:pt x="584" y="0"/>
                    </a:lnTo>
                    <a:lnTo>
                      <a:pt x="588" y="0"/>
                    </a:lnTo>
                    <a:lnTo>
                      <a:pt x="592" y="0"/>
                    </a:lnTo>
                    <a:lnTo>
                      <a:pt x="598" y="0"/>
                    </a:lnTo>
                    <a:lnTo>
                      <a:pt x="602" y="0"/>
                    </a:lnTo>
                    <a:lnTo>
                      <a:pt x="604" y="4"/>
                    </a:lnTo>
                    <a:lnTo>
                      <a:pt x="604" y="8"/>
                    </a:lnTo>
                    <a:lnTo>
                      <a:pt x="606" y="12"/>
                    </a:lnTo>
                    <a:lnTo>
                      <a:pt x="610" y="14"/>
                    </a:lnTo>
                    <a:lnTo>
                      <a:pt x="612" y="18"/>
                    </a:lnTo>
                    <a:lnTo>
                      <a:pt x="614" y="22"/>
                    </a:lnTo>
                    <a:lnTo>
                      <a:pt x="616" y="26"/>
                    </a:lnTo>
                    <a:lnTo>
                      <a:pt x="620" y="30"/>
                    </a:lnTo>
                    <a:lnTo>
                      <a:pt x="622" y="34"/>
                    </a:lnTo>
                    <a:lnTo>
                      <a:pt x="624" y="38"/>
                    </a:lnTo>
                    <a:lnTo>
                      <a:pt x="626" y="42"/>
                    </a:lnTo>
                    <a:lnTo>
                      <a:pt x="630" y="46"/>
                    </a:lnTo>
                    <a:lnTo>
                      <a:pt x="634" y="50"/>
                    </a:lnTo>
                    <a:lnTo>
                      <a:pt x="636" y="54"/>
                    </a:lnTo>
                    <a:lnTo>
                      <a:pt x="638" y="58"/>
                    </a:lnTo>
                    <a:lnTo>
                      <a:pt x="642" y="60"/>
                    </a:lnTo>
                    <a:lnTo>
                      <a:pt x="644" y="64"/>
                    </a:lnTo>
                    <a:lnTo>
                      <a:pt x="648" y="66"/>
                    </a:lnTo>
                    <a:lnTo>
                      <a:pt x="652" y="68"/>
                    </a:lnTo>
                    <a:lnTo>
                      <a:pt x="656" y="72"/>
                    </a:lnTo>
                    <a:lnTo>
                      <a:pt x="660" y="72"/>
                    </a:lnTo>
                    <a:lnTo>
                      <a:pt x="670" y="74"/>
                    </a:lnTo>
                    <a:lnTo>
                      <a:pt x="674" y="74"/>
                    </a:lnTo>
                    <a:lnTo>
                      <a:pt x="678" y="74"/>
                    </a:lnTo>
                    <a:lnTo>
                      <a:pt x="684" y="74"/>
                    </a:lnTo>
                    <a:lnTo>
                      <a:pt x="686" y="78"/>
                    </a:lnTo>
                    <a:lnTo>
                      <a:pt x="690" y="82"/>
                    </a:lnTo>
                    <a:lnTo>
                      <a:pt x="694" y="84"/>
                    </a:lnTo>
                    <a:lnTo>
                      <a:pt x="698" y="84"/>
                    </a:lnTo>
                    <a:lnTo>
                      <a:pt x="702" y="88"/>
                    </a:lnTo>
                    <a:lnTo>
                      <a:pt x="706" y="90"/>
                    </a:lnTo>
                    <a:lnTo>
                      <a:pt x="712" y="94"/>
                    </a:lnTo>
                    <a:lnTo>
                      <a:pt x="714" y="98"/>
                    </a:lnTo>
                    <a:lnTo>
                      <a:pt x="718" y="100"/>
                    </a:lnTo>
                    <a:lnTo>
                      <a:pt x="722" y="100"/>
                    </a:lnTo>
                    <a:lnTo>
                      <a:pt x="726" y="100"/>
                    </a:lnTo>
                    <a:lnTo>
                      <a:pt x="730" y="102"/>
                    </a:lnTo>
                    <a:lnTo>
                      <a:pt x="734" y="104"/>
                    </a:lnTo>
                    <a:lnTo>
                      <a:pt x="736" y="108"/>
                    </a:lnTo>
                    <a:lnTo>
                      <a:pt x="740" y="112"/>
                    </a:lnTo>
                    <a:lnTo>
                      <a:pt x="744" y="114"/>
                    </a:lnTo>
                    <a:lnTo>
                      <a:pt x="748" y="118"/>
                    </a:lnTo>
                    <a:lnTo>
                      <a:pt x="752" y="120"/>
                    </a:lnTo>
                    <a:lnTo>
                      <a:pt x="756" y="122"/>
                    </a:lnTo>
                    <a:lnTo>
                      <a:pt x="760" y="124"/>
                    </a:lnTo>
                    <a:lnTo>
                      <a:pt x="764" y="128"/>
                    </a:lnTo>
                    <a:lnTo>
                      <a:pt x="768" y="130"/>
                    </a:lnTo>
                    <a:lnTo>
                      <a:pt x="770" y="134"/>
                    </a:lnTo>
                    <a:lnTo>
                      <a:pt x="774" y="138"/>
                    </a:lnTo>
                    <a:lnTo>
                      <a:pt x="776" y="142"/>
                    </a:lnTo>
                    <a:lnTo>
                      <a:pt x="782" y="146"/>
                    </a:lnTo>
                    <a:lnTo>
                      <a:pt x="786" y="148"/>
                    </a:lnTo>
                    <a:lnTo>
                      <a:pt x="786" y="168"/>
                    </a:lnTo>
                    <a:lnTo>
                      <a:pt x="790" y="170"/>
                    </a:lnTo>
                    <a:lnTo>
                      <a:pt x="794" y="172"/>
                    </a:lnTo>
                    <a:lnTo>
                      <a:pt x="796" y="176"/>
                    </a:lnTo>
                    <a:lnTo>
                      <a:pt x="798" y="180"/>
                    </a:lnTo>
                    <a:lnTo>
                      <a:pt x="802" y="182"/>
                    </a:lnTo>
                    <a:lnTo>
                      <a:pt x="804" y="186"/>
                    </a:lnTo>
                    <a:lnTo>
                      <a:pt x="806" y="190"/>
                    </a:lnTo>
                    <a:lnTo>
                      <a:pt x="808" y="194"/>
                    </a:lnTo>
                    <a:lnTo>
                      <a:pt x="814" y="198"/>
                    </a:lnTo>
                    <a:lnTo>
                      <a:pt x="816" y="202"/>
                    </a:lnTo>
                    <a:lnTo>
                      <a:pt x="820" y="208"/>
                    </a:lnTo>
                    <a:lnTo>
                      <a:pt x="824" y="214"/>
                    </a:lnTo>
                    <a:lnTo>
                      <a:pt x="828" y="218"/>
                    </a:lnTo>
                    <a:lnTo>
                      <a:pt x="832" y="222"/>
                    </a:lnTo>
                    <a:lnTo>
                      <a:pt x="834" y="226"/>
                    </a:lnTo>
                    <a:lnTo>
                      <a:pt x="834" y="232"/>
                    </a:lnTo>
                    <a:lnTo>
                      <a:pt x="838" y="234"/>
                    </a:lnTo>
                    <a:lnTo>
                      <a:pt x="842" y="234"/>
                    </a:lnTo>
                    <a:lnTo>
                      <a:pt x="846" y="236"/>
                    </a:lnTo>
                    <a:lnTo>
                      <a:pt x="846" y="240"/>
                    </a:lnTo>
                    <a:lnTo>
                      <a:pt x="850" y="242"/>
                    </a:lnTo>
                    <a:lnTo>
                      <a:pt x="852" y="246"/>
                    </a:lnTo>
                    <a:lnTo>
                      <a:pt x="856" y="248"/>
                    </a:lnTo>
                    <a:lnTo>
                      <a:pt x="860" y="250"/>
                    </a:lnTo>
                    <a:lnTo>
                      <a:pt x="862" y="254"/>
                    </a:lnTo>
                    <a:lnTo>
                      <a:pt x="868" y="258"/>
                    </a:lnTo>
                    <a:lnTo>
                      <a:pt x="870" y="262"/>
                    </a:lnTo>
                    <a:lnTo>
                      <a:pt x="874" y="264"/>
                    </a:lnTo>
                    <a:lnTo>
                      <a:pt x="874" y="268"/>
                    </a:lnTo>
                    <a:lnTo>
                      <a:pt x="878" y="272"/>
                    </a:lnTo>
                    <a:lnTo>
                      <a:pt x="880" y="276"/>
                    </a:lnTo>
                    <a:lnTo>
                      <a:pt x="884" y="278"/>
                    </a:lnTo>
                    <a:lnTo>
                      <a:pt x="888" y="280"/>
                    </a:lnTo>
                    <a:lnTo>
                      <a:pt x="894" y="280"/>
                    </a:lnTo>
                    <a:lnTo>
                      <a:pt x="898" y="280"/>
                    </a:lnTo>
                    <a:lnTo>
                      <a:pt x="902" y="280"/>
                    </a:lnTo>
                    <a:lnTo>
                      <a:pt x="906" y="280"/>
                    </a:lnTo>
                    <a:lnTo>
                      <a:pt x="910" y="280"/>
                    </a:lnTo>
                    <a:lnTo>
                      <a:pt x="914" y="280"/>
                    </a:lnTo>
                    <a:lnTo>
                      <a:pt x="918" y="280"/>
                    </a:lnTo>
                    <a:lnTo>
                      <a:pt x="922" y="282"/>
                    </a:lnTo>
                    <a:lnTo>
                      <a:pt x="926" y="282"/>
                    </a:lnTo>
                    <a:lnTo>
                      <a:pt x="932" y="282"/>
                    </a:lnTo>
                    <a:lnTo>
                      <a:pt x="936" y="280"/>
                    </a:lnTo>
                    <a:lnTo>
                      <a:pt x="940" y="280"/>
                    </a:lnTo>
                    <a:lnTo>
                      <a:pt x="942" y="276"/>
                    </a:lnTo>
                    <a:lnTo>
                      <a:pt x="948" y="274"/>
                    </a:lnTo>
                    <a:lnTo>
                      <a:pt x="952" y="272"/>
                    </a:lnTo>
                    <a:lnTo>
                      <a:pt x="956" y="270"/>
                    </a:lnTo>
                    <a:lnTo>
                      <a:pt x="960" y="268"/>
                    </a:lnTo>
                    <a:lnTo>
                      <a:pt x="964" y="266"/>
                    </a:lnTo>
                    <a:lnTo>
                      <a:pt x="968" y="264"/>
                    </a:lnTo>
                    <a:lnTo>
                      <a:pt x="972" y="262"/>
                    </a:lnTo>
                    <a:lnTo>
                      <a:pt x="974" y="258"/>
                    </a:lnTo>
                    <a:lnTo>
                      <a:pt x="978" y="258"/>
                    </a:lnTo>
                    <a:lnTo>
                      <a:pt x="980" y="254"/>
                    </a:lnTo>
                    <a:lnTo>
                      <a:pt x="986" y="252"/>
                    </a:lnTo>
                    <a:lnTo>
                      <a:pt x="990" y="252"/>
                    </a:lnTo>
                    <a:lnTo>
                      <a:pt x="994" y="252"/>
                    </a:lnTo>
                    <a:lnTo>
                      <a:pt x="998" y="250"/>
                    </a:lnTo>
                    <a:lnTo>
                      <a:pt x="1000" y="246"/>
                    </a:lnTo>
                    <a:lnTo>
                      <a:pt x="1004" y="242"/>
                    </a:lnTo>
                    <a:lnTo>
                      <a:pt x="1008" y="242"/>
                    </a:lnTo>
                    <a:lnTo>
                      <a:pt x="1012" y="242"/>
                    </a:lnTo>
                    <a:lnTo>
                      <a:pt x="1016" y="242"/>
                    </a:lnTo>
                    <a:lnTo>
                      <a:pt x="1018" y="246"/>
                    </a:lnTo>
                    <a:lnTo>
                      <a:pt x="1014" y="250"/>
                    </a:lnTo>
                    <a:lnTo>
                      <a:pt x="1010" y="252"/>
                    </a:lnTo>
                    <a:lnTo>
                      <a:pt x="1008" y="256"/>
                    </a:lnTo>
                    <a:lnTo>
                      <a:pt x="1006" y="260"/>
                    </a:lnTo>
                    <a:lnTo>
                      <a:pt x="1002" y="264"/>
                    </a:lnTo>
                    <a:lnTo>
                      <a:pt x="1000" y="268"/>
                    </a:lnTo>
                    <a:lnTo>
                      <a:pt x="998" y="274"/>
                    </a:lnTo>
                    <a:lnTo>
                      <a:pt x="996" y="278"/>
                    </a:lnTo>
                    <a:lnTo>
                      <a:pt x="990" y="284"/>
                    </a:lnTo>
                    <a:lnTo>
                      <a:pt x="988" y="288"/>
                    </a:lnTo>
                    <a:lnTo>
                      <a:pt x="984" y="294"/>
                    </a:lnTo>
                    <a:lnTo>
                      <a:pt x="980" y="296"/>
                    </a:lnTo>
                    <a:lnTo>
                      <a:pt x="972" y="302"/>
                    </a:lnTo>
                    <a:lnTo>
                      <a:pt x="970" y="306"/>
                    </a:lnTo>
                    <a:lnTo>
                      <a:pt x="966" y="308"/>
                    </a:lnTo>
                    <a:lnTo>
                      <a:pt x="964" y="312"/>
                    </a:lnTo>
                    <a:lnTo>
                      <a:pt x="960" y="316"/>
                    </a:lnTo>
                    <a:lnTo>
                      <a:pt x="956" y="322"/>
                    </a:lnTo>
                    <a:lnTo>
                      <a:pt x="954" y="326"/>
                    </a:lnTo>
                    <a:lnTo>
                      <a:pt x="952" y="330"/>
                    </a:lnTo>
                    <a:lnTo>
                      <a:pt x="952" y="334"/>
                    </a:lnTo>
                    <a:lnTo>
                      <a:pt x="950" y="338"/>
                    </a:lnTo>
                    <a:lnTo>
                      <a:pt x="950" y="342"/>
                    </a:lnTo>
                    <a:lnTo>
                      <a:pt x="950" y="346"/>
                    </a:lnTo>
                    <a:lnTo>
                      <a:pt x="950" y="350"/>
                    </a:lnTo>
                    <a:lnTo>
                      <a:pt x="950" y="354"/>
                    </a:lnTo>
                    <a:lnTo>
                      <a:pt x="942" y="356"/>
                    </a:lnTo>
                    <a:lnTo>
                      <a:pt x="942" y="360"/>
                    </a:lnTo>
                    <a:lnTo>
                      <a:pt x="942" y="368"/>
                    </a:lnTo>
                    <a:lnTo>
                      <a:pt x="942" y="372"/>
                    </a:lnTo>
                    <a:lnTo>
                      <a:pt x="940" y="376"/>
                    </a:lnTo>
                    <a:lnTo>
                      <a:pt x="940" y="380"/>
                    </a:lnTo>
                    <a:lnTo>
                      <a:pt x="940" y="388"/>
                    </a:lnTo>
                    <a:lnTo>
                      <a:pt x="940" y="392"/>
                    </a:lnTo>
                    <a:lnTo>
                      <a:pt x="940" y="396"/>
                    </a:lnTo>
                    <a:lnTo>
                      <a:pt x="940" y="400"/>
                    </a:lnTo>
                    <a:lnTo>
                      <a:pt x="940" y="406"/>
                    </a:lnTo>
                    <a:lnTo>
                      <a:pt x="940" y="410"/>
                    </a:lnTo>
                    <a:lnTo>
                      <a:pt x="940" y="414"/>
                    </a:lnTo>
                    <a:lnTo>
                      <a:pt x="944" y="414"/>
                    </a:lnTo>
                    <a:lnTo>
                      <a:pt x="950" y="414"/>
                    </a:lnTo>
                    <a:lnTo>
                      <a:pt x="954" y="416"/>
                    </a:lnTo>
                    <a:lnTo>
                      <a:pt x="958" y="416"/>
                    </a:lnTo>
                    <a:lnTo>
                      <a:pt x="962" y="418"/>
                    </a:lnTo>
                    <a:lnTo>
                      <a:pt x="966" y="420"/>
                    </a:lnTo>
                    <a:lnTo>
                      <a:pt x="968" y="424"/>
                    </a:lnTo>
                    <a:lnTo>
                      <a:pt x="974" y="426"/>
                    </a:lnTo>
                    <a:lnTo>
                      <a:pt x="978" y="426"/>
                    </a:lnTo>
                    <a:lnTo>
                      <a:pt x="982" y="422"/>
                    </a:lnTo>
                    <a:lnTo>
                      <a:pt x="984" y="418"/>
                    </a:lnTo>
                    <a:lnTo>
                      <a:pt x="986" y="414"/>
                    </a:lnTo>
                    <a:lnTo>
                      <a:pt x="986" y="410"/>
                    </a:lnTo>
                    <a:lnTo>
                      <a:pt x="986" y="406"/>
                    </a:lnTo>
                    <a:lnTo>
                      <a:pt x="988" y="402"/>
                    </a:lnTo>
                    <a:lnTo>
                      <a:pt x="992" y="402"/>
                    </a:lnTo>
                    <a:lnTo>
                      <a:pt x="994" y="398"/>
                    </a:lnTo>
                    <a:lnTo>
                      <a:pt x="998" y="398"/>
                    </a:lnTo>
                    <a:lnTo>
                      <a:pt x="1002" y="394"/>
                    </a:lnTo>
                    <a:lnTo>
                      <a:pt x="1006" y="392"/>
                    </a:lnTo>
                    <a:lnTo>
                      <a:pt x="1008" y="388"/>
                    </a:lnTo>
                    <a:lnTo>
                      <a:pt x="1012" y="386"/>
                    </a:lnTo>
                    <a:lnTo>
                      <a:pt x="1016" y="386"/>
                    </a:lnTo>
                    <a:lnTo>
                      <a:pt x="1020" y="384"/>
                    </a:lnTo>
                    <a:lnTo>
                      <a:pt x="1024" y="384"/>
                    </a:lnTo>
                    <a:lnTo>
                      <a:pt x="1028" y="384"/>
                    </a:lnTo>
                    <a:lnTo>
                      <a:pt x="1032" y="384"/>
                    </a:lnTo>
                    <a:lnTo>
                      <a:pt x="1036" y="384"/>
                    </a:lnTo>
                    <a:lnTo>
                      <a:pt x="1040" y="386"/>
                    </a:lnTo>
                    <a:lnTo>
                      <a:pt x="1046" y="390"/>
                    </a:lnTo>
                    <a:lnTo>
                      <a:pt x="1050" y="392"/>
                    </a:lnTo>
                    <a:lnTo>
                      <a:pt x="1056" y="394"/>
                    </a:lnTo>
                    <a:lnTo>
                      <a:pt x="1060" y="394"/>
                    </a:lnTo>
                    <a:lnTo>
                      <a:pt x="1062" y="398"/>
                    </a:lnTo>
                    <a:lnTo>
                      <a:pt x="1064" y="402"/>
                    </a:lnTo>
                    <a:lnTo>
                      <a:pt x="1066" y="406"/>
                    </a:lnTo>
                    <a:lnTo>
                      <a:pt x="1068" y="410"/>
                    </a:lnTo>
                    <a:lnTo>
                      <a:pt x="1070" y="414"/>
                    </a:lnTo>
                    <a:lnTo>
                      <a:pt x="1070" y="418"/>
                    </a:lnTo>
                    <a:lnTo>
                      <a:pt x="1072" y="426"/>
                    </a:lnTo>
                    <a:lnTo>
                      <a:pt x="1074" y="430"/>
                    </a:lnTo>
                    <a:lnTo>
                      <a:pt x="1074" y="438"/>
                    </a:lnTo>
                    <a:lnTo>
                      <a:pt x="1074" y="442"/>
                    </a:lnTo>
                    <a:lnTo>
                      <a:pt x="1072" y="450"/>
                    </a:lnTo>
                    <a:lnTo>
                      <a:pt x="1072" y="454"/>
                    </a:lnTo>
                    <a:lnTo>
                      <a:pt x="1070" y="458"/>
                    </a:lnTo>
                    <a:lnTo>
                      <a:pt x="1070" y="462"/>
                    </a:lnTo>
                    <a:lnTo>
                      <a:pt x="1070" y="466"/>
                    </a:lnTo>
                    <a:lnTo>
                      <a:pt x="1066" y="468"/>
                    </a:lnTo>
                    <a:lnTo>
                      <a:pt x="1062" y="472"/>
                    </a:lnTo>
                    <a:lnTo>
                      <a:pt x="1058" y="474"/>
                    </a:lnTo>
                    <a:lnTo>
                      <a:pt x="1054" y="476"/>
                    </a:lnTo>
                    <a:lnTo>
                      <a:pt x="1050" y="478"/>
                    </a:lnTo>
                    <a:lnTo>
                      <a:pt x="1044" y="480"/>
                    </a:lnTo>
                    <a:lnTo>
                      <a:pt x="1040" y="480"/>
                    </a:lnTo>
                    <a:lnTo>
                      <a:pt x="1036" y="480"/>
                    </a:lnTo>
                    <a:lnTo>
                      <a:pt x="1032" y="482"/>
                    </a:lnTo>
                    <a:lnTo>
                      <a:pt x="1028" y="482"/>
                    </a:lnTo>
                    <a:lnTo>
                      <a:pt x="1022" y="482"/>
                    </a:lnTo>
                    <a:lnTo>
                      <a:pt x="1018" y="482"/>
                    </a:lnTo>
                    <a:lnTo>
                      <a:pt x="1014" y="482"/>
                    </a:lnTo>
                    <a:lnTo>
                      <a:pt x="1010" y="482"/>
                    </a:lnTo>
                    <a:lnTo>
                      <a:pt x="1006" y="482"/>
                    </a:lnTo>
                    <a:lnTo>
                      <a:pt x="1004" y="478"/>
                    </a:lnTo>
                    <a:lnTo>
                      <a:pt x="1002" y="474"/>
                    </a:lnTo>
                    <a:lnTo>
                      <a:pt x="998" y="470"/>
                    </a:lnTo>
                    <a:lnTo>
                      <a:pt x="994" y="466"/>
                    </a:lnTo>
                    <a:lnTo>
                      <a:pt x="990" y="464"/>
                    </a:lnTo>
                    <a:lnTo>
                      <a:pt x="986" y="462"/>
                    </a:lnTo>
                    <a:lnTo>
                      <a:pt x="984" y="458"/>
                    </a:lnTo>
                    <a:lnTo>
                      <a:pt x="960" y="482"/>
                    </a:lnTo>
                    <a:lnTo>
                      <a:pt x="960" y="486"/>
                    </a:lnTo>
                    <a:lnTo>
                      <a:pt x="960" y="490"/>
                    </a:lnTo>
                    <a:lnTo>
                      <a:pt x="962" y="496"/>
                    </a:lnTo>
                    <a:lnTo>
                      <a:pt x="962" y="500"/>
                    </a:lnTo>
                    <a:lnTo>
                      <a:pt x="960" y="506"/>
                    </a:lnTo>
                    <a:lnTo>
                      <a:pt x="958" y="510"/>
                    </a:lnTo>
                    <a:lnTo>
                      <a:pt x="956" y="514"/>
                    </a:lnTo>
                    <a:lnTo>
                      <a:pt x="952" y="516"/>
                    </a:lnTo>
                    <a:lnTo>
                      <a:pt x="950" y="520"/>
                    </a:lnTo>
                    <a:lnTo>
                      <a:pt x="950" y="524"/>
                    </a:lnTo>
                    <a:lnTo>
                      <a:pt x="950" y="528"/>
                    </a:lnTo>
                    <a:lnTo>
                      <a:pt x="950" y="534"/>
                    </a:lnTo>
                    <a:lnTo>
                      <a:pt x="950" y="538"/>
                    </a:lnTo>
                    <a:lnTo>
                      <a:pt x="950" y="542"/>
                    </a:lnTo>
                    <a:lnTo>
                      <a:pt x="950" y="546"/>
                    </a:lnTo>
                    <a:lnTo>
                      <a:pt x="950" y="550"/>
                    </a:lnTo>
                    <a:lnTo>
                      <a:pt x="950" y="554"/>
                    </a:lnTo>
                    <a:lnTo>
                      <a:pt x="954" y="556"/>
                    </a:lnTo>
                    <a:lnTo>
                      <a:pt x="958" y="556"/>
                    </a:lnTo>
                    <a:lnTo>
                      <a:pt x="960" y="560"/>
                    </a:lnTo>
                    <a:lnTo>
                      <a:pt x="960" y="564"/>
                    </a:lnTo>
                    <a:lnTo>
                      <a:pt x="960" y="568"/>
                    </a:lnTo>
                    <a:lnTo>
                      <a:pt x="960" y="572"/>
                    </a:lnTo>
                    <a:lnTo>
                      <a:pt x="960" y="576"/>
                    </a:lnTo>
                    <a:lnTo>
                      <a:pt x="960" y="580"/>
                    </a:lnTo>
                    <a:lnTo>
                      <a:pt x="960" y="584"/>
                    </a:lnTo>
                    <a:lnTo>
                      <a:pt x="960" y="588"/>
                    </a:lnTo>
                    <a:lnTo>
                      <a:pt x="958" y="594"/>
                    </a:lnTo>
                    <a:lnTo>
                      <a:pt x="958" y="598"/>
                    </a:lnTo>
                    <a:lnTo>
                      <a:pt x="958" y="602"/>
                    </a:lnTo>
                    <a:lnTo>
                      <a:pt x="960" y="606"/>
                    </a:lnTo>
                    <a:lnTo>
                      <a:pt x="960" y="614"/>
                    </a:lnTo>
                    <a:lnTo>
                      <a:pt x="952" y="626"/>
                    </a:lnTo>
                    <a:lnTo>
                      <a:pt x="952" y="630"/>
                    </a:lnTo>
                    <a:lnTo>
                      <a:pt x="950" y="634"/>
                    </a:lnTo>
                    <a:lnTo>
                      <a:pt x="950" y="638"/>
                    </a:lnTo>
                    <a:lnTo>
                      <a:pt x="948" y="642"/>
                    </a:lnTo>
                    <a:lnTo>
                      <a:pt x="946" y="646"/>
                    </a:lnTo>
                    <a:lnTo>
                      <a:pt x="942" y="648"/>
                    </a:lnTo>
                    <a:lnTo>
                      <a:pt x="936" y="656"/>
                    </a:lnTo>
                    <a:lnTo>
                      <a:pt x="934" y="660"/>
                    </a:lnTo>
                    <a:lnTo>
                      <a:pt x="930" y="668"/>
                    </a:lnTo>
                    <a:lnTo>
                      <a:pt x="930" y="672"/>
                    </a:lnTo>
                    <a:lnTo>
                      <a:pt x="930" y="676"/>
                    </a:lnTo>
                    <a:lnTo>
                      <a:pt x="930" y="680"/>
                    </a:lnTo>
                    <a:lnTo>
                      <a:pt x="928" y="684"/>
                    </a:lnTo>
                    <a:lnTo>
                      <a:pt x="928" y="688"/>
                    </a:lnTo>
                    <a:lnTo>
                      <a:pt x="926" y="692"/>
                    </a:lnTo>
                    <a:lnTo>
                      <a:pt x="924" y="702"/>
                    </a:lnTo>
                    <a:lnTo>
                      <a:pt x="924" y="706"/>
                    </a:lnTo>
                    <a:lnTo>
                      <a:pt x="924" y="714"/>
                    </a:lnTo>
                    <a:lnTo>
                      <a:pt x="924" y="718"/>
                    </a:lnTo>
                    <a:lnTo>
                      <a:pt x="926" y="722"/>
                    </a:lnTo>
                    <a:lnTo>
                      <a:pt x="928" y="726"/>
                    </a:lnTo>
                    <a:lnTo>
                      <a:pt x="932" y="728"/>
                    </a:lnTo>
                    <a:lnTo>
                      <a:pt x="936" y="732"/>
                    </a:lnTo>
                    <a:lnTo>
                      <a:pt x="936" y="736"/>
                    </a:lnTo>
                    <a:lnTo>
                      <a:pt x="938" y="740"/>
                    </a:lnTo>
                    <a:lnTo>
                      <a:pt x="938" y="748"/>
                    </a:lnTo>
                    <a:lnTo>
                      <a:pt x="936" y="752"/>
                    </a:lnTo>
                    <a:lnTo>
                      <a:pt x="934" y="756"/>
                    </a:lnTo>
                    <a:lnTo>
                      <a:pt x="932" y="760"/>
                    </a:lnTo>
                    <a:lnTo>
                      <a:pt x="932" y="764"/>
                    </a:lnTo>
                    <a:lnTo>
                      <a:pt x="930" y="770"/>
                    </a:lnTo>
                    <a:lnTo>
                      <a:pt x="930" y="774"/>
                    </a:lnTo>
                    <a:lnTo>
                      <a:pt x="930" y="778"/>
                    </a:lnTo>
                    <a:lnTo>
                      <a:pt x="928" y="800"/>
                    </a:lnTo>
                    <a:lnTo>
                      <a:pt x="932" y="800"/>
                    </a:lnTo>
                    <a:lnTo>
                      <a:pt x="936" y="800"/>
                    </a:lnTo>
                    <a:lnTo>
                      <a:pt x="940" y="798"/>
                    </a:lnTo>
                    <a:lnTo>
                      <a:pt x="940" y="804"/>
                    </a:lnTo>
                    <a:lnTo>
                      <a:pt x="942" y="808"/>
                    </a:lnTo>
                    <a:lnTo>
                      <a:pt x="944" y="812"/>
                    </a:lnTo>
                    <a:lnTo>
                      <a:pt x="944" y="816"/>
                    </a:lnTo>
                    <a:lnTo>
                      <a:pt x="944" y="820"/>
                    </a:lnTo>
                    <a:lnTo>
                      <a:pt x="948" y="822"/>
                    </a:lnTo>
                    <a:lnTo>
                      <a:pt x="952" y="822"/>
                    </a:lnTo>
                    <a:lnTo>
                      <a:pt x="956" y="822"/>
                    </a:lnTo>
                    <a:lnTo>
                      <a:pt x="960" y="824"/>
                    </a:lnTo>
                    <a:lnTo>
                      <a:pt x="962" y="828"/>
                    </a:lnTo>
                    <a:lnTo>
                      <a:pt x="966" y="832"/>
                    </a:lnTo>
                    <a:lnTo>
                      <a:pt x="970" y="836"/>
                    </a:lnTo>
                    <a:lnTo>
                      <a:pt x="972" y="840"/>
                    </a:lnTo>
                    <a:lnTo>
                      <a:pt x="976" y="842"/>
                    </a:lnTo>
                    <a:lnTo>
                      <a:pt x="978" y="846"/>
                    </a:lnTo>
                    <a:lnTo>
                      <a:pt x="982" y="848"/>
                    </a:lnTo>
                    <a:lnTo>
                      <a:pt x="984" y="852"/>
                    </a:lnTo>
                    <a:lnTo>
                      <a:pt x="986" y="856"/>
                    </a:lnTo>
                    <a:lnTo>
                      <a:pt x="988" y="860"/>
                    </a:lnTo>
                    <a:lnTo>
                      <a:pt x="990" y="864"/>
                    </a:lnTo>
                    <a:lnTo>
                      <a:pt x="990" y="868"/>
                    </a:lnTo>
                    <a:lnTo>
                      <a:pt x="988" y="872"/>
                    </a:lnTo>
                    <a:lnTo>
                      <a:pt x="984" y="876"/>
                    </a:lnTo>
                    <a:lnTo>
                      <a:pt x="978" y="878"/>
                    </a:lnTo>
                    <a:lnTo>
                      <a:pt x="974" y="878"/>
                    </a:lnTo>
                    <a:lnTo>
                      <a:pt x="970" y="878"/>
                    </a:lnTo>
                    <a:lnTo>
                      <a:pt x="966" y="876"/>
                    </a:lnTo>
                    <a:lnTo>
                      <a:pt x="962" y="874"/>
                    </a:lnTo>
                    <a:lnTo>
                      <a:pt x="958" y="870"/>
                    </a:lnTo>
                    <a:lnTo>
                      <a:pt x="956" y="866"/>
                    </a:lnTo>
                    <a:lnTo>
                      <a:pt x="952" y="862"/>
                    </a:lnTo>
                    <a:lnTo>
                      <a:pt x="948" y="860"/>
                    </a:lnTo>
                    <a:lnTo>
                      <a:pt x="946" y="856"/>
                    </a:lnTo>
                    <a:lnTo>
                      <a:pt x="942" y="854"/>
                    </a:lnTo>
                    <a:lnTo>
                      <a:pt x="938" y="848"/>
                    </a:lnTo>
                    <a:lnTo>
                      <a:pt x="938" y="844"/>
                    </a:lnTo>
                    <a:lnTo>
                      <a:pt x="936" y="840"/>
                    </a:lnTo>
                    <a:lnTo>
                      <a:pt x="934" y="836"/>
                    </a:lnTo>
                    <a:lnTo>
                      <a:pt x="932" y="832"/>
                    </a:lnTo>
                    <a:lnTo>
                      <a:pt x="930" y="828"/>
                    </a:lnTo>
                    <a:lnTo>
                      <a:pt x="926" y="826"/>
                    </a:lnTo>
                    <a:lnTo>
                      <a:pt x="922" y="824"/>
                    </a:lnTo>
                    <a:lnTo>
                      <a:pt x="918" y="822"/>
                    </a:lnTo>
                    <a:lnTo>
                      <a:pt x="914" y="820"/>
                    </a:lnTo>
                    <a:lnTo>
                      <a:pt x="912" y="816"/>
                    </a:lnTo>
                    <a:lnTo>
                      <a:pt x="906" y="812"/>
                    </a:lnTo>
                    <a:lnTo>
                      <a:pt x="902" y="810"/>
                    </a:lnTo>
                    <a:lnTo>
                      <a:pt x="898" y="808"/>
                    </a:lnTo>
                    <a:lnTo>
                      <a:pt x="888" y="804"/>
                    </a:lnTo>
                    <a:lnTo>
                      <a:pt x="884" y="802"/>
                    </a:lnTo>
                    <a:lnTo>
                      <a:pt x="880" y="802"/>
                    </a:lnTo>
                    <a:lnTo>
                      <a:pt x="874" y="802"/>
                    </a:lnTo>
                    <a:lnTo>
                      <a:pt x="870" y="804"/>
                    </a:lnTo>
                    <a:lnTo>
                      <a:pt x="866" y="804"/>
                    </a:lnTo>
                    <a:lnTo>
                      <a:pt x="862" y="806"/>
                    </a:lnTo>
                    <a:lnTo>
                      <a:pt x="858" y="808"/>
                    </a:lnTo>
                    <a:lnTo>
                      <a:pt x="854" y="810"/>
                    </a:lnTo>
                    <a:lnTo>
                      <a:pt x="850" y="810"/>
                    </a:lnTo>
                    <a:lnTo>
                      <a:pt x="846" y="814"/>
                    </a:lnTo>
                    <a:lnTo>
                      <a:pt x="842" y="816"/>
                    </a:lnTo>
                    <a:lnTo>
                      <a:pt x="838" y="818"/>
                    </a:lnTo>
                    <a:lnTo>
                      <a:pt x="834" y="822"/>
                    </a:lnTo>
                    <a:lnTo>
                      <a:pt x="830" y="824"/>
                    </a:lnTo>
                    <a:lnTo>
                      <a:pt x="826" y="826"/>
                    </a:lnTo>
                    <a:lnTo>
                      <a:pt x="822" y="830"/>
                    </a:lnTo>
                    <a:lnTo>
                      <a:pt x="818" y="832"/>
                    </a:lnTo>
                    <a:lnTo>
                      <a:pt x="814" y="834"/>
                    </a:lnTo>
                    <a:lnTo>
                      <a:pt x="814" y="838"/>
                    </a:lnTo>
                    <a:lnTo>
                      <a:pt x="806" y="844"/>
                    </a:lnTo>
                    <a:lnTo>
                      <a:pt x="804" y="848"/>
                    </a:lnTo>
                    <a:lnTo>
                      <a:pt x="800" y="850"/>
                    </a:lnTo>
                    <a:lnTo>
                      <a:pt x="794" y="854"/>
                    </a:lnTo>
                    <a:lnTo>
                      <a:pt x="790" y="854"/>
                    </a:lnTo>
                    <a:lnTo>
                      <a:pt x="784" y="858"/>
                    </a:lnTo>
                    <a:lnTo>
                      <a:pt x="782" y="862"/>
                    </a:lnTo>
                    <a:lnTo>
                      <a:pt x="778" y="864"/>
                    </a:lnTo>
                    <a:lnTo>
                      <a:pt x="774" y="866"/>
                    </a:lnTo>
                    <a:lnTo>
                      <a:pt x="770" y="870"/>
                    </a:lnTo>
                    <a:lnTo>
                      <a:pt x="768" y="874"/>
                    </a:lnTo>
                    <a:lnTo>
                      <a:pt x="762" y="878"/>
                    </a:lnTo>
                    <a:lnTo>
                      <a:pt x="758" y="880"/>
                    </a:lnTo>
                    <a:lnTo>
                      <a:pt x="756" y="884"/>
                    </a:lnTo>
                    <a:lnTo>
                      <a:pt x="756" y="888"/>
                    </a:lnTo>
                    <a:lnTo>
                      <a:pt x="754" y="892"/>
                    </a:lnTo>
                    <a:lnTo>
                      <a:pt x="754" y="896"/>
                    </a:lnTo>
                    <a:lnTo>
                      <a:pt x="752" y="900"/>
                    </a:lnTo>
                    <a:lnTo>
                      <a:pt x="746" y="906"/>
                    </a:lnTo>
                    <a:lnTo>
                      <a:pt x="746" y="910"/>
                    </a:lnTo>
                    <a:lnTo>
                      <a:pt x="746" y="916"/>
                    </a:lnTo>
                    <a:lnTo>
                      <a:pt x="746" y="920"/>
                    </a:lnTo>
                    <a:lnTo>
                      <a:pt x="746" y="924"/>
                    </a:lnTo>
                    <a:lnTo>
                      <a:pt x="746" y="928"/>
                    </a:lnTo>
                    <a:lnTo>
                      <a:pt x="746" y="932"/>
                    </a:lnTo>
                    <a:lnTo>
                      <a:pt x="746" y="938"/>
                    </a:lnTo>
                    <a:lnTo>
                      <a:pt x="748" y="942"/>
                    </a:lnTo>
                    <a:lnTo>
                      <a:pt x="752" y="942"/>
                    </a:lnTo>
                    <a:lnTo>
                      <a:pt x="756" y="948"/>
                    </a:lnTo>
                    <a:lnTo>
                      <a:pt x="758" y="952"/>
                    </a:lnTo>
                    <a:lnTo>
                      <a:pt x="760" y="956"/>
                    </a:lnTo>
                    <a:lnTo>
                      <a:pt x="762" y="960"/>
                    </a:lnTo>
                    <a:lnTo>
                      <a:pt x="766" y="962"/>
                    </a:lnTo>
                    <a:lnTo>
                      <a:pt x="766" y="966"/>
                    </a:lnTo>
                    <a:lnTo>
                      <a:pt x="770" y="970"/>
                    </a:lnTo>
                    <a:lnTo>
                      <a:pt x="772" y="974"/>
                    </a:lnTo>
                    <a:lnTo>
                      <a:pt x="774" y="978"/>
                    </a:lnTo>
                    <a:lnTo>
                      <a:pt x="778" y="984"/>
                    </a:lnTo>
                    <a:lnTo>
                      <a:pt x="780" y="988"/>
                    </a:lnTo>
                    <a:lnTo>
                      <a:pt x="784" y="990"/>
                    </a:lnTo>
                    <a:lnTo>
                      <a:pt x="788" y="994"/>
                    </a:lnTo>
                    <a:lnTo>
                      <a:pt x="790" y="998"/>
                    </a:lnTo>
                    <a:lnTo>
                      <a:pt x="794" y="1002"/>
                    </a:lnTo>
                    <a:lnTo>
                      <a:pt x="794" y="1008"/>
                    </a:lnTo>
                    <a:lnTo>
                      <a:pt x="794" y="1012"/>
                    </a:lnTo>
                    <a:lnTo>
                      <a:pt x="794" y="1016"/>
                    </a:lnTo>
                    <a:lnTo>
                      <a:pt x="794" y="1022"/>
                    </a:lnTo>
                    <a:lnTo>
                      <a:pt x="794" y="1026"/>
                    </a:lnTo>
                    <a:lnTo>
                      <a:pt x="794" y="1030"/>
                    </a:lnTo>
                    <a:lnTo>
                      <a:pt x="794" y="1034"/>
                    </a:lnTo>
                    <a:lnTo>
                      <a:pt x="792" y="1038"/>
                    </a:lnTo>
                    <a:lnTo>
                      <a:pt x="792" y="1042"/>
                    </a:lnTo>
                    <a:lnTo>
                      <a:pt x="792" y="1046"/>
                    </a:lnTo>
                    <a:lnTo>
                      <a:pt x="792" y="1050"/>
                    </a:lnTo>
                    <a:lnTo>
                      <a:pt x="792" y="1054"/>
                    </a:lnTo>
                    <a:lnTo>
                      <a:pt x="792" y="1058"/>
                    </a:lnTo>
                    <a:lnTo>
                      <a:pt x="788" y="1060"/>
                    </a:lnTo>
                    <a:lnTo>
                      <a:pt x="784" y="1064"/>
                    </a:lnTo>
                    <a:lnTo>
                      <a:pt x="780" y="1064"/>
                    </a:lnTo>
                    <a:lnTo>
                      <a:pt x="776" y="1066"/>
                    </a:lnTo>
                    <a:lnTo>
                      <a:pt x="772" y="1066"/>
                    </a:lnTo>
                    <a:lnTo>
                      <a:pt x="766" y="1062"/>
                    </a:lnTo>
                    <a:lnTo>
                      <a:pt x="762" y="1060"/>
                    </a:lnTo>
                    <a:lnTo>
                      <a:pt x="760" y="1056"/>
                    </a:lnTo>
                    <a:lnTo>
                      <a:pt x="756" y="1056"/>
                    </a:lnTo>
                    <a:lnTo>
                      <a:pt x="752" y="1054"/>
                    </a:lnTo>
                    <a:lnTo>
                      <a:pt x="750" y="1050"/>
                    </a:lnTo>
                    <a:lnTo>
                      <a:pt x="746" y="1048"/>
                    </a:lnTo>
                    <a:lnTo>
                      <a:pt x="742" y="1046"/>
                    </a:lnTo>
                    <a:lnTo>
                      <a:pt x="738" y="1042"/>
                    </a:lnTo>
                    <a:lnTo>
                      <a:pt x="734" y="1038"/>
                    </a:lnTo>
                    <a:lnTo>
                      <a:pt x="732" y="1034"/>
                    </a:lnTo>
                    <a:lnTo>
                      <a:pt x="730" y="1030"/>
                    </a:lnTo>
                    <a:lnTo>
                      <a:pt x="726" y="1022"/>
                    </a:lnTo>
                    <a:lnTo>
                      <a:pt x="726" y="1018"/>
                    </a:lnTo>
                    <a:lnTo>
                      <a:pt x="726" y="1014"/>
                    </a:lnTo>
                    <a:lnTo>
                      <a:pt x="724" y="1010"/>
                    </a:lnTo>
                    <a:lnTo>
                      <a:pt x="722" y="1006"/>
                    </a:lnTo>
                    <a:lnTo>
                      <a:pt x="720" y="1002"/>
                    </a:lnTo>
                    <a:lnTo>
                      <a:pt x="718" y="996"/>
                    </a:lnTo>
                    <a:lnTo>
                      <a:pt x="716" y="992"/>
                    </a:lnTo>
                    <a:lnTo>
                      <a:pt x="710" y="988"/>
                    </a:lnTo>
                    <a:lnTo>
                      <a:pt x="706" y="986"/>
                    </a:lnTo>
                    <a:lnTo>
                      <a:pt x="702" y="982"/>
                    </a:lnTo>
                    <a:lnTo>
                      <a:pt x="694" y="976"/>
                    </a:lnTo>
                    <a:lnTo>
                      <a:pt x="692" y="972"/>
                    </a:lnTo>
                    <a:lnTo>
                      <a:pt x="688" y="970"/>
                    </a:lnTo>
                    <a:lnTo>
                      <a:pt x="682" y="964"/>
                    </a:lnTo>
                    <a:lnTo>
                      <a:pt x="678" y="960"/>
                    </a:lnTo>
                    <a:lnTo>
                      <a:pt x="674" y="956"/>
                    </a:lnTo>
                    <a:lnTo>
                      <a:pt x="670" y="956"/>
                    </a:lnTo>
                    <a:lnTo>
                      <a:pt x="660" y="954"/>
                    </a:lnTo>
                    <a:lnTo>
                      <a:pt x="656" y="954"/>
                    </a:lnTo>
                    <a:lnTo>
                      <a:pt x="650" y="954"/>
                    </a:lnTo>
                    <a:lnTo>
                      <a:pt x="644" y="960"/>
                    </a:lnTo>
                    <a:lnTo>
                      <a:pt x="644" y="964"/>
                    </a:lnTo>
                    <a:lnTo>
                      <a:pt x="640" y="970"/>
                    </a:lnTo>
                    <a:lnTo>
                      <a:pt x="640" y="974"/>
                    </a:lnTo>
                    <a:lnTo>
                      <a:pt x="640" y="978"/>
                    </a:lnTo>
                    <a:lnTo>
                      <a:pt x="638" y="982"/>
                    </a:lnTo>
                    <a:lnTo>
                      <a:pt x="600" y="984"/>
                    </a:lnTo>
                    <a:lnTo>
                      <a:pt x="598" y="980"/>
                    </a:lnTo>
                    <a:lnTo>
                      <a:pt x="598" y="976"/>
                    </a:lnTo>
                    <a:lnTo>
                      <a:pt x="598" y="972"/>
                    </a:lnTo>
                    <a:lnTo>
                      <a:pt x="596" y="968"/>
                    </a:lnTo>
                    <a:lnTo>
                      <a:pt x="594" y="964"/>
                    </a:lnTo>
                    <a:lnTo>
                      <a:pt x="590" y="962"/>
                    </a:lnTo>
                    <a:lnTo>
                      <a:pt x="584" y="960"/>
                    </a:lnTo>
                    <a:lnTo>
                      <a:pt x="580" y="958"/>
                    </a:lnTo>
                    <a:lnTo>
                      <a:pt x="574" y="958"/>
                    </a:lnTo>
                    <a:lnTo>
                      <a:pt x="570" y="958"/>
                    </a:lnTo>
                    <a:lnTo>
                      <a:pt x="566" y="958"/>
                    </a:lnTo>
                    <a:lnTo>
                      <a:pt x="562" y="956"/>
                    </a:lnTo>
                    <a:lnTo>
                      <a:pt x="558" y="956"/>
                    </a:lnTo>
                    <a:lnTo>
                      <a:pt x="554" y="954"/>
                    </a:lnTo>
                    <a:lnTo>
                      <a:pt x="550" y="950"/>
                    </a:lnTo>
                    <a:lnTo>
                      <a:pt x="546" y="950"/>
                    </a:lnTo>
                    <a:lnTo>
                      <a:pt x="542" y="948"/>
                    </a:lnTo>
                    <a:lnTo>
                      <a:pt x="538" y="944"/>
                    </a:lnTo>
                    <a:lnTo>
                      <a:pt x="534" y="942"/>
                    </a:lnTo>
                    <a:lnTo>
                      <a:pt x="530" y="940"/>
                    </a:lnTo>
                    <a:lnTo>
                      <a:pt x="526" y="940"/>
                    </a:lnTo>
                    <a:lnTo>
                      <a:pt x="522" y="940"/>
                    </a:lnTo>
                    <a:lnTo>
                      <a:pt x="516" y="940"/>
                    </a:lnTo>
                    <a:lnTo>
                      <a:pt x="512" y="940"/>
                    </a:lnTo>
                    <a:lnTo>
                      <a:pt x="508" y="940"/>
                    </a:lnTo>
                    <a:lnTo>
                      <a:pt x="500" y="940"/>
                    </a:lnTo>
                    <a:lnTo>
                      <a:pt x="496" y="940"/>
                    </a:lnTo>
                    <a:lnTo>
                      <a:pt x="492" y="940"/>
                    </a:lnTo>
                    <a:lnTo>
                      <a:pt x="486" y="940"/>
                    </a:lnTo>
                    <a:lnTo>
                      <a:pt x="482" y="940"/>
                    </a:lnTo>
                    <a:lnTo>
                      <a:pt x="478" y="942"/>
                    </a:lnTo>
                    <a:lnTo>
                      <a:pt x="474" y="942"/>
                    </a:lnTo>
                    <a:lnTo>
                      <a:pt x="470" y="942"/>
                    </a:lnTo>
                    <a:lnTo>
                      <a:pt x="466" y="942"/>
                    </a:lnTo>
                    <a:lnTo>
                      <a:pt x="462" y="942"/>
                    </a:lnTo>
                    <a:lnTo>
                      <a:pt x="458" y="942"/>
                    </a:lnTo>
                    <a:lnTo>
                      <a:pt x="454" y="946"/>
                    </a:lnTo>
                    <a:lnTo>
                      <a:pt x="450" y="948"/>
                    </a:lnTo>
                    <a:lnTo>
                      <a:pt x="448" y="952"/>
                    </a:lnTo>
                    <a:lnTo>
                      <a:pt x="446" y="956"/>
                    </a:lnTo>
                    <a:lnTo>
                      <a:pt x="442" y="958"/>
                    </a:lnTo>
                    <a:lnTo>
                      <a:pt x="440" y="962"/>
                    </a:lnTo>
                    <a:lnTo>
                      <a:pt x="436" y="966"/>
                    </a:lnTo>
                    <a:lnTo>
                      <a:pt x="436" y="970"/>
                    </a:lnTo>
                    <a:lnTo>
                      <a:pt x="434" y="978"/>
                    </a:lnTo>
                    <a:lnTo>
                      <a:pt x="434" y="982"/>
                    </a:lnTo>
                    <a:lnTo>
                      <a:pt x="434" y="988"/>
                    </a:lnTo>
                    <a:lnTo>
                      <a:pt x="434" y="992"/>
                    </a:lnTo>
                    <a:lnTo>
                      <a:pt x="434" y="996"/>
                    </a:lnTo>
                    <a:lnTo>
                      <a:pt x="434" y="1002"/>
                    </a:lnTo>
                    <a:lnTo>
                      <a:pt x="434" y="1006"/>
                    </a:lnTo>
                    <a:lnTo>
                      <a:pt x="434" y="1010"/>
                    </a:lnTo>
                    <a:lnTo>
                      <a:pt x="432" y="1016"/>
                    </a:lnTo>
                    <a:lnTo>
                      <a:pt x="430" y="1020"/>
                    </a:lnTo>
                    <a:lnTo>
                      <a:pt x="426" y="1020"/>
                    </a:lnTo>
                    <a:lnTo>
                      <a:pt x="422" y="1022"/>
                    </a:lnTo>
                    <a:lnTo>
                      <a:pt x="418" y="1022"/>
                    </a:lnTo>
                    <a:lnTo>
                      <a:pt x="414" y="1018"/>
                    </a:lnTo>
                    <a:lnTo>
                      <a:pt x="412" y="1014"/>
                    </a:lnTo>
                    <a:lnTo>
                      <a:pt x="408" y="1012"/>
                    </a:lnTo>
                    <a:lnTo>
                      <a:pt x="408" y="1008"/>
                    </a:lnTo>
                    <a:lnTo>
                      <a:pt x="408" y="1004"/>
                    </a:lnTo>
                    <a:lnTo>
                      <a:pt x="408" y="1000"/>
                    </a:lnTo>
                    <a:lnTo>
                      <a:pt x="408" y="996"/>
                    </a:lnTo>
                    <a:lnTo>
                      <a:pt x="408" y="988"/>
                    </a:lnTo>
                    <a:lnTo>
                      <a:pt x="406" y="984"/>
                    </a:lnTo>
                    <a:lnTo>
                      <a:pt x="404" y="980"/>
                    </a:lnTo>
                    <a:lnTo>
                      <a:pt x="402" y="976"/>
                    </a:lnTo>
                    <a:lnTo>
                      <a:pt x="400" y="972"/>
                    </a:lnTo>
                    <a:lnTo>
                      <a:pt x="400" y="968"/>
                    </a:lnTo>
                    <a:lnTo>
                      <a:pt x="398" y="964"/>
                    </a:lnTo>
                    <a:lnTo>
                      <a:pt x="396" y="960"/>
                    </a:lnTo>
                    <a:lnTo>
                      <a:pt x="394" y="956"/>
                    </a:lnTo>
                    <a:lnTo>
                      <a:pt x="390" y="952"/>
                    </a:lnTo>
                    <a:lnTo>
                      <a:pt x="388" y="948"/>
                    </a:lnTo>
                    <a:lnTo>
                      <a:pt x="384" y="944"/>
                    </a:lnTo>
                    <a:lnTo>
                      <a:pt x="380" y="938"/>
                    </a:lnTo>
                    <a:lnTo>
                      <a:pt x="378" y="934"/>
                    </a:lnTo>
                    <a:lnTo>
                      <a:pt x="374" y="928"/>
                    </a:lnTo>
                    <a:lnTo>
                      <a:pt x="370" y="926"/>
                    </a:lnTo>
                    <a:lnTo>
                      <a:pt x="364" y="924"/>
                    </a:lnTo>
                    <a:lnTo>
                      <a:pt x="362" y="920"/>
                    </a:lnTo>
                    <a:lnTo>
                      <a:pt x="358" y="918"/>
                    </a:lnTo>
                    <a:lnTo>
                      <a:pt x="354" y="916"/>
                    </a:lnTo>
                    <a:lnTo>
                      <a:pt x="350" y="914"/>
                    </a:lnTo>
                    <a:lnTo>
                      <a:pt x="346" y="912"/>
                    </a:lnTo>
                    <a:lnTo>
                      <a:pt x="342" y="912"/>
                    </a:lnTo>
                    <a:lnTo>
                      <a:pt x="338" y="912"/>
                    </a:lnTo>
                    <a:lnTo>
                      <a:pt x="334" y="912"/>
                    </a:lnTo>
                    <a:lnTo>
                      <a:pt x="330" y="912"/>
                    </a:lnTo>
                    <a:lnTo>
                      <a:pt x="326" y="912"/>
                    </a:lnTo>
                    <a:lnTo>
                      <a:pt x="322" y="912"/>
                    </a:lnTo>
                    <a:lnTo>
                      <a:pt x="316" y="912"/>
                    </a:lnTo>
                    <a:lnTo>
                      <a:pt x="312" y="914"/>
                    </a:lnTo>
                    <a:lnTo>
                      <a:pt x="308" y="918"/>
                    </a:lnTo>
                    <a:lnTo>
                      <a:pt x="302" y="922"/>
                    </a:lnTo>
                    <a:lnTo>
                      <a:pt x="298" y="924"/>
                    </a:lnTo>
                    <a:lnTo>
                      <a:pt x="294" y="926"/>
                    </a:lnTo>
                    <a:lnTo>
                      <a:pt x="290" y="930"/>
                    </a:lnTo>
                    <a:lnTo>
                      <a:pt x="286" y="932"/>
                    </a:lnTo>
                    <a:lnTo>
                      <a:pt x="276" y="938"/>
                    </a:lnTo>
                    <a:lnTo>
                      <a:pt x="268" y="942"/>
                    </a:lnTo>
                    <a:lnTo>
                      <a:pt x="264" y="944"/>
                    </a:lnTo>
                    <a:lnTo>
                      <a:pt x="262" y="948"/>
                    </a:lnTo>
                    <a:lnTo>
                      <a:pt x="258" y="950"/>
                    </a:lnTo>
                    <a:lnTo>
                      <a:pt x="256" y="946"/>
                    </a:lnTo>
                    <a:lnTo>
                      <a:pt x="256" y="942"/>
                    </a:lnTo>
                    <a:lnTo>
                      <a:pt x="256" y="938"/>
                    </a:lnTo>
                    <a:lnTo>
                      <a:pt x="256" y="934"/>
                    </a:lnTo>
                    <a:lnTo>
                      <a:pt x="256" y="930"/>
                    </a:lnTo>
                    <a:lnTo>
                      <a:pt x="256" y="926"/>
                    </a:lnTo>
                    <a:lnTo>
                      <a:pt x="258" y="922"/>
                    </a:lnTo>
                    <a:lnTo>
                      <a:pt x="260" y="918"/>
                    </a:lnTo>
                    <a:lnTo>
                      <a:pt x="264" y="912"/>
                    </a:lnTo>
                    <a:lnTo>
                      <a:pt x="264" y="908"/>
                    </a:lnTo>
                    <a:lnTo>
                      <a:pt x="264" y="904"/>
                    </a:lnTo>
                    <a:lnTo>
                      <a:pt x="264" y="900"/>
                    </a:lnTo>
                    <a:lnTo>
                      <a:pt x="264" y="892"/>
                    </a:lnTo>
                    <a:lnTo>
                      <a:pt x="264" y="888"/>
                    </a:lnTo>
                    <a:lnTo>
                      <a:pt x="264" y="880"/>
                    </a:lnTo>
                    <a:lnTo>
                      <a:pt x="264" y="876"/>
                    </a:lnTo>
                    <a:lnTo>
                      <a:pt x="264" y="872"/>
                    </a:lnTo>
                    <a:lnTo>
                      <a:pt x="264" y="866"/>
                    </a:lnTo>
                    <a:lnTo>
                      <a:pt x="264" y="862"/>
                    </a:lnTo>
                    <a:lnTo>
                      <a:pt x="264" y="858"/>
                    </a:lnTo>
                    <a:lnTo>
                      <a:pt x="264" y="854"/>
                    </a:lnTo>
                    <a:lnTo>
                      <a:pt x="264" y="850"/>
                    </a:lnTo>
                    <a:lnTo>
                      <a:pt x="264" y="846"/>
                    </a:lnTo>
                    <a:lnTo>
                      <a:pt x="262" y="842"/>
                    </a:lnTo>
                    <a:lnTo>
                      <a:pt x="260" y="838"/>
                    </a:lnTo>
                    <a:lnTo>
                      <a:pt x="258" y="834"/>
                    </a:lnTo>
                    <a:lnTo>
                      <a:pt x="256" y="830"/>
                    </a:lnTo>
                    <a:lnTo>
                      <a:pt x="252" y="828"/>
                    </a:lnTo>
                    <a:lnTo>
                      <a:pt x="248" y="822"/>
                    </a:lnTo>
                    <a:lnTo>
                      <a:pt x="242" y="814"/>
                    </a:lnTo>
                    <a:lnTo>
                      <a:pt x="240" y="810"/>
                    </a:lnTo>
                    <a:lnTo>
                      <a:pt x="236" y="808"/>
                    </a:lnTo>
                    <a:lnTo>
                      <a:pt x="226" y="798"/>
                    </a:lnTo>
                    <a:lnTo>
                      <a:pt x="224" y="794"/>
                    </a:lnTo>
                    <a:lnTo>
                      <a:pt x="218" y="790"/>
                    </a:lnTo>
                    <a:lnTo>
                      <a:pt x="216" y="786"/>
                    </a:lnTo>
                    <a:lnTo>
                      <a:pt x="212" y="784"/>
                    </a:lnTo>
                    <a:lnTo>
                      <a:pt x="206" y="778"/>
                    </a:lnTo>
                    <a:lnTo>
                      <a:pt x="202" y="776"/>
                    </a:lnTo>
                    <a:lnTo>
                      <a:pt x="198" y="774"/>
                    </a:lnTo>
                    <a:lnTo>
                      <a:pt x="194" y="770"/>
                    </a:lnTo>
                    <a:lnTo>
                      <a:pt x="190" y="770"/>
                    </a:lnTo>
                    <a:lnTo>
                      <a:pt x="186" y="768"/>
                    </a:lnTo>
                    <a:lnTo>
                      <a:pt x="178" y="770"/>
                    </a:lnTo>
                    <a:lnTo>
                      <a:pt x="174" y="772"/>
                    </a:lnTo>
                    <a:lnTo>
                      <a:pt x="174" y="776"/>
                    </a:lnTo>
                    <a:lnTo>
                      <a:pt x="174" y="782"/>
                    </a:lnTo>
                    <a:lnTo>
                      <a:pt x="172" y="786"/>
                    </a:lnTo>
                    <a:lnTo>
                      <a:pt x="172" y="790"/>
                    </a:lnTo>
                    <a:lnTo>
                      <a:pt x="170" y="794"/>
                    </a:lnTo>
                    <a:lnTo>
                      <a:pt x="170" y="798"/>
                    </a:lnTo>
                    <a:lnTo>
                      <a:pt x="168" y="802"/>
                    </a:lnTo>
                    <a:lnTo>
                      <a:pt x="164" y="806"/>
                    </a:lnTo>
                    <a:lnTo>
                      <a:pt x="164" y="810"/>
                    </a:lnTo>
                    <a:lnTo>
                      <a:pt x="162" y="814"/>
                    </a:lnTo>
                    <a:lnTo>
                      <a:pt x="160" y="818"/>
                    </a:lnTo>
                    <a:lnTo>
                      <a:pt x="160" y="824"/>
                    </a:lnTo>
                    <a:lnTo>
                      <a:pt x="158" y="828"/>
                    </a:lnTo>
                    <a:lnTo>
                      <a:pt x="158" y="832"/>
                    </a:lnTo>
                    <a:lnTo>
                      <a:pt x="158" y="836"/>
                    </a:lnTo>
                    <a:lnTo>
                      <a:pt x="152" y="844"/>
                    </a:lnTo>
                    <a:lnTo>
                      <a:pt x="148" y="848"/>
                    </a:lnTo>
                    <a:lnTo>
                      <a:pt x="144" y="858"/>
                    </a:lnTo>
                    <a:lnTo>
                      <a:pt x="142" y="862"/>
                    </a:lnTo>
                    <a:lnTo>
                      <a:pt x="140" y="866"/>
                    </a:lnTo>
                    <a:lnTo>
                      <a:pt x="138" y="870"/>
                    </a:lnTo>
                    <a:lnTo>
                      <a:pt x="136" y="874"/>
                    </a:lnTo>
                    <a:lnTo>
                      <a:pt x="132" y="876"/>
                    </a:lnTo>
                    <a:lnTo>
                      <a:pt x="126" y="880"/>
                    </a:lnTo>
                    <a:lnTo>
                      <a:pt x="124" y="884"/>
                    </a:lnTo>
                    <a:lnTo>
                      <a:pt x="120" y="886"/>
                    </a:lnTo>
                    <a:lnTo>
                      <a:pt x="118" y="890"/>
                    </a:lnTo>
                    <a:lnTo>
                      <a:pt x="112" y="892"/>
                    </a:lnTo>
                    <a:lnTo>
                      <a:pt x="108" y="894"/>
                    </a:lnTo>
                    <a:lnTo>
                      <a:pt x="102" y="894"/>
                    </a:lnTo>
                    <a:lnTo>
                      <a:pt x="98" y="894"/>
                    </a:lnTo>
                    <a:lnTo>
                      <a:pt x="94" y="894"/>
                    </a:lnTo>
                    <a:lnTo>
                      <a:pt x="88" y="894"/>
                    </a:lnTo>
                    <a:lnTo>
                      <a:pt x="84" y="894"/>
                    </a:lnTo>
                    <a:lnTo>
                      <a:pt x="78" y="894"/>
                    </a:lnTo>
                    <a:lnTo>
                      <a:pt x="74" y="892"/>
                    </a:lnTo>
                    <a:lnTo>
                      <a:pt x="70" y="892"/>
                    </a:lnTo>
                    <a:lnTo>
                      <a:pt x="66" y="890"/>
                    </a:lnTo>
                    <a:lnTo>
                      <a:pt x="62" y="888"/>
                    </a:lnTo>
                    <a:lnTo>
                      <a:pt x="60" y="884"/>
                    </a:lnTo>
                    <a:lnTo>
                      <a:pt x="56" y="882"/>
                    </a:lnTo>
                    <a:lnTo>
                      <a:pt x="54" y="878"/>
                    </a:lnTo>
                    <a:lnTo>
                      <a:pt x="50" y="874"/>
                    </a:lnTo>
                    <a:lnTo>
                      <a:pt x="46" y="870"/>
                    </a:lnTo>
                    <a:lnTo>
                      <a:pt x="44" y="866"/>
                    </a:lnTo>
                    <a:lnTo>
                      <a:pt x="42" y="862"/>
                    </a:lnTo>
                    <a:lnTo>
                      <a:pt x="40" y="856"/>
                    </a:lnTo>
                    <a:lnTo>
                      <a:pt x="38" y="852"/>
                    </a:lnTo>
                    <a:lnTo>
                      <a:pt x="38" y="848"/>
                    </a:lnTo>
                    <a:lnTo>
                      <a:pt x="36" y="844"/>
                    </a:lnTo>
                    <a:lnTo>
                      <a:pt x="34" y="834"/>
                    </a:lnTo>
                    <a:lnTo>
                      <a:pt x="34" y="830"/>
                    </a:lnTo>
                    <a:lnTo>
                      <a:pt x="34" y="826"/>
                    </a:lnTo>
                    <a:lnTo>
                      <a:pt x="34" y="818"/>
                    </a:lnTo>
                    <a:lnTo>
                      <a:pt x="36" y="814"/>
                    </a:lnTo>
                    <a:lnTo>
                      <a:pt x="40" y="810"/>
                    </a:lnTo>
                    <a:lnTo>
                      <a:pt x="44" y="806"/>
                    </a:lnTo>
                    <a:lnTo>
                      <a:pt x="48" y="804"/>
                    </a:lnTo>
                    <a:lnTo>
                      <a:pt x="50" y="800"/>
                    </a:lnTo>
                    <a:lnTo>
                      <a:pt x="56" y="796"/>
                    </a:lnTo>
                    <a:lnTo>
                      <a:pt x="58" y="792"/>
                    </a:lnTo>
                    <a:lnTo>
                      <a:pt x="62" y="786"/>
                    </a:lnTo>
                    <a:lnTo>
                      <a:pt x="64" y="782"/>
                    </a:lnTo>
                    <a:lnTo>
                      <a:pt x="70" y="778"/>
                    </a:lnTo>
                    <a:lnTo>
                      <a:pt x="72" y="774"/>
                    </a:lnTo>
                    <a:lnTo>
                      <a:pt x="76" y="770"/>
                    </a:lnTo>
                    <a:lnTo>
                      <a:pt x="80" y="768"/>
                    </a:lnTo>
                    <a:lnTo>
                      <a:pt x="86" y="764"/>
                    </a:lnTo>
                    <a:lnTo>
                      <a:pt x="90" y="762"/>
                    </a:lnTo>
                    <a:lnTo>
                      <a:pt x="94" y="760"/>
                    </a:lnTo>
                    <a:lnTo>
                      <a:pt x="98" y="756"/>
                    </a:lnTo>
                    <a:lnTo>
                      <a:pt x="102" y="754"/>
                    </a:lnTo>
                    <a:lnTo>
                      <a:pt x="106" y="752"/>
                    </a:lnTo>
                    <a:lnTo>
                      <a:pt x="110" y="750"/>
                    </a:lnTo>
                    <a:lnTo>
                      <a:pt x="116" y="748"/>
                    </a:lnTo>
                    <a:lnTo>
                      <a:pt x="120" y="746"/>
                    </a:lnTo>
                    <a:lnTo>
                      <a:pt x="124" y="744"/>
                    </a:lnTo>
                    <a:lnTo>
                      <a:pt x="128" y="744"/>
                    </a:lnTo>
                    <a:lnTo>
                      <a:pt x="132" y="744"/>
                    </a:lnTo>
                    <a:lnTo>
                      <a:pt x="138" y="744"/>
                    </a:lnTo>
                    <a:lnTo>
                      <a:pt x="142" y="742"/>
                    </a:lnTo>
                    <a:lnTo>
                      <a:pt x="146" y="742"/>
                    </a:lnTo>
                    <a:lnTo>
                      <a:pt x="150" y="740"/>
                    </a:lnTo>
                    <a:lnTo>
                      <a:pt x="154" y="740"/>
                    </a:lnTo>
                    <a:lnTo>
                      <a:pt x="158" y="738"/>
                    </a:lnTo>
                    <a:lnTo>
                      <a:pt x="162" y="738"/>
                    </a:lnTo>
                    <a:lnTo>
                      <a:pt x="166" y="736"/>
                    </a:lnTo>
                    <a:lnTo>
                      <a:pt x="172" y="730"/>
                    </a:lnTo>
                    <a:lnTo>
                      <a:pt x="174" y="726"/>
                    </a:lnTo>
                    <a:lnTo>
                      <a:pt x="178" y="722"/>
                    </a:lnTo>
                    <a:lnTo>
                      <a:pt x="180" y="718"/>
                    </a:lnTo>
                    <a:lnTo>
                      <a:pt x="180" y="714"/>
                    </a:lnTo>
                    <a:lnTo>
                      <a:pt x="180" y="710"/>
                    </a:lnTo>
                    <a:lnTo>
                      <a:pt x="178" y="704"/>
                    </a:lnTo>
                    <a:lnTo>
                      <a:pt x="178" y="700"/>
                    </a:lnTo>
                    <a:lnTo>
                      <a:pt x="182" y="694"/>
                    </a:lnTo>
                    <a:lnTo>
                      <a:pt x="184" y="690"/>
                    </a:lnTo>
                    <a:lnTo>
                      <a:pt x="188" y="682"/>
                    </a:lnTo>
                    <a:lnTo>
                      <a:pt x="188" y="678"/>
                    </a:lnTo>
                    <a:lnTo>
                      <a:pt x="188" y="674"/>
                    </a:lnTo>
                    <a:lnTo>
                      <a:pt x="188" y="670"/>
                    </a:lnTo>
                    <a:lnTo>
                      <a:pt x="188" y="664"/>
                    </a:lnTo>
                    <a:lnTo>
                      <a:pt x="186" y="658"/>
                    </a:lnTo>
                    <a:lnTo>
                      <a:pt x="184" y="652"/>
                    </a:lnTo>
                    <a:lnTo>
                      <a:pt x="182" y="648"/>
                    </a:lnTo>
                    <a:lnTo>
                      <a:pt x="178" y="644"/>
                    </a:lnTo>
                    <a:lnTo>
                      <a:pt x="154" y="572"/>
                    </a:lnTo>
                    <a:lnTo>
                      <a:pt x="154" y="564"/>
                    </a:lnTo>
                    <a:lnTo>
                      <a:pt x="154" y="560"/>
                    </a:lnTo>
                    <a:lnTo>
                      <a:pt x="152" y="556"/>
                    </a:lnTo>
                    <a:lnTo>
                      <a:pt x="150" y="552"/>
                    </a:lnTo>
                    <a:lnTo>
                      <a:pt x="148" y="548"/>
                    </a:lnTo>
                    <a:lnTo>
                      <a:pt x="148" y="544"/>
                    </a:lnTo>
                    <a:lnTo>
                      <a:pt x="146" y="540"/>
                    </a:lnTo>
                    <a:lnTo>
                      <a:pt x="142" y="536"/>
                    </a:lnTo>
                    <a:lnTo>
                      <a:pt x="138" y="528"/>
                    </a:lnTo>
                    <a:lnTo>
                      <a:pt x="136" y="524"/>
                    </a:lnTo>
                    <a:lnTo>
                      <a:pt x="136" y="520"/>
                    </a:lnTo>
                    <a:lnTo>
                      <a:pt x="136" y="516"/>
                    </a:lnTo>
                    <a:lnTo>
                      <a:pt x="134" y="508"/>
                    </a:lnTo>
                    <a:lnTo>
                      <a:pt x="132" y="504"/>
                    </a:lnTo>
                    <a:lnTo>
                      <a:pt x="130" y="500"/>
                    </a:lnTo>
                    <a:lnTo>
                      <a:pt x="126" y="492"/>
                    </a:lnTo>
                    <a:lnTo>
                      <a:pt x="120" y="488"/>
                    </a:lnTo>
                    <a:lnTo>
                      <a:pt x="120" y="480"/>
                    </a:lnTo>
                    <a:lnTo>
                      <a:pt x="118" y="474"/>
                    </a:lnTo>
                    <a:lnTo>
                      <a:pt x="118" y="470"/>
                    </a:lnTo>
                    <a:lnTo>
                      <a:pt x="116" y="462"/>
                    </a:lnTo>
                    <a:lnTo>
                      <a:pt x="116" y="450"/>
                    </a:lnTo>
                    <a:lnTo>
                      <a:pt x="116" y="442"/>
                    </a:lnTo>
                    <a:lnTo>
                      <a:pt x="114" y="438"/>
                    </a:lnTo>
                    <a:lnTo>
                      <a:pt x="114" y="434"/>
                    </a:lnTo>
                    <a:lnTo>
                      <a:pt x="114" y="430"/>
                    </a:lnTo>
                    <a:lnTo>
                      <a:pt x="114" y="426"/>
                    </a:lnTo>
                    <a:lnTo>
                      <a:pt x="114" y="422"/>
                    </a:lnTo>
                    <a:lnTo>
                      <a:pt x="114" y="412"/>
                    </a:lnTo>
                    <a:lnTo>
                      <a:pt x="118" y="408"/>
                    </a:lnTo>
                    <a:lnTo>
                      <a:pt x="120" y="404"/>
                    </a:lnTo>
                    <a:lnTo>
                      <a:pt x="120" y="400"/>
                    </a:lnTo>
                    <a:lnTo>
                      <a:pt x="118" y="396"/>
                    </a:lnTo>
                    <a:lnTo>
                      <a:pt x="116" y="392"/>
                    </a:lnTo>
                    <a:lnTo>
                      <a:pt x="112" y="388"/>
                    </a:lnTo>
                    <a:lnTo>
                      <a:pt x="110" y="384"/>
                    </a:lnTo>
                    <a:lnTo>
                      <a:pt x="106" y="380"/>
                    </a:lnTo>
                    <a:lnTo>
                      <a:pt x="102" y="374"/>
                    </a:lnTo>
                    <a:lnTo>
                      <a:pt x="98" y="370"/>
                    </a:lnTo>
                    <a:lnTo>
                      <a:pt x="94" y="366"/>
                    </a:lnTo>
                    <a:lnTo>
                      <a:pt x="90" y="362"/>
                    </a:lnTo>
                    <a:lnTo>
                      <a:pt x="86" y="358"/>
                    </a:lnTo>
                    <a:lnTo>
                      <a:pt x="82" y="354"/>
                    </a:lnTo>
                    <a:lnTo>
                      <a:pt x="80" y="350"/>
                    </a:lnTo>
                    <a:lnTo>
                      <a:pt x="78" y="346"/>
                    </a:lnTo>
                    <a:lnTo>
                      <a:pt x="76" y="342"/>
                    </a:lnTo>
                    <a:lnTo>
                      <a:pt x="76" y="338"/>
                    </a:lnTo>
                    <a:lnTo>
                      <a:pt x="74" y="332"/>
                    </a:lnTo>
                    <a:lnTo>
                      <a:pt x="74" y="328"/>
                    </a:lnTo>
                    <a:lnTo>
                      <a:pt x="74" y="324"/>
                    </a:lnTo>
                    <a:lnTo>
                      <a:pt x="74" y="320"/>
                    </a:lnTo>
                    <a:lnTo>
                      <a:pt x="74" y="316"/>
                    </a:lnTo>
                    <a:lnTo>
                      <a:pt x="76" y="312"/>
                    </a:lnTo>
                    <a:lnTo>
                      <a:pt x="80" y="308"/>
                    </a:lnTo>
                    <a:lnTo>
                      <a:pt x="82" y="304"/>
                    </a:lnTo>
                    <a:lnTo>
                      <a:pt x="86" y="302"/>
                    </a:lnTo>
                    <a:lnTo>
                      <a:pt x="86" y="298"/>
                    </a:lnTo>
                    <a:lnTo>
                      <a:pt x="90" y="296"/>
                    </a:lnTo>
                    <a:lnTo>
                      <a:pt x="94" y="294"/>
                    </a:lnTo>
                    <a:lnTo>
                      <a:pt x="98" y="294"/>
                    </a:lnTo>
                    <a:lnTo>
                      <a:pt x="102" y="294"/>
                    </a:lnTo>
                    <a:lnTo>
                      <a:pt x="106" y="296"/>
                    </a:lnTo>
                    <a:lnTo>
                      <a:pt x="108" y="300"/>
                    </a:lnTo>
                    <a:lnTo>
                      <a:pt x="110" y="304"/>
                    </a:lnTo>
                    <a:lnTo>
                      <a:pt x="114" y="304"/>
                    </a:lnTo>
                    <a:lnTo>
                      <a:pt x="118" y="304"/>
                    </a:lnTo>
                    <a:lnTo>
                      <a:pt x="122" y="304"/>
                    </a:lnTo>
                    <a:lnTo>
                      <a:pt x="126" y="304"/>
                    </a:lnTo>
                    <a:lnTo>
                      <a:pt x="130" y="300"/>
                    </a:lnTo>
                    <a:lnTo>
                      <a:pt x="130" y="296"/>
                    </a:lnTo>
                    <a:lnTo>
                      <a:pt x="130" y="292"/>
                    </a:lnTo>
                    <a:lnTo>
                      <a:pt x="130" y="288"/>
                    </a:lnTo>
                    <a:lnTo>
                      <a:pt x="130" y="284"/>
                    </a:lnTo>
                    <a:lnTo>
                      <a:pt x="126" y="282"/>
                    </a:lnTo>
                    <a:lnTo>
                      <a:pt x="124" y="278"/>
                    </a:lnTo>
                    <a:lnTo>
                      <a:pt x="120" y="274"/>
                    </a:lnTo>
                    <a:lnTo>
                      <a:pt x="118" y="270"/>
                    </a:lnTo>
                    <a:lnTo>
                      <a:pt x="116" y="264"/>
                    </a:lnTo>
                    <a:lnTo>
                      <a:pt x="114" y="260"/>
                    </a:lnTo>
                    <a:lnTo>
                      <a:pt x="112" y="256"/>
                    </a:lnTo>
                    <a:lnTo>
                      <a:pt x="108" y="252"/>
                    </a:lnTo>
                    <a:lnTo>
                      <a:pt x="104" y="250"/>
                    </a:lnTo>
                    <a:lnTo>
                      <a:pt x="100" y="246"/>
                    </a:lnTo>
                    <a:lnTo>
                      <a:pt x="96" y="240"/>
                    </a:lnTo>
                    <a:lnTo>
                      <a:pt x="92" y="238"/>
                    </a:lnTo>
                    <a:lnTo>
                      <a:pt x="90" y="234"/>
                    </a:lnTo>
                    <a:lnTo>
                      <a:pt x="86" y="232"/>
                    </a:lnTo>
                    <a:lnTo>
                      <a:pt x="80" y="228"/>
                    </a:lnTo>
                    <a:lnTo>
                      <a:pt x="78" y="224"/>
                    </a:lnTo>
                    <a:lnTo>
                      <a:pt x="74" y="222"/>
                    </a:lnTo>
                    <a:lnTo>
                      <a:pt x="70" y="186"/>
                    </a:lnTo>
                    <a:lnTo>
                      <a:pt x="66" y="184"/>
                    </a:lnTo>
                    <a:lnTo>
                      <a:pt x="62" y="184"/>
                    </a:lnTo>
                    <a:lnTo>
                      <a:pt x="58" y="182"/>
                    </a:lnTo>
                    <a:lnTo>
                      <a:pt x="54" y="180"/>
                    </a:lnTo>
                    <a:lnTo>
                      <a:pt x="52" y="176"/>
                    </a:lnTo>
                    <a:lnTo>
                      <a:pt x="50" y="172"/>
                    </a:lnTo>
                    <a:lnTo>
                      <a:pt x="46" y="170"/>
                    </a:lnTo>
                    <a:lnTo>
                      <a:pt x="42" y="168"/>
                    </a:lnTo>
                    <a:lnTo>
                      <a:pt x="38" y="164"/>
                    </a:lnTo>
                    <a:lnTo>
                      <a:pt x="36" y="160"/>
                    </a:lnTo>
                    <a:lnTo>
                      <a:pt x="30" y="156"/>
                    </a:lnTo>
                    <a:lnTo>
                      <a:pt x="28" y="152"/>
                    </a:lnTo>
                    <a:lnTo>
                      <a:pt x="24" y="152"/>
                    </a:lnTo>
                    <a:lnTo>
                      <a:pt x="20" y="150"/>
                    </a:lnTo>
                    <a:lnTo>
                      <a:pt x="14" y="146"/>
                    </a:lnTo>
                    <a:lnTo>
                      <a:pt x="14" y="142"/>
                    </a:lnTo>
                    <a:lnTo>
                      <a:pt x="10" y="138"/>
                    </a:lnTo>
                    <a:lnTo>
                      <a:pt x="8" y="138"/>
                    </a:lnTo>
                  </a:path>
                </a:pathLst>
              </a:custGeom>
              <a:solidFill>
                <a:schemeClr val="accent2"/>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7934" name="Freeform 22"/>
              <p:cNvSpPr>
                <a:spLocks/>
              </p:cNvSpPr>
              <p:nvPr/>
            </p:nvSpPr>
            <p:spPr bwMode="ltGray">
              <a:xfrm>
                <a:off x="626" y="1228"/>
                <a:ext cx="67" cy="73"/>
              </a:xfrm>
              <a:custGeom>
                <a:avLst/>
                <a:gdLst>
                  <a:gd name="T0" fmla="*/ 32 w 67"/>
                  <a:gd name="T1" fmla="*/ 66 h 73"/>
                  <a:gd name="T2" fmla="*/ 36 w 67"/>
                  <a:gd name="T3" fmla="*/ 66 h 73"/>
                  <a:gd name="T4" fmla="*/ 38 w 67"/>
                  <a:gd name="T5" fmla="*/ 62 h 73"/>
                  <a:gd name="T6" fmla="*/ 42 w 67"/>
                  <a:gd name="T7" fmla="*/ 60 h 73"/>
                  <a:gd name="T8" fmla="*/ 44 w 67"/>
                  <a:gd name="T9" fmla="*/ 56 h 73"/>
                  <a:gd name="T10" fmla="*/ 48 w 67"/>
                  <a:gd name="T11" fmla="*/ 54 h 73"/>
                  <a:gd name="T12" fmla="*/ 52 w 67"/>
                  <a:gd name="T13" fmla="*/ 50 h 73"/>
                  <a:gd name="T14" fmla="*/ 56 w 67"/>
                  <a:gd name="T15" fmla="*/ 46 h 73"/>
                  <a:gd name="T16" fmla="*/ 60 w 67"/>
                  <a:gd name="T17" fmla="*/ 44 h 73"/>
                  <a:gd name="T18" fmla="*/ 62 w 67"/>
                  <a:gd name="T19" fmla="*/ 40 h 73"/>
                  <a:gd name="T20" fmla="*/ 62 w 67"/>
                  <a:gd name="T21" fmla="*/ 36 h 73"/>
                  <a:gd name="T22" fmla="*/ 62 w 67"/>
                  <a:gd name="T23" fmla="*/ 32 h 73"/>
                  <a:gd name="T24" fmla="*/ 62 w 67"/>
                  <a:gd name="T25" fmla="*/ 28 h 73"/>
                  <a:gd name="T26" fmla="*/ 64 w 67"/>
                  <a:gd name="T27" fmla="*/ 24 h 73"/>
                  <a:gd name="T28" fmla="*/ 64 w 67"/>
                  <a:gd name="T29" fmla="*/ 20 h 73"/>
                  <a:gd name="T30" fmla="*/ 66 w 67"/>
                  <a:gd name="T31" fmla="*/ 16 h 73"/>
                  <a:gd name="T32" fmla="*/ 66 w 67"/>
                  <a:gd name="T33" fmla="*/ 12 h 73"/>
                  <a:gd name="T34" fmla="*/ 64 w 67"/>
                  <a:gd name="T35" fmla="*/ 8 h 73"/>
                  <a:gd name="T36" fmla="*/ 64 w 67"/>
                  <a:gd name="T37" fmla="*/ 4 h 73"/>
                  <a:gd name="T38" fmla="*/ 64 w 67"/>
                  <a:gd name="T39" fmla="*/ 0 h 73"/>
                  <a:gd name="T40" fmla="*/ 60 w 67"/>
                  <a:gd name="T41" fmla="*/ 0 h 73"/>
                  <a:gd name="T42" fmla="*/ 54 w 67"/>
                  <a:gd name="T43" fmla="*/ 0 h 73"/>
                  <a:gd name="T44" fmla="*/ 50 w 67"/>
                  <a:gd name="T45" fmla="*/ 0 h 73"/>
                  <a:gd name="T46" fmla="*/ 46 w 67"/>
                  <a:gd name="T47" fmla="*/ 2 h 73"/>
                  <a:gd name="T48" fmla="*/ 46 w 67"/>
                  <a:gd name="T49" fmla="*/ 6 h 73"/>
                  <a:gd name="T50" fmla="*/ 42 w 67"/>
                  <a:gd name="T51" fmla="*/ 8 h 73"/>
                  <a:gd name="T52" fmla="*/ 38 w 67"/>
                  <a:gd name="T53" fmla="*/ 10 h 73"/>
                  <a:gd name="T54" fmla="*/ 34 w 67"/>
                  <a:gd name="T55" fmla="*/ 10 h 73"/>
                  <a:gd name="T56" fmla="*/ 30 w 67"/>
                  <a:gd name="T57" fmla="*/ 10 h 73"/>
                  <a:gd name="T58" fmla="*/ 28 w 67"/>
                  <a:gd name="T59" fmla="*/ 14 h 73"/>
                  <a:gd name="T60" fmla="*/ 26 w 67"/>
                  <a:gd name="T61" fmla="*/ 18 h 73"/>
                  <a:gd name="T62" fmla="*/ 22 w 67"/>
                  <a:gd name="T63" fmla="*/ 20 h 73"/>
                  <a:gd name="T64" fmla="*/ 18 w 67"/>
                  <a:gd name="T65" fmla="*/ 18 h 73"/>
                  <a:gd name="T66" fmla="*/ 12 w 67"/>
                  <a:gd name="T67" fmla="*/ 20 h 73"/>
                  <a:gd name="T68" fmla="*/ 8 w 67"/>
                  <a:gd name="T69" fmla="*/ 22 h 73"/>
                  <a:gd name="T70" fmla="*/ 4 w 67"/>
                  <a:gd name="T71" fmla="*/ 24 h 73"/>
                  <a:gd name="T72" fmla="*/ 0 w 67"/>
                  <a:gd name="T73" fmla="*/ 26 h 73"/>
                  <a:gd name="T74" fmla="*/ 0 w 67"/>
                  <a:gd name="T75" fmla="*/ 30 h 73"/>
                  <a:gd name="T76" fmla="*/ 0 w 67"/>
                  <a:gd name="T77" fmla="*/ 34 h 73"/>
                  <a:gd name="T78" fmla="*/ 0 w 67"/>
                  <a:gd name="T79" fmla="*/ 38 h 73"/>
                  <a:gd name="T80" fmla="*/ 0 w 67"/>
                  <a:gd name="T81" fmla="*/ 42 h 73"/>
                  <a:gd name="T82" fmla="*/ 0 w 67"/>
                  <a:gd name="T83" fmla="*/ 46 h 73"/>
                  <a:gd name="T84" fmla="*/ 0 w 67"/>
                  <a:gd name="T85" fmla="*/ 50 h 73"/>
                  <a:gd name="T86" fmla="*/ 4 w 67"/>
                  <a:gd name="T87" fmla="*/ 52 h 73"/>
                  <a:gd name="T88" fmla="*/ 8 w 67"/>
                  <a:gd name="T89" fmla="*/ 54 h 73"/>
                  <a:gd name="T90" fmla="*/ 10 w 67"/>
                  <a:gd name="T91" fmla="*/ 58 h 73"/>
                  <a:gd name="T92" fmla="*/ 14 w 67"/>
                  <a:gd name="T93" fmla="*/ 60 h 73"/>
                  <a:gd name="T94" fmla="*/ 14 w 67"/>
                  <a:gd name="T95" fmla="*/ 64 h 73"/>
                  <a:gd name="T96" fmla="*/ 18 w 67"/>
                  <a:gd name="T97" fmla="*/ 66 h 73"/>
                  <a:gd name="T98" fmla="*/ 22 w 67"/>
                  <a:gd name="T99" fmla="*/ 66 h 73"/>
                  <a:gd name="T100" fmla="*/ 26 w 67"/>
                  <a:gd name="T101" fmla="*/ 70 h 73"/>
                  <a:gd name="T102" fmla="*/ 30 w 67"/>
                  <a:gd name="T103" fmla="*/ 72 h 73"/>
                  <a:gd name="T104" fmla="*/ 34 w 67"/>
                  <a:gd name="T105" fmla="*/ 72 h 73"/>
                  <a:gd name="T106" fmla="*/ 38 w 67"/>
                  <a:gd name="T107" fmla="*/ 70 h 73"/>
                  <a:gd name="T108" fmla="*/ 38 w 67"/>
                  <a:gd name="T109" fmla="*/ 66 h 73"/>
                  <a:gd name="T110" fmla="*/ 42 w 67"/>
                  <a:gd name="T111" fmla="*/ 64 h 73"/>
                  <a:gd name="T112" fmla="*/ 44 w 67"/>
                  <a:gd name="T113" fmla="*/ 62 h 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7" h="73">
                    <a:moveTo>
                      <a:pt x="32" y="66"/>
                    </a:moveTo>
                    <a:lnTo>
                      <a:pt x="36" y="66"/>
                    </a:lnTo>
                    <a:lnTo>
                      <a:pt x="38" y="62"/>
                    </a:lnTo>
                    <a:lnTo>
                      <a:pt x="42" y="60"/>
                    </a:lnTo>
                    <a:lnTo>
                      <a:pt x="44" y="56"/>
                    </a:lnTo>
                    <a:lnTo>
                      <a:pt x="48" y="54"/>
                    </a:lnTo>
                    <a:lnTo>
                      <a:pt x="52" y="50"/>
                    </a:lnTo>
                    <a:lnTo>
                      <a:pt x="56" y="46"/>
                    </a:lnTo>
                    <a:lnTo>
                      <a:pt x="60" y="44"/>
                    </a:lnTo>
                    <a:lnTo>
                      <a:pt x="62" y="40"/>
                    </a:lnTo>
                    <a:lnTo>
                      <a:pt x="62" y="36"/>
                    </a:lnTo>
                    <a:lnTo>
                      <a:pt x="62" y="32"/>
                    </a:lnTo>
                    <a:lnTo>
                      <a:pt x="62" y="28"/>
                    </a:lnTo>
                    <a:lnTo>
                      <a:pt x="64" y="24"/>
                    </a:lnTo>
                    <a:lnTo>
                      <a:pt x="64" y="20"/>
                    </a:lnTo>
                    <a:lnTo>
                      <a:pt x="66" y="16"/>
                    </a:lnTo>
                    <a:lnTo>
                      <a:pt x="66" y="12"/>
                    </a:lnTo>
                    <a:lnTo>
                      <a:pt x="64" y="8"/>
                    </a:lnTo>
                    <a:lnTo>
                      <a:pt x="64" y="4"/>
                    </a:lnTo>
                    <a:lnTo>
                      <a:pt x="64" y="0"/>
                    </a:lnTo>
                    <a:lnTo>
                      <a:pt x="60" y="0"/>
                    </a:lnTo>
                    <a:lnTo>
                      <a:pt x="54" y="0"/>
                    </a:lnTo>
                    <a:lnTo>
                      <a:pt x="50" y="0"/>
                    </a:lnTo>
                    <a:lnTo>
                      <a:pt x="46" y="2"/>
                    </a:lnTo>
                    <a:lnTo>
                      <a:pt x="46" y="6"/>
                    </a:lnTo>
                    <a:lnTo>
                      <a:pt x="42" y="8"/>
                    </a:lnTo>
                    <a:lnTo>
                      <a:pt x="38" y="10"/>
                    </a:lnTo>
                    <a:lnTo>
                      <a:pt x="34" y="10"/>
                    </a:lnTo>
                    <a:lnTo>
                      <a:pt x="30" y="10"/>
                    </a:lnTo>
                    <a:lnTo>
                      <a:pt x="28" y="14"/>
                    </a:lnTo>
                    <a:lnTo>
                      <a:pt x="26" y="18"/>
                    </a:lnTo>
                    <a:lnTo>
                      <a:pt x="22" y="20"/>
                    </a:lnTo>
                    <a:lnTo>
                      <a:pt x="18" y="18"/>
                    </a:lnTo>
                    <a:lnTo>
                      <a:pt x="12" y="20"/>
                    </a:lnTo>
                    <a:lnTo>
                      <a:pt x="8" y="22"/>
                    </a:lnTo>
                    <a:lnTo>
                      <a:pt x="4" y="24"/>
                    </a:lnTo>
                    <a:lnTo>
                      <a:pt x="0" y="26"/>
                    </a:lnTo>
                    <a:lnTo>
                      <a:pt x="0" y="30"/>
                    </a:lnTo>
                    <a:lnTo>
                      <a:pt x="0" y="34"/>
                    </a:lnTo>
                    <a:lnTo>
                      <a:pt x="0" y="38"/>
                    </a:lnTo>
                    <a:lnTo>
                      <a:pt x="0" y="42"/>
                    </a:lnTo>
                    <a:lnTo>
                      <a:pt x="0" y="46"/>
                    </a:lnTo>
                    <a:lnTo>
                      <a:pt x="0" y="50"/>
                    </a:lnTo>
                    <a:lnTo>
                      <a:pt x="4" y="52"/>
                    </a:lnTo>
                    <a:lnTo>
                      <a:pt x="8" y="54"/>
                    </a:lnTo>
                    <a:lnTo>
                      <a:pt x="10" y="58"/>
                    </a:lnTo>
                    <a:lnTo>
                      <a:pt x="14" y="60"/>
                    </a:lnTo>
                    <a:lnTo>
                      <a:pt x="14" y="64"/>
                    </a:lnTo>
                    <a:lnTo>
                      <a:pt x="18" y="66"/>
                    </a:lnTo>
                    <a:lnTo>
                      <a:pt x="22" y="66"/>
                    </a:lnTo>
                    <a:lnTo>
                      <a:pt x="26" y="70"/>
                    </a:lnTo>
                    <a:lnTo>
                      <a:pt x="30" y="72"/>
                    </a:lnTo>
                    <a:lnTo>
                      <a:pt x="34" y="72"/>
                    </a:lnTo>
                    <a:lnTo>
                      <a:pt x="38" y="70"/>
                    </a:lnTo>
                    <a:lnTo>
                      <a:pt x="38" y="66"/>
                    </a:lnTo>
                    <a:lnTo>
                      <a:pt x="42" y="64"/>
                    </a:lnTo>
                    <a:lnTo>
                      <a:pt x="44" y="62"/>
                    </a:lnTo>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7935" name="Freeform 23"/>
              <p:cNvSpPr>
                <a:spLocks/>
              </p:cNvSpPr>
              <p:nvPr/>
            </p:nvSpPr>
            <p:spPr bwMode="ltGray">
              <a:xfrm>
                <a:off x="788" y="1286"/>
                <a:ext cx="85" cy="161"/>
              </a:xfrm>
              <a:custGeom>
                <a:avLst/>
                <a:gdLst>
                  <a:gd name="T0" fmla="*/ 40 w 85"/>
                  <a:gd name="T1" fmla="*/ 0 h 161"/>
                  <a:gd name="T2" fmla="*/ 46 w 85"/>
                  <a:gd name="T3" fmla="*/ 6 h 161"/>
                  <a:gd name="T4" fmla="*/ 54 w 85"/>
                  <a:gd name="T5" fmla="*/ 10 h 161"/>
                  <a:gd name="T6" fmla="*/ 60 w 85"/>
                  <a:gd name="T7" fmla="*/ 18 h 161"/>
                  <a:gd name="T8" fmla="*/ 64 w 85"/>
                  <a:gd name="T9" fmla="*/ 26 h 161"/>
                  <a:gd name="T10" fmla="*/ 72 w 85"/>
                  <a:gd name="T11" fmla="*/ 34 h 161"/>
                  <a:gd name="T12" fmla="*/ 76 w 85"/>
                  <a:gd name="T13" fmla="*/ 44 h 161"/>
                  <a:gd name="T14" fmla="*/ 78 w 85"/>
                  <a:gd name="T15" fmla="*/ 52 h 161"/>
                  <a:gd name="T16" fmla="*/ 80 w 85"/>
                  <a:gd name="T17" fmla="*/ 60 h 161"/>
                  <a:gd name="T18" fmla="*/ 80 w 85"/>
                  <a:gd name="T19" fmla="*/ 70 h 161"/>
                  <a:gd name="T20" fmla="*/ 82 w 85"/>
                  <a:gd name="T21" fmla="*/ 80 h 161"/>
                  <a:gd name="T22" fmla="*/ 82 w 85"/>
                  <a:gd name="T23" fmla="*/ 88 h 161"/>
                  <a:gd name="T24" fmla="*/ 84 w 85"/>
                  <a:gd name="T25" fmla="*/ 96 h 161"/>
                  <a:gd name="T26" fmla="*/ 84 w 85"/>
                  <a:gd name="T27" fmla="*/ 110 h 161"/>
                  <a:gd name="T28" fmla="*/ 84 w 85"/>
                  <a:gd name="T29" fmla="*/ 120 h 161"/>
                  <a:gd name="T30" fmla="*/ 82 w 85"/>
                  <a:gd name="T31" fmla="*/ 128 h 161"/>
                  <a:gd name="T32" fmla="*/ 82 w 85"/>
                  <a:gd name="T33" fmla="*/ 136 h 161"/>
                  <a:gd name="T34" fmla="*/ 78 w 85"/>
                  <a:gd name="T35" fmla="*/ 146 h 161"/>
                  <a:gd name="T36" fmla="*/ 72 w 85"/>
                  <a:gd name="T37" fmla="*/ 152 h 161"/>
                  <a:gd name="T38" fmla="*/ 66 w 85"/>
                  <a:gd name="T39" fmla="*/ 158 h 161"/>
                  <a:gd name="T40" fmla="*/ 58 w 85"/>
                  <a:gd name="T41" fmla="*/ 160 h 161"/>
                  <a:gd name="T42" fmla="*/ 48 w 85"/>
                  <a:gd name="T43" fmla="*/ 160 h 161"/>
                  <a:gd name="T44" fmla="*/ 38 w 85"/>
                  <a:gd name="T45" fmla="*/ 160 h 161"/>
                  <a:gd name="T46" fmla="*/ 30 w 85"/>
                  <a:gd name="T47" fmla="*/ 160 h 161"/>
                  <a:gd name="T48" fmla="*/ 22 w 85"/>
                  <a:gd name="T49" fmla="*/ 158 h 161"/>
                  <a:gd name="T50" fmla="*/ 16 w 85"/>
                  <a:gd name="T51" fmla="*/ 152 h 161"/>
                  <a:gd name="T52" fmla="*/ 8 w 85"/>
                  <a:gd name="T53" fmla="*/ 146 h 161"/>
                  <a:gd name="T54" fmla="*/ 4 w 85"/>
                  <a:gd name="T55" fmla="*/ 138 h 161"/>
                  <a:gd name="T56" fmla="*/ 2 w 85"/>
                  <a:gd name="T57" fmla="*/ 128 h 161"/>
                  <a:gd name="T58" fmla="*/ 2 w 85"/>
                  <a:gd name="T59" fmla="*/ 116 h 161"/>
                  <a:gd name="T60" fmla="*/ 2 w 85"/>
                  <a:gd name="T61" fmla="*/ 108 h 161"/>
                  <a:gd name="T62" fmla="*/ 4 w 85"/>
                  <a:gd name="T63" fmla="*/ 100 h 161"/>
                  <a:gd name="T64" fmla="*/ 2 w 85"/>
                  <a:gd name="T65" fmla="*/ 92 h 161"/>
                  <a:gd name="T66" fmla="*/ 0 w 85"/>
                  <a:gd name="T67" fmla="*/ 80 h 161"/>
                  <a:gd name="T68" fmla="*/ 2 w 85"/>
                  <a:gd name="T69" fmla="*/ 70 h 161"/>
                  <a:gd name="T70" fmla="*/ 2 w 85"/>
                  <a:gd name="T71" fmla="*/ 62 h 161"/>
                  <a:gd name="T72" fmla="*/ 4 w 85"/>
                  <a:gd name="T73" fmla="*/ 54 h 161"/>
                  <a:gd name="T74" fmla="*/ 8 w 85"/>
                  <a:gd name="T75" fmla="*/ 46 h 161"/>
                  <a:gd name="T76" fmla="*/ 10 w 85"/>
                  <a:gd name="T77" fmla="*/ 36 h 161"/>
                  <a:gd name="T78" fmla="*/ 14 w 85"/>
                  <a:gd name="T79" fmla="*/ 26 h 161"/>
                  <a:gd name="T80" fmla="*/ 18 w 85"/>
                  <a:gd name="T81" fmla="*/ 18 h 161"/>
                  <a:gd name="T82" fmla="*/ 28 w 85"/>
                  <a:gd name="T83" fmla="*/ 10 h 161"/>
                  <a:gd name="T84" fmla="*/ 34 w 85"/>
                  <a:gd name="T85" fmla="*/ 4 h 161"/>
                  <a:gd name="T86" fmla="*/ 36 w 85"/>
                  <a:gd name="T87" fmla="*/ 0 h 1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5" h="161">
                    <a:moveTo>
                      <a:pt x="36" y="0"/>
                    </a:moveTo>
                    <a:lnTo>
                      <a:pt x="40" y="0"/>
                    </a:lnTo>
                    <a:lnTo>
                      <a:pt x="44" y="2"/>
                    </a:lnTo>
                    <a:lnTo>
                      <a:pt x="46" y="6"/>
                    </a:lnTo>
                    <a:lnTo>
                      <a:pt x="50" y="8"/>
                    </a:lnTo>
                    <a:lnTo>
                      <a:pt x="54" y="10"/>
                    </a:lnTo>
                    <a:lnTo>
                      <a:pt x="58" y="14"/>
                    </a:lnTo>
                    <a:lnTo>
                      <a:pt x="60" y="18"/>
                    </a:lnTo>
                    <a:lnTo>
                      <a:pt x="62" y="22"/>
                    </a:lnTo>
                    <a:lnTo>
                      <a:pt x="64" y="26"/>
                    </a:lnTo>
                    <a:lnTo>
                      <a:pt x="68" y="32"/>
                    </a:lnTo>
                    <a:lnTo>
                      <a:pt x="72" y="34"/>
                    </a:lnTo>
                    <a:lnTo>
                      <a:pt x="72" y="38"/>
                    </a:lnTo>
                    <a:lnTo>
                      <a:pt x="76" y="44"/>
                    </a:lnTo>
                    <a:lnTo>
                      <a:pt x="78" y="48"/>
                    </a:lnTo>
                    <a:lnTo>
                      <a:pt x="78" y="52"/>
                    </a:lnTo>
                    <a:lnTo>
                      <a:pt x="80" y="56"/>
                    </a:lnTo>
                    <a:lnTo>
                      <a:pt x="80" y="60"/>
                    </a:lnTo>
                    <a:lnTo>
                      <a:pt x="80" y="64"/>
                    </a:lnTo>
                    <a:lnTo>
                      <a:pt x="80" y="70"/>
                    </a:lnTo>
                    <a:lnTo>
                      <a:pt x="82" y="74"/>
                    </a:lnTo>
                    <a:lnTo>
                      <a:pt x="82" y="80"/>
                    </a:lnTo>
                    <a:lnTo>
                      <a:pt x="82" y="84"/>
                    </a:lnTo>
                    <a:lnTo>
                      <a:pt x="82" y="88"/>
                    </a:lnTo>
                    <a:lnTo>
                      <a:pt x="82" y="92"/>
                    </a:lnTo>
                    <a:lnTo>
                      <a:pt x="84" y="96"/>
                    </a:lnTo>
                    <a:lnTo>
                      <a:pt x="84" y="106"/>
                    </a:lnTo>
                    <a:lnTo>
                      <a:pt x="84" y="110"/>
                    </a:lnTo>
                    <a:lnTo>
                      <a:pt x="84" y="114"/>
                    </a:lnTo>
                    <a:lnTo>
                      <a:pt x="84" y="120"/>
                    </a:lnTo>
                    <a:lnTo>
                      <a:pt x="84" y="124"/>
                    </a:lnTo>
                    <a:lnTo>
                      <a:pt x="82" y="128"/>
                    </a:lnTo>
                    <a:lnTo>
                      <a:pt x="82" y="132"/>
                    </a:lnTo>
                    <a:lnTo>
                      <a:pt x="82" y="136"/>
                    </a:lnTo>
                    <a:lnTo>
                      <a:pt x="80" y="140"/>
                    </a:lnTo>
                    <a:lnTo>
                      <a:pt x="78" y="146"/>
                    </a:lnTo>
                    <a:lnTo>
                      <a:pt x="76" y="150"/>
                    </a:lnTo>
                    <a:lnTo>
                      <a:pt x="72" y="152"/>
                    </a:lnTo>
                    <a:lnTo>
                      <a:pt x="70" y="156"/>
                    </a:lnTo>
                    <a:lnTo>
                      <a:pt x="66" y="158"/>
                    </a:lnTo>
                    <a:lnTo>
                      <a:pt x="62" y="160"/>
                    </a:lnTo>
                    <a:lnTo>
                      <a:pt x="58" y="160"/>
                    </a:lnTo>
                    <a:lnTo>
                      <a:pt x="54" y="160"/>
                    </a:lnTo>
                    <a:lnTo>
                      <a:pt x="48" y="160"/>
                    </a:lnTo>
                    <a:lnTo>
                      <a:pt x="44" y="160"/>
                    </a:lnTo>
                    <a:lnTo>
                      <a:pt x="38" y="160"/>
                    </a:lnTo>
                    <a:lnTo>
                      <a:pt x="34" y="160"/>
                    </a:lnTo>
                    <a:lnTo>
                      <a:pt x="30" y="160"/>
                    </a:lnTo>
                    <a:lnTo>
                      <a:pt x="26" y="160"/>
                    </a:lnTo>
                    <a:lnTo>
                      <a:pt x="22" y="158"/>
                    </a:lnTo>
                    <a:lnTo>
                      <a:pt x="20" y="154"/>
                    </a:lnTo>
                    <a:lnTo>
                      <a:pt x="16" y="152"/>
                    </a:lnTo>
                    <a:lnTo>
                      <a:pt x="12" y="148"/>
                    </a:lnTo>
                    <a:lnTo>
                      <a:pt x="8" y="146"/>
                    </a:lnTo>
                    <a:lnTo>
                      <a:pt x="6" y="142"/>
                    </a:lnTo>
                    <a:lnTo>
                      <a:pt x="4" y="138"/>
                    </a:lnTo>
                    <a:lnTo>
                      <a:pt x="4" y="132"/>
                    </a:lnTo>
                    <a:lnTo>
                      <a:pt x="2" y="128"/>
                    </a:lnTo>
                    <a:lnTo>
                      <a:pt x="2" y="122"/>
                    </a:lnTo>
                    <a:lnTo>
                      <a:pt x="2" y="116"/>
                    </a:lnTo>
                    <a:lnTo>
                      <a:pt x="2" y="112"/>
                    </a:lnTo>
                    <a:lnTo>
                      <a:pt x="2" y="108"/>
                    </a:lnTo>
                    <a:lnTo>
                      <a:pt x="2" y="104"/>
                    </a:lnTo>
                    <a:lnTo>
                      <a:pt x="4" y="100"/>
                    </a:lnTo>
                    <a:lnTo>
                      <a:pt x="2" y="96"/>
                    </a:lnTo>
                    <a:lnTo>
                      <a:pt x="2" y="92"/>
                    </a:lnTo>
                    <a:lnTo>
                      <a:pt x="2" y="84"/>
                    </a:lnTo>
                    <a:lnTo>
                      <a:pt x="0" y="80"/>
                    </a:lnTo>
                    <a:lnTo>
                      <a:pt x="0" y="76"/>
                    </a:lnTo>
                    <a:lnTo>
                      <a:pt x="2" y="70"/>
                    </a:lnTo>
                    <a:lnTo>
                      <a:pt x="2" y="66"/>
                    </a:lnTo>
                    <a:lnTo>
                      <a:pt x="2" y="62"/>
                    </a:lnTo>
                    <a:lnTo>
                      <a:pt x="4" y="58"/>
                    </a:lnTo>
                    <a:lnTo>
                      <a:pt x="4" y="54"/>
                    </a:lnTo>
                    <a:lnTo>
                      <a:pt x="6" y="50"/>
                    </a:lnTo>
                    <a:lnTo>
                      <a:pt x="8" y="46"/>
                    </a:lnTo>
                    <a:lnTo>
                      <a:pt x="8" y="42"/>
                    </a:lnTo>
                    <a:lnTo>
                      <a:pt x="10" y="36"/>
                    </a:lnTo>
                    <a:lnTo>
                      <a:pt x="12" y="32"/>
                    </a:lnTo>
                    <a:lnTo>
                      <a:pt x="14" y="26"/>
                    </a:lnTo>
                    <a:lnTo>
                      <a:pt x="16" y="22"/>
                    </a:lnTo>
                    <a:lnTo>
                      <a:pt x="18" y="18"/>
                    </a:lnTo>
                    <a:lnTo>
                      <a:pt x="24" y="14"/>
                    </a:lnTo>
                    <a:lnTo>
                      <a:pt x="28" y="10"/>
                    </a:lnTo>
                    <a:lnTo>
                      <a:pt x="30" y="6"/>
                    </a:lnTo>
                    <a:lnTo>
                      <a:pt x="34" y="4"/>
                    </a:lnTo>
                    <a:lnTo>
                      <a:pt x="40" y="4"/>
                    </a:lnTo>
                    <a:lnTo>
                      <a:pt x="36" y="0"/>
                    </a:lnTo>
                  </a:path>
                </a:pathLst>
              </a:custGeom>
              <a:solidFill>
                <a:schemeClr val="accent2"/>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7936" name="Freeform 24"/>
              <p:cNvSpPr>
                <a:spLocks/>
              </p:cNvSpPr>
              <p:nvPr/>
            </p:nvSpPr>
            <p:spPr bwMode="ltGray">
              <a:xfrm>
                <a:off x="940" y="1212"/>
                <a:ext cx="61" cy="73"/>
              </a:xfrm>
              <a:custGeom>
                <a:avLst/>
                <a:gdLst>
                  <a:gd name="T0" fmla="*/ 4 w 61"/>
                  <a:gd name="T1" fmla="*/ 0 h 73"/>
                  <a:gd name="T2" fmla="*/ 6 w 61"/>
                  <a:gd name="T3" fmla="*/ 4 h 73"/>
                  <a:gd name="T4" fmla="*/ 10 w 61"/>
                  <a:gd name="T5" fmla="*/ 6 h 73"/>
                  <a:gd name="T6" fmla="*/ 14 w 61"/>
                  <a:gd name="T7" fmla="*/ 10 h 73"/>
                  <a:gd name="T8" fmla="*/ 18 w 61"/>
                  <a:gd name="T9" fmla="*/ 10 h 73"/>
                  <a:gd name="T10" fmla="*/ 20 w 61"/>
                  <a:gd name="T11" fmla="*/ 14 h 73"/>
                  <a:gd name="T12" fmla="*/ 24 w 61"/>
                  <a:gd name="T13" fmla="*/ 18 h 73"/>
                  <a:gd name="T14" fmla="*/ 26 w 61"/>
                  <a:gd name="T15" fmla="*/ 22 h 73"/>
                  <a:gd name="T16" fmla="*/ 28 w 61"/>
                  <a:gd name="T17" fmla="*/ 26 h 73"/>
                  <a:gd name="T18" fmla="*/ 28 w 61"/>
                  <a:gd name="T19" fmla="*/ 30 h 73"/>
                  <a:gd name="T20" fmla="*/ 28 w 61"/>
                  <a:gd name="T21" fmla="*/ 34 h 73"/>
                  <a:gd name="T22" fmla="*/ 32 w 61"/>
                  <a:gd name="T23" fmla="*/ 34 h 73"/>
                  <a:gd name="T24" fmla="*/ 34 w 61"/>
                  <a:gd name="T25" fmla="*/ 30 h 73"/>
                  <a:gd name="T26" fmla="*/ 38 w 61"/>
                  <a:gd name="T27" fmla="*/ 28 h 73"/>
                  <a:gd name="T28" fmla="*/ 42 w 61"/>
                  <a:gd name="T29" fmla="*/ 28 h 73"/>
                  <a:gd name="T30" fmla="*/ 44 w 61"/>
                  <a:gd name="T31" fmla="*/ 32 h 73"/>
                  <a:gd name="T32" fmla="*/ 46 w 61"/>
                  <a:gd name="T33" fmla="*/ 36 h 73"/>
                  <a:gd name="T34" fmla="*/ 50 w 61"/>
                  <a:gd name="T35" fmla="*/ 36 h 73"/>
                  <a:gd name="T36" fmla="*/ 56 w 61"/>
                  <a:gd name="T37" fmla="*/ 42 h 73"/>
                  <a:gd name="T38" fmla="*/ 60 w 61"/>
                  <a:gd name="T39" fmla="*/ 44 h 73"/>
                  <a:gd name="T40" fmla="*/ 60 w 61"/>
                  <a:gd name="T41" fmla="*/ 48 h 73"/>
                  <a:gd name="T42" fmla="*/ 60 w 61"/>
                  <a:gd name="T43" fmla="*/ 52 h 73"/>
                  <a:gd name="T44" fmla="*/ 58 w 61"/>
                  <a:gd name="T45" fmla="*/ 56 h 73"/>
                  <a:gd name="T46" fmla="*/ 54 w 61"/>
                  <a:gd name="T47" fmla="*/ 58 h 73"/>
                  <a:gd name="T48" fmla="*/ 50 w 61"/>
                  <a:gd name="T49" fmla="*/ 62 h 73"/>
                  <a:gd name="T50" fmla="*/ 48 w 61"/>
                  <a:gd name="T51" fmla="*/ 66 h 73"/>
                  <a:gd name="T52" fmla="*/ 44 w 61"/>
                  <a:gd name="T53" fmla="*/ 68 h 73"/>
                  <a:gd name="T54" fmla="*/ 42 w 61"/>
                  <a:gd name="T55" fmla="*/ 72 h 73"/>
                  <a:gd name="T56" fmla="*/ 38 w 61"/>
                  <a:gd name="T57" fmla="*/ 72 h 73"/>
                  <a:gd name="T58" fmla="*/ 32 w 61"/>
                  <a:gd name="T59" fmla="*/ 72 h 73"/>
                  <a:gd name="T60" fmla="*/ 28 w 61"/>
                  <a:gd name="T61" fmla="*/ 70 h 73"/>
                  <a:gd name="T62" fmla="*/ 24 w 61"/>
                  <a:gd name="T63" fmla="*/ 66 h 73"/>
                  <a:gd name="T64" fmla="*/ 22 w 61"/>
                  <a:gd name="T65" fmla="*/ 62 h 73"/>
                  <a:gd name="T66" fmla="*/ 18 w 61"/>
                  <a:gd name="T67" fmla="*/ 60 h 73"/>
                  <a:gd name="T68" fmla="*/ 14 w 61"/>
                  <a:gd name="T69" fmla="*/ 58 h 73"/>
                  <a:gd name="T70" fmla="*/ 10 w 61"/>
                  <a:gd name="T71" fmla="*/ 56 h 73"/>
                  <a:gd name="T72" fmla="*/ 8 w 61"/>
                  <a:gd name="T73" fmla="*/ 52 h 73"/>
                  <a:gd name="T74" fmla="*/ 4 w 61"/>
                  <a:gd name="T75" fmla="*/ 50 h 73"/>
                  <a:gd name="T76" fmla="*/ 2 w 61"/>
                  <a:gd name="T77" fmla="*/ 44 h 73"/>
                  <a:gd name="T78" fmla="*/ 2 w 61"/>
                  <a:gd name="T79" fmla="*/ 38 h 73"/>
                  <a:gd name="T80" fmla="*/ 2 w 61"/>
                  <a:gd name="T81" fmla="*/ 34 h 73"/>
                  <a:gd name="T82" fmla="*/ 2 w 61"/>
                  <a:gd name="T83" fmla="*/ 30 h 73"/>
                  <a:gd name="T84" fmla="*/ 2 w 61"/>
                  <a:gd name="T85" fmla="*/ 26 h 73"/>
                  <a:gd name="T86" fmla="*/ 2 w 61"/>
                  <a:gd name="T87" fmla="*/ 22 h 73"/>
                  <a:gd name="T88" fmla="*/ 2 w 61"/>
                  <a:gd name="T89" fmla="*/ 18 h 73"/>
                  <a:gd name="T90" fmla="*/ 0 w 61"/>
                  <a:gd name="T91" fmla="*/ 14 h 73"/>
                  <a:gd name="T92" fmla="*/ 0 w 61"/>
                  <a:gd name="T93" fmla="*/ 10 h 73"/>
                  <a:gd name="T94" fmla="*/ 0 w 61"/>
                  <a:gd name="T95" fmla="*/ 6 h 73"/>
                  <a:gd name="T96" fmla="*/ 0 w 61"/>
                  <a:gd name="T97" fmla="*/ 2 h 73"/>
                  <a:gd name="T98" fmla="*/ 4 w 61"/>
                  <a:gd name="T99" fmla="*/ 0 h 73"/>
                  <a:gd name="T100" fmla="*/ 4 w 61"/>
                  <a:gd name="T101" fmla="*/ 0 h 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1" h="73">
                    <a:moveTo>
                      <a:pt x="4" y="0"/>
                    </a:moveTo>
                    <a:lnTo>
                      <a:pt x="6" y="4"/>
                    </a:lnTo>
                    <a:lnTo>
                      <a:pt x="10" y="6"/>
                    </a:lnTo>
                    <a:lnTo>
                      <a:pt x="14" y="10"/>
                    </a:lnTo>
                    <a:lnTo>
                      <a:pt x="18" y="10"/>
                    </a:lnTo>
                    <a:lnTo>
                      <a:pt x="20" y="14"/>
                    </a:lnTo>
                    <a:lnTo>
                      <a:pt x="24" y="18"/>
                    </a:lnTo>
                    <a:lnTo>
                      <a:pt x="26" y="22"/>
                    </a:lnTo>
                    <a:lnTo>
                      <a:pt x="28" y="26"/>
                    </a:lnTo>
                    <a:lnTo>
                      <a:pt x="28" y="30"/>
                    </a:lnTo>
                    <a:lnTo>
                      <a:pt x="28" y="34"/>
                    </a:lnTo>
                    <a:lnTo>
                      <a:pt x="32" y="34"/>
                    </a:lnTo>
                    <a:lnTo>
                      <a:pt x="34" y="30"/>
                    </a:lnTo>
                    <a:lnTo>
                      <a:pt x="38" y="28"/>
                    </a:lnTo>
                    <a:lnTo>
                      <a:pt x="42" y="28"/>
                    </a:lnTo>
                    <a:lnTo>
                      <a:pt x="44" y="32"/>
                    </a:lnTo>
                    <a:lnTo>
                      <a:pt x="46" y="36"/>
                    </a:lnTo>
                    <a:lnTo>
                      <a:pt x="50" y="36"/>
                    </a:lnTo>
                    <a:lnTo>
                      <a:pt x="56" y="42"/>
                    </a:lnTo>
                    <a:lnTo>
                      <a:pt x="60" y="44"/>
                    </a:lnTo>
                    <a:lnTo>
                      <a:pt x="60" y="48"/>
                    </a:lnTo>
                    <a:lnTo>
                      <a:pt x="60" y="52"/>
                    </a:lnTo>
                    <a:lnTo>
                      <a:pt x="58" y="56"/>
                    </a:lnTo>
                    <a:lnTo>
                      <a:pt x="54" y="58"/>
                    </a:lnTo>
                    <a:lnTo>
                      <a:pt x="50" y="62"/>
                    </a:lnTo>
                    <a:lnTo>
                      <a:pt x="48" y="66"/>
                    </a:lnTo>
                    <a:lnTo>
                      <a:pt x="44" y="68"/>
                    </a:lnTo>
                    <a:lnTo>
                      <a:pt x="42" y="72"/>
                    </a:lnTo>
                    <a:lnTo>
                      <a:pt x="38" y="72"/>
                    </a:lnTo>
                    <a:lnTo>
                      <a:pt x="32" y="72"/>
                    </a:lnTo>
                    <a:lnTo>
                      <a:pt x="28" y="70"/>
                    </a:lnTo>
                    <a:lnTo>
                      <a:pt x="24" y="66"/>
                    </a:lnTo>
                    <a:lnTo>
                      <a:pt x="22" y="62"/>
                    </a:lnTo>
                    <a:lnTo>
                      <a:pt x="18" y="60"/>
                    </a:lnTo>
                    <a:lnTo>
                      <a:pt x="14" y="58"/>
                    </a:lnTo>
                    <a:lnTo>
                      <a:pt x="10" y="56"/>
                    </a:lnTo>
                    <a:lnTo>
                      <a:pt x="8" y="52"/>
                    </a:lnTo>
                    <a:lnTo>
                      <a:pt x="4" y="50"/>
                    </a:lnTo>
                    <a:lnTo>
                      <a:pt x="2" y="44"/>
                    </a:lnTo>
                    <a:lnTo>
                      <a:pt x="2" y="38"/>
                    </a:lnTo>
                    <a:lnTo>
                      <a:pt x="2" y="34"/>
                    </a:lnTo>
                    <a:lnTo>
                      <a:pt x="2" y="30"/>
                    </a:lnTo>
                    <a:lnTo>
                      <a:pt x="2" y="26"/>
                    </a:lnTo>
                    <a:lnTo>
                      <a:pt x="2" y="22"/>
                    </a:lnTo>
                    <a:lnTo>
                      <a:pt x="2" y="18"/>
                    </a:lnTo>
                    <a:lnTo>
                      <a:pt x="0" y="14"/>
                    </a:lnTo>
                    <a:lnTo>
                      <a:pt x="0" y="10"/>
                    </a:lnTo>
                    <a:lnTo>
                      <a:pt x="0" y="6"/>
                    </a:lnTo>
                    <a:lnTo>
                      <a:pt x="0" y="2"/>
                    </a:lnTo>
                    <a:lnTo>
                      <a:pt x="4" y="0"/>
                    </a:lnTo>
                  </a:path>
                </a:pathLst>
              </a:custGeom>
              <a:solidFill>
                <a:schemeClr val="accent2"/>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7937" name="Freeform 25"/>
              <p:cNvSpPr>
                <a:spLocks/>
              </p:cNvSpPr>
              <p:nvPr/>
            </p:nvSpPr>
            <p:spPr bwMode="ltGray">
              <a:xfrm>
                <a:off x="946" y="1316"/>
                <a:ext cx="61" cy="61"/>
              </a:xfrm>
              <a:custGeom>
                <a:avLst/>
                <a:gdLst>
                  <a:gd name="T0" fmla="*/ 24 w 61"/>
                  <a:gd name="T1" fmla="*/ 0 h 61"/>
                  <a:gd name="T2" fmla="*/ 28 w 61"/>
                  <a:gd name="T3" fmla="*/ 0 h 61"/>
                  <a:gd name="T4" fmla="*/ 32 w 61"/>
                  <a:gd name="T5" fmla="*/ 0 h 61"/>
                  <a:gd name="T6" fmla="*/ 36 w 61"/>
                  <a:gd name="T7" fmla="*/ 0 h 61"/>
                  <a:gd name="T8" fmla="*/ 40 w 61"/>
                  <a:gd name="T9" fmla="*/ 0 h 61"/>
                  <a:gd name="T10" fmla="*/ 46 w 61"/>
                  <a:gd name="T11" fmla="*/ 2 h 61"/>
                  <a:gd name="T12" fmla="*/ 50 w 61"/>
                  <a:gd name="T13" fmla="*/ 4 h 61"/>
                  <a:gd name="T14" fmla="*/ 54 w 61"/>
                  <a:gd name="T15" fmla="*/ 6 h 61"/>
                  <a:gd name="T16" fmla="*/ 58 w 61"/>
                  <a:gd name="T17" fmla="*/ 12 h 61"/>
                  <a:gd name="T18" fmla="*/ 60 w 61"/>
                  <a:gd name="T19" fmla="*/ 16 h 61"/>
                  <a:gd name="T20" fmla="*/ 60 w 61"/>
                  <a:gd name="T21" fmla="*/ 20 h 61"/>
                  <a:gd name="T22" fmla="*/ 58 w 61"/>
                  <a:gd name="T23" fmla="*/ 26 h 61"/>
                  <a:gd name="T24" fmla="*/ 56 w 61"/>
                  <a:gd name="T25" fmla="*/ 30 h 61"/>
                  <a:gd name="T26" fmla="*/ 52 w 61"/>
                  <a:gd name="T27" fmla="*/ 32 h 61"/>
                  <a:gd name="T28" fmla="*/ 48 w 61"/>
                  <a:gd name="T29" fmla="*/ 34 h 61"/>
                  <a:gd name="T30" fmla="*/ 44 w 61"/>
                  <a:gd name="T31" fmla="*/ 36 h 61"/>
                  <a:gd name="T32" fmla="*/ 42 w 61"/>
                  <a:gd name="T33" fmla="*/ 40 h 61"/>
                  <a:gd name="T34" fmla="*/ 40 w 61"/>
                  <a:gd name="T35" fmla="*/ 44 h 61"/>
                  <a:gd name="T36" fmla="*/ 38 w 61"/>
                  <a:gd name="T37" fmla="*/ 48 h 61"/>
                  <a:gd name="T38" fmla="*/ 36 w 61"/>
                  <a:gd name="T39" fmla="*/ 52 h 61"/>
                  <a:gd name="T40" fmla="*/ 32 w 61"/>
                  <a:gd name="T41" fmla="*/ 56 h 61"/>
                  <a:gd name="T42" fmla="*/ 30 w 61"/>
                  <a:gd name="T43" fmla="*/ 60 h 61"/>
                  <a:gd name="T44" fmla="*/ 26 w 61"/>
                  <a:gd name="T45" fmla="*/ 60 h 61"/>
                  <a:gd name="T46" fmla="*/ 20 w 61"/>
                  <a:gd name="T47" fmla="*/ 60 h 61"/>
                  <a:gd name="T48" fmla="*/ 16 w 61"/>
                  <a:gd name="T49" fmla="*/ 58 h 61"/>
                  <a:gd name="T50" fmla="*/ 12 w 61"/>
                  <a:gd name="T51" fmla="*/ 56 h 61"/>
                  <a:gd name="T52" fmla="*/ 8 w 61"/>
                  <a:gd name="T53" fmla="*/ 54 h 61"/>
                  <a:gd name="T54" fmla="*/ 8 w 61"/>
                  <a:gd name="T55" fmla="*/ 50 h 61"/>
                  <a:gd name="T56" fmla="*/ 4 w 61"/>
                  <a:gd name="T57" fmla="*/ 46 h 61"/>
                  <a:gd name="T58" fmla="*/ 0 w 61"/>
                  <a:gd name="T59" fmla="*/ 34 h 61"/>
                  <a:gd name="T60" fmla="*/ 2 w 61"/>
                  <a:gd name="T61" fmla="*/ 28 h 61"/>
                  <a:gd name="T62" fmla="*/ 2 w 61"/>
                  <a:gd name="T63" fmla="*/ 24 h 61"/>
                  <a:gd name="T64" fmla="*/ 4 w 61"/>
                  <a:gd name="T65" fmla="*/ 20 h 61"/>
                  <a:gd name="T66" fmla="*/ 8 w 61"/>
                  <a:gd name="T67" fmla="*/ 18 h 61"/>
                  <a:gd name="T68" fmla="*/ 12 w 61"/>
                  <a:gd name="T69" fmla="*/ 16 h 61"/>
                  <a:gd name="T70" fmla="*/ 12 w 61"/>
                  <a:gd name="T71" fmla="*/ 12 h 61"/>
                  <a:gd name="T72" fmla="*/ 18 w 61"/>
                  <a:gd name="T73" fmla="*/ 8 h 61"/>
                  <a:gd name="T74" fmla="*/ 22 w 61"/>
                  <a:gd name="T75" fmla="*/ 10 h 61"/>
                  <a:gd name="T76" fmla="*/ 24 w 61"/>
                  <a:gd name="T77" fmla="*/ 6 h 61"/>
                  <a:gd name="T78" fmla="*/ 22 w 61"/>
                  <a:gd name="T79" fmla="*/ 2 h 61"/>
                  <a:gd name="T80" fmla="*/ 26 w 61"/>
                  <a:gd name="T81" fmla="*/ 0 h 61"/>
                  <a:gd name="T82" fmla="*/ 32 w 61"/>
                  <a:gd name="T83" fmla="*/ 0 h 61"/>
                  <a:gd name="T84" fmla="*/ 38 w 61"/>
                  <a:gd name="T85" fmla="*/ 0 h 61"/>
                  <a:gd name="T86" fmla="*/ 40 w 61"/>
                  <a:gd name="T87" fmla="*/ 0 h 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1" h="61">
                    <a:moveTo>
                      <a:pt x="24" y="0"/>
                    </a:moveTo>
                    <a:lnTo>
                      <a:pt x="28" y="0"/>
                    </a:lnTo>
                    <a:lnTo>
                      <a:pt x="32" y="0"/>
                    </a:lnTo>
                    <a:lnTo>
                      <a:pt x="36" y="0"/>
                    </a:lnTo>
                    <a:lnTo>
                      <a:pt x="40" y="0"/>
                    </a:lnTo>
                    <a:lnTo>
                      <a:pt x="46" y="2"/>
                    </a:lnTo>
                    <a:lnTo>
                      <a:pt x="50" y="4"/>
                    </a:lnTo>
                    <a:lnTo>
                      <a:pt x="54" y="6"/>
                    </a:lnTo>
                    <a:lnTo>
                      <a:pt x="58" y="12"/>
                    </a:lnTo>
                    <a:lnTo>
                      <a:pt x="60" y="16"/>
                    </a:lnTo>
                    <a:lnTo>
                      <a:pt x="60" y="20"/>
                    </a:lnTo>
                    <a:lnTo>
                      <a:pt x="58" y="26"/>
                    </a:lnTo>
                    <a:lnTo>
                      <a:pt x="56" y="30"/>
                    </a:lnTo>
                    <a:lnTo>
                      <a:pt x="52" y="32"/>
                    </a:lnTo>
                    <a:lnTo>
                      <a:pt x="48" y="34"/>
                    </a:lnTo>
                    <a:lnTo>
                      <a:pt x="44" y="36"/>
                    </a:lnTo>
                    <a:lnTo>
                      <a:pt x="42" y="40"/>
                    </a:lnTo>
                    <a:lnTo>
                      <a:pt x="40" y="44"/>
                    </a:lnTo>
                    <a:lnTo>
                      <a:pt x="38" y="48"/>
                    </a:lnTo>
                    <a:lnTo>
                      <a:pt x="36" y="52"/>
                    </a:lnTo>
                    <a:lnTo>
                      <a:pt x="32" y="56"/>
                    </a:lnTo>
                    <a:lnTo>
                      <a:pt x="30" y="60"/>
                    </a:lnTo>
                    <a:lnTo>
                      <a:pt x="26" y="60"/>
                    </a:lnTo>
                    <a:lnTo>
                      <a:pt x="20" y="60"/>
                    </a:lnTo>
                    <a:lnTo>
                      <a:pt x="16" y="58"/>
                    </a:lnTo>
                    <a:lnTo>
                      <a:pt x="12" y="56"/>
                    </a:lnTo>
                    <a:lnTo>
                      <a:pt x="8" y="54"/>
                    </a:lnTo>
                    <a:lnTo>
                      <a:pt x="8" y="50"/>
                    </a:lnTo>
                    <a:lnTo>
                      <a:pt x="4" y="46"/>
                    </a:lnTo>
                    <a:lnTo>
                      <a:pt x="0" y="34"/>
                    </a:lnTo>
                    <a:lnTo>
                      <a:pt x="2" y="28"/>
                    </a:lnTo>
                    <a:lnTo>
                      <a:pt x="2" y="24"/>
                    </a:lnTo>
                    <a:lnTo>
                      <a:pt x="4" y="20"/>
                    </a:lnTo>
                    <a:lnTo>
                      <a:pt x="8" y="18"/>
                    </a:lnTo>
                    <a:lnTo>
                      <a:pt x="12" y="16"/>
                    </a:lnTo>
                    <a:lnTo>
                      <a:pt x="12" y="12"/>
                    </a:lnTo>
                    <a:lnTo>
                      <a:pt x="18" y="8"/>
                    </a:lnTo>
                    <a:lnTo>
                      <a:pt x="22" y="10"/>
                    </a:lnTo>
                    <a:lnTo>
                      <a:pt x="24" y="6"/>
                    </a:lnTo>
                    <a:lnTo>
                      <a:pt x="22" y="2"/>
                    </a:lnTo>
                    <a:lnTo>
                      <a:pt x="26" y="0"/>
                    </a:lnTo>
                    <a:lnTo>
                      <a:pt x="32" y="0"/>
                    </a:lnTo>
                    <a:lnTo>
                      <a:pt x="38" y="0"/>
                    </a:lnTo>
                    <a:lnTo>
                      <a:pt x="40" y="0"/>
                    </a:lnTo>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7938" name="Freeform 26"/>
              <p:cNvSpPr>
                <a:spLocks/>
              </p:cNvSpPr>
              <p:nvPr/>
            </p:nvSpPr>
            <p:spPr bwMode="ltGray">
              <a:xfrm>
                <a:off x="1180" y="1148"/>
                <a:ext cx="47" cy="41"/>
              </a:xfrm>
              <a:custGeom>
                <a:avLst/>
                <a:gdLst>
                  <a:gd name="T0" fmla="*/ 12 w 47"/>
                  <a:gd name="T1" fmla="*/ 0 h 41"/>
                  <a:gd name="T2" fmla="*/ 16 w 47"/>
                  <a:gd name="T3" fmla="*/ 0 h 41"/>
                  <a:gd name="T4" fmla="*/ 20 w 47"/>
                  <a:gd name="T5" fmla="*/ 0 h 41"/>
                  <a:gd name="T6" fmla="*/ 24 w 47"/>
                  <a:gd name="T7" fmla="*/ 0 h 41"/>
                  <a:gd name="T8" fmla="*/ 28 w 47"/>
                  <a:gd name="T9" fmla="*/ 0 h 41"/>
                  <a:gd name="T10" fmla="*/ 32 w 47"/>
                  <a:gd name="T11" fmla="*/ 2 h 41"/>
                  <a:gd name="T12" fmla="*/ 36 w 47"/>
                  <a:gd name="T13" fmla="*/ 2 h 41"/>
                  <a:gd name="T14" fmla="*/ 38 w 47"/>
                  <a:gd name="T15" fmla="*/ 6 h 41"/>
                  <a:gd name="T16" fmla="*/ 42 w 47"/>
                  <a:gd name="T17" fmla="*/ 8 h 41"/>
                  <a:gd name="T18" fmla="*/ 44 w 47"/>
                  <a:gd name="T19" fmla="*/ 12 h 41"/>
                  <a:gd name="T20" fmla="*/ 46 w 47"/>
                  <a:gd name="T21" fmla="*/ 16 h 41"/>
                  <a:gd name="T22" fmla="*/ 46 w 47"/>
                  <a:gd name="T23" fmla="*/ 22 h 41"/>
                  <a:gd name="T24" fmla="*/ 46 w 47"/>
                  <a:gd name="T25" fmla="*/ 26 h 41"/>
                  <a:gd name="T26" fmla="*/ 46 w 47"/>
                  <a:gd name="T27" fmla="*/ 30 h 41"/>
                  <a:gd name="T28" fmla="*/ 44 w 47"/>
                  <a:gd name="T29" fmla="*/ 34 h 41"/>
                  <a:gd name="T30" fmla="*/ 44 w 47"/>
                  <a:gd name="T31" fmla="*/ 38 h 41"/>
                  <a:gd name="T32" fmla="*/ 40 w 47"/>
                  <a:gd name="T33" fmla="*/ 40 h 41"/>
                  <a:gd name="T34" fmla="*/ 36 w 47"/>
                  <a:gd name="T35" fmla="*/ 40 h 41"/>
                  <a:gd name="T36" fmla="*/ 32 w 47"/>
                  <a:gd name="T37" fmla="*/ 40 h 41"/>
                  <a:gd name="T38" fmla="*/ 28 w 47"/>
                  <a:gd name="T39" fmla="*/ 40 h 41"/>
                  <a:gd name="T40" fmla="*/ 24 w 47"/>
                  <a:gd name="T41" fmla="*/ 40 h 41"/>
                  <a:gd name="T42" fmla="*/ 20 w 47"/>
                  <a:gd name="T43" fmla="*/ 40 h 41"/>
                  <a:gd name="T44" fmla="*/ 16 w 47"/>
                  <a:gd name="T45" fmla="*/ 38 h 41"/>
                  <a:gd name="T46" fmla="*/ 14 w 47"/>
                  <a:gd name="T47" fmla="*/ 34 h 41"/>
                  <a:gd name="T48" fmla="*/ 10 w 47"/>
                  <a:gd name="T49" fmla="*/ 34 h 41"/>
                  <a:gd name="T50" fmla="*/ 6 w 47"/>
                  <a:gd name="T51" fmla="*/ 32 h 41"/>
                  <a:gd name="T52" fmla="*/ 2 w 47"/>
                  <a:gd name="T53" fmla="*/ 32 h 41"/>
                  <a:gd name="T54" fmla="*/ 0 w 47"/>
                  <a:gd name="T55" fmla="*/ 28 h 41"/>
                  <a:gd name="T56" fmla="*/ 0 w 47"/>
                  <a:gd name="T57" fmla="*/ 24 h 41"/>
                  <a:gd name="T58" fmla="*/ 0 w 47"/>
                  <a:gd name="T59" fmla="*/ 20 h 41"/>
                  <a:gd name="T60" fmla="*/ 0 w 47"/>
                  <a:gd name="T61" fmla="*/ 16 h 41"/>
                  <a:gd name="T62" fmla="*/ 0 w 47"/>
                  <a:gd name="T63" fmla="*/ 12 h 41"/>
                  <a:gd name="T64" fmla="*/ 0 w 47"/>
                  <a:gd name="T65" fmla="*/ 8 h 41"/>
                  <a:gd name="T66" fmla="*/ 4 w 47"/>
                  <a:gd name="T67" fmla="*/ 8 h 41"/>
                  <a:gd name="T68" fmla="*/ 8 w 47"/>
                  <a:gd name="T69" fmla="*/ 6 h 41"/>
                  <a:gd name="T70" fmla="*/ 12 w 47"/>
                  <a:gd name="T71" fmla="*/ 4 h 41"/>
                  <a:gd name="T72" fmla="*/ 14 w 47"/>
                  <a:gd name="T73" fmla="*/ 0 h 41"/>
                  <a:gd name="T74" fmla="*/ 12 w 47"/>
                  <a:gd name="T75" fmla="*/ 0 h 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7" h="41">
                    <a:moveTo>
                      <a:pt x="12" y="0"/>
                    </a:moveTo>
                    <a:lnTo>
                      <a:pt x="16" y="0"/>
                    </a:lnTo>
                    <a:lnTo>
                      <a:pt x="20" y="0"/>
                    </a:lnTo>
                    <a:lnTo>
                      <a:pt x="24" y="0"/>
                    </a:lnTo>
                    <a:lnTo>
                      <a:pt x="28" y="0"/>
                    </a:lnTo>
                    <a:lnTo>
                      <a:pt x="32" y="2"/>
                    </a:lnTo>
                    <a:lnTo>
                      <a:pt x="36" y="2"/>
                    </a:lnTo>
                    <a:lnTo>
                      <a:pt x="38" y="6"/>
                    </a:lnTo>
                    <a:lnTo>
                      <a:pt x="42" y="8"/>
                    </a:lnTo>
                    <a:lnTo>
                      <a:pt x="44" y="12"/>
                    </a:lnTo>
                    <a:lnTo>
                      <a:pt x="46" y="16"/>
                    </a:lnTo>
                    <a:lnTo>
                      <a:pt x="46" y="22"/>
                    </a:lnTo>
                    <a:lnTo>
                      <a:pt x="46" y="26"/>
                    </a:lnTo>
                    <a:lnTo>
                      <a:pt x="46" y="30"/>
                    </a:lnTo>
                    <a:lnTo>
                      <a:pt x="44" y="34"/>
                    </a:lnTo>
                    <a:lnTo>
                      <a:pt x="44" y="38"/>
                    </a:lnTo>
                    <a:lnTo>
                      <a:pt x="40" y="40"/>
                    </a:lnTo>
                    <a:lnTo>
                      <a:pt x="36" y="40"/>
                    </a:lnTo>
                    <a:lnTo>
                      <a:pt x="32" y="40"/>
                    </a:lnTo>
                    <a:lnTo>
                      <a:pt x="28" y="40"/>
                    </a:lnTo>
                    <a:lnTo>
                      <a:pt x="24" y="40"/>
                    </a:lnTo>
                    <a:lnTo>
                      <a:pt x="20" y="40"/>
                    </a:lnTo>
                    <a:lnTo>
                      <a:pt x="16" y="38"/>
                    </a:lnTo>
                    <a:lnTo>
                      <a:pt x="14" y="34"/>
                    </a:lnTo>
                    <a:lnTo>
                      <a:pt x="10" y="34"/>
                    </a:lnTo>
                    <a:lnTo>
                      <a:pt x="6" y="32"/>
                    </a:lnTo>
                    <a:lnTo>
                      <a:pt x="2" y="32"/>
                    </a:lnTo>
                    <a:lnTo>
                      <a:pt x="0" y="28"/>
                    </a:lnTo>
                    <a:lnTo>
                      <a:pt x="0" y="24"/>
                    </a:lnTo>
                    <a:lnTo>
                      <a:pt x="0" y="20"/>
                    </a:lnTo>
                    <a:lnTo>
                      <a:pt x="0" y="16"/>
                    </a:lnTo>
                    <a:lnTo>
                      <a:pt x="0" y="12"/>
                    </a:lnTo>
                    <a:lnTo>
                      <a:pt x="0" y="8"/>
                    </a:lnTo>
                    <a:lnTo>
                      <a:pt x="4" y="8"/>
                    </a:lnTo>
                    <a:lnTo>
                      <a:pt x="8" y="6"/>
                    </a:lnTo>
                    <a:lnTo>
                      <a:pt x="12" y="4"/>
                    </a:lnTo>
                    <a:lnTo>
                      <a:pt x="14" y="0"/>
                    </a:lnTo>
                    <a:lnTo>
                      <a:pt x="12" y="0"/>
                    </a:lnTo>
                  </a:path>
                </a:pathLst>
              </a:custGeom>
              <a:solidFill>
                <a:schemeClr val="accent2"/>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7939" name="Freeform 27"/>
              <p:cNvSpPr>
                <a:spLocks/>
              </p:cNvSpPr>
              <p:nvPr/>
            </p:nvSpPr>
            <p:spPr bwMode="ltGray">
              <a:xfrm>
                <a:off x="1426" y="1146"/>
                <a:ext cx="71" cy="85"/>
              </a:xfrm>
              <a:custGeom>
                <a:avLst/>
                <a:gdLst>
                  <a:gd name="T0" fmla="*/ 2 w 71"/>
                  <a:gd name="T1" fmla="*/ 2 h 85"/>
                  <a:gd name="T2" fmla="*/ 6 w 71"/>
                  <a:gd name="T3" fmla="*/ 2 h 85"/>
                  <a:gd name="T4" fmla="*/ 10 w 71"/>
                  <a:gd name="T5" fmla="*/ 2 h 85"/>
                  <a:gd name="T6" fmla="*/ 14 w 71"/>
                  <a:gd name="T7" fmla="*/ 2 h 85"/>
                  <a:gd name="T8" fmla="*/ 18 w 71"/>
                  <a:gd name="T9" fmla="*/ 0 h 85"/>
                  <a:gd name="T10" fmla="*/ 22 w 71"/>
                  <a:gd name="T11" fmla="*/ 0 h 85"/>
                  <a:gd name="T12" fmla="*/ 26 w 71"/>
                  <a:gd name="T13" fmla="*/ 2 h 85"/>
                  <a:gd name="T14" fmla="*/ 30 w 71"/>
                  <a:gd name="T15" fmla="*/ 4 h 85"/>
                  <a:gd name="T16" fmla="*/ 34 w 71"/>
                  <a:gd name="T17" fmla="*/ 8 h 85"/>
                  <a:gd name="T18" fmla="*/ 38 w 71"/>
                  <a:gd name="T19" fmla="*/ 8 h 85"/>
                  <a:gd name="T20" fmla="*/ 42 w 71"/>
                  <a:gd name="T21" fmla="*/ 10 h 85"/>
                  <a:gd name="T22" fmla="*/ 46 w 71"/>
                  <a:gd name="T23" fmla="*/ 12 h 85"/>
                  <a:gd name="T24" fmla="*/ 50 w 71"/>
                  <a:gd name="T25" fmla="*/ 16 h 85"/>
                  <a:gd name="T26" fmla="*/ 54 w 71"/>
                  <a:gd name="T27" fmla="*/ 16 h 85"/>
                  <a:gd name="T28" fmla="*/ 56 w 71"/>
                  <a:gd name="T29" fmla="*/ 20 h 85"/>
                  <a:gd name="T30" fmla="*/ 60 w 71"/>
                  <a:gd name="T31" fmla="*/ 22 h 85"/>
                  <a:gd name="T32" fmla="*/ 64 w 71"/>
                  <a:gd name="T33" fmla="*/ 26 h 85"/>
                  <a:gd name="T34" fmla="*/ 66 w 71"/>
                  <a:gd name="T35" fmla="*/ 30 h 85"/>
                  <a:gd name="T36" fmla="*/ 70 w 71"/>
                  <a:gd name="T37" fmla="*/ 34 h 85"/>
                  <a:gd name="T38" fmla="*/ 70 w 71"/>
                  <a:gd name="T39" fmla="*/ 38 h 85"/>
                  <a:gd name="T40" fmla="*/ 70 w 71"/>
                  <a:gd name="T41" fmla="*/ 42 h 85"/>
                  <a:gd name="T42" fmla="*/ 70 w 71"/>
                  <a:gd name="T43" fmla="*/ 46 h 85"/>
                  <a:gd name="T44" fmla="*/ 70 w 71"/>
                  <a:gd name="T45" fmla="*/ 52 h 85"/>
                  <a:gd name="T46" fmla="*/ 70 w 71"/>
                  <a:gd name="T47" fmla="*/ 56 h 85"/>
                  <a:gd name="T48" fmla="*/ 70 w 71"/>
                  <a:gd name="T49" fmla="*/ 60 h 85"/>
                  <a:gd name="T50" fmla="*/ 68 w 71"/>
                  <a:gd name="T51" fmla="*/ 66 h 85"/>
                  <a:gd name="T52" fmla="*/ 68 w 71"/>
                  <a:gd name="T53" fmla="*/ 70 h 85"/>
                  <a:gd name="T54" fmla="*/ 68 w 71"/>
                  <a:gd name="T55" fmla="*/ 74 h 85"/>
                  <a:gd name="T56" fmla="*/ 68 w 71"/>
                  <a:gd name="T57" fmla="*/ 78 h 85"/>
                  <a:gd name="T58" fmla="*/ 66 w 71"/>
                  <a:gd name="T59" fmla="*/ 82 h 85"/>
                  <a:gd name="T60" fmla="*/ 58 w 71"/>
                  <a:gd name="T61" fmla="*/ 84 h 85"/>
                  <a:gd name="T62" fmla="*/ 54 w 71"/>
                  <a:gd name="T63" fmla="*/ 84 h 85"/>
                  <a:gd name="T64" fmla="*/ 48 w 71"/>
                  <a:gd name="T65" fmla="*/ 84 h 85"/>
                  <a:gd name="T66" fmla="*/ 42 w 71"/>
                  <a:gd name="T67" fmla="*/ 84 h 85"/>
                  <a:gd name="T68" fmla="*/ 38 w 71"/>
                  <a:gd name="T69" fmla="*/ 84 h 85"/>
                  <a:gd name="T70" fmla="*/ 34 w 71"/>
                  <a:gd name="T71" fmla="*/ 84 h 85"/>
                  <a:gd name="T72" fmla="*/ 30 w 71"/>
                  <a:gd name="T73" fmla="*/ 82 h 85"/>
                  <a:gd name="T74" fmla="*/ 26 w 71"/>
                  <a:gd name="T75" fmla="*/ 76 h 85"/>
                  <a:gd name="T76" fmla="*/ 24 w 71"/>
                  <a:gd name="T77" fmla="*/ 72 h 85"/>
                  <a:gd name="T78" fmla="*/ 20 w 71"/>
                  <a:gd name="T79" fmla="*/ 70 h 85"/>
                  <a:gd name="T80" fmla="*/ 16 w 71"/>
                  <a:gd name="T81" fmla="*/ 66 h 85"/>
                  <a:gd name="T82" fmla="*/ 12 w 71"/>
                  <a:gd name="T83" fmla="*/ 64 h 85"/>
                  <a:gd name="T84" fmla="*/ 12 w 71"/>
                  <a:gd name="T85" fmla="*/ 60 h 85"/>
                  <a:gd name="T86" fmla="*/ 12 w 71"/>
                  <a:gd name="T87" fmla="*/ 56 h 85"/>
                  <a:gd name="T88" fmla="*/ 10 w 71"/>
                  <a:gd name="T89" fmla="*/ 52 h 85"/>
                  <a:gd name="T90" fmla="*/ 10 w 71"/>
                  <a:gd name="T91" fmla="*/ 48 h 85"/>
                  <a:gd name="T92" fmla="*/ 6 w 71"/>
                  <a:gd name="T93" fmla="*/ 48 h 85"/>
                  <a:gd name="T94" fmla="*/ 6 w 71"/>
                  <a:gd name="T95" fmla="*/ 44 h 85"/>
                  <a:gd name="T96" fmla="*/ 4 w 71"/>
                  <a:gd name="T97" fmla="*/ 38 h 85"/>
                  <a:gd name="T98" fmla="*/ 6 w 71"/>
                  <a:gd name="T99" fmla="*/ 28 h 85"/>
                  <a:gd name="T100" fmla="*/ 4 w 71"/>
                  <a:gd name="T101" fmla="*/ 24 h 85"/>
                  <a:gd name="T102" fmla="*/ 2 w 71"/>
                  <a:gd name="T103" fmla="*/ 20 h 85"/>
                  <a:gd name="T104" fmla="*/ 0 w 71"/>
                  <a:gd name="T105" fmla="*/ 14 h 85"/>
                  <a:gd name="T106" fmla="*/ 0 w 71"/>
                  <a:gd name="T107" fmla="*/ 10 h 85"/>
                  <a:gd name="T108" fmla="*/ 0 w 71"/>
                  <a:gd name="T109" fmla="*/ 6 h 85"/>
                  <a:gd name="T110" fmla="*/ 2 w 71"/>
                  <a:gd name="T111" fmla="*/ 2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1" h="85">
                    <a:moveTo>
                      <a:pt x="2" y="2"/>
                    </a:moveTo>
                    <a:lnTo>
                      <a:pt x="6" y="2"/>
                    </a:lnTo>
                    <a:lnTo>
                      <a:pt x="10" y="2"/>
                    </a:lnTo>
                    <a:lnTo>
                      <a:pt x="14" y="2"/>
                    </a:lnTo>
                    <a:lnTo>
                      <a:pt x="18" y="0"/>
                    </a:lnTo>
                    <a:lnTo>
                      <a:pt x="22" y="0"/>
                    </a:lnTo>
                    <a:lnTo>
                      <a:pt x="26" y="2"/>
                    </a:lnTo>
                    <a:lnTo>
                      <a:pt x="30" y="4"/>
                    </a:lnTo>
                    <a:lnTo>
                      <a:pt x="34" y="8"/>
                    </a:lnTo>
                    <a:lnTo>
                      <a:pt x="38" y="8"/>
                    </a:lnTo>
                    <a:lnTo>
                      <a:pt x="42" y="10"/>
                    </a:lnTo>
                    <a:lnTo>
                      <a:pt x="46" y="12"/>
                    </a:lnTo>
                    <a:lnTo>
                      <a:pt x="50" y="16"/>
                    </a:lnTo>
                    <a:lnTo>
                      <a:pt x="54" y="16"/>
                    </a:lnTo>
                    <a:lnTo>
                      <a:pt x="56" y="20"/>
                    </a:lnTo>
                    <a:lnTo>
                      <a:pt x="60" y="22"/>
                    </a:lnTo>
                    <a:lnTo>
                      <a:pt x="64" y="26"/>
                    </a:lnTo>
                    <a:lnTo>
                      <a:pt x="66" y="30"/>
                    </a:lnTo>
                    <a:lnTo>
                      <a:pt x="70" y="34"/>
                    </a:lnTo>
                    <a:lnTo>
                      <a:pt x="70" y="38"/>
                    </a:lnTo>
                    <a:lnTo>
                      <a:pt x="70" y="42"/>
                    </a:lnTo>
                    <a:lnTo>
                      <a:pt x="70" y="46"/>
                    </a:lnTo>
                    <a:lnTo>
                      <a:pt x="70" y="52"/>
                    </a:lnTo>
                    <a:lnTo>
                      <a:pt x="70" y="56"/>
                    </a:lnTo>
                    <a:lnTo>
                      <a:pt x="70" y="60"/>
                    </a:lnTo>
                    <a:lnTo>
                      <a:pt x="68" y="66"/>
                    </a:lnTo>
                    <a:lnTo>
                      <a:pt x="68" y="70"/>
                    </a:lnTo>
                    <a:lnTo>
                      <a:pt x="68" y="74"/>
                    </a:lnTo>
                    <a:lnTo>
                      <a:pt x="68" y="78"/>
                    </a:lnTo>
                    <a:lnTo>
                      <a:pt x="66" y="82"/>
                    </a:lnTo>
                    <a:lnTo>
                      <a:pt x="58" y="84"/>
                    </a:lnTo>
                    <a:lnTo>
                      <a:pt x="54" y="84"/>
                    </a:lnTo>
                    <a:lnTo>
                      <a:pt x="48" y="84"/>
                    </a:lnTo>
                    <a:lnTo>
                      <a:pt x="42" y="84"/>
                    </a:lnTo>
                    <a:lnTo>
                      <a:pt x="38" y="84"/>
                    </a:lnTo>
                    <a:lnTo>
                      <a:pt x="34" y="84"/>
                    </a:lnTo>
                    <a:lnTo>
                      <a:pt x="30" y="82"/>
                    </a:lnTo>
                    <a:lnTo>
                      <a:pt x="26" y="76"/>
                    </a:lnTo>
                    <a:lnTo>
                      <a:pt x="24" y="72"/>
                    </a:lnTo>
                    <a:lnTo>
                      <a:pt x="20" y="70"/>
                    </a:lnTo>
                    <a:lnTo>
                      <a:pt x="16" y="66"/>
                    </a:lnTo>
                    <a:lnTo>
                      <a:pt x="12" y="64"/>
                    </a:lnTo>
                    <a:lnTo>
                      <a:pt x="12" y="60"/>
                    </a:lnTo>
                    <a:lnTo>
                      <a:pt x="12" y="56"/>
                    </a:lnTo>
                    <a:lnTo>
                      <a:pt x="10" y="52"/>
                    </a:lnTo>
                    <a:lnTo>
                      <a:pt x="10" y="48"/>
                    </a:lnTo>
                    <a:lnTo>
                      <a:pt x="6" y="48"/>
                    </a:lnTo>
                    <a:lnTo>
                      <a:pt x="6" y="44"/>
                    </a:lnTo>
                    <a:lnTo>
                      <a:pt x="4" y="38"/>
                    </a:lnTo>
                    <a:lnTo>
                      <a:pt x="6" y="28"/>
                    </a:lnTo>
                    <a:lnTo>
                      <a:pt x="4" y="24"/>
                    </a:lnTo>
                    <a:lnTo>
                      <a:pt x="2" y="20"/>
                    </a:lnTo>
                    <a:lnTo>
                      <a:pt x="0" y="14"/>
                    </a:lnTo>
                    <a:lnTo>
                      <a:pt x="0" y="10"/>
                    </a:lnTo>
                    <a:lnTo>
                      <a:pt x="0" y="6"/>
                    </a:lnTo>
                    <a:lnTo>
                      <a:pt x="2" y="2"/>
                    </a:lnTo>
                  </a:path>
                </a:pathLst>
              </a:custGeom>
              <a:solidFill>
                <a:schemeClr val="accent2"/>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7940" name="Freeform 28"/>
              <p:cNvSpPr>
                <a:spLocks/>
              </p:cNvSpPr>
              <p:nvPr/>
            </p:nvSpPr>
            <p:spPr bwMode="ltGray">
              <a:xfrm>
                <a:off x="1412" y="1290"/>
                <a:ext cx="59" cy="71"/>
              </a:xfrm>
              <a:custGeom>
                <a:avLst/>
                <a:gdLst>
                  <a:gd name="T0" fmla="*/ 8 w 59"/>
                  <a:gd name="T1" fmla="*/ 0 h 71"/>
                  <a:gd name="T2" fmla="*/ 12 w 59"/>
                  <a:gd name="T3" fmla="*/ 2 h 71"/>
                  <a:gd name="T4" fmla="*/ 16 w 59"/>
                  <a:gd name="T5" fmla="*/ 2 h 71"/>
                  <a:gd name="T6" fmla="*/ 20 w 59"/>
                  <a:gd name="T7" fmla="*/ 2 h 71"/>
                  <a:gd name="T8" fmla="*/ 24 w 59"/>
                  <a:gd name="T9" fmla="*/ 2 h 71"/>
                  <a:gd name="T10" fmla="*/ 28 w 59"/>
                  <a:gd name="T11" fmla="*/ 2 h 71"/>
                  <a:gd name="T12" fmla="*/ 32 w 59"/>
                  <a:gd name="T13" fmla="*/ 4 h 71"/>
                  <a:gd name="T14" fmla="*/ 36 w 59"/>
                  <a:gd name="T15" fmla="*/ 4 h 71"/>
                  <a:gd name="T16" fmla="*/ 40 w 59"/>
                  <a:gd name="T17" fmla="*/ 8 h 71"/>
                  <a:gd name="T18" fmla="*/ 42 w 59"/>
                  <a:gd name="T19" fmla="*/ 12 h 71"/>
                  <a:gd name="T20" fmla="*/ 44 w 59"/>
                  <a:gd name="T21" fmla="*/ 16 h 71"/>
                  <a:gd name="T22" fmla="*/ 46 w 59"/>
                  <a:gd name="T23" fmla="*/ 20 h 71"/>
                  <a:gd name="T24" fmla="*/ 48 w 59"/>
                  <a:gd name="T25" fmla="*/ 24 h 71"/>
                  <a:gd name="T26" fmla="*/ 52 w 59"/>
                  <a:gd name="T27" fmla="*/ 26 h 71"/>
                  <a:gd name="T28" fmla="*/ 54 w 59"/>
                  <a:gd name="T29" fmla="*/ 32 h 71"/>
                  <a:gd name="T30" fmla="*/ 58 w 59"/>
                  <a:gd name="T31" fmla="*/ 38 h 71"/>
                  <a:gd name="T32" fmla="*/ 58 w 59"/>
                  <a:gd name="T33" fmla="*/ 42 h 71"/>
                  <a:gd name="T34" fmla="*/ 58 w 59"/>
                  <a:gd name="T35" fmla="*/ 48 h 71"/>
                  <a:gd name="T36" fmla="*/ 58 w 59"/>
                  <a:gd name="T37" fmla="*/ 52 h 71"/>
                  <a:gd name="T38" fmla="*/ 58 w 59"/>
                  <a:gd name="T39" fmla="*/ 56 h 71"/>
                  <a:gd name="T40" fmla="*/ 58 w 59"/>
                  <a:gd name="T41" fmla="*/ 60 h 71"/>
                  <a:gd name="T42" fmla="*/ 58 w 59"/>
                  <a:gd name="T43" fmla="*/ 64 h 71"/>
                  <a:gd name="T44" fmla="*/ 58 w 59"/>
                  <a:gd name="T45" fmla="*/ 68 h 71"/>
                  <a:gd name="T46" fmla="*/ 54 w 59"/>
                  <a:gd name="T47" fmla="*/ 68 h 71"/>
                  <a:gd name="T48" fmla="*/ 50 w 59"/>
                  <a:gd name="T49" fmla="*/ 70 h 71"/>
                  <a:gd name="T50" fmla="*/ 46 w 59"/>
                  <a:gd name="T51" fmla="*/ 70 h 71"/>
                  <a:gd name="T52" fmla="*/ 42 w 59"/>
                  <a:gd name="T53" fmla="*/ 70 h 71"/>
                  <a:gd name="T54" fmla="*/ 38 w 59"/>
                  <a:gd name="T55" fmla="*/ 70 h 71"/>
                  <a:gd name="T56" fmla="*/ 34 w 59"/>
                  <a:gd name="T57" fmla="*/ 70 h 71"/>
                  <a:gd name="T58" fmla="*/ 30 w 59"/>
                  <a:gd name="T59" fmla="*/ 68 h 71"/>
                  <a:gd name="T60" fmla="*/ 26 w 59"/>
                  <a:gd name="T61" fmla="*/ 66 h 71"/>
                  <a:gd name="T62" fmla="*/ 22 w 59"/>
                  <a:gd name="T63" fmla="*/ 62 h 71"/>
                  <a:gd name="T64" fmla="*/ 20 w 59"/>
                  <a:gd name="T65" fmla="*/ 58 h 71"/>
                  <a:gd name="T66" fmla="*/ 16 w 59"/>
                  <a:gd name="T67" fmla="*/ 54 h 71"/>
                  <a:gd name="T68" fmla="*/ 14 w 59"/>
                  <a:gd name="T69" fmla="*/ 50 h 71"/>
                  <a:gd name="T70" fmla="*/ 12 w 59"/>
                  <a:gd name="T71" fmla="*/ 46 h 71"/>
                  <a:gd name="T72" fmla="*/ 10 w 59"/>
                  <a:gd name="T73" fmla="*/ 42 h 71"/>
                  <a:gd name="T74" fmla="*/ 8 w 59"/>
                  <a:gd name="T75" fmla="*/ 38 h 71"/>
                  <a:gd name="T76" fmla="*/ 8 w 59"/>
                  <a:gd name="T77" fmla="*/ 34 h 71"/>
                  <a:gd name="T78" fmla="*/ 4 w 59"/>
                  <a:gd name="T79" fmla="*/ 28 h 71"/>
                  <a:gd name="T80" fmla="*/ 0 w 59"/>
                  <a:gd name="T81" fmla="*/ 24 h 71"/>
                  <a:gd name="T82" fmla="*/ 0 w 59"/>
                  <a:gd name="T83" fmla="*/ 20 h 71"/>
                  <a:gd name="T84" fmla="*/ 4 w 59"/>
                  <a:gd name="T85" fmla="*/ 20 h 71"/>
                  <a:gd name="T86" fmla="*/ 8 w 59"/>
                  <a:gd name="T87" fmla="*/ 20 h 71"/>
                  <a:gd name="T88" fmla="*/ 12 w 59"/>
                  <a:gd name="T89" fmla="*/ 20 h 71"/>
                  <a:gd name="T90" fmla="*/ 12 w 59"/>
                  <a:gd name="T91" fmla="*/ 16 h 71"/>
                  <a:gd name="T92" fmla="*/ 8 w 59"/>
                  <a:gd name="T93" fmla="*/ 12 h 71"/>
                  <a:gd name="T94" fmla="*/ 8 w 59"/>
                  <a:gd name="T95" fmla="*/ 8 h 71"/>
                  <a:gd name="T96" fmla="*/ 6 w 59"/>
                  <a:gd name="T97" fmla="*/ 4 h 71"/>
                  <a:gd name="T98" fmla="*/ 8 w 59"/>
                  <a:gd name="T99" fmla="*/ 0 h 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9" h="71">
                    <a:moveTo>
                      <a:pt x="8" y="0"/>
                    </a:moveTo>
                    <a:lnTo>
                      <a:pt x="12" y="2"/>
                    </a:lnTo>
                    <a:lnTo>
                      <a:pt x="16" y="2"/>
                    </a:lnTo>
                    <a:lnTo>
                      <a:pt x="20" y="2"/>
                    </a:lnTo>
                    <a:lnTo>
                      <a:pt x="24" y="2"/>
                    </a:lnTo>
                    <a:lnTo>
                      <a:pt x="28" y="2"/>
                    </a:lnTo>
                    <a:lnTo>
                      <a:pt x="32" y="4"/>
                    </a:lnTo>
                    <a:lnTo>
                      <a:pt x="36" y="4"/>
                    </a:lnTo>
                    <a:lnTo>
                      <a:pt x="40" y="8"/>
                    </a:lnTo>
                    <a:lnTo>
                      <a:pt x="42" y="12"/>
                    </a:lnTo>
                    <a:lnTo>
                      <a:pt x="44" y="16"/>
                    </a:lnTo>
                    <a:lnTo>
                      <a:pt x="46" y="20"/>
                    </a:lnTo>
                    <a:lnTo>
                      <a:pt x="48" y="24"/>
                    </a:lnTo>
                    <a:lnTo>
                      <a:pt x="52" y="26"/>
                    </a:lnTo>
                    <a:lnTo>
                      <a:pt x="54" y="32"/>
                    </a:lnTo>
                    <a:lnTo>
                      <a:pt x="58" y="38"/>
                    </a:lnTo>
                    <a:lnTo>
                      <a:pt x="58" y="42"/>
                    </a:lnTo>
                    <a:lnTo>
                      <a:pt x="58" y="48"/>
                    </a:lnTo>
                    <a:lnTo>
                      <a:pt x="58" y="52"/>
                    </a:lnTo>
                    <a:lnTo>
                      <a:pt x="58" y="56"/>
                    </a:lnTo>
                    <a:lnTo>
                      <a:pt x="58" y="60"/>
                    </a:lnTo>
                    <a:lnTo>
                      <a:pt x="58" y="64"/>
                    </a:lnTo>
                    <a:lnTo>
                      <a:pt x="58" y="68"/>
                    </a:lnTo>
                    <a:lnTo>
                      <a:pt x="54" y="68"/>
                    </a:lnTo>
                    <a:lnTo>
                      <a:pt x="50" y="70"/>
                    </a:lnTo>
                    <a:lnTo>
                      <a:pt x="46" y="70"/>
                    </a:lnTo>
                    <a:lnTo>
                      <a:pt x="42" y="70"/>
                    </a:lnTo>
                    <a:lnTo>
                      <a:pt x="38" y="70"/>
                    </a:lnTo>
                    <a:lnTo>
                      <a:pt x="34" y="70"/>
                    </a:lnTo>
                    <a:lnTo>
                      <a:pt x="30" y="68"/>
                    </a:lnTo>
                    <a:lnTo>
                      <a:pt x="26" y="66"/>
                    </a:lnTo>
                    <a:lnTo>
                      <a:pt x="22" y="62"/>
                    </a:lnTo>
                    <a:lnTo>
                      <a:pt x="20" y="58"/>
                    </a:lnTo>
                    <a:lnTo>
                      <a:pt x="16" y="54"/>
                    </a:lnTo>
                    <a:lnTo>
                      <a:pt x="14" y="50"/>
                    </a:lnTo>
                    <a:lnTo>
                      <a:pt x="12" y="46"/>
                    </a:lnTo>
                    <a:lnTo>
                      <a:pt x="10" y="42"/>
                    </a:lnTo>
                    <a:lnTo>
                      <a:pt x="8" y="38"/>
                    </a:lnTo>
                    <a:lnTo>
                      <a:pt x="8" y="34"/>
                    </a:lnTo>
                    <a:lnTo>
                      <a:pt x="4" y="28"/>
                    </a:lnTo>
                    <a:lnTo>
                      <a:pt x="0" y="24"/>
                    </a:lnTo>
                    <a:lnTo>
                      <a:pt x="0" y="20"/>
                    </a:lnTo>
                    <a:lnTo>
                      <a:pt x="4" y="20"/>
                    </a:lnTo>
                    <a:lnTo>
                      <a:pt x="8" y="20"/>
                    </a:lnTo>
                    <a:lnTo>
                      <a:pt x="12" y="20"/>
                    </a:lnTo>
                    <a:lnTo>
                      <a:pt x="12" y="16"/>
                    </a:lnTo>
                    <a:lnTo>
                      <a:pt x="8" y="12"/>
                    </a:lnTo>
                    <a:lnTo>
                      <a:pt x="8" y="8"/>
                    </a:lnTo>
                    <a:lnTo>
                      <a:pt x="6" y="4"/>
                    </a:lnTo>
                    <a:lnTo>
                      <a:pt x="8" y="0"/>
                    </a:lnTo>
                  </a:path>
                </a:pathLst>
              </a:custGeom>
              <a:solidFill>
                <a:schemeClr val="accent2"/>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7941" name="Freeform 29"/>
              <p:cNvSpPr>
                <a:spLocks/>
              </p:cNvSpPr>
              <p:nvPr/>
            </p:nvSpPr>
            <p:spPr bwMode="ltGray">
              <a:xfrm>
                <a:off x="1190" y="1324"/>
                <a:ext cx="69" cy="123"/>
              </a:xfrm>
              <a:custGeom>
                <a:avLst/>
                <a:gdLst>
                  <a:gd name="T0" fmla="*/ 20 w 69"/>
                  <a:gd name="T1" fmla="*/ 0 h 123"/>
                  <a:gd name="T2" fmla="*/ 28 w 69"/>
                  <a:gd name="T3" fmla="*/ 4 h 123"/>
                  <a:gd name="T4" fmla="*/ 38 w 69"/>
                  <a:gd name="T5" fmla="*/ 8 h 123"/>
                  <a:gd name="T6" fmla="*/ 46 w 69"/>
                  <a:gd name="T7" fmla="*/ 12 h 123"/>
                  <a:gd name="T8" fmla="*/ 50 w 69"/>
                  <a:gd name="T9" fmla="*/ 20 h 123"/>
                  <a:gd name="T10" fmla="*/ 56 w 69"/>
                  <a:gd name="T11" fmla="*/ 26 h 123"/>
                  <a:gd name="T12" fmla="*/ 62 w 69"/>
                  <a:gd name="T13" fmla="*/ 34 h 123"/>
                  <a:gd name="T14" fmla="*/ 66 w 69"/>
                  <a:gd name="T15" fmla="*/ 40 h 123"/>
                  <a:gd name="T16" fmla="*/ 68 w 69"/>
                  <a:gd name="T17" fmla="*/ 48 h 123"/>
                  <a:gd name="T18" fmla="*/ 68 w 69"/>
                  <a:gd name="T19" fmla="*/ 56 h 123"/>
                  <a:gd name="T20" fmla="*/ 68 w 69"/>
                  <a:gd name="T21" fmla="*/ 66 h 123"/>
                  <a:gd name="T22" fmla="*/ 66 w 69"/>
                  <a:gd name="T23" fmla="*/ 74 h 123"/>
                  <a:gd name="T24" fmla="*/ 66 w 69"/>
                  <a:gd name="T25" fmla="*/ 82 h 123"/>
                  <a:gd name="T26" fmla="*/ 66 w 69"/>
                  <a:gd name="T27" fmla="*/ 90 h 123"/>
                  <a:gd name="T28" fmla="*/ 64 w 69"/>
                  <a:gd name="T29" fmla="*/ 100 h 123"/>
                  <a:gd name="T30" fmla="*/ 60 w 69"/>
                  <a:gd name="T31" fmla="*/ 108 h 123"/>
                  <a:gd name="T32" fmla="*/ 56 w 69"/>
                  <a:gd name="T33" fmla="*/ 116 h 123"/>
                  <a:gd name="T34" fmla="*/ 48 w 69"/>
                  <a:gd name="T35" fmla="*/ 120 h 123"/>
                  <a:gd name="T36" fmla="*/ 38 w 69"/>
                  <a:gd name="T37" fmla="*/ 122 h 123"/>
                  <a:gd name="T38" fmla="*/ 30 w 69"/>
                  <a:gd name="T39" fmla="*/ 122 h 123"/>
                  <a:gd name="T40" fmla="*/ 22 w 69"/>
                  <a:gd name="T41" fmla="*/ 116 h 123"/>
                  <a:gd name="T42" fmla="*/ 16 w 69"/>
                  <a:gd name="T43" fmla="*/ 110 h 123"/>
                  <a:gd name="T44" fmla="*/ 10 w 69"/>
                  <a:gd name="T45" fmla="*/ 104 h 123"/>
                  <a:gd name="T46" fmla="*/ 6 w 69"/>
                  <a:gd name="T47" fmla="*/ 96 h 123"/>
                  <a:gd name="T48" fmla="*/ 4 w 69"/>
                  <a:gd name="T49" fmla="*/ 88 h 123"/>
                  <a:gd name="T50" fmla="*/ 2 w 69"/>
                  <a:gd name="T51" fmla="*/ 80 h 123"/>
                  <a:gd name="T52" fmla="*/ 2 w 69"/>
                  <a:gd name="T53" fmla="*/ 72 h 123"/>
                  <a:gd name="T54" fmla="*/ 0 w 69"/>
                  <a:gd name="T55" fmla="*/ 62 h 123"/>
                  <a:gd name="T56" fmla="*/ 0 w 69"/>
                  <a:gd name="T57" fmla="*/ 52 h 123"/>
                  <a:gd name="T58" fmla="*/ 0 w 69"/>
                  <a:gd name="T59" fmla="*/ 40 h 123"/>
                  <a:gd name="T60" fmla="*/ 0 w 69"/>
                  <a:gd name="T61" fmla="*/ 32 h 123"/>
                  <a:gd name="T62" fmla="*/ 0 w 69"/>
                  <a:gd name="T63" fmla="*/ 24 h 123"/>
                  <a:gd name="T64" fmla="*/ 8 w 69"/>
                  <a:gd name="T65" fmla="*/ 24 h 123"/>
                  <a:gd name="T66" fmla="*/ 8 w 69"/>
                  <a:gd name="T67" fmla="*/ 14 h 123"/>
                  <a:gd name="T68" fmla="*/ 14 w 69"/>
                  <a:gd name="T69" fmla="*/ 8 h 123"/>
                  <a:gd name="T70" fmla="*/ 22 w 69"/>
                  <a:gd name="T71" fmla="*/ 4 h 1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9" h="123">
                    <a:moveTo>
                      <a:pt x="16" y="0"/>
                    </a:moveTo>
                    <a:lnTo>
                      <a:pt x="20" y="0"/>
                    </a:lnTo>
                    <a:lnTo>
                      <a:pt x="24" y="2"/>
                    </a:lnTo>
                    <a:lnTo>
                      <a:pt x="28" y="4"/>
                    </a:lnTo>
                    <a:lnTo>
                      <a:pt x="32" y="6"/>
                    </a:lnTo>
                    <a:lnTo>
                      <a:pt x="38" y="8"/>
                    </a:lnTo>
                    <a:lnTo>
                      <a:pt x="42" y="8"/>
                    </a:lnTo>
                    <a:lnTo>
                      <a:pt x="46" y="12"/>
                    </a:lnTo>
                    <a:lnTo>
                      <a:pt x="48" y="16"/>
                    </a:lnTo>
                    <a:lnTo>
                      <a:pt x="50" y="20"/>
                    </a:lnTo>
                    <a:lnTo>
                      <a:pt x="52" y="24"/>
                    </a:lnTo>
                    <a:lnTo>
                      <a:pt x="56" y="26"/>
                    </a:lnTo>
                    <a:lnTo>
                      <a:pt x="58" y="30"/>
                    </a:lnTo>
                    <a:lnTo>
                      <a:pt x="62" y="34"/>
                    </a:lnTo>
                    <a:lnTo>
                      <a:pt x="62" y="38"/>
                    </a:lnTo>
                    <a:lnTo>
                      <a:pt x="66" y="40"/>
                    </a:lnTo>
                    <a:lnTo>
                      <a:pt x="66" y="44"/>
                    </a:lnTo>
                    <a:lnTo>
                      <a:pt x="68" y="48"/>
                    </a:lnTo>
                    <a:lnTo>
                      <a:pt x="68" y="52"/>
                    </a:lnTo>
                    <a:lnTo>
                      <a:pt x="68" y="56"/>
                    </a:lnTo>
                    <a:lnTo>
                      <a:pt x="68" y="62"/>
                    </a:lnTo>
                    <a:lnTo>
                      <a:pt x="68" y="66"/>
                    </a:lnTo>
                    <a:lnTo>
                      <a:pt x="66" y="70"/>
                    </a:lnTo>
                    <a:lnTo>
                      <a:pt x="66" y="74"/>
                    </a:lnTo>
                    <a:lnTo>
                      <a:pt x="66" y="78"/>
                    </a:lnTo>
                    <a:lnTo>
                      <a:pt x="66" y="82"/>
                    </a:lnTo>
                    <a:lnTo>
                      <a:pt x="66" y="86"/>
                    </a:lnTo>
                    <a:lnTo>
                      <a:pt x="66" y="90"/>
                    </a:lnTo>
                    <a:lnTo>
                      <a:pt x="66" y="96"/>
                    </a:lnTo>
                    <a:lnTo>
                      <a:pt x="64" y="100"/>
                    </a:lnTo>
                    <a:lnTo>
                      <a:pt x="62" y="104"/>
                    </a:lnTo>
                    <a:lnTo>
                      <a:pt x="60" y="108"/>
                    </a:lnTo>
                    <a:lnTo>
                      <a:pt x="58" y="112"/>
                    </a:lnTo>
                    <a:lnTo>
                      <a:pt x="56" y="116"/>
                    </a:lnTo>
                    <a:lnTo>
                      <a:pt x="52" y="118"/>
                    </a:lnTo>
                    <a:lnTo>
                      <a:pt x="48" y="120"/>
                    </a:lnTo>
                    <a:lnTo>
                      <a:pt x="42" y="122"/>
                    </a:lnTo>
                    <a:lnTo>
                      <a:pt x="38" y="122"/>
                    </a:lnTo>
                    <a:lnTo>
                      <a:pt x="34" y="122"/>
                    </a:lnTo>
                    <a:lnTo>
                      <a:pt x="30" y="122"/>
                    </a:lnTo>
                    <a:lnTo>
                      <a:pt x="26" y="118"/>
                    </a:lnTo>
                    <a:lnTo>
                      <a:pt x="22" y="116"/>
                    </a:lnTo>
                    <a:lnTo>
                      <a:pt x="20" y="112"/>
                    </a:lnTo>
                    <a:lnTo>
                      <a:pt x="16" y="110"/>
                    </a:lnTo>
                    <a:lnTo>
                      <a:pt x="14" y="106"/>
                    </a:lnTo>
                    <a:lnTo>
                      <a:pt x="10" y="104"/>
                    </a:lnTo>
                    <a:lnTo>
                      <a:pt x="8" y="100"/>
                    </a:lnTo>
                    <a:lnTo>
                      <a:pt x="6" y="96"/>
                    </a:lnTo>
                    <a:lnTo>
                      <a:pt x="6" y="92"/>
                    </a:lnTo>
                    <a:lnTo>
                      <a:pt x="4" y="88"/>
                    </a:lnTo>
                    <a:lnTo>
                      <a:pt x="2" y="84"/>
                    </a:lnTo>
                    <a:lnTo>
                      <a:pt x="2" y="80"/>
                    </a:lnTo>
                    <a:lnTo>
                      <a:pt x="2" y="76"/>
                    </a:lnTo>
                    <a:lnTo>
                      <a:pt x="2" y="72"/>
                    </a:lnTo>
                    <a:lnTo>
                      <a:pt x="0" y="66"/>
                    </a:lnTo>
                    <a:lnTo>
                      <a:pt x="0" y="62"/>
                    </a:lnTo>
                    <a:lnTo>
                      <a:pt x="0" y="56"/>
                    </a:lnTo>
                    <a:lnTo>
                      <a:pt x="0" y="52"/>
                    </a:lnTo>
                    <a:lnTo>
                      <a:pt x="0" y="48"/>
                    </a:lnTo>
                    <a:lnTo>
                      <a:pt x="0" y="40"/>
                    </a:lnTo>
                    <a:lnTo>
                      <a:pt x="0" y="36"/>
                    </a:lnTo>
                    <a:lnTo>
                      <a:pt x="0" y="32"/>
                    </a:lnTo>
                    <a:lnTo>
                      <a:pt x="0" y="28"/>
                    </a:lnTo>
                    <a:lnTo>
                      <a:pt x="0" y="24"/>
                    </a:lnTo>
                    <a:lnTo>
                      <a:pt x="4" y="24"/>
                    </a:lnTo>
                    <a:lnTo>
                      <a:pt x="8" y="24"/>
                    </a:lnTo>
                    <a:lnTo>
                      <a:pt x="8" y="18"/>
                    </a:lnTo>
                    <a:lnTo>
                      <a:pt x="8" y="14"/>
                    </a:lnTo>
                    <a:lnTo>
                      <a:pt x="14" y="12"/>
                    </a:lnTo>
                    <a:lnTo>
                      <a:pt x="14" y="8"/>
                    </a:lnTo>
                    <a:lnTo>
                      <a:pt x="18" y="6"/>
                    </a:lnTo>
                    <a:lnTo>
                      <a:pt x="22" y="4"/>
                    </a:lnTo>
                    <a:lnTo>
                      <a:pt x="16" y="0"/>
                    </a:lnTo>
                  </a:path>
                </a:pathLst>
              </a:custGeom>
              <a:solidFill>
                <a:schemeClr val="accent2"/>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7942" name="Freeform 30"/>
              <p:cNvSpPr>
                <a:spLocks/>
              </p:cNvSpPr>
              <p:nvPr/>
            </p:nvSpPr>
            <p:spPr bwMode="ltGray">
              <a:xfrm>
                <a:off x="1158" y="1402"/>
                <a:ext cx="25" cy="19"/>
              </a:xfrm>
              <a:custGeom>
                <a:avLst/>
                <a:gdLst>
                  <a:gd name="T0" fmla="*/ 8 w 25"/>
                  <a:gd name="T1" fmla="*/ 18 h 19"/>
                  <a:gd name="T2" fmla="*/ 4 w 25"/>
                  <a:gd name="T3" fmla="*/ 18 h 19"/>
                  <a:gd name="T4" fmla="*/ 2 w 25"/>
                  <a:gd name="T5" fmla="*/ 14 h 19"/>
                  <a:gd name="T6" fmla="*/ 0 w 25"/>
                  <a:gd name="T7" fmla="*/ 10 h 19"/>
                  <a:gd name="T8" fmla="*/ 0 w 25"/>
                  <a:gd name="T9" fmla="*/ 6 h 19"/>
                  <a:gd name="T10" fmla="*/ 0 w 25"/>
                  <a:gd name="T11" fmla="*/ 2 h 19"/>
                  <a:gd name="T12" fmla="*/ 4 w 25"/>
                  <a:gd name="T13" fmla="*/ 2 h 19"/>
                  <a:gd name="T14" fmla="*/ 8 w 25"/>
                  <a:gd name="T15" fmla="*/ 2 h 19"/>
                  <a:gd name="T16" fmla="*/ 12 w 25"/>
                  <a:gd name="T17" fmla="*/ 0 h 19"/>
                  <a:gd name="T18" fmla="*/ 16 w 25"/>
                  <a:gd name="T19" fmla="*/ 0 h 19"/>
                  <a:gd name="T20" fmla="*/ 18 w 25"/>
                  <a:gd name="T21" fmla="*/ 4 h 19"/>
                  <a:gd name="T22" fmla="*/ 20 w 25"/>
                  <a:gd name="T23" fmla="*/ 8 h 19"/>
                  <a:gd name="T24" fmla="*/ 24 w 25"/>
                  <a:gd name="T25" fmla="*/ 10 h 19"/>
                  <a:gd name="T26" fmla="*/ 24 w 25"/>
                  <a:gd name="T27" fmla="*/ 14 h 19"/>
                  <a:gd name="T28" fmla="*/ 24 w 25"/>
                  <a:gd name="T29" fmla="*/ 18 h 19"/>
                  <a:gd name="T30" fmla="*/ 20 w 25"/>
                  <a:gd name="T31" fmla="*/ 18 h 19"/>
                  <a:gd name="T32" fmla="*/ 16 w 25"/>
                  <a:gd name="T33" fmla="*/ 18 h 19"/>
                  <a:gd name="T34" fmla="*/ 12 w 25"/>
                  <a:gd name="T35" fmla="*/ 18 h 19"/>
                  <a:gd name="T36" fmla="*/ 8 w 25"/>
                  <a:gd name="T37" fmla="*/ 18 h 19"/>
                  <a:gd name="T38" fmla="*/ 8 w 25"/>
                  <a:gd name="T39" fmla="*/ 18 h 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5" h="19">
                    <a:moveTo>
                      <a:pt x="8" y="18"/>
                    </a:moveTo>
                    <a:lnTo>
                      <a:pt x="4" y="18"/>
                    </a:lnTo>
                    <a:lnTo>
                      <a:pt x="2" y="14"/>
                    </a:lnTo>
                    <a:lnTo>
                      <a:pt x="0" y="10"/>
                    </a:lnTo>
                    <a:lnTo>
                      <a:pt x="0" y="6"/>
                    </a:lnTo>
                    <a:lnTo>
                      <a:pt x="0" y="2"/>
                    </a:lnTo>
                    <a:lnTo>
                      <a:pt x="4" y="2"/>
                    </a:lnTo>
                    <a:lnTo>
                      <a:pt x="8" y="2"/>
                    </a:lnTo>
                    <a:lnTo>
                      <a:pt x="12" y="0"/>
                    </a:lnTo>
                    <a:lnTo>
                      <a:pt x="16" y="0"/>
                    </a:lnTo>
                    <a:lnTo>
                      <a:pt x="18" y="4"/>
                    </a:lnTo>
                    <a:lnTo>
                      <a:pt x="20" y="8"/>
                    </a:lnTo>
                    <a:lnTo>
                      <a:pt x="24" y="10"/>
                    </a:lnTo>
                    <a:lnTo>
                      <a:pt x="24" y="14"/>
                    </a:lnTo>
                    <a:lnTo>
                      <a:pt x="24" y="18"/>
                    </a:lnTo>
                    <a:lnTo>
                      <a:pt x="20" y="18"/>
                    </a:lnTo>
                    <a:lnTo>
                      <a:pt x="16" y="18"/>
                    </a:lnTo>
                    <a:lnTo>
                      <a:pt x="12" y="18"/>
                    </a:lnTo>
                    <a:lnTo>
                      <a:pt x="8" y="18"/>
                    </a:lnTo>
                  </a:path>
                </a:pathLst>
              </a:custGeom>
              <a:solidFill>
                <a:schemeClr val="accent2"/>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7943" name="Freeform 31"/>
              <p:cNvSpPr>
                <a:spLocks/>
              </p:cNvSpPr>
              <p:nvPr/>
            </p:nvSpPr>
            <p:spPr bwMode="ltGray">
              <a:xfrm>
                <a:off x="1140" y="1436"/>
                <a:ext cx="75" cy="131"/>
              </a:xfrm>
              <a:custGeom>
                <a:avLst/>
                <a:gdLst>
                  <a:gd name="T0" fmla="*/ 36 w 75"/>
                  <a:gd name="T1" fmla="*/ 2 h 131"/>
                  <a:gd name="T2" fmla="*/ 40 w 75"/>
                  <a:gd name="T3" fmla="*/ 10 h 131"/>
                  <a:gd name="T4" fmla="*/ 48 w 75"/>
                  <a:gd name="T5" fmla="*/ 16 h 131"/>
                  <a:gd name="T6" fmla="*/ 54 w 75"/>
                  <a:gd name="T7" fmla="*/ 20 h 131"/>
                  <a:gd name="T8" fmla="*/ 60 w 75"/>
                  <a:gd name="T9" fmla="*/ 28 h 131"/>
                  <a:gd name="T10" fmla="*/ 60 w 75"/>
                  <a:gd name="T11" fmla="*/ 38 h 131"/>
                  <a:gd name="T12" fmla="*/ 60 w 75"/>
                  <a:gd name="T13" fmla="*/ 48 h 131"/>
                  <a:gd name="T14" fmla="*/ 62 w 75"/>
                  <a:gd name="T15" fmla="*/ 56 h 131"/>
                  <a:gd name="T16" fmla="*/ 68 w 75"/>
                  <a:gd name="T17" fmla="*/ 60 h 131"/>
                  <a:gd name="T18" fmla="*/ 68 w 75"/>
                  <a:gd name="T19" fmla="*/ 68 h 131"/>
                  <a:gd name="T20" fmla="*/ 68 w 75"/>
                  <a:gd name="T21" fmla="*/ 76 h 131"/>
                  <a:gd name="T22" fmla="*/ 74 w 75"/>
                  <a:gd name="T23" fmla="*/ 80 h 131"/>
                  <a:gd name="T24" fmla="*/ 74 w 75"/>
                  <a:gd name="T25" fmla="*/ 90 h 131"/>
                  <a:gd name="T26" fmla="*/ 74 w 75"/>
                  <a:gd name="T27" fmla="*/ 98 h 131"/>
                  <a:gd name="T28" fmla="*/ 74 w 75"/>
                  <a:gd name="T29" fmla="*/ 106 h 131"/>
                  <a:gd name="T30" fmla="*/ 70 w 75"/>
                  <a:gd name="T31" fmla="*/ 114 h 131"/>
                  <a:gd name="T32" fmla="*/ 66 w 75"/>
                  <a:gd name="T33" fmla="*/ 122 h 131"/>
                  <a:gd name="T34" fmla="*/ 58 w 75"/>
                  <a:gd name="T35" fmla="*/ 126 h 131"/>
                  <a:gd name="T36" fmla="*/ 50 w 75"/>
                  <a:gd name="T37" fmla="*/ 128 h 131"/>
                  <a:gd name="T38" fmla="*/ 42 w 75"/>
                  <a:gd name="T39" fmla="*/ 128 h 131"/>
                  <a:gd name="T40" fmla="*/ 38 w 75"/>
                  <a:gd name="T41" fmla="*/ 120 h 131"/>
                  <a:gd name="T42" fmla="*/ 32 w 75"/>
                  <a:gd name="T43" fmla="*/ 114 h 131"/>
                  <a:gd name="T44" fmla="*/ 24 w 75"/>
                  <a:gd name="T45" fmla="*/ 104 h 131"/>
                  <a:gd name="T46" fmla="*/ 22 w 75"/>
                  <a:gd name="T47" fmla="*/ 96 h 131"/>
                  <a:gd name="T48" fmla="*/ 18 w 75"/>
                  <a:gd name="T49" fmla="*/ 88 h 131"/>
                  <a:gd name="T50" fmla="*/ 16 w 75"/>
                  <a:gd name="T51" fmla="*/ 80 h 131"/>
                  <a:gd name="T52" fmla="*/ 10 w 75"/>
                  <a:gd name="T53" fmla="*/ 74 h 131"/>
                  <a:gd name="T54" fmla="*/ 4 w 75"/>
                  <a:gd name="T55" fmla="*/ 68 h 131"/>
                  <a:gd name="T56" fmla="*/ 4 w 75"/>
                  <a:gd name="T57" fmla="*/ 60 h 131"/>
                  <a:gd name="T58" fmla="*/ 2 w 75"/>
                  <a:gd name="T59" fmla="*/ 48 h 131"/>
                  <a:gd name="T60" fmla="*/ 0 w 75"/>
                  <a:gd name="T61" fmla="*/ 36 h 131"/>
                  <a:gd name="T62" fmla="*/ 2 w 75"/>
                  <a:gd name="T63" fmla="*/ 28 h 131"/>
                  <a:gd name="T64" fmla="*/ 8 w 75"/>
                  <a:gd name="T65" fmla="*/ 22 h 131"/>
                  <a:gd name="T66" fmla="*/ 14 w 75"/>
                  <a:gd name="T67" fmla="*/ 16 h 131"/>
                  <a:gd name="T68" fmla="*/ 22 w 75"/>
                  <a:gd name="T69" fmla="*/ 12 h 131"/>
                  <a:gd name="T70" fmla="*/ 24 w 75"/>
                  <a:gd name="T71" fmla="*/ 4 h 131"/>
                  <a:gd name="T72" fmla="*/ 32 w 75"/>
                  <a:gd name="T73" fmla="*/ 0 h 131"/>
                  <a:gd name="T74" fmla="*/ 30 w 75"/>
                  <a:gd name="T75" fmla="*/ 0 h 1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5" h="131">
                    <a:moveTo>
                      <a:pt x="30" y="0"/>
                    </a:moveTo>
                    <a:lnTo>
                      <a:pt x="36" y="2"/>
                    </a:lnTo>
                    <a:lnTo>
                      <a:pt x="38" y="6"/>
                    </a:lnTo>
                    <a:lnTo>
                      <a:pt x="40" y="10"/>
                    </a:lnTo>
                    <a:lnTo>
                      <a:pt x="44" y="14"/>
                    </a:lnTo>
                    <a:lnTo>
                      <a:pt x="48" y="16"/>
                    </a:lnTo>
                    <a:lnTo>
                      <a:pt x="50" y="20"/>
                    </a:lnTo>
                    <a:lnTo>
                      <a:pt x="54" y="20"/>
                    </a:lnTo>
                    <a:lnTo>
                      <a:pt x="56" y="24"/>
                    </a:lnTo>
                    <a:lnTo>
                      <a:pt x="60" y="28"/>
                    </a:lnTo>
                    <a:lnTo>
                      <a:pt x="60" y="34"/>
                    </a:lnTo>
                    <a:lnTo>
                      <a:pt x="60" y="38"/>
                    </a:lnTo>
                    <a:lnTo>
                      <a:pt x="60" y="44"/>
                    </a:lnTo>
                    <a:lnTo>
                      <a:pt x="60" y="48"/>
                    </a:lnTo>
                    <a:lnTo>
                      <a:pt x="60" y="52"/>
                    </a:lnTo>
                    <a:lnTo>
                      <a:pt x="62" y="56"/>
                    </a:lnTo>
                    <a:lnTo>
                      <a:pt x="66" y="56"/>
                    </a:lnTo>
                    <a:lnTo>
                      <a:pt x="68" y="60"/>
                    </a:lnTo>
                    <a:lnTo>
                      <a:pt x="68" y="64"/>
                    </a:lnTo>
                    <a:lnTo>
                      <a:pt x="68" y="68"/>
                    </a:lnTo>
                    <a:lnTo>
                      <a:pt x="68" y="72"/>
                    </a:lnTo>
                    <a:lnTo>
                      <a:pt x="68" y="76"/>
                    </a:lnTo>
                    <a:lnTo>
                      <a:pt x="70" y="80"/>
                    </a:lnTo>
                    <a:lnTo>
                      <a:pt x="74" y="80"/>
                    </a:lnTo>
                    <a:lnTo>
                      <a:pt x="74" y="84"/>
                    </a:lnTo>
                    <a:lnTo>
                      <a:pt x="74" y="90"/>
                    </a:lnTo>
                    <a:lnTo>
                      <a:pt x="74" y="94"/>
                    </a:lnTo>
                    <a:lnTo>
                      <a:pt x="74" y="98"/>
                    </a:lnTo>
                    <a:lnTo>
                      <a:pt x="74" y="102"/>
                    </a:lnTo>
                    <a:lnTo>
                      <a:pt x="74" y="106"/>
                    </a:lnTo>
                    <a:lnTo>
                      <a:pt x="72" y="110"/>
                    </a:lnTo>
                    <a:lnTo>
                      <a:pt x="70" y="114"/>
                    </a:lnTo>
                    <a:lnTo>
                      <a:pt x="68" y="118"/>
                    </a:lnTo>
                    <a:lnTo>
                      <a:pt x="66" y="122"/>
                    </a:lnTo>
                    <a:lnTo>
                      <a:pt x="62" y="124"/>
                    </a:lnTo>
                    <a:lnTo>
                      <a:pt x="58" y="126"/>
                    </a:lnTo>
                    <a:lnTo>
                      <a:pt x="54" y="130"/>
                    </a:lnTo>
                    <a:lnTo>
                      <a:pt x="50" y="128"/>
                    </a:lnTo>
                    <a:lnTo>
                      <a:pt x="46" y="128"/>
                    </a:lnTo>
                    <a:lnTo>
                      <a:pt x="42" y="128"/>
                    </a:lnTo>
                    <a:lnTo>
                      <a:pt x="40" y="124"/>
                    </a:lnTo>
                    <a:lnTo>
                      <a:pt x="38" y="120"/>
                    </a:lnTo>
                    <a:lnTo>
                      <a:pt x="36" y="116"/>
                    </a:lnTo>
                    <a:lnTo>
                      <a:pt x="32" y="114"/>
                    </a:lnTo>
                    <a:lnTo>
                      <a:pt x="28" y="110"/>
                    </a:lnTo>
                    <a:lnTo>
                      <a:pt x="24" y="104"/>
                    </a:lnTo>
                    <a:lnTo>
                      <a:pt x="24" y="100"/>
                    </a:lnTo>
                    <a:lnTo>
                      <a:pt x="22" y="96"/>
                    </a:lnTo>
                    <a:lnTo>
                      <a:pt x="18" y="92"/>
                    </a:lnTo>
                    <a:lnTo>
                      <a:pt x="18" y="88"/>
                    </a:lnTo>
                    <a:lnTo>
                      <a:pt x="16" y="84"/>
                    </a:lnTo>
                    <a:lnTo>
                      <a:pt x="16" y="80"/>
                    </a:lnTo>
                    <a:lnTo>
                      <a:pt x="12" y="78"/>
                    </a:lnTo>
                    <a:lnTo>
                      <a:pt x="10" y="74"/>
                    </a:lnTo>
                    <a:lnTo>
                      <a:pt x="8" y="70"/>
                    </a:lnTo>
                    <a:lnTo>
                      <a:pt x="4" y="68"/>
                    </a:lnTo>
                    <a:lnTo>
                      <a:pt x="4" y="64"/>
                    </a:lnTo>
                    <a:lnTo>
                      <a:pt x="4" y="60"/>
                    </a:lnTo>
                    <a:lnTo>
                      <a:pt x="4" y="54"/>
                    </a:lnTo>
                    <a:lnTo>
                      <a:pt x="2" y="48"/>
                    </a:lnTo>
                    <a:lnTo>
                      <a:pt x="0" y="40"/>
                    </a:lnTo>
                    <a:lnTo>
                      <a:pt x="0" y="36"/>
                    </a:lnTo>
                    <a:lnTo>
                      <a:pt x="2" y="32"/>
                    </a:lnTo>
                    <a:lnTo>
                      <a:pt x="2" y="28"/>
                    </a:lnTo>
                    <a:lnTo>
                      <a:pt x="4" y="24"/>
                    </a:lnTo>
                    <a:lnTo>
                      <a:pt x="8" y="22"/>
                    </a:lnTo>
                    <a:lnTo>
                      <a:pt x="12" y="20"/>
                    </a:lnTo>
                    <a:lnTo>
                      <a:pt x="14" y="16"/>
                    </a:lnTo>
                    <a:lnTo>
                      <a:pt x="18" y="14"/>
                    </a:lnTo>
                    <a:lnTo>
                      <a:pt x="22" y="12"/>
                    </a:lnTo>
                    <a:lnTo>
                      <a:pt x="24" y="8"/>
                    </a:lnTo>
                    <a:lnTo>
                      <a:pt x="24" y="4"/>
                    </a:lnTo>
                    <a:lnTo>
                      <a:pt x="28" y="0"/>
                    </a:lnTo>
                    <a:lnTo>
                      <a:pt x="32" y="0"/>
                    </a:lnTo>
                    <a:lnTo>
                      <a:pt x="36" y="0"/>
                    </a:lnTo>
                    <a:lnTo>
                      <a:pt x="30" y="0"/>
                    </a:lnTo>
                  </a:path>
                </a:pathLst>
              </a:custGeom>
              <a:solidFill>
                <a:schemeClr val="accent2"/>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7944" name="Freeform 32"/>
              <p:cNvSpPr>
                <a:spLocks/>
              </p:cNvSpPr>
              <p:nvPr/>
            </p:nvSpPr>
            <p:spPr bwMode="ltGray">
              <a:xfrm>
                <a:off x="1238" y="1460"/>
                <a:ext cx="113" cy="175"/>
              </a:xfrm>
              <a:custGeom>
                <a:avLst/>
                <a:gdLst>
                  <a:gd name="T0" fmla="*/ 14 w 113"/>
                  <a:gd name="T1" fmla="*/ 0 h 175"/>
                  <a:gd name="T2" fmla="*/ 22 w 113"/>
                  <a:gd name="T3" fmla="*/ 0 h 175"/>
                  <a:gd name="T4" fmla="*/ 30 w 113"/>
                  <a:gd name="T5" fmla="*/ 0 h 175"/>
                  <a:gd name="T6" fmla="*/ 40 w 113"/>
                  <a:gd name="T7" fmla="*/ 6 h 175"/>
                  <a:gd name="T8" fmla="*/ 46 w 113"/>
                  <a:gd name="T9" fmla="*/ 14 h 175"/>
                  <a:gd name="T10" fmla="*/ 54 w 113"/>
                  <a:gd name="T11" fmla="*/ 18 h 175"/>
                  <a:gd name="T12" fmla="*/ 58 w 113"/>
                  <a:gd name="T13" fmla="*/ 26 h 175"/>
                  <a:gd name="T14" fmla="*/ 66 w 113"/>
                  <a:gd name="T15" fmla="*/ 30 h 175"/>
                  <a:gd name="T16" fmla="*/ 72 w 113"/>
                  <a:gd name="T17" fmla="*/ 38 h 175"/>
                  <a:gd name="T18" fmla="*/ 80 w 113"/>
                  <a:gd name="T19" fmla="*/ 42 h 175"/>
                  <a:gd name="T20" fmla="*/ 90 w 113"/>
                  <a:gd name="T21" fmla="*/ 48 h 175"/>
                  <a:gd name="T22" fmla="*/ 98 w 113"/>
                  <a:gd name="T23" fmla="*/ 54 h 175"/>
                  <a:gd name="T24" fmla="*/ 100 w 113"/>
                  <a:gd name="T25" fmla="*/ 62 h 175"/>
                  <a:gd name="T26" fmla="*/ 106 w 113"/>
                  <a:gd name="T27" fmla="*/ 70 h 175"/>
                  <a:gd name="T28" fmla="*/ 110 w 113"/>
                  <a:gd name="T29" fmla="*/ 78 h 175"/>
                  <a:gd name="T30" fmla="*/ 112 w 113"/>
                  <a:gd name="T31" fmla="*/ 88 h 175"/>
                  <a:gd name="T32" fmla="*/ 112 w 113"/>
                  <a:gd name="T33" fmla="*/ 96 h 175"/>
                  <a:gd name="T34" fmla="*/ 112 w 113"/>
                  <a:gd name="T35" fmla="*/ 104 h 175"/>
                  <a:gd name="T36" fmla="*/ 112 w 113"/>
                  <a:gd name="T37" fmla="*/ 112 h 175"/>
                  <a:gd name="T38" fmla="*/ 112 w 113"/>
                  <a:gd name="T39" fmla="*/ 120 h 175"/>
                  <a:gd name="T40" fmla="*/ 112 w 113"/>
                  <a:gd name="T41" fmla="*/ 132 h 175"/>
                  <a:gd name="T42" fmla="*/ 112 w 113"/>
                  <a:gd name="T43" fmla="*/ 140 h 175"/>
                  <a:gd name="T44" fmla="*/ 112 w 113"/>
                  <a:gd name="T45" fmla="*/ 148 h 175"/>
                  <a:gd name="T46" fmla="*/ 110 w 113"/>
                  <a:gd name="T47" fmla="*/ 156 h 175"/>
                  <a:gd name="T48" fmla="*/ 106 w 113"/>
                  <a:gd name="T49" fmla="*/ 162 h 175"/>
                  <a:gd name="T50" fmla="*/ 100 w 113"/>
                  <a:gd name="T51" fmla="*/ 170 h 175"/>
                  <a:gd name="T52" fmla="*/ 92 w 113"/>
                  <a:gd name="T53" fmla="*/ 174 h 175"/>
                  <a:gd name="T54" fmla="*/ 84 w 113"/>
                  <a:gd name="T55" fmla="*/ 174 h 175"/>
                  <a:gd name="T56" fmla="*/ 74 w 113"/>
                  <a:gd name="T57" fmla="*/ 174 h 175"/>
                  <a:gd name="T58" fmla="*/ 64 w 113"/>
                  <a:gd name="T59" fmla="*/ 172 h 175"/>
                  <a:gd name="T60" fmla="*/ 56 w 113"/>
                  <a:gd name="T61" fmla="*/ 166 h 175"/>
                  <a:gd name="T62" fmla="*/ 50 w 113"/>
                  <a:gd name="T63" fmla="*/ 160 h 175"/>
                  <a:gd name="T64" fmla="*/ 46 w 113"/>
                  <a:gd name="T65" fmla="*/ 154 h 175"/>
                  <a:gd name="T66" fmla="*/ 38 w 113"/>
                  <a:gd name="T67" fmla="*/ 144 h 175"/>
                  <a:gd name="T68" fmla="*/ 28 w 113"/>
                  <a:gd name="T69" fmla="*/ 136 h 175"/>
                  <a:gd name="T70" fmla="*/ 22 w 113"/>
                  <a:gd name="T71" fmla="*/ 124 h 175"/>
                  <a:gd name="T72" fmla="*/ 18 w 113"/>
                  <a:gd name="T73" fmla="*/ 116 h 175"/>
                  <a:gd name="T74" fmla="*/ 14 w 113"/>
                  <a:gd name="T75" fmla="*/ 104 h 175"/>
                  <a:gd name="T76" fmla="*/ 12 w 113"/>
                  <a:gd name="T77" fmla="*/ 96 h 175"/>
                  <a:gd name="T78" fmla="*/ 6 w 113"/>
                  <a:gd name="T79" fmla="*/ 88 h 175"/>
                  <a:gd name="T80" fmla="*/ 2 w 113"/>
                  <a:gd name="T81" fmla="*/ 80 h 175"/>
                  <a:gd name="T82" fmla="*/ 2 w 113"/>
                  <a:gd name="T83" fmla="*/ 70 h 175"/>
                  <a:gd name="T84" fmla="*/ 2 w 113"/>
                  <a:gd name="T85" fmla="*/ 58 h 175"/>
                  <a:gd name="T86" fmla="*/ 2 w 113"/>
                  <a:gd name="T87" fmla="*/ 50 h 175"/>
                  <a:gd name="T88" fmla="*/ 2 w 113"/>
                  <a:gd name="T89" fmla="*/ 40 h 175"/>
                  <a:gd name="T90" fmla="*/ 0 w 113"/>
                  <a:gd name="T91" fmla="*/ 30 h 175"/>
                  <a:gd name="T92" fmla="*/ 4 w 113"/>
                  <a:gd name="T93" fmla="*/ 24 h 175"/>
                  <a:gd name="T94" fmla="*/ 8 w 113"/>
                  <a:gd name="T95" fmla="*/ 16 h 175"/>
                  <a:gd name="T96" fmla="*/ 8 w 113"/>
                  <a:gd name="T97" fmla="*/ 8 h 175"/>
                  <a:gd name="T98" fmla="*/ 10 w 113"/>
                  <a:gd name="T99" fmla="*/ 0 h 1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3" h="175">
                    <a:moveTo>
                      <a:pt x="10" y="0"/>
                    </a:moveTo>
                    <a:lnTo>
                      <a:pt x="14" y="0"/>
                    </a:lnTo>
                    <a:lnTo>
                      <a:pt x="18" y="0"/>
                    </a:lnTo>
                    <a:lnTo>
                      <a:pt x="22" y="0"/>
                    </a:lnTo>
                    <a:lnTo>
                      <a:pt x="26" y="0"/>
                    </a:lnTo>
                    <a:lnTo>
                      <a:pt x="30" y="0"/>
                    </a:lnTo>
                    <a:lnTo>
                      <a:pt x="36" y="0"/>
                    </a:lnTo>
                    <a:lnTo>
                      <a:pt x="40" y="6"/>
                    </a:lnTo>
                    <a:lnTo>
                      <a:pt x="44" y="10"/>
                    </a:lnTo>
                    <a:lnTo>
                      <a:pt x="46" y="14"/>
                    </a:lnTo>
                    <a:lnTo>
                      <a:pt x="50" y="16"/>
                    </a:lnTo>
                    <a:lnTo>
                      <a:pt x="54" y="18"/>
                    </a:lnTo>
                    <a:lnTo>
                      <a:pt x="56" y="22"/>
                    </a:lnTo>
                    <a:lnTo>
                      <a:pt x="58" y="26"/>
                    </a:lnTo>
                    <a:lnTo>
                      <a:pt x="62" y="28"/>
                    </a:lnTo>
                    <a:lnTo>
                      <a:pt x="66" y="30"/>
                    </a:lnTo>
                    <a:lnTo>
                      <a:pt x="70" y="34"/>
                    </a:lnTo>
                    <a:lnTo>
                      <a:pt x="72" y="38"/>
                    </a:lnTo>
                    <a:lnTo>
                      <a:pt x="76" y="40"/>
                    </a:lnTo>
                    <a:lnTo>
                      <a:pt x="80" y="42"/>
                    </a:lnTo>
                    <a:lnTo>
                      <a:pt x="86" y="46"/>
                    </a:lnTo>
                    <a:lnTo>
                      <a:pt x="90" y="48"/>
                    </a:lnTo>
                    <a:lnTo>
                      <a:pt x="94" y="52"/>
                    </a:lnTo>
                    <a:lnTo>
                      <a:pt x="98" y="54"/>
                    </a:lnTo>
                    <a:lnTo>
                      <a:pt x="98" y="58"/>
                    </a:lnTo>
                    <a:lnTo>
                      <a:pt x="100" y="62"/>
                    </a:lnTo>
                    <a:lnTo>
                      <a:pt x="102" y="66"/>
                    </a:lnTo>
                    <a:lnTo>
                      <a:pt x="106" y="70"/>
                    </a:lnTo>
                    <a:lnTo>
                      <a:pt x="108" y="74"/>
                    </a:lnTo>
                    <a:lnTo>
                      <a:pt x="110" y="78"/>
                    </a:lnTo>
                    <a:lnTo>
                      <a:pt x="112" y="82"/>
                    </a:lnTo>
                    <a:lnTo>
                      <a:pt x="112" y="88"/>
                    </a:lnTo>
                    <a:lnTo>
                      <a:pt x="112" y="92"/>
                    </a:lnTo>
                    <a:lnTo>
                      <a:pt x="112" y="96"/>
                    </a:lnTo>
                    <a:lnTo>
                      <a:pt x="112" y="100"/>
                    </a:lnTo>
                    <a:lnTo>
                      <a:pt x="112" y="104"/>
                    </a:lnTo>
                    <a:lnTo>
                      <a:pt x="112" y="108"/>
                    </a:lnTo>
                    <a:lnTo>
                      <a:pt x="112" y="112"/>
                    </a:lnTo>
                    <a:lnTo>
                      <a:pt x="112" y="116"/>
                    </a:lnTo>
                    <a:lnTo>
                      <a:pt x="112" y="120"/>
                    </a:lnTo>
                    <a:lnTo>
                      <a:pt x="112" y="128"/>
                    </a:lnTo>
                    <a:lnTo>
                      <a:pt x="112" y="132"/>
                    </a:lnTo>
                    <a:lnTo>
                      <a:pt x="112" y="136"/>
                    </a:lnTo>
                    <a:lnTo>
                      <a:pt x="112" y="140"/>
                    </a:lnTo>
                    <a:lnTo>
                      <a:pt x="112" y="144"/>
                    </a:lnTo>
                    <a:lnTo>
                      <a:pt x="112" y="148"/>
                    </a:lnTo>
                    <a:lnTo>
                      <a:pt x="112" y="152"/>
                    </a:lnTo>
                    <a:lnTo>
                      <a:pt x="110" y="156"/>
                    </a:lnTo>
                    <a:lnTo>
                      <a:pt x="106" y="158"/>
                    </a:lnTo>
                    <a:lnTo>
                      <a:pt x="106" y="162"/>
                    </a:lnTo>
                    <a:lnTo>
                      <a:pt x="104" y="166"/>
                    </a:lnTo>
                    <a:lnTo>
                      <a:pt x="100" y="170"/>
                    </a:lnTo>
                    <a:lnTo>
                      <a:pt x="96" y="174"/>
                    </a:lnTo>
                    <a:lnTo>
                      <a:pt x="92" y="174"/>
                    </a:lnTo>
                    <a:lnTo>
                      <a:pt x="88" y="174"/>
                    </a:lnTo>
                    <a:lnTo>
                      <a:pt x="84" y="174"/>
                    </a:lnTo>
                    <a:lnTo>
                      <a:pt x="80" y="174"/>
                    </a:lnTo>
                    <a:lnTo>
                      <a:pt x="74" y="174"/>
                    </a:lnTo>
                    <a:lnTo>
                      <a:pt x="70" y="174"/>
                    </a:lnTo>
                    <a:lnTo>
                      <a:pt x="64" y="172"/>
                    </a:lnTo>
                    <a:lnTo>
                      <a:pt x="60" y="170"/>
                    </a:lnTo>
                    <a:lnTo>
                      <a:pt x="56" y="166"/>
                    </a:lnTo>
                    <a:lnTo>
                      <a:pt x="52" y="164"/>
                    </a:lnTo>
                    <a:lnTo>
                      <a:pt x="50" y="160"/>
                    </a:lnTo>
                    <a:lnTo>
                      <a:pt x="46" y="158"/>
                    </a:lnTo>
                    <a:lnTo>
                      <a:pt x="46" y="154"/>
                    </a:lnTo>
                    <a:lnTo>
                      <a:pt x="40" y="148"/>
                    </a:lnTo>
                    <a:lnTo>
                      <a:pt x="38" y="144"/>
                    </a:lnTo>
                    <a:lnTo>
                      <a:pt x="34" y="142"/>
                    </a:lnTo>
                    <a:lnTo>
                      <a:pt x="28" y="136"/>
                    </a:lnTo>
                    <a:lnTo>
                      <a:pt x="26" y="132"/>
                    </a:lnTo>
                    <a:lnTo>
                      <a:pt x="22" y="124"/>
                    </a:lnTo>
                    <a:lnTo>
                      <a:pt x="20" y="120"/>
                    </a:lnTo>
                    <a:lnTo>
                      <a:pt x="18" y="116"/>
                    </a:lnTo>
                    <a:lnTo>
                      <a:pt x="16" y="108"/>
                    </a:lnTo>
                    <a:lnTo>
                      <a:pt x="14" y="104"/>
                    </a:lnTo>
                    <a:lnTo>
                      <a:pt x="14" y="100"/>
                    </a:lnTo>
                    <a:lnTo>
                      <a:pt x="12" y="96"/>
                    </a:lnTo>
                    <a:lnTo>
                      <a:pt x="10" y="92"/>
                    </a:lnTo>
                    <a:lnTo>
                      <a:pt x="6" y="88"/>
                    </a:lnTo>
                    <a:lnTo>
                      <a:pt x="4" y="84"/>
                    </a:lnTo>
                    <a:lnTo>
                      <a:pt x="2" y="80"/>
                    </a:lnTo>
                    <a:lnTo>
                      <a:pt x="2" y="74"/>
                    </a:lnTo>
                    <a:lnTo>
                      <a:pt x="2" y="70"/>
                    </a:lnTo>
                    <a:lnTo>
                      <a:pt x="2" y="62"/>
                    </a:lnTo>
                    <a:lnTo>
                      <a:pt x="2" y="58"/>
                    </a:lnTo>
                    <a:lnTo>
                      <a:pt x="2" y="54"/>
                    </a:lnTo>
                    <a:lnTo>
                      <a:pt x="2" y="50"/>
                    </a:lnTo>
                    <a:lnTo>
                      <a:pt x="2" y="44"/>
                    </a:lnTo>
                    <a:lnTo>
                      <a:pt x="2" y="40"/>
                    </a:lnTo>
                    <a:lnTo>
                      <a:pt x="0" y="34"/>
                    </a:lnTo>
                    <a:lnTo>
                      <a:pt x="0" y="30"/>
                    </a:lnTo>
                    <a:lnTo>
                      <a:pt x="0" y="26"/>
                    </a:lnTo>
                    <a:lnTo>
                      <a:pt x="4" y="24"/>
                    </a:lnTo>
                    <a:lnTo>
                      <a:pt x="8" y="20"/>
                    </a:lnTo>
                    <a:lnTo>
                      <a:pt x="8" y="16"/>
                    </a:lnTo>
                    <a:lnTo>
                      <a:pt x="8" y="12"/>
                    </a:lnTo>
                    <a:lnTo>
                      <a:pt x="8" y="8"/>
                    </a:lnTo>
                    <a:lnTo>
                      <a:pt x="6" y="4"/>
                    </a:lnTo>
                    <a:lnTo>
                      <a:pt x="10" y="0"/>
                    </a:lnTo>
                  </a:path>
                </a:pathLst>
              </a:custGeom>
              <a:solidFill>
                <a:schemeClr val="accent2"/>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7945" name="Freeform 33"/>
              <p:cNvSpPr>
                <a:spLocks/>
              </p:cNvSpPr>
              <p:nvPr/>
            </p:nvSpPr>
            <p:spPr bwMode="ltGray">
              <a:xfrm>
                <a:off x="2002" y="196"/>
                <a:ext cx="43" cy="41"/>
              </a:xfrm>
              <a:custGeom>
                <a:avLst/>
                <a:gdLst>
                  <a:gd name="T0" fmla="*/ 14 w 43"/>
                  <a:gd name="T1" fmla="*/ 36 h 41"/>
                  <a:gd name="T2" fmla="*/ 20 w 43"/>
                  <a:gd name="T3" fmla="*/ 36 h 41"/>
                  <a:gd name="T4" fmla="*/ 24 w 43"/>
                  <a:gd name="T5" fmla="*/ 36 h 41"/>
                  <a:gd name="T6" fmla="*/ 28 w 43"/>
                  <a:gd name="T7" fmla="*/ 36 h 41"/>
                  <a:gd name="T8" fmla="*/ 32 w 43"/>
                  <a:gd name="T9" fmla="*/ 34 h 41"/>
                  <a:gd name="T10" fmla="*/ 32 w 43"/>
                  <a:gd name="T11" fmla="*/ 30 h 41"/>
                  <a:gd name="T12" fmla="*/ 36 w 43"/>
                  <a:gd name="T13" fmla="*/ 28 h 41"/>
                  <a:gd name="T14" fmla="*/ 40 w 43"/>
                  <a:gd name="T15" fmla="*/ 26 h 41"/>
                  <a:gd name="T16" fmla="*/ 40 w 43"/>
                  <a:gd name="T17" fmla="*/ 22 h 41"/>
                  <a:gd name="T18" fmla="*/ 42 w 43"/>
                  <a:gd name="T19" fmla="*/ 18 h 41"/>
                  <a:gd name="T20" fmla="*/ 42 w 43"/>
                  <a:gd name="T21" fmla="*/ 14 h 41"/>
                  <a:gd name="T22" fmla="*/ 42 w 43"/>
                  <a:gd name="T23" fmla="*/ 10 h 41"/>
                  <a:gd name="T24" fmla="*/ 42 w 43"/>
                  <a:gd name="T25" fmla="*/ 6 h 41"/>
                  <a:gd name="T26" fmla="*/ 42 w 43"/>
                  <a:gd name="T27" fmla="*/ 2 h 41"/>
                  <a:gd name="T28" fmla="*/ 38 w 43"/>
                  <a:gd name="T29" fmla="*/ 2 h 41"/>
                  <a:gd name="T30" fmla="*/ 34 w 43"/>
                  <a:gd name="T31" fmla="*/ 2 h 41"/>
                  <a:gd name="T32" fmla="*/ 26 w 43"/>
                  <a:gd name="T33" fmla="*/ 2 h 41"/>
                  <a:gd name="T34" fmla="*/ 22 w 43"/>
                  <a:gd name="T35" fmla="*/ 2 h 41"/>
                  <a:gd name="T36" fmla="*/ 18 w 43"/>
                  <a:gd name="T37" fmla="*/ 2 h 41"/>
                  <a:gd name="T38" fmla="*/ 14 w 43"/>
                  <a:gd name="T39" fmla="*/ 0 h 41"/>
                  <a:gd name="T40" fmla="*/ 10 w 43"/>
                  <a:gd name="T41" fmla="*/ 0 h 41"/>
                  <a:gd name="T42" fmla="*/ 10 w 43"/>
                  <a:gd name="T43" fmla="*/ 4 h 41"/>
                  <a:gd name="T44" fmla="*/ 8 w 43"/>
                  <a:gd name="T45" fmla="*/ 8 h 41"/>
                  <a:gd name="T46" fmla="*/ 8 w 43"/>
                  <a:gd name="T47" fmla="*/ 12 h 41"/>
                  <a:gd name="T48" fmla="*/ 4 w 43"/>
                  <a:gd name="T49" fmla="*/ 12 h 41"/>
                  <a:gd name="T50" fmla="*/ 0 w 43"/>
                  <a:gd name="T51" fmla="*/ 18 h 41"/>
                  <a:gd name="T52" fmla="*/ 0 w 43"/>
                  <a:gd name="T53" fmla="*/ 22 h 41"/>
                  <a:gd name="T54" fmla="*/ 2 w 43"/>
                  <a:gd name="T55" fmla="*/ 26 h 41"/>
                  <a:gd name="T56" fmla="*/ 4 w 43"/>
                  <a:gd name="T57" fmla="*/ 30 h 41"/>
                  <a:gd name="T58" fmla="*/ 6 w 43"/>
                  <a:gd name="T59" fmla="*/ 34 h 41"/>
                  <a:gd name="T60" fmla="*/ 8 w 43"/>
                  <a:gd name="T61" fmla="*/ 38 h 41"/>
                  <a:gd name="T62" fmla="*/ 12 w 43"/>
                  <a:gd name="T63" fmla="*/ 40 h 41"/>
                  <a:gd name="T64" fmla="*/ 16 w 43"/>
                  <a:gd name="T65" fmla="*/ 40 h 41"/>
                  <a:gd name="T66" fmla="*/ 20 w 43"/>
                  <a:gd name="T67" fmla="*/ 40 h 41"/>
                  <a:gd name="T68" fmla="*/ 14 w 43"/>
                  <a:gd name="T69" fmla="*/ 36 h 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3" h="41">
                    <a:moveTo>
                      <a:pt x="14" y="36"/>
                    </a:moveTo>
                    <a:lnTo>
                      <a:pt x="20" y="36"/>
                    </a:lnTo>
                    <a:lnTo>
                      <a:pt x="24" y="36"/>
                    </a:lnTo>
                    <a:lnTo>
                      <a:pt x="28" y="36"/>
                    </a:lnTo>
                    <a:lnTo>
                      <a:pt x="32" y="34"/>
                    </a:lnTo>
                    <a:lnTo>
                      <a:pt x="32" y="30"/>
                    </a:lnTo>
                    <a:lnTo>
                      <a:pt x="36" y="28"/>
                    </a:lnTo>
                    <a:lnTo>
                      <a:pt x="40" y="26"/>
                    </a:lnTo>
                    <a:lnTo>
                      <a:pt x="40" y="22"/>
                    </a:lnTo>
                    <a:lnTo>
                      <a:pt x="42" y="18"/>
                    </a:lnTo>
                    <a:lnTo>
                      <a:pt x="42" y="14"/>
                    </a:lnTo>
                    <a:lnTo>
                      <a:pt x="42" y="10"/>
                    </a:lnTo>
                    <a:lnTo>
                      <a:pt x="42" y="6"/>
                    </a:lnTo>
                    <a:lnTo>
                      <a:pt x="42" y="2"/>
                    </a:lnTo>
                    <a:lnTo>
                      <a:pt x="38" y="2"/>
                    </a:lnTo>
                    <a:lnTo>
                      <a:pt x="34" y="2"/>
                    </a:lnTo>
                    <a:lnTo>
                      <a:pt x="26" y="2"/>
                    </a:lnTo>
                    <a:lnTo>
                      <a:pt x="22" y="2"/>
                    </a:lnTo>
                    <a:lnTo>
                      <a:pt x="18" y="2"/>
                    </a:lnTo>
                    <a:lnTo>
                      <a:pt x="14" y="0"/>
                    </a:lnTo>
                    <a:lnTo>
                      <a:pt x="10" y="0"/>
                    </a:lnTo>
                    <a:lnTo>
                      <a:pt x="10" y="4"/>
                    </a:lnTo>
                    <a:lnTo>
                      <a:pt x="8" y="8"/>
                    </a:lnTo>
                    <a:lnTo>
                      <a:pt x="8" y="12"/>
                    </a:lnTo>
                    <a:lnTo>
                      <a:pt x="4" y="12"/>
                    </a:lnTo>
                    <a:lnTo>
                      <a:pt x="0" y="18"/>
                    </a:lnTo>
                    <a:lnTo>
                      <a:pt x="0" y="22"/>
                    </a:lnTo>
                    <a:lnTo>
                      <a:pt x="2" y="26"/>
                    </a:lnTo>
                    <a:lnTo>
                      <a:pt x="4" y="30"/>
                    </a:lnTo>
                    <a:lnTo>
                      <a:pt x="6" y="34"/>
                    </a:lnTo>
                    <a:lnTo>
                      <a:pt x="8" y="38"/>
                    </a:lnTo>
                    <a:lnTo>
                      <a:pt x="12" y="40"/>
                    </a:lnTo>
                    <a:lnTo>
                      <a:pt x="16" y="40"/>
                    </a:lnTo>
                    <a:lnTo>
                      <a:pt x="20" y="40"/>
                    </a:lnTo>
                    <a:lnTo>
                      <a:pt x="14" y="36"/>
                    </a:lnTo>
                  </a:path>
                </a:pathLst>
              </a:custGeom>
              <a:solidFill>
                <a:schemeClr val="accent2"/>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nvGrpSpPr>
            <p:cNvPr id="37897" name="Group 34"/>
            <p:cNvGrpSpPr>
              <a:grpSpLocks/>
            </p:cNvGrpSpPr>
            <p:nvPr/>
          </p:nvGrpSpPr>
          <p:grpSpPr bwMode="auto">
            <a:xfrm>
              <a:off x="4726" y="3480"/>
              <a:ext cx="1021" cy="833"/>
              <a:chOff x="4726" y="3480"/>
              <a:chExt cx="1021" cy="833"/>
            </a:xfrm>
          </p:grpSpPr>
          <p:sp>
            <p:nvSpPr>
              <p:cNvPr id="37898" name="Freeform 35"/>
              <p:cNvSpPr>
                <a:spLocks/>
              </p:cNvSpPr>
              <p:nvPr/>
            </p:nvSpPr>
            <p:spPr bwMode="ltGray">
              <a:xfrm>
                <a:off x="5310" y="3498"/>
                <a:ext cx="97" cy="151"/>
              </a:xfrm>
              <a:custGeom>
                <a:avLst/>
                <a:gdLst>
                  <a:gd name="T0" fmla="*/ 20 w 97"/>
                  <a:gd name="T1" fmla="*/ 144 h 151"/>
                  <a:gd name="T2" fmla="*/ 28 w 97"/>
                  <a:gd name="T3" fmla="*/ 142 h 151"/>
                  <a:gd name="T4" fmla="*/ 32 w 97"/>
                  <a:gd name="T5" fmla="*/ 138 h 151"/>
                  <a:gd name="T6" fmla="*/ 36 w 97"/>
                  <a:gd name="T7" fmla="*/ 134 h 151"/>
                  <a:gd name="T8" fmla="*/ 44 w 97"/>
                  <a:gd name="T9" fmla="*/ 130 h 151"/>
                  <a:gd name="T10" fmla="*/ 46 w 97"/>
                  <a:gd name="T11" fmla="*/ 122 h 151"/>
                  <a:gd name="T12" fmla="*/ 48 w 97"/>
                  <a:gd name="T13" fmla="*/ 112 h 151"/>
                  <a:gd name="T14" fmla="*/ 46 w 97"/>
                  <a:gd name="T15" fmla="*/ 104 h 151"/>
                  <a:gd name="T16" fmla="*/ 44 w 97"/>
                  <a:gd name="T17" fmla="*/ 96 h 151"/>
                  <a:gd name="T18" fmla="*/ 40 w 97"/>
                  <a:gd name="T19" fmla="*/ 86 h 151"/>
                  <a:gd name="T20" fmla="*/ 44 w 97"/>
                  <a:gd name="T21" fmla="*/ 80 h 151"/>
                  <a:gd name="T22" fmla="*/ 52 w 97"/>
                  <a:gd name="T23" fmla="*/ 74 h 151"/>
                  <a:gd name="T24" fmla="*/ 52 w 97"/>
                  <a:gd name="T25" fmla="*/ 66 h 151"/>
                  <a:gd name="T26" fmla="*/ 60 w 97"/>
                  <a:gd name="T27" fmla="*/ 66 h 151"/>
                  <a:gd name="T28" fmla="*/ 68 w 97"/>
                  <a:gd name="T29" fmla="*/ 64 h 151"/>
                  <a:gd name="T30" fmla="*/ 74 w 97"/>
                  <a:gd name="T31" fmla="*/ 58 h 151"/>
                  <a:gd name="T32" fmla="*/ 82 w 97"/>
                  <a:gd name="T33" fmla="*/ 54 h 151"/>
                  <a:gd name="T34" fmla="*/ 88 w 97"/>
                  <a:gd name="T35" fmla="*/ 50 h 151"/>
                  <a:gd name="T36" fmla="*/ 92 w 97"/>
                  <a:gd name="T37" fmla="*/ 42 h 151"/>
                  <a:gd name="T38" fmla="*/ 94 w 97"/>
                  <a:gd name="T39" fmla="*/ 34 h 151"/>
                  <a:gd name="T40" fmla="*/ 96 w 97"/>
                  <a:gd name="T41" fmla="*/ 26 h 151"/>
                  <a:gd name="T42" fmla="*/ 94 w 97"/>
                  <a:gd name="T43" fmla="*/ 18 h 151"/>
                  <a:gd name="T44" fmla="*/ 90 w 97"/>
                  <a:gd name="T45" fmla="*/ 10 h 151"/>
                  <a:gd name="T46" fmla="*/ 82 w 97"/>
                  <a:gd name="T47" fmla="*/ 8 h 151"/>
                  <a:gd name="T48" fmla="*/ 74 w 97"/>
                  <a:gd name="T49" fmla="*/ 6 h 151"/>
                  <a:gd name="T50" fmla="*/ 66 w 97"/>
                  <a:gd name="T51" fmla="*/ 0 h 151"/>
                  <a:gd name="T52" fmla="*/ 56 w 97"/>
                  <a:gd name="T53" fmla="*/ 0 h 151"/>
                  <a:gd name="T54" fmla="*/ 50 w 97"/>
                  <a:gd name="T55" fmla="*/ 6 h 151"/>
                  <a:gd name="T56" fmla="*/ 44 w 97"/>
                  <a:gd name="T57" fmla="*/ 12 h 151"/>
                  <a:gd name="T58" fmla="*/ 40 w 97"/>
                  <a:gd name="T59" fmla="*/ 20 h 151"/>
                  <a:gd name="T60" fmla="*/ 40 w 97"/>
                  <a:gd name="T61" fmla="*/ 28 h 151"/>
                  <a:gd name="T62" fmla="*/ 32 w 97"/>
                  <a:gd name="T63" fmla="*/ 32 h 151"/>
                  <a:gd name="T64" fmla="*/ 28 w 97"/>
                  <a:gd name="T65" fmla="*/ 38 h 151"/>
                  <a:gd name="T66" fmla="*/ 24 w 97"/>
                  <a:gd name="T67" fmla="*/ 44 h 151"/>
                  <a:gd name="T68" fmla="*/ 26 w 97"/>
                  <a:gd name="T69" fmla="*/ 52 h 151"/>
                  <a:gd name="T70" fmla="*/ 26 w 97"/>
                  <a:gd name="T71" fmla="*/ 62 h 151"/>
                  <a:gd name="T72" fmla="*/ 32 w 97"/>
                  <a:gd name="T73" fmla="*/ 68 h 151"/>
                  <a:gd name="T74" fmla="*/ 36 w 97"/>
                  <a:gd name="T75" fmla="*/ 76 h 151"/>
                  <a:gd name="T76" fmla="*/ 34 w 97"/>
                  <a:gd name="T77" fmla="*/ 84 h 151"/>
                  <a:gd name="T78" fmla="*/ 26 w 97"/>
                  <a:gd name="T79" fmla="*/ 84 h 151"/>
                  <a:gd name="T80" fmla="*/ 18 w 97"/>
                  <a:gd name="T81" fmla="*/ 88 h 151"/>
                  <a:gd name="T82" fmla="*/ 8 w 97"/>
                  <a:gd name="T83" fmla="*/ 90 h 151"/>
                  <a:gd name="T84" fmla="*/ 6 w 97"/>
                  <a:gd name="T85" fmla="*/ 98 h 151"/>
                  <a:gd name="T86" fmla="*/ 4 w 97"/>
                  <a:gd name="T87" fmla="*/ 108 h 151"/>
                  <a:gd name="T88" fmla="*/ 2 w 97"/>
                  <a:gd name="T89" fmla="*/ 116 h 151"/>
                  <a:gd name="T90" fmla="*/ 2 w 97"/>
                  <a:gd name="T91" fmla="*/ 124 h 151"/>
                  <a:gd name="T92" fmla="*/ 0 w 97"/>
                  <a:gd name="T93" fmla="*/ 132 h 151"/>
                  <a:gd name="T94" fmla="*/ 0 w 97"/>
                  <a:gd name="T95" fmla="*/ 140 h 151"/>
                  <a:gd name="T96" fmla="*/ 8 w 97"/>
                  <a:gd name="T97" fmla="*/ 146 h 151"/>
                  <a:gd name="T98" fmla="*/ 16 w 97"/>
                  <a:gd name="T99" fmla="*/ 148 h 151"/>
                  <a:gd name="T100" fmla="*/ 24 w 97"/>
                  <a:gd name="T101" fmla="*/ 150 h 151"/>
                  <a:gd name="T102" fmla="*/ 30 w 97"/>
                  <a:gd name="T103" fmla="*/ 142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7" h="151">
                    <a:moveTo>
                      <a:pt x="16" y="144"/>
                    </a:moveTo>
                    <a:lnTo>
                      <a:pt x="20" y="144"/>
                    </a:lnTo>
                    <a:lnTo>
                      <a:pt x="24" y="144"/>
                    </a:lnTo>
                    <a:lnTo>
                      <a:pt x="28" y="142"/>
                    </a:lnTo>
                    <a:lnTo>
                      <a:pt x="32" y="142"/>
                    </a:lnTo>
                    <a:lnTo>
                      <a:pt x="32" y="138"/>
                    </a:lnTo>
                    <a:lnTo>
                      <a:pt x="36" y="138"/>
                    </a:lnTo>
                    <a:lnTo>
                      <a:pt x="36" y="134"/>
                    </a:lnTo>
                    <a:lnTo>
                      <a:pt x="40" y="132"/>
                    </a:lnTo>
                    <a:lnTo>
                      <a:pt x="44" y="130"/>
                    </a:lnTo>
                    <a:lnTo>
                      <a:pt x="46" y="126"/>
                    </a:lnTo>
                    <a:lnTo>
                      <a:pt x="46" y="122"/>
                    </a:lnTo>
                    <a:lnTo>
                      <a:pt x="48" y="116"/>
                    </a:lnTo>
                    <a:lnTo>
                      <a:pt x="48" y="112"/>
                    </a:lnTo>
                    <a:lnTo>
                      <a:pt x="48" y="108"/>
                    </a:lnTo>
                    <a:lnTo>
                      <a:pt x="46" y="104"/>
                    </a:lnTo>
                    <a:lnTo>
                      <a:pt x="46" y="100"/>
                    </a:lnTo>
                    <a:lnTo>
                      <a:pt x="44" y="96"/>
                    </a:lnTo>
                    <a:lnTo>
                      <a:pt x="42" y="92"/>
                    </a:lnTo>
                    <a:lnTo>
                      <a:pt x="40" y="86"/>
                    </a:lnTo>
                    <a:lnTo>
                      <a:pt x="40" y="82"/>
                    </a:lnTo>
                    <a:lnTo>
                      <a:pt x="44" y="80"/>
                    </a:lnTo>
                    <a:lnTo>
                      <a:pt x="46" y="76"/>
                    </a:lnTo>
                    <a:lnTo>
                      <a:pt x="52" y="74"/>
                    </a:lnTo>
                    <a:lnTo>
                      <a:pt x="52" y="70"/>
                    </a:lnTo>
                    <a:lnTo>
                      <a:pt x="52" y="66"/>
                    </a:lnTo>
                    <a:lnTo>
                      <a:pt x="56" y="66"/>
                    </a:lnTo>
                    <a:lnTo>
                      <a:pt x="60" y="66"/>
                    </a:lnTo>
                    <a:lnTo>
                      <a:pt x="64" y="64"/>
                    </a:lnTo>
                    <a:lnTo>
                      <a:pt x="68" y="64"/>
                    </a:lnTo>
                    <a:lnTo>
                      <a:pt x="72" y="62"/>
                    </a:lnTo>
                    <a:lnTo>
                      <a:pt x="74" y="58"/>
                    </a:lnTo>
                    <a:lnTo>
                      <a:pt x="78" y="56"/>
                    </a:lnTo>
                    <a:lnTo>
                      <a:pt x="82" y="54"/>
                    </a:lnTo>
                    <a:lnTo>
                      <a:pt x="86" y="54"/>
                    </a:lnTo>
                    <a:lnTo>
                      <a:pt x="88" y="50"/>
                    </a:lnTo>
                    <a:lnTo>
                      <a:pt x="90" y="46"/>
                    </a:lnTo>
                    <a:lnTo>
                      <a:pt x="92" y="42"/>
                    </a:lnTo>
                    <a:lnTo>
                      <a:pt x="94" y="38"/>
                    </a:lnTo>
                    <a:lnTo>
                      <a:pt x="94" y="34"/>
                    </a:lnTo>
                    <a:lnTo>
                      <a:pt x="96" y="30"/>
                    </a:lnTo>
                    <a:lnTo>
                      <a:pt x="96" y="26"/>
                    </a:lnTo>
                    <a:lnTo>
                      <a:pt x="96" y="22"/>
                    </a:lnTo>
                    <a:lnTo>
                      <a:pt x="94" y="18"/>
                    </a:lnTo>
                    <a:lnTo>
                      <a:pt x="92" y="14"/>
                    </a:lnTo>
                    <a:lnTo>
                      <a:pt x="90" y="10"/>
                    </a:lnTo>
                    <a:lnTo>
                      <a:pt x="86" y="10"/>
                    </a:lnTo>
                    <a:lnTo>
                      <a:pt x="82" y="8"/>
                    </a:lnTo>
                    <a:lnTo>
                      <a:pt x="78" y="8"/>
                    </a:lnTo>
                    <a:lnTo>
                      <a:pt x="74" y="6"/>
                    </a:lnTo>
                    <a:lnTo>
                      <a:pt x="70" y="4"/>
                    </a:lnTo>
                    <a:lnTo>
                      <a:pt x="66" y="0"/>
                    </a:lnTo>
                    <a:lnTo>
                      <a:pt x="62" y="0"/>
                    </a:lnTo>
                    <a:lnTo>
                      <a:pt x="56" y="0"/>
                    </a:lnTo>
                    <a:lnTo>
                      <a:pt x="52" y="2"/>
                    </a:lnTo>
                    <a:lnTo>
                      <a:pt x="50" y="6"/>
                    </a:lnTo>
                    <a:lnTo>
                      <a:pt x="48" y="10"/>
                    </a:lnTo>
                    <a:lnTo>
                      <a:pt x="44" y="12"/>
                    </a:lnTo>
                    <a:lnTo>
                      <a:pt x="42" y="16"/>
                    </a:lnTo>
                    <a:lnTo>
                      <a:pt x="40" y="20"/>
                    </a:lnTo>
                    <a:lnTo>
                      <a:pt x="40" y="24"/>
                    </a:lnTo>
                    <a:lnTo>
                      <a:pt x="40" y="28"/>
                    </a:lnTo>
                    <a:lnTo>
                      <a:pt x="36" y="30"/>
                    </a:lnTo>
                    <a:lnTo>
                      <a:pt x="32" y="32"/>
                    </a:lnTo>
                    <a:lnTo>
                      <a:pt x="28" y="34"/>
                    </a:lnTo>
                    <a:lnTo>
                      <a:pt x="28" y="38"/>
                    </a:lnTo>
                    <a:lnTo>
                      <a:pt x="24" y="40"/>
                    </a:lnTo>
                    <a:lnTo>
                      <a:pt x="24" y="44"/>
                    </a:lnTo>
                    <a:lnTo>
                      <a:pt x="26" y="48"/>
                    </a:lnTo>
                    <a:lnTo>
                      <a:pt x="26" y="52"/>
                    </a:lnTo>
                    <a:lnTo>
                      <a:pt x="26" y="56"/>
                    </a:lnTo>
                    <a:lnTo>
                      <a:pt x="26" y="62"/>
                    </a:lnTo>
                    <a:lnTo>
                      <a:pt x="28" y="66"/>
                    </a:lnTo>
                    <a:lnTo>
                      <a:pt x="32" y="68"/>
                    </a:lnTo>
                    <a:lnTo>
                      <a:pt x="34" y="72"/>
                    </a:lnTo>
                    <a:lnTo>
                      <a:pt x="36" y="76"/>
                    </a:lnTo>
                    <a:lnTo>
                      <a:pt x="36" y="80"/>
                    </a:lnTo>
                    <a:lnTo>
                      <a:pt x="34" y="84"/>
                    </a:lnTo>
                    <a:lnTo>
                      <a:pt x="30" y="84"/>
                    </a:lnTo>
                    <a:lnTo>
                      <a:pt x="26" y="84"/>
                    </a:lnTo>
                    <a:lnTo>
                      <a:pt x="22" y="86"/>
                    </a:lnTo>
                    <a:lnTo>
                      <a:pt x="18" y="88"/>
                    </a:lnTo>
                    <a:lnTo>
                      <a:pt x="12" y="90"/>
                    </a:lnTo>
                    <a:lnTo>
                      <a:pt x="8" y="90"/>
                    </a:lnTo>
                    <a:lnTo>
                      <a:pt x="8" y="94"/>
                    </a:lnTo>
                    <a:lnTo>
                      <a:pt x="6" y="98"/>
                    </a:lnTo>
                    <a:lnTo>
                      <a:pt x="4" y="102"/>
                    </a:lnTo>
                    <a:lnTo>
                      <a:pt x="4" y="108"/>
                    </a:lnTo>
                    <a:lnTo>
                      <a:pt x="2" y="112"/>
                    </a:lnTo>
                    <a:lnTo>
                      <a:pt x="2" y="116"/>
                    </a:lnTo>
                    <a:lnTo>
                      <a:pt x="2" y="120"/>
                    </a:lnTo>
                    <a:lnTo>
                      <a:pt x="2" y="124"/>
                    </a:lnTo>
                    <a:lnTo>
                      <a:pt x="2" y="128"/>
                    </a:lnTo>
                    <a:lnTo>
                      <a:pt x="0" y="132"/>
                    </a:lnTo>
                    <a:lnTo>
                      <a:pt x="0" y="136"/>
                    </a:lnTo>
                    <a:lnTo>
                      <a:pt x="0" y="140"/>
                    </a:lnTo>
                    <a:lnTo>
                      <a:pt x="4" y="144"/>
                    </a:lnTo>
                    <a:lnTo>
                      <a:pt x="8" y="146"/>
                    </a:lnTo>
                    <a:lnTo>
                      <a:pt x="12" y="148"/>
                    </a:lnTo>
                    <a:lnTo>
                      <a:pt x="16" y="148"/>
                    </a:lnTo>
                    <a:lnTo>
                      <a:pt x="20" y="150"/>
                    </a:lnTo>
                    <a:lnTo>
                      <a:pt x="24" y="150"/>
                    </a:lnTo>
                    <a:lnTo>
                      <a:pt x="28" y="148"/>
                    </a:lnTo>
                    <a:lnTo>
                      <a:pt x="30" y="142"/>
                    </a:lnTo>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7899" name="Freeform 36"/>
              <p:cNvSpPr>
                <a:spLocks/>
              </p:cNvSpPr>
              <p:nvPr/>
            </p:nvSpPr>
            <p:spPr bwMode="ltGray">
              <a:xfrm>
                <a:off x="5288" y="3520"/>
                <a:ext cx="47" cy="87"/>
              </a:xfrm>
              <a:custGeom>
                <a:avLst/>
                <a:gdLst>
                  <a:gd name="T0" fmla="*/ 18 w 47"/>
                  <a:gd name="T1" fmla="*/ 82 h 87"/>
                  <a:gd name="T2" fmla="*/ 18 w 47"/>
                  <a:gd name="T3" fmla="*/ 78 h 87"/>
                  <a:gd name="T4" fmla="*/ 18 w 47"/>
                  <a:gd name="T5" fmla="*/ 74 h 87"/>
                  <a:gd name="T6" fmla="*/ 18 w 47"/>
                  <a:gd name="T7" fmla="*/ 70 h 87"/>
                  <a:gd name="T8" fmla="*/ 18 w 47"/>
                  <a:gd name="T9" fmla="*/ 66 h 87"/>
                  <a:gd name="T10" fmla="*/ 18 w 47"/>
                  <a:gd name="T11" fmla="*/ 62 h 87"/>
                  <a:gd name="T12" fmla="*/ 22 w 47"/>
                  <a:gd name="T13" fmla="*/ 58 h 87"/>
                  <a:gd name="T14" fmla="*/ 24 w 47"/>
                  <a:gd name="T15" fmla="*/ 54 h 87"/>
                  <a:gd name="T16" fmla="*/ 28 w 47"/>
                  <a:gd name="T17" fmla="*/ 54 h 87"/>
                  <a:gd name="T18" fmla="*/ 32 w 47"/>
                  <a:gd name="T19" fmla="*/ 54 h 87"/>
                  <a:gd name="T20" fmla="*/ 36 w 47"/>
                  <a:gd name="T21" fmla="*/ 54 h 87"/>
                  <a:gd name="T22" fmla="*/ 40 w 47"/>
                  <a:gd name="T23" fmla="*/ 52 h 87"/>
                  <a:gd name="T24" fmla="*/ 40 w 47"/>
                  <a:gd name="T25" fmla="*/ 48 h 87"/>
                  <a:gd name="T26" fmla="*/ 40 w 47"/>
                  <a:gd name="T27" fmla="*/ 44 h 87"/>
                  <a:gd name="T28" fmla="*/ 40 w 47"/>
                  <a:gd name="T29" fmla="*/ 40 h 87"/>
                  <a:gd name="T30" fmla="*/ 40 w 47"/>
                  <a:gd name="T31" fmla="*/ 34 h 87"/>
                  <a:gd name="T32" fmla="*/ 36 w 47"/>
                  <a:gd name="T33" fmla="*/ 32 h 87"/>
                  <a:gd name="T34" fmla="*/ 36 w 47"/>
                  <a:gd name="T35" fmla="*/ 28 h 87"/>
                  <a:gd name="T36" fmla="*/ 34 w 47"/>
                  <a:gd name="T37" fmla="*/ 24 h 87"/>
                  <a:gd name="T38" fmla="*/ 34 w 47"/>
                  <a:gd name="T39" fmla="*/ 20 h 87"/>
                  <a:gd name="T40" fmla="*/ 38 w 47"/>
                  <a:gd name="T41" fmla="*/ 18 h 87"/>
                  <a:gd name="T42" fmla="*/ 42 w 47"/>
                  <a:gd name="T43" fmla="*/ 16 h 87"/>
                  <a:gd name="T44" fmla="*/ 44 w 47"/>
                  <a:gd name="T45" fmla="*/ 12 h 87"/>
                  <a:gd name="T46" fmla="*/ 46 w 47"/>
                  <a:gd name="T47" fmla="*/ 8 h 87"/>
                  <a:gd name="T48" fmla="*/ 42 w 47"/>
                  <a:gd name="T49" fmla="*/ 4 h 87"/>
                  <a:gd name="T50" fmla="*/ 38 w 47"/>
                  <a:gd name="T51" fmla="*/ 2 h 87"/>
                  <a:gd name="T52" fmla="*/ 34 w 47"/>
                  <a:gd name="T53" fmla="*/ 2 h 87"/>
                  <a:gd name="T54" fmla="*/ 28 w 47"/>
                  <a:gd name="T55" fmla="*/ 0 h 87"/>
                  <a:gd name="T56" fmla="*/ 24 w 47"/>
                  <a:gd name="T57" fmla="*/ 0 h 87"/>
                  <a:gd name="T58" fmla="*/ 20 w 47"/>
                  <a:gd name="T59" fmla="*/ 0 h 87"/>
                  <a:gd name="T60" fmla="*/ 18 w 47"/>
                  <a:gd name="T61" fmla="*/ 4 h 87"/>
                  <a:gd name="T62" fmla="*/ 16 w 47"/>
                  <a:gd name="T63" fmla="*/ 8 h 87"/>
                  <a:gd name="T64" fmla="*/ 14 w 47"/>
                  <a:gd name="T65" fmla="*/ 12 h 87"/>
                  <a:gd name="T66" fmla="*/ 14 w 47"/>
                  <a:gd name="T67" fmla="*/ 16 h 87"/>
                  <a:gd name="T68" fmla="*/ 16 w 47"/>
                  <a:gd name="T69" fmla="*/ 20 h 87"/>
                  <a:gd name="T70" fmla="*/ 14 w 47"/>
                  <a:gd name="T71" fmla="*/ 24 h 87"/>
                  <a:gd name="T72" fmla="*/ 10 w 47"/>
                  <a:gd name="T73" fmla="*/ 24 h 87"/>
                  <a:gd name="T74" fmla="*/ 6 w 47"/>
                  <a:gd name="T75" fmla="*/ 26 h 87"/>
                  <a:gd name="T76" fmla="*/ 2 w 47"/>
                  <a:gd name="T77" fmla="*/ 30 h 87"/>
                  <a:gd name="T78" fmla="*/ 2 w 47"/>
                  <a:gd name="T79" fmla="*/ 34 h 87"/>
                  <a:gd name="T80" fmla="*/ 2 w 47"/>
                  <a:gd name="T81" fmla="*/ 38 h 87"/>
                  <a:gd name="T82" fmla="*/ 0 w 47"/>
                  <a:gd name="T83" fmla="*/ 42 h 87"/>
                  <a:gd name="T84" fmla="*/ 0 w 47"/>
                  <a:gd name="T85" fmla="*/ 46 h 87"/>
                  <a:gd name="T86" fmla="*/ 0 w 47"/>
                  <a:gd name="T87" fmla="*/ 50 h 87"/>
                  <a:gd name="T88" fmla="*/ 0 w 47"/>
                  <a:gd name="T89" fmla="*/ 54 h 87"/>
                  <a:gd name="T90" fmla="*/ 0 w 47"/>
                  <a:gd name="T91" fmla="*/ 58 h 87"/>
                  <a:gd name="T92" fmla="*/ 0 w 47"/>
                  <a:gd name="T93" fmla="*/ 62 h 87"/>
                  <a:gd name="T94" fmla="*/ 4 w 47"/>
                  <a:gd name="T95" fmla="*/ 62 h 87"/>
                  <a:gd name="T96" fmla="*/ 8 w 47"/>
                  <a:gd name="T97" fmla="*/ 64 h 87"/>
                  <a:gd name="T98" fmla="*/ 12 w 47"/>
                  <a:gd name="T99" fmla="*/ 66 h 87"/>
                  <a:gd name="T100" fmla="*/ 12 w 47"/>
                  <a:gd name="T101" fmla="*/ 70 h 87"/>
                  <a:gd name="T102" fmla="*/ 12 w 47"/>
                  <a:gd name="T103" fmla="*/ 74 h 87"/>
                  <a:gd name="T104" fmla="*/ 12 w 47"/>
                  <a:gd name="T105" fmla="*/ 78 h 87"/>
                  <a:gd name="T106" fmla="*/ 10 w 47"/>
                  <a:gd name="T107" fmla="*/ 82 h 87"/>
                  <a:gd name="T108" fmla="*/ 10 w 47"/>
                  <a:gd name="T109" fmla="*/ 86 h 87"/>
                  <a:gd name="T110" fmla="*/ 14 w 47"/>
                  <a:gd name="T111" fmla="*/ 86 h 87"/>
                  <a:gd name="T112" fmla="*/ 18 w 47"/>
                  <a:gd name="T113" fmla="*/ 86 h 87"/>
                  <a:gd name="T114" fmla="*/ 18 w 47"/>
                  <a:gd name="T115" fmla="*/ 82 h 8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7" h="87">
                    <a:moveTo>
                      <a:pt x="18" y="82"/>
                    </a:moveTo>
                    <a:lnTo>
                      <a:pt x="18" y="78"/>
                    </a:lnTo>
                    <a:lnTo>
                      <a:pt x="18" y="74"/>
                    </a:lnTo>
                    <a:lnTo>
                      <a:pt x="18" y="70"/>
                    </a:lnTo>
                    <a:lnTo>
                      <a:pt x="18" y="66"/>
                    </a:lnTo>
                    <a:lnTo>
                      <a:pt x="18" y="62"/>
                    </a:lnTo>
                    <a:lnTo>
                      <a:pt x="22" y="58"/>
                    </a:lnTo>
                    <a:lnTo>
                      <a:pt x="24" y="54"/>
                    </a:lnTo>
                    <a:lnTo>
                      <a:pt x="28" y="54"/>
                    </a:lnTo>
                    <a:lnTo>
                      <a:pt x="32" y="54"/>
                    </a:lnTo>
                    <a:lnTo>
                      <a:pt x="36" y="54"/>
                    </a:lnTo>
                    <a:lnTo>
                      <a:pt x="40" y="52"/>
                    </a:lnTo>
                    <a:lnTo>
                      <a:pt x="40" y="48"/>
                    </a:lnTo>
                    <a:lnTo>
                      <a:pt x="40" y="44"/>
                    </a:lnTo>
                    <a:lnTo>
                      <a:pt x="40" y="40"/>
                    </a:lnTo>
                    <a:lnTo>
                      <a:pt x="40" y="34"/>
                    </a:lnTo>
                    <a:lnTo>
                      <a:pt x="36" y="32"/>
                    </a:lnTo>
                    <a:lnTo>
                      <a:pt x="36" y="28"/>
                    </a:lnTo>
                    <a:lnTo>
                      <a:pt x="34" y="24"/>
                    </a:lnTo>
                    <a:lnTo>
                      <a:pt x="34" y="20"/>
                    </a:lnTo>
                    <a:lnTo>
                      <a:pt x="38" y="18"/>
                    </a:lnTo>
                    <a:lnTo>
                      <a:pt x="42" y="16"/>
                    </a:lnTo>
                    <a:lnTo>
                      <a:pt x="44" y="12"/>
                    </a:lnTo>
                    <a:lnTo>
                      <a:pt x="46" y="8"/>
                    </a:lnTo>
                    <a:lnTo>
                      <a:pt x="42" y="4"/>
                    </a:lnTo>
                    <a:lnTo>
                      <a:pt x="38" y="2"/>
                    </a:lnTo>
                    <a:lnTo>
                      <a:pt x="34" y="2"/>
                    </a:lnTo>
                    <a:lnTo>
                      <a:pt x="28" y="0"/>
                    </a:lnTo>
                    <a:lnTo>
                      <a:pt x="24" y="0"/>
                    </a:lnTo>
                    <a:lnTo>
                      <a:pt x="20" y="0"/>
                    </a:lnTo>
                    <a:lnTo>
                      <a:pt x="18" y="4"/>
                    </a:lnTo>
                    <a:lnTo>
                      <a:pt x="16" y="8"/>
                    </a:lnTo>
                    <a:lnTo>
                      <a:pt x="14" y="12"/>
                    </a:lnTo>
                    <a:lnTo>
                      <a:pt x="14" y="16"/>
                    </a:lnTo>
                    <a:lnTo>
                      <a:pt x="16" y="20"/>
                    </a:lnTo>
                    <a:lnTo>
                      <a:pt x="14" y="24"/>
                    </a:lnTo>
                    <a:lnTo>
                      <a:pt x="10" y="24"/>
                    </a:lnTo>
                    <a:lnTo>
                      <a:pt x="6" y="26"/>
                    </a:lnTo>
                    <a:lnTo>
                      <a:pt x="2" y="30"/>
                    </a:lnTo>
                    <a:lnTo>
                      <a:pt x="2" y="34"/>
                    </a:lnTo>
                    <a:lnTo>
                      <a:pt x="2" y="38"/>
                    </a:lnTo>
                    <a:lnTo>
                      <a:pt x="0" y="42"/>
                    </a:lnTo>
                    <a:lnTo>
                      <a:pt x="0" y="46"/>
                    </a:lnTo>
                    <a:lnTo>
                      <a:pt x="0" y="50"/>
                    </a:lnTo>
                    <a:lnTo>
                      <a:pt x="0" y="54"/>
                    </a:lnTo>
                    <a:lnTo>
                      <a:pt x="0" y="58"/>
                    </a:lnTo>
                    <a:lnTo>
                      <a:pt x="0" y="62"/>
                    </a:lnTo>
                    <a:lnTo>
                      <a:pt x="4" y="62"/>
                    </a:lnTo>
                    <a:lnTo>
                      <a:pt x="8" y="64"/>
                    </a:lnTo>
                    <a:lnTo>
                      <a:pt x="12" y="66"/>
                    </a:lnTo>
                    <a:lnTo>
                      <a:pt x="12" y="70"/>
                    </a:lnTo>
                    <a:lnTo>
                      <a:pt x="12" y="74"/>
                    </a:lnTo>
                    <a:lnTo>
                      <a:pt x="12" y="78"/>
                    </a:lnTo>
                    <a:lnTo>
                      <a:pt x="10" y="82"/>
                    </a:lnTo>
                    <a:lnTo>
                      <a:pt x="10" y="86"/>
                    </a:lnTo>
                    <a:lnTo>
                      <a:pt x="14" y="86"/>
                    </a:lnTo>
                    <a:lnTo>
                      <a:pt x="18" y="86"/>
                    </a:lnTo>
                    <a:lnTo>
                      <a:pt x="18" y="82"/>
                    </a:lnTo>
                  </a:path>
                </a:pathLst>
              </a:custGeom>
              <a:solidFill>
                <a:schemeClr val="hlink"/>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7900" name="Freeform 37"/>
              <p:cNvSpPr>
                <a:spLocks/>
              </p:cNvSpPr>
              <p:nvPr/>
            </p:nvSpPr>
            <p:spPr bwMode="ltGray">
              <a:xfrm>
                <a:off x="5312" y="3704"/>
                <a:ext cx="33" cy="31"/>
              </a:xfrm>
              <a:custGeom>
                <a:avLst/>
                <a:gdLst>
                  <a:gd name="T0" fmla="*/ 4 w 33"/>
                  <a:gd name="T1" fmla="*/ 28 h 31"/>
                  <a:gd name="T2" fmla="*/ 8 w 33"/>
                  <a:gd name="T3" fmla="*/ 28 h 31"/>
                  <a:gd name="T4" fmla="*/ 12 w 33"/>
                  <a:gd name="T5" fmla="*/ 30 h 31"/>
                  <a:gd name="T6" fmla="*/ 18 w 33"/>
                  <a:gd name="T7" fmla="*/ 30 h 31"/>
                  <a:gd name="T8" fmla="*/ 22 w 33"/>
                  <a:gd name="T9" fmla="*/ 30 h 31"/>
                  <a:gd name="T10" fmla="*/ 26 w 33"/>
                  <a:gd name="T11" fmla="*/ 30 h 31"/>
                  <a:gd name="T12" fmla="*/ 30 w 33"/>
                  <a:gd name="T13" fmla="*/ 26 h 31"/>
                  <a:gd name="T14" fmla="*/ 30 w 33"/>
                  <a:gd name="T15" fmla="*/ 20 h 31"/>
                  <a:gd name="T16" fmla="*/ 32 w 33"/>
                  <a:gd name="T17" fmla="*/ 16 h 31"/>
                  <a:gd name="T18" fmla="*/ 32 w 33"/>
                  <a:gd name="T19" fmla="*/ 12 h 31"/>
                  <a:gd name="T20" fmla="*/ 32 w 33"/>
                  <a:gd name="T21" fmla="*/ 8 h 31"/>
                  <a:gd name="T22" fmla="*/ 30 w 33"/>
                  <a:gd name="T23" fmla="*/ 4 h 31"/>
                  <a:gd name="T24" fmla="*/ 26 w 33"/>
                  <a:gd name="T25" fmla="*/ 2 h 31"/>
                  <a:gd name="T26" fmla="*/ 22 w 33"/>
                  <a:gd name="T27" fmla="*/ 0 h 31"/>
                  <a:gd name="T28" fmla="*/ 18 w 33"/>
                  <a:gd name="T29" fmla="*/ 0 h 31"/>
                  <a:gd name="T30" fmla="*/ 14 w 33"/>
                  <a:gd name="T31" fmla="*/ 0 h 31"/>
                  <a:gd name="T32" fmla="*/ 10 w 33"/>
                  <a:gd name="T33" fmla="*/ 2 h 31"/>
                  <a:gd name="T34" fmla="*/ 10 w 33"/>
                  <a:gd name="T35" fmla="*/ 6 h 31"/>
                  <a:gd name="T36" fmla="*/ 10 w 33"/>
                  <a:gd name="T37" fmla="*/ 10 h 31"/>
                  <a:gd name="T38" fmla="*/ 6 w 33"/>
                  <a:gd name="T39" fmla="*/ 12 h 31"/>
                  <a:gd name="T40" fmla="*/ 4 w 33"/>
                  <a:gd name="T41" fmla="*/ 16 h 31"/>
                  <a:gd name="T42" fmla="*/ 2 w 33"/>
                  <a:gd name="T43" fmla="*/ 20 h 31"/>
                  <a:gd name="T44" fmla="*/ 0 w 33"/>
                  <a:gd name="T45" fmla="*/ 24 h 31"/>
                  <a:gd name="T46" fmla="*/ 0 w 33"/>
                  <a:gd name="T47" fmla="*/ 28 h 31"/>
                  <a:gd name="T48" fmla="*/ 4 w 33"/>
                  <a:gd name="T49" fmla="*/ 28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3" h="31">
                    <a:moveTo>
                      <a:pt x="4" y="28"/>
                    </a:moveTo>
                    <a:lnTo>
                      <a:pt x="8" y="28"/>
                    </a:lnTo>
                    <a:lnTo>
                      <a:pt x="12" y="30"/>
                    </a:lnTo>
                    <a:lnTo>
                      <a:pt x="18" y="30"/>
                    </a:lnTo>
                    <a:lnTo>
                      <a:pt x="22" y="30"/>
                    </a:lnTo>
                    <a:lnTo>
                      <a:pt x="26" y="30"/>
                    </a:lnTo>
                    <a:lnTo>
                      <a:pt x="30" y="26"/>
                    </a:lnTo>
                    <a:lnTo>
                      <a:pt x="30" y="20"/>
                    </a:lnTo>
                    <a:lnTo>
                      <a:pt x="32" y="16"/>
                    </a:lnTo>
                    <a:lnTo>
                      <a:pt x="32" y="12"/>
                    </a:lnTo>
                    <a:lnTo>
                      <a:pt x="32" y="8"/>
                    </a:lnTo>
                    <a:lnTo>
                      <a:pt x="30" y="4"/>
                    </a:lnTo>
                    <a:lnTo>
                      <a:pt x="26" y="2"/>
                    </a:lnTo>
                    <a:lnTo>
                      <a:pt x="22" y="0"/>
                    </a:lnTo>
                    <a:lnTo>
                      <a:pt x="18" y="0"/>
                    </a:lnTo>
                    <a:lnTo>
                      <a:pt x="14" y="0"/>
                    </a:lnTo>
                    <a:lnTo>
                      <a:pt x="10" y="2"/>
                    </a:lnTo>
                    <a:lnTo>
                      <a:pt x="10" y="6"/>
                    </a:lnTo>
                    <a:lnTo>
                      <a:pt x="10" y="10"/>
                    </a:lnTo>
                    <a:lnTo>
                      <a:pt x="6" y="12"/>
                    </a:lnTo>
                    <a:lnTo>
                      <a:pt x="4" y="16"/>
                    </a:lnTo>
                    <a:lnTo>
                      <a:pt x="2" y="20"/>
                    </a:lnTo>
                    <a:lnTo>
                      <a:pt x="0" y="24"/>
                    </a:lnTo>
                    <a:lnTo>
                      <a:pt x="0" y="28"/>
                    </a:lnTo>
                    <a:lnTo>
                      <a:pt x="4" y="28"/>
                    </a:lnTo>
                  </a:path>
                </a:pathLst>
              </a:custGeom>
              <a:solidFill>
                <a:schemeClr val="hlink"/>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7901" name="Freeform 38"/>
              <p:cNvSpPr>
                <a:spLocks/>
              </p:cNvSpPr>
              <p:nvPr/>
            </p:nvSpPr>
            <p:spPr bwMode="ltGray">
              <a:xfrm>
                <a:off x="5426" y="3624"/>
                <a:ext cx="35" cy="39"/>
              </a:xfrm>
              <a:custGeom>
                <a:avLst/>
                <a:gdLst>
                  <a:gd name="T0" fmla="*/ 12 w 35"/>
                  <a:gd name="T1" fmla="*/ 36 h 39"/>
                  <a:gd name="T2" fmla="*/ 16 w 35"/>
                  <a:gd name="T3" fmla="*/ 36 h 39"/>
                  <a:gd name="T4" fmla="*/ 22 w 35"/>
                  <a:gd name="T5" fmla="*/ 34 h 39"/>
                  <a:gd name="T6" fmla="*/ 26 w 35"/>
                  <a:gd name="T7" fmla="*/ 34 h 39"/>
                  <a:gd name="T8" fmla="*/ 30 w 35"/>
                  <a:gd name="T9" fmla="*/ 32 h 39"/>
                  <a:gd name="T10" fmla="*/ 30 w 35"/>
                  <a:gd name="T11" fmla="*/ 28 h 39"/>
                  <a:gd name="T12" fmla="*/ 30 w 35"/>
                  <a:gd name="T13" fmla="*/ 24 h 39"/>
                  <a:gd name="T14" fmla="*/ 34 w 35"/>
                  <a:gd name="T15" fmla="*/ 24 h 39"/>
                  <a:gd name="T16" fmla="*/ 34 w 35"/>
                  <a:gd name="T17" fmla="*/ 20 h 39"/>
                  <a:gd name="T18" fmla="*/ 34 w 35"/>
                  <a:gd name="T19" fmla="*/ 16 h 39"/>
                  <a:gd name="T20" fmla="*/ 34 w 35"/>
                  <a:gd name="T21" fmla="*/ 12 h 39"/>
                  <a:gd name="T22" fmla="*/ 34 w 35"/>
                  <a:gd name="T23" fmla="*/ 8 h 39"/>
                  <a:gd name="T24" fmla="*/ 32 w 35"/>
                  <a:gd name="T25" fmla="*/ 4 h 39"/>
                  <a:gd name="T26" fmla="*/ 28 w 35"/>
                  <a:gd name="T27" fmla="*/ 2 h 39"/>
                  <a:gd name="T28" fmla="*/ 24 w 35"/>
                  <a:gd name="T29" fmla="*/ 0 h 39"/>
                  <a:gd name="T30" fmla="*/ 20 w 35"/>
                  <a:gd name="T31" fmla="*/ 0 h 39"/>
                  <a:gd name="T32" fmla="*/ 16 w 35"/>
                  <a:gd name="T33" fmla="*/ 0 h 39"/>
                  <a:gd name="T34" fmla="*/ 12 w 35"/>
                  <a:gd name="T35" fmla="*/ 0 h 39"/>
                  <a:gd name="T36" fmla="*/ 8 w 35"/>
                  <a:gd name="T37" fmla="*/ 2 h 39"/>
                  <a:gd name="T38" fmla="*/ 8 w 35"/>
                  <a:gd name="T39" fmla="*/ 6 h 39"/>
                  <a:gd name="T40" fmla="*/ 6 w 35"/>
                  <a:gd name="T41" fmla="*/ 10 h 39"/>
                  <a:gd name="T42" fmla="*/ 6 w 35"/>
                  <a:gd name="T43" fmla="*/ 14 h 39"/>
                  <a:gd name="T44" fmla="*/ 6 w 35"/>
                  <a:gd name="T45" fmla="*/ 18 h 39"/>
                  <a:gd name="T46" fmla="*/ 2 w 35"/>
                  <a:gd name="T47" fmla="*/ 20 h 39"/>
                  <a:gd name="T48" fmla="*/ 0 w 35"/>
                  <a:gd name="T49" fmla="*/ 24 h 39"/>
                  <a:gd name="T50" fmla="*/ 2 w 35"/>
                  <a:gd name="T51" fmla="*/ 28 h 39"/>
                  <a:gd name="T52" fmla="*/ 6 w 35"/>
                  <a:gd name="T53" fmla="*/ 32 h 39"/>
                  <a:gd name="T54" fmla="*/ 10 w 35"/>
                  <a:gd name="T55" fmla="*/ 34 h 39"/>
                  <a:gd name="T56" fmla="*/ 12 w 35"/>
                  <a:gd name="T57" fmla="*/ 38 h 39"/>
                  <a:gd name="T58" fmla="*/ 12 w 35"/>
                  <a:gd name="T59" fmla="*/ 36 h 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5" h="39">
                    <a:moveTo>
                      <a:pt x="12" y="36"/>
                    </a:moveTo>
                    <a:lnTo>
                      <a:pt x="16" y="36"/>
                    </a:lnTo>
                    <a:lnTo>
                      <a:pt x="22" y="34"/>
                    </a:lnTo>
                    <a:lnTo>
                      <a:pt x="26" y="34"/>
                    </a:lnTo>
                    <a:lnTo>
                      <a:pt x="30" y="32"/>
                    </a:lnTo>
                    <a:lnTo>
                      <a:pt x="30" y="28"/>
                    </a:lnTo>
                    <a:lnTo>
                      <a:pt x="30" y="24"/>
                    </a:lnTo>
                    <a:lnTo>
                      <a:pt x="34" y="24"/>
                    </a:lnTo>
                    <a:lnTo>
                      <a:pt x="34" y="20"/>
                    </a:lnTo>
                    <a:lnTo>
                      <a:pt x="34" y="16"/>
                    </a:lnTo>
                    <a:lnTo>
                      <a:pt x="34" y="12"/>
                    </a:lnTo>
                    <a:lnTo>
                      <a:pt x="34" y="8"/>
                    </a:lnTo>
                    <a:lnTo>
                      <a:pt x="32" y="4"/>
                    </a:lnTo>
                    <a:lnTo>
                      <a:pt x="28" y="2"/>
                    </a:lnTo>
                    <a:lnTo>
                      <a:pt x="24" y="0"/>
                    </a:lnTo>
                    <a:lnTo>
                      <a:pt x="20" y="0"/>
                    </a:lnTo>
                    <a:lnTo>
                      <a:pt x="16" y="0"/>
                    </a:lnTo>
                    <a:lnTo>
                      <a:pt x="12" y="0"/>
                    </a:lnTo>
                    <a:lnTo>
                      <a:pt x="8" y="2"/>
                    </a:lnTo>
                    <a:lnTo>
                      <a:pt x="8" y="6"/>
                    </a:lnTo>
                    <a:lnTo>
                      <a:pt x="6" y="10"/>
                    </a:lnTo>
                    <a:lnTo>
                      <a:pt x="6" y="14"/>
                    </a:lnTo>
                    <a:lnTo>
                      <a:pt x="6" y="18"/>
                    </a:lnTo>
                    <a:lnTo>
                      <a:pt x="2" y="20"/>
                    </a:lnTo>
                    <a:lnTo>
                      <a:pt x="0" y="24"/>
                    </a:lnTo>
                    <a:lnTo>
                      <a:pt x="2" y="28"/>
                    </a:lnTo>
                    <a:lnTo>
                      <a:pt x="6" y="32"/>
                    </a:lnTo>
                    <a:lnTo>
                      <a:pt x="10" y="34"/>
                    </a:lnTo>
                    <a:lnTo>
                      <a:pt x="12" y="38"/>
                    </a:lnTo>
                    <a:lnTo>
                      <a:pt x="12" y="36"/>
                    </a:lnTo>
                  </a:path>
                </a:pathLst>
              </a:custGeom>
              <a:solidFill>
                <a:schemeClr val="hlink"/>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7902" name="Freeform 39"/>
              <p:cNvSpPr>
                <a:spLocks/>
              </p:cNvSpPr>
              <p:nvPr/>
            </p:nvSpPr>
            <p:spPr bwMode="ltGray">
              <a:xfrm>
                <a:off x="5430" y="3690"/>
                <a:ext cx="45" cy="47"/>
              </a:xfrm>
              <a:custGeom>
                <a:avLst/>
                <a:gdLst>
                  <a:gd name="T0" fmla="*/ 6 w 45"/>
                  <a:gd name="T1" fmla="*/ 42 h 47"/>
                  <a:gd name="T2" fmla="*/ 12 w 45"/>
                  <a:gd name="T3" fmla="*/ 40 h 47"/>
                  <a:gd name="T4" fmla="*/ 16 w 45"/>
                  <a:gd name="T5" fmla="*/ 40 h 47"/>
                  <a:gd name="T6" fmla="*/ 20 w 45"/>
                  <a:gd name="T7" fmla="*/ 42 h 47"/>
                  <a:gd name="T8" fmla="*/ 24 w 45"/>
                  <a:gd name="T9" fmla="*/ 42 h 47"/>
                  <a:gd name="T10" fmla="*/ 28 w 45"/>
                  <a:gd name="T11" fmla="*/ 42 h 47"/>
                  <a:gd name="T12" fmla="*/ 32 w 45"/>
                  <a:gd name="T13" fmla="*/ 40 h 47"/>
                  <a:gd name="T14" fmla="*/ 34 w 45"/>
                  <a:gd name="T15" fmla="*/ 36 h 47"/>
                  <a:gd name="T16" fmla="*/ 38 w 45"/>
                  <a:gd name="T17" fmla="*/ 36 h 47"/>
                  <a:gd name="T18" fmla="*/ 42 w 45"/>
                  <a:gd name="T19" fmla="*/ 34 h 47"/>
                  <a:gd name="T20" fmla="*/ 44 w 45"/>
                  <a:gd name="T21" fmla="*/ 30 h 47"/>
                  <a:gd name="T22" fmla="*/ 44 w 45"/>
                  <a:gd name="T23" fmla="*/ 26 h 47"/>
                  <a:gd name="T24" fmla="*/ 44 w 45"/>
                  <a:gd name="T25" fmla="*/ 20 h 47"/>
                  <a:gd name="T26" fmla="*/ 44 w 45"/>
                  <a:gd name="T27" fmla="*/ 16 h 47"/>
                  <a:gd name="T28" fmla="*/ 44 w 45"/>
                  <a:gd name="T29" fmla="*/ 12 h 47"/>
                  <a:gd name="T30" fmla="*/ 44 w 45"/>
                  <a:gd name="T31" fmla="*/ 8 h 47"/>
                  <a:gd name="T32" fmla="*/ 42 w 45"/>
                  <a:gd name="T33" fmla="*/ 4 h 47"/>
                  <a:gd name="T34" fmla="*/ 38 w 45"/>
                  <a:gd name="T35" fmla="*/ 2 h 47"/>
                  <a:gd name="T36" fmla="*/ 34 w 45"/>
                  <a:gd name="T37" fmla="*/ 0 h 47"/>
                  <a:gd name="T38" fmla="*/ 30 w 45"/>
                  <a:gd name="T39" fmla="*/ 0 h 47"/>
                  <a:gd name="T40" fmla="*/ 26 w 45"/>
                  <a:gd name="T41" fmla="*/ 0 h 47"/>
                  <a:gd name="T42" fmla="*/ 22 w 45"/>
                  <a:gd name="T43" fmla="*/ 0 h 47"/>
                  <a:gd name="T44" fmla="*/ 20 w 45"/>
                  <a:gd name="T45" fmla="*/ 4 h 47"/>
                  <a:gd name="T46" fmla="*/ 20 w 45"/>
                  <a:gd name="T47" fmla="*/ 8 h 47"/>
                  <a:gd name="T48" fmla="*/ 16 w 45"/>
                  <a:gd name="T49" fmla="*/ 10 h 47"/>
                  <a:gd name="T50" fmla="*/ 12 w 45"/>
                  <a:gd name="T51" fmla="*/ 12 h 47"/>
                  <a:gd name="T52" fmla="*/ 12 w 45"/>
                  <a:gd name="T53" fmla="*/ 16 h 47"/>
                  <a:gd name="T54" fmla="*/ 8 w 45"/>
                  <a:gd name="T55" fmla="*/ 18 h 47"/>
                  <a:gd name="T56" fmla="*/ 4 w 45"/>
                  <a:gd name="T57" fmla="*/ 20 h 47"/>
                  <a:gd name="T58" fmla="*/ 0 w 45"/>
                  <a:gd name="T59" fmla="*/ 22 h 47"/>
                  <a:gd name="T60" fmla="*/ 0 w 45"/>
                  <a:gd name="T61" fmla="*/ 26 h 47"/>
                  <a:gd name="T62" fmla="*/ 0 w 45"/>
                  <a:gd name="T63" fmla="*/ 30 h 47"/>
                  <a:gd name="T64" fmla="*/ 0 w 45"/>
                  <a:gd name="T65" fmla="*/ 34 h 47"/>
                  <a:gd name="T66" fmla="*/ 2 w 45"/>
                  <a:gd name="T67" fmla="*/ 38 h 47"/>
                  <a:gd name="T68" fmla="*/ 2 w 45"/>
                  <a:gd name="T69" fmla="*/ 42 h 47"/>
                  <a:gd name="T70" fmla="*/ 2 w 45"/>
                  <a:gd name="T71" fmla="*/ 46 h 47"/>
                  <a:gd name="T72" fmla="*/ 6 w 45"/>
                  <a:gd name="T73" fmla="*/ 42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5" h="47">
                    <a:moveTo>
                      <a:pt x="6" y="42"/>
                    </a:moveTo>
                    <a:lnTo>
                      <a:pt x="12" y="40"/>
                    </a:lnTo>
                    <a:lnTo>
                      <a:pt x="16" y="40"/>
                    </a:lnTo>
                    <a:lnTo>
                      <a:pt x="20" y="42"/>
                    </a:lnTo>
                    <a:lnTo>
                      <a:pt x="24" y="42"/>
                    </a:lnTo>
                    <a:lnTo>
                      <a:pt x="28" y="42"/>
                    </a:lnTo>
                    <a:lnTo>
                      <a:pt x="32" y="40"/>
                    </a:lnTo>
                    <a:lnTo>
                      <a:pt x="34" y="36"/>
                    </a:lnTo>
                    <a:lnTo>
                      <a:pt x="38" y="36"/>
                    </a:lnTo>
                    <a:lnTo>
                      <a:pt x="42" y="34"/>
                    </a:lnTo>
                    <a:lnTo>
                      <a:pt x="44" y="30"/>
                    </a:lnTo>
                    <a:lnTo>
                      <a:pt x="44" y="26"/>
                    </a:lnTo>
                    <a:lnTo>
                      <a:pt x="44" y="20"/>
                    </a:lnTo>
                    <a:lnTo>
                      <a:pt x="44" y="16"/>
                    </a:lnTo>
                    <a:lnTo>
                      <a:pt x="44" y="12"/>
                    </a:lnTo>
                    <a:lnTo>
                      <a:pt x="44" y="8"/>
                    </a:lnTo>
                    <a:lnTo>
                      <a:pt x="42" y="4"/>
                    </a:lnTo>
                    <a:lnTo>
                      <a:pt x="38" y="2"/>
                    </a:lnTo>
                    <a:lnTo>
                      <a:pt x="34" y="0"/>
                    </a:lnTo>
                    <a:lnTo>
                      <a:pt x="30" y="0"/>
                    </a:lnTo>
                    <a:lnTo>
                      <a:pt x="26" y="0"/>
                    </a:lnTo>
                    <a:lnTo>
                      <a:pt x="22" y="0"/>
                    </a:lnTo>
                    <a:lnTo>
                      <a:pt x="20" y="4"/>
                    </a:lnTo>
                    <a:lnTo>
                      <a:pt x="20" y="8"/>
                    </a:lnTo>
                    <a:lnTo>
                      <a:pt x="16" y="10"/>
                    </a:lnTo>
                    <a:lnTo>
                      <a:pt x="12" y="12"/>
                    </a:lnTo>
                    <a:lnTo>
                      <a:pt x="12" y="16"/>
                    </a:lnTo>
                    <a:lnTo>
                      <a:pt x="8" y="18"/>
                    </a:lnTo>
                    <a:lnTo>
                      <a:pt x="4" y="20"/>
                    </a:lnTo>
                    <a:lnTo>
                      <a:pt x="0" y="22"/>
                    </a:lnTo>
                    <a:lnTo>
                      <a:pt x="0" y="26"/>
                    </a:lnTo>
                    <a:lnTo>
                      <a:pt x="0" y="30"/>
                    </a:lnTo>
                    <a:lnTo>
                      <a:pt x="0" y="34"/>
                    </a:lnTo>
                    <a:lnTo>
                      <a:pt x="2" y="38"/>
                    </a:lnTo>
                    <a:lnTo>
                      <a:pt x="2" y="42"/>
                    </a:lnTo>
                    <a:lnTo>
                      <a:pt x="2" y="46"/>
                    </a:lnTo>
                    <a:lnTo>
                      <a:pt x="6" y="42"/>
                    </a:lnTo>
                  </a:path>
                </a:pathLst>
              </a:custGeom>
              <a:solidFill>
                <a:schemeClr val="hlink"/>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7903" name="Freeform 40"/>
              <p:cNvSpPr>
                <a:spLocks/>
              </p:cNvSpPr>
              <p:nvPr/>
            </p:nvSpPr>
            <p:spPr bwMode="ltGray">
              <a:xfrm>
                <a:off x="4914" y="3578"/>
                <a:ext cx="555" cy="735"/>
              </a:xfrm>
              <a:custGeom>
                <a:avLst/>
                <a:gdLst>
                  <a:gd name="T0" fmla="*/ 34 w 555"/>
                  <a:gd name="T1" fmla="*/ 514 h 735"/>
                  <a:gd name="T2" fmla="*/ 0 w 555"/>
                  <a:gd name="T3" fmla="*/ 554 h 735"/>
                  <a:gd name="T4" fmla="*/ 46 w 555"/>
                  <a:gd name="T5" fmla="*/ 548 h 735"/>
                  <a:gd name="T6" fmla="*/ 104 w 555"/>
                  <a:gd name="T7" fmla="*/ 520 h 735"/>
                  <a:gd name="T8" fmla="*/ 160 w 555"/>
                  <a:gd name="T9" fmla="*/ 530 h 735"/>
                  <a:gd name="T10" fmla="*/ 176 w 555"/>
                  <a:gd name="T11" fmla="*/ 566 h 735"/>
                  <a:gd name="T12" fmla="*/ 128 w 555"/>
                  <a:gd name="T13" fmla="*/ 584 h 735"/>
                  <a:gd name="T14" fmla="*/ 168 w 555"/>
                  <a:gd name="T15" fmla="*/ 604 h 735"/>
                  <a:gd name="T16" fmla="*/ 210 w 555"/>
                  <a:gd name="T17" fmla="*/ 568 h 735"/>
                  <a:gd name="T18" fmla="*/ 270 w 555"/>
                  <a:gd name="T19" fmla="*/ 572 h 735"/>
                  <a:gd name="T20" fmla="*/ 298 w 555"/>
                  <a:gd name="T21" fmla="*/ 616 h 735"/>
                  <a:gd name="T22" fmla="*/ 302 w 555"/>
                  <a:gd name="T23" fmla="*/ 664 h 735"/>
                  <a:gd name="T24" fmla="*/ 330 w 555"/>
                  <a:gd name="T25" fmla="*/ 624 h 735"/>
                  <a:gd name="T26" fmla="*/ 348 w 555"/>
                  <a:gd name="T27" fmla="*/ 572 h 735"/>
                  <a:gd name="T28" fmla="*/ 380 w 555"/>
                  <a:gd name="T29" fmla="*/ 590 h 735"/>
                  <a:gd name="T30" fmla="*/ 382 w 555"/>
                  <a:gd name="T31" fmla="*/ 636 h 735"/>
                  <a:gd name="T32" fmla="*/ 366 w 555"/>
                  <a:gd name="T33" fmla="*/ 692 h 735"/>
                  <a:gd name="T34" fmla="*/ 414 w 555"/>
                  <a:gd name="T35" fmla="*/ 730 h 735"/>
                  <a:gd name="T36" fmla="*/ 472 w 555"/>
                  <a:gd name="T37" fmla="*/ 716 h 735"/>
                  <a:gd name="T38" fmla="*/ 466 w 555"/>
                  <a:gd name="T39" fmla="*/ 654 h 735"/>
                  <a:gd name="T40" fmla="*/ 434 w 555"/>
                  <a:gd name="T41" fmla="*/ 620 h 735"/>
                  <a:gd name="T42" fmla="*/ 394 w 555"/>
                  <a:gd name="T43" fmla="*/ 586 h 735"/>
                  <a:gd name="T44" fmla="*/ 384 w 555"/>
                  <a:gd name="T45" fmla="*/ 574 h 735"/>
                  <a:gd name="T46" fmla="*/ 410 w 555"/>
                  <a:gd name="T47" fmla="*/ 524 h 735"/>
                  <a:gd name="T48" fmla="*/ 460 w 555"/>
                  <a:gd name="T49" fmla="*/ 466 h 735"/>
                  <a:gd name="T50" fmla="*/ 512 w 555"/>
                  <a:gd name="T51" fmla="*/ 480 h 735"/>
                  <a:gd name="T52" fmla="*/ 490 w 555"/>
                  <a:gd name="T53" fmla="*/ 424 h 735"/>
                  <a:gd name="T54" fmla="*/ 514 w 555"/>
                  <a:gd name="T55" fmla="*/ 398 h 735"/>
                  <a:gd name="T56" fmla="*/ 554 w 555"/>
                  <a:gd name="T57" fmla="*/ 382 h 735"/>
                  <a:gd name="T58" fmla="*/ 512 w 555"/>
                  <a:gd name="T59" fmla="*/ 368 h 735"/>
                  <a:gd name="T60" fmla="*/ 498 w 555"/>
                  <a:gd name="T61" fmla="*/ 306 h 735"/>
                  <a:gd name="T62" fmla="*/ 480 w 555"/>
                  <a:gd name="T63" fmla="*/ 246 h 735"/>
                  <a:gd name="T64" fmla="*/ 498 w 555"/>
                  <a:gd name="T65" fmla="*/ 192 h 735"/>
                  <a:gd name="T66" fmla="*/ 486 w 555"/>
                  <a:gd name="T67" fmla="*/ 164 h 735"/>
                  <a:gd name="T68" fmla="*/ 450 w 555"/>
                  <a:gd name="T69" fmla="*/ 196 h 735"/>
                  <a:gd name="T70" fmla="*/ 400 w 555"/>
                  <a:gd name="T71" fmla="*/ 158 h 735"/>
                  <a:gd name="T72" fmla="*/ 408 w 555"/>
                  <a:gd name="T73" fmla="*/ 104 h 735"/>
                  <a:gd name="T74" fmla="*/ 374 w 555"/>
                  <a:gd name="T75" fmla="*/ 82 h 735"/>
                  <a:gd name="T76" fmla="*/ 336 w 555"/>
                  <a:gd name="T77" fmla="*/ 120 h 735"/>
                  <a:gd name="T78" fmla="*/ 308 w 555"/>
                  <a:gd name="T79" fmla="*/ 54 h 735"/>
                  <a:gd name="T80" fmla="*/ 288 w 555"/>
                  <a:gd name="T81" fmla="*/ 88 h 735"/>
                  <a:gd name="T82" fmla="*/ 266 w 555"/>
                  <a:gd name="T83" fmla="*/ 136 h 735"/>
                  <a:gd name="T84" fmla="*/ 236 w 555"/>
                  <a:gd name="T85" fmla="*/ 100 h 735"/>
                  <a:gd name="T86" fmla="*/ 246 w 555"/>
                  <a:gd name="T87" fmla="*/ 54 h 735"/>
                  <a:gd name="T88" fmla="*/ 240 w 555"/>
                  <a:gd name="T89" fmla="*/ 0 h 735"/>
                  <a:gd name="T90" fmla="*/ 208 w 555"/>
                  <a:gd name="T91" fmla="*/ 30 h 735"/>
                  <a:gd name="T92" fmla="*/ 214 w 555"/>
                  <a:gd name="T93" fmla="*/ 92 h 735"/>
                  <a:gd name="T94" fmla="*/ 192 w 555"/>
                  <a:gd name="T95" fmla="*/ 148 h 735"/>
                  <a:gd name="T96" fmla="*/ 156 w 555"/>
                  <a:gd name="T97" fmla="*/ 112 h 735"/>
                  <a:gd name="T98" fmla="*/ 124 w 555"/>
                  <a:gd name="T99" fmla="*/ 92 h 735"/>
                  <a:gd name="T100" fmla="*/ 144 w 555"/>
                  <a:gd name="T101" fmla="*/ 148 h 735"/>
                  <a:gd name="T102" fmla="*/ 124 w 555"/>
                  <a:gd name="T103" fmla="*/ 200 h 735"/>
                  <a:gd name="T104" fmla="*/ 94 w 555"/>
                  <a:gd name="T105" fmla="*/ 182 h 735"/>
                  <a:gd name="T106" fmla="*/ 40 w 555"/>
                  <a:gd name="T107" fmla="*/ 162 h 735"/>
                  <a:gd name="T108" fmla="*/ 54 w 555"/>
                  <a:gd name="T109" fmla="*/ 222 h 735"/>
                  <a:gd name="T110" fmla="*/ 106 w 555"/>
                  <a:gd name="T111" fmla="*/ 260 h 735"/>
                  <a:gd name="T112" fmla="*/ 82 w 555"/>
                  <a:gd name="T113" fmla="*/ 326 h 735"/>
                  <a:gd name="T114" fmla="*/ 72 w 555"/>
                  <a:gd name="T115" fmla="*/ 390 h 735"/>
                  <a:gd name="T116" fmla="*/ 48 w 555"/>
                  <a:gd name="T117" fmla="*/ 440 h 735"/>
                  <a:gd name="T118" fmla="*/ 60 w 555"/>
                  <a:gd name="T119" fmla="*/ 468 h 73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55" h="735">
                    <a:moveTo>
                      <a:pt x="64" y="470"/>
                    </a:moveTo>
                    <a:lnTo>
                      <a:pt x="62" y="474"/>
                    </a:lnTo>
                    <a:lnTo>
                      <a:pt x="60" y="478"/>
                    </a:lnTo>
                    <a:lnTo>
                      <a:pt x="56" y="480"/>
                    </a:lnTo>
                    <a:lnTo>
                      <a:pt x="52" y="478"/>
                    </a:lnTo>
                    <a:lnTo>
                      <a:pt x="52" y="484"/>
                    </a:lnTo>
                    <a:lnTo>
                      <a:pt x="52" y="490"/>
                    </a:lnTo>
                    <a:lnTo>
                      <a:pt x="52" y="494"/>
                    </a:lnTo>
                    <a:lnTo>
                      <a:pt x="52" y="498"/>
                    </a:lnTo>
                    <a:lnTo>
                      <a:pt x="50" y="502"/>
                    </a:lnTo>
                    <a:lnTo>
                      <a:pt x="46" y="504"/>
                    </a:lnTo>
                    <a:lnTo>
                      <a:pt x="44" y="508"/>
                    </a:lnTo>
                    <a:lnTo>
                      <a:pt x="40" y="510"/>
                    </a:lnTo>
                    <a:lnTo>
                      <a:pt x="36" y="510"/>
                    </a:lnTo>
                    <a:lnTo>
                      <a:pt x="34" y="514"/>
                    </a:lnTo>
                    <a:lnTo>
                      <a:pt x="34" y="518"/>
                    </a:lnTo>
                    <a:lnTo>
                      <a:pt x="30" y="518"/>
                    </a:lnTo>
                    <a:lnTo>
                      <a:pt x="24" y="518"/>
                    </a:lnTo>
                    <a:lnTo>
                      <a:pt x="20" y="520"/>
                    </a:lnTo>
                    <a:lnTo>
                      <a:pt x="18" y="526"/>
                    </a:lnTo>
                    <a:lnTo>
                      <a:pt x="18" y="530"/>
                    </a:lnTo>
                    <a:lnTo>
                      <a:pt x="18" y="534"/>
                    </a:lnTo>
                    <a:lnTo>
                      <a:pt x="14" y="536"/>
                    </a:lnTo>
                    <a:lnTo>
                      <a:pt x="10" y="538"/>
                    </a:lnTo>
                    <a:lnTo>
                      <a:pt x="10" y="542"/>
                    </a:lnTo>
                    <a:lnTo>
                      <a:pt x="6" y="542"/>
                    </a:lnTo>
                    <a:lnTo>
                      <a:pt x="2" y="542"/>
                    </a:lnTo>
                    <a:lnTo>
                      <a:pt x="0" y="546"/>
                    </a:lnTo>
                    <a:lnTo>
                      <a:pt x="0" y="550"/>
                    </a:lnTo>
                    <a:lnTo>
                      <a:pt x="0" y="554"/>
                    </a:lnTo>
                    <a:lnTo>
                      <a:pt x="0" y="558"/>
                    </a:lnTo>
                    <a:lnTo>
                      <a:pt x="2" y="562"/>
                    </a:lnTo>
                    <a:lnTo>
                      <a:pt x="8" y="562"/>
                    </a:lnTo>
                    <a:lnTo>
                      <a:pt x="12" y="564"/>
                    </a:lnTo>
                    <a:lnTo>
                      <a:pt x="16" y="564"/>
                    </a:lnTo>
                    <a:lnTo>
                      <a:pt x="20" y="564"/>
                    </a:lnTo>
                    <a:lnTo>
                      <a:pt x="20" y="560"/>
                    </a:lnTo>
                    <a:lnTo>
                      <a:pt x="20" y="556"/>
                    </a:lnTo>
                    <a:lnTo>
                      <a:pt x="24" y="556"/>
                    </a:lnTo>
                    <a:lnTo>
                      <a:pt x="28" y="556"/>
                    </a:lnTo>
                    <a:lnTo>
                      <a:pt x="32" y="554"/>
                    </a:lnTo>
                    <a:lnTo>
                      <a:pt x="36" y="552"/>
                    </a:lnTo>
                    <a:lnTo>
                      <a:pt x="38" y="548"/>
                    </a:lnTo>
                    <a:lnTo>
                      <a:pt x="42" y="548"/>
                    </a:lnTo>
                    <a:lnTo>
                      <a:pt x="46" y="548"/>
                    </a:lnTo>
                    <a:lnTo>
                      <a:pt x="50" y="546"/>
                    </a:lnTo>
                    <a:lnTo>
                      <a:pt x="56" y="546"/>
                    </a:lnTo>
                    <a:lnTo>
                      <a:pt x="60" y="544"/>
                    </a:lnTo>
                    <a:lnTo>
                      <a:pt x="60" y="538"/>
                    </a:lnTo>
                    <a:lnTo>
                      <a:pt x="66" y="538"/>
                    </a:lnTo>
                    <a:lnTo>
                      <a:pt x="70" y="538"/>
                    </a:lnTo>
                    <a:lnTo>
                      <a:pt x="78" y="538"/>
                    </a:lnTo>
                    <a:lnTo>
                      <a:pt x="82" y="538"/>
                    </a:lnTo>
                    <a:lnTo>
                      <a:pt x="88" y="538"/>
                    </a:lnTo>
                    <a:lnTo>
                      <a:pt x="92" y="536"/>
                    </a:lnTo>
                    <a:lnTo>
                      <a:pt x="94" y="532"/>
                    </a:lnTo>
                    <a:lnTo>
                      <a:pt x="98" y="530"/>
                    </a:lnTo>
                    <a:lnTo>
                      <a:pt x="102" y="528"/>
                    </a:lnTo>
                    <a:lnTo>
                      <a:pt x="104" y="524"/>
                    </a:lnTo>
                    <a:lnTo>
                      <a:pt x="104" y="520"/>
                    </a:lnTo>
                    <a:lnTo>
                      <a:pt x="108" y="522"/>
                    </a:lnTo>
                    <a:lnTo>
                      <a:pt x="112" y="522"/>
                    </a:lnTo>
                    <a:lnTo>
                      <a:pt x="118" y="524"/>
                    </a:lnTo>
                    <a:lnTo>
                      <a:pt x="122" y="524"/>
                    </a:lnTo>
                    <a:lnTo>
                      <a:pt x="126" y="524"/>
                    </a:lnTo>
                    <a:lnTo>
                      <a:pt x="128" y="528"/>
                    </a:lnTo>
                    <a:lnTo>
                      <a:pt x="132" y="528"/>
                    </a:lnTo>
                    <a:lnTo>
                      <a:pt x="136" y="528"/>
                    </a:lnTo>
                    <a:lnTo>
                      <a:pt x="140" y="530"/>
                    </a:lnTo>
                    <a:lnTo>
                      <a:pt x="144" y="530"/>
                    </a:lnTo>
                    <a:lnTo>
                      <a:pt x="148" y="528"/>
                    </a:lnTo>
                    <a:lnTo>
                      <a:pt x="148" y="524"/>
                    </a:lnTo>
                    <a:lnTo>
                      <a:pt x="152" y="524"/>
                    </a:lnTo>
                    <a:lnTo>
                      <a:pt x="154" y="528"/>
                    </a:lnTo>
                    <a:lnTo>
                      <a:pt x="160" y="530"/>
                    </a:lnTo>
                    <a:lnTo>
                      <a:pt x="166" y="532"/>
                    </a:lnTo>
                    <a:lnTo>
                      <a:pt x="170" y="532"/>
                    </a:lnTo>
                    <a:lnTo>
                      <a:pt x="176" y="530"/>
                    </a:lnTo>
                    <a:lnTo>
                      <a:pt x="178" y="534"/>
                    </a:lnTo>
                    <a:lnTo>
                      <a:pt x="182" y="538"/>
                    </a:lnTo>
                    <a:lnTo>
                      <a:pt x="186" y="538"/>
                    </a:lnTo>
                    <a:lnTo>
                      <a:pt x="188" y="542"/>
                    </a:lnTo>
                    <a:lnTo>
                      <a:pt x="186" y="546"/>
                    </a:lnTo>
                    <a:lnTo>
                      <a:pt x="186" y="550"/>
                    </a:lnTo>
                    <a:lnTo>
                      <a:pt x="182" y="550"/>
                    </a:lnTo>
                    <a:lnTo>
                      <a:pt x="178" y="554"/>
                    </a:lnTo>
                    <a:lnTo>
                      <a:pt x="178" y="558"/>
                    </a:lnTo>
                    <a:lnTo>
                      <a:pt x="178" y="562"/>
                    </a:lnTo>
                    <a:lnTo>
                      <a:pt x="180" y="566"/>
                    </a:lnTo>
                    <a:lnTo>
                      <a:pt x="176" y="566"/>
                    </a:lnTo>
                    <a:lnTo>
                      <a:pt x="172" y="566"/>
                    </a:lnTo>
                    <a:lnTo>
                      <a:pt x="168" y="566"/>
                    </a:lnTo>
                    <a:lnTo>
                      <a:pt x="164" y="568"/>
                    </a:lnTo>
                    <a:lnTo>
                      <a:pt x="162" y="572"/>
                    </a:lnTo>
                    <a:lnTo>
                      <a:pt x="158" y="572"/>
                    </a:lnTo>
                    <a:lnTo>
                      <a:pt x="154" y="572"/>
                    </a:lnTo>
                    <a:lnTo>
                      <a:pt x="154" y="568"/>
                    </a:lnTo>
                    <a:lnTo>
                      <a:pt x="150" y="566"/>
                    </a:lnTo>
                    <a:lnTo>
                      <a:pt x="148" y="570"/>
                    </a:lnTo>
                    <a:lnTo>
                      <a:pt x="146" y="574"/>
                    </a:lnTo>
                    <a:lnTo>
                      <a:pt x="142" y="574"/>
                    </a:lnTo>
                    <a:lnTo>
                      <a:pt x="136" y="574"/>
                    </a:lnTo>
                    <a:lnTo>
                      <a:pt x="132" y="576"/>
                    </a:lnTo>
                    <a:lnTo>
                      <a:pt x="130" y="580"/>
                    </a:lnTo>
                    <a:lnTo>
                      <a:pt x="128" y="584"/>
                    </a:lnTo>
                    <a:lnTo>
                      <a:pt x="128" y="588"/>
                    </a:lnTo>
                    <a:lnTo>
                      <a:pt x="128" y="592"/>
                    </a:lnTo>
                    <a:lnTo>
                      <a:pt x="128" y="596"/>
                    </a:lnTo>
                    <a:lnTo>
                      <a:pt x="128" y="600"/>
                    </a:lnTo>
                    <a:lnTo>
                      <a:pt x="132" y="602"/>
                    </a:lnTo>
                    <a:lnTo>
                      <a:pt x="136" y="602"/>
                    </a:lnTo>
                    <a:lnTo>
                      <a:pt x="138" y="606"/>
                    </a:lnTo>
                    <a:lnTo>
                      <a:pt x="140" y="610"/>
                    </a:lnTo>
                    <a:lnTo>
                      <a:pt x="144" y="610"/>
                    </a:lnTo>
                    <a:lnTo>
                      <a:pt x="150" y="612"/>
                    </a:lnTo>
                    <a:lnTo>
                      <a:pt x="154" y="612"/>
                    </a:lnTo>
                    <a:lnTo>
                      <a:pt x="160" y="612"/>
                    </a:lnTo>
                    <a:lnTo>
                      <a:pt x="162" y="608"/>
                    </a:lnTo>
                    <a:lnTo>
                      <a:pt x="166" y="608"/>
                    </a:lnTo>
                    <a:lnTo>
                      <a:pt x="168" y="604"/>
                    </a:lnTo>
                    <a:lnTo>
                      <a:pt x="170" y="600"/>
                    </a:lnTo>
                    <a:lnTo>
                      <a:pt x="172" y="596"/>
                    </a:lnTo>
                    <a:lnTo>
                      <a:pt x="176" y="596"/>
                    </a:lnTo>
                    <a:lnTo>
                      <a:pt x="180" y="596"/>
                    </a:lnTo>
                    <a:lnTo>
                      <a:pt x="184" y="596"/>
                    </a:lnTo>
                    <a:lnTo>
                      <a:pt x="188" y="592"/>
                    </a:lnTo>
                    <a:lnTo>
                      <a:pt x="188" y="588"/>
                    </a:lnTo>
                    <a:lnTo>
                      <a:pt x="188" y="584"/>
                    </a:lnTo>
                    <a:lnTo>
                      <a:pt x="192" y="580"/>
                    </a:lnTo>
                    <a:lnTo>
                      <a:pt x="192" y="576"/>
                    </a:lnTo>
                    <a:lnTo>
                      <a:pt x="196" y="574"/>
                    </a:lnTo>
                    <a:lnTo>
                      <a:pt x="198" y="570"/>
                    </a:lnTo>
                    <a:lnTo>
                      <a:pt x="202" y="568"/>
                    </a:lnTo>
                    <a:lnTo>
                      <a:pt x="206" y="568"/>
                    </a:lnTo>
                    <a:lnTo>
                      <a:pt x="210" y="568"/>
                    </a:lnTo>
                    <a:lnTo>
                      <a:pt x="214" y="568"/>
                    </a:lnTo>
                    <a:lnTo>
                      <a:pt x="218" y="568"/>
                    </a:lnTo>
                    <a:lnTo>
                      <a:pt x="222" y="568"/>
                    </a:lnTo>
                    <a:lnTo>
                      <a:pt x="226" y="568"/>
                    </a:lnTo>
                    <a:lnTo>
                      <a:pt x="230" y="568"/>
                    </a:lnTo>
                    <a:lnTo>
                      <a:pt x="234" y="568"/>
                    </a:lnTo>
                    <a:lnTo>
                      <a:pt x="240" y="568"/>
                    </a:lnTo>
                    <a:lnTo>
                      <a:pt x="244" y="568"/>
                    </a:lnTo>
                    <a:lnTo>
                      <a:pt x="248" y="568"/>
                    </a:lnTo>
                    <a:lnTo>
                      <a:pt x="252" y="568"/>
                    </a:lnTo>
                    <a:lnTo>
                      <a:pt x="256" y="568"/>
                    </a:lnTo>
                    <a:lnTo>
                      <a:pt x="260" y="568"/>
                    </a:lnTo>
                    <a:lnTo>
                      <a:pt x="264" y="568"/>
                    </a:lnTo>
                    <a:lnTo>
                      <a:pt x="268" y="568"/>
                    </a:lnTo>
                    <a:lnTo>
                      <a:pt x="270" y="572"/>
                    </a:lnTo>
                    <a:lnTo>
                      <a:pt x="274" y="574"/>
                    </a:lnTo>
                    <a:lnTo>
                      <a:pt x="278" y="578"/>
                    </a:lnTo>
                    <a:lnTo>
                      <a:pt x="282" y="578"/>
                    </a:lnTo>
                    <a:lnTo>
                      <a:pt x="286" y="580"/>
                    </a:lnTo>
                    <a:lnTo>
                      <a:pt x="290" y="582"/>
                    </a:lnTo>
                    <a:lnTo>
                      <a:pt x="294" y="586"/>
                    </a:lnTo>
                    <a:lnTo>
                      <a:pt x="298" y="588"/>
                    </a:lnTo>
                    <a:lnTo>
                      <a:pt x="298" y="592"/>
                    </a:lnTo>
                    <a:lnTo>
                      <a:pt x="298" y="596"/>
                    </a:lnTo>
                    <a:lnTo>
                      <a:pt x="298" y="600"/>
                    </a:lnTo>
                    <a:lnTo>
                      <a:pt x="302" y="602"/>
                    </a:lnTo>
                    <a:lnTo>
                      <a:pt x="306" y="604"/>
                    </a:lnTo>
                    <a:lnTo>
                      <a:pt x="302" y="606"/>
                    </a:lnTo>
                    <a:lnTo>
                      <a:pt x="298" y="610"/>
                    </a:lnTo>
                    <a:lnTo>
                      <a:pt x="298" y="616"/>
                    </a:lnTo>
                    <a:lnTo>
                      <a:pt x="298" y="620"/>
                    </a:lnTo>
                    <a:lnTo>
                      <a:pt x="298" y="624"/>
                    </a:lnTo>
                    <a:lnTo>
                      <a:pt x="294" y="624"/>
                    </a:lnTo>
                    <a:lnTo>
                      <a:pt x="290" y="624"/>
                    </a:lnTo>
                    <a:lnTo>
                      <a:pt x="290" y="628"/>
                    </a:lnTo>
                    <a:lnTo>
                      <a:pt x="288" y="632"/>
                    </a:lnTo>
                    <a:lnTo>
                      <a:pt x="288" y="638"/>
                    </a:lnTo>
                    <a:lnTo>
                      <a:pt x="288" y="644"/>
                    </a:lnTo>
                    <a:lnTo>
                      <a:pt x="288" y="648"/>
                    </a:lnTo>
                    <a:lnTo>
                      <a:pt x="288" y="652"/>
                    </a:lnTo>
                    <a:lnTo>
                      <a:pt x="288" y="656"/>
                    </a:lnTo>
                    <a:lnTo>
                      <a:pt x="292" y="658"/>
                    </a:lnTo>
                    <a:lnTo>
                      <a:pt x="298" y="658"/>
                    </a:lnTo>
                    <a:lnTo>
                      <a:pt x="298" y="662"/>
                    </a:lnTo>
                    <a:lnTo>
                      <a:pt x="302" y="664"/>
                    </a:lnTo>
                    <a:lnTo>
                      <a:pt x="308" y="664"/>
                    </a:lnTo>
                    <a:lnTo>
                      <a:pt x="312" y="664"/>
                    </a:lnTo>
                    <a:lnTo>
                      <a:pt x="316" y="666"/>
                    </a:lnTo>
                    <a:lnTo>
                      <a:pt x="320" y="666"/>
                    </a:lnTo>
                    <a:lnTo>
                      <a:pt x="324" y="666"/>
                    </a:lnTo>
                    <a:lnTo>
                      <a:pt x="328" y="664"/>
                    </a:lnTo>
                    <a:lnTo>
                      <a:pt x="330" y="660"/>
                    </a:lnTo>
                    <a:lnTo>
                      <a:pt x="330" y="656"/>
                    </a:lnTo>
                    <a:lnTo>
                      <a:pt x="328" y="652"/>
                    </a:lnTo>
                    <a:lnTo>
                      <a:pt x="328" y="648"/>
                    </a:lnTo>
                    <a:lnTo>
                      <a:pt x="330" y="642"/>
                    </a:lnTo>
                    <a:lnTo>
                      <a:pt x="330" y="638"/>
                    </a:lnTo>
                    <a:lnTo>
                      <a:pt x="330" y="634"/>
                    </a:lnTo>
                    <a:lnTo>
                      <a:pt x="330" y="628"/>
                    </a:lnTo>
                    <a:lnTo>
                      <a:pt x="330" y="624"/>
                    </a:lnTo>
                    <a:lnTo>
                      <a:pt x="326" y="622"/>
                    </a:lnTo>
                    <a:lnTo>
                      <a:pt x="326" y="618"/>
                    </a:lnTo>
                    <a:lnTo>
                      <a:pt x="326" y="614"/>
                    </a:lnTo>
                    <a:lnTo>
                      <a:pt x="324" y="610"/>
                    </a:lnTo>
                    <a:lnTo>
                      <a:pt x="324" y="606"/>
                    </a:lnTo>
                    <a:lnTo>
                      <a:pt x="324" y="602"/>
                    </a:lnTo>
                    <a:lnTo>
                      <a:pt x="324" y="598"/>
                    </a:lnTo>
                    <a:lnTo>
                      <a:pt x="324" y="594"/>
                    </a:lnTo>
                    <a:lnTo>
                      <a:pt x="324" y="588"/>
                    </a:lnTo>
                    <a:lnTo>
                      <a:pt x="326" y="584"/>
                    </a:lnTo>
                    <a:lnTo>
                      <a:pt x="330" y="582"/>
                    </a:lnTo>
                    <a:lnTo>
                      <a:pt x="334" y="578"/>
                    </a:lnTo>
                    <a:lnTo>
                      <a:pt x="340" y="576"/>
                    </a:lnTo>
                    <a:lnTo>
                      <a:pt x="344" y="574"/>
                    </a:lnTo>
                    <a:lnTo>
                      <a:pt x="348" y="572"/>
                    </a:lnTo>
                    <a:lnTo>
                      <a:pt x="352" y="570"/>
                    </a:lnTo>
                    <a:lnTo>
                      <a:pt x="356" y="566"/>
                    </a:lnTo>
                    <a:lnTo>
                      <a:pt x="360" y="564"/>
                    </a:lnTo>
                    <a:lnTo>
                      <a:pt x="366" y="562"/>
                    </a:lnTo>
                    <a:lnTo>
                      <a:pt x="370" y="560"/>
                    </a:lnTo>
                    <a:lnTo>
                      <a:pt x="374" y="558"/>
                    </a:lnTo>
                    <a:lnTo>
                      <a:pt x="378" y="558"/>
                    </a:lnTo>
                    <a:lnTo>
                      <a:pt x="376" y="562"/>
                    </a:lnTo>
                    <a:lnTo>
                      <a:pt x="376" y="566"/>
                    </a:lnTo>
                    <a:lnTo>
                      <a:pt x="378" y="570"/>
                    </a:lnTo>
                    <a:lnTo>
                      <a:pt x="378" y="574"/>
                    </a:lnTo>
                    <a:lnTo>
                      <a:pt x="378" y="578"/>
                    </a:lnTo>
                    <a:lnTo>
                      <a:pt x="378" y="582"/>
                    </a:lnTo>
                    <a:lnTo>
                      <a:pt x="378" y="586"/>
                    </a:lnTo>
                    <a:lnTo>
                      <a:pt x="380" y="590"/>
                    </a:lnTo>
                    <a:lnTo>
                      <a:pt x="380" y="594"/>
                    </a:lnTo>
                    <a:lnTo>
                      <a:pt x="374" y="598"/>
                    </a:lnTo>
                    <a:lnTo>
                      <a:pt x="374" y="602"/>
                    </a:lnTo>
                    <a:lnTo>
                      <a:pt x="376" y="606"/>
                    </a:lnTo>
                    <a:lnTo>
                      <a:pt x="376" y="610"/>
                    </a:lnTo>
                    <a:lnTo>
                      <a:pt x="376" y="614"/>
                    </a:lnTo>
                    <a:lnTo>
                      <a:pt x="376" y="618"/>
                    </a:lnTo>
                    <a:lnTo>
                      <a:pt x="384" y="620"/>
                    </a:lnTo>
                    <a:lnTo>
                      <a:pt x="388" y="620"/>
                    </a:lnTo>
                    <a:lnTo>
                      <a:pt x="392" y="620"/>
                    </a:lnTo>
                    <a:lnTo>
                      <a:pt x="392" y="624"/>
                    </a:lnTo>
                    <a:lnTo>
                      <a:pt x="392" y="628"/>
                    </a:lnTo>
                    <a:lnTo>
                      <a:pt x="388" y="628"/>
                    </a:lnTo>
                    <a:lnTo>
                      <a:pt x="384" y="630"/>
                    </a:lnTo>
                    <a:lnTo>
                      <a:pt x="382" y="636"/>
                    </a:lnTo>
                    <a:lnTo>
                      <a:pt x="382" y="642"/>
                    </a:lnTo>
                    <a:lnTo>
                      <a:pt x="382" y="646"/>
                    </a:lnTo>
                    <a:lnTo>
                      <a:pt x="382" y="650"/>
                    </a:lnTo>
                    <a:lnTo>
                      <a:pt x="376" y="650"/>
                    </a:lnTo>
                    <a:lnTo>
                      <a:pt x="374" y="654"/>
                    </a:lnTo>
                    <a:lnTo>
                      <a:pt x="374" y="658"/>
                    </a:lnTo>
                    <a:lnTo>
                      <a:pt x="374" y="662"/>
                    </a:lnTo>
                    <a:lnTo>
                      <a:pt x="374" y="666"/>
                    </a:lnTo>
                    <a:lnTo>
                      <a:pt x="374" y="670"/>
                    </a:lnTo>
                    <a:lnTo>
                      <a:pt x="374" y="674"/>
                    </a:lnTo>
                    <a:lnTo>
                      <a:pt x="370" y="674"/>
                    </a:lnTo>
                    <a:lnTo>
                      <a:pt x="366" y="676"/>
                    </a:lnTo>
                    <a:lnTo>
                      <a:pt x="364" y="682"/>
                    </a:lnTo>
                    <a:lnTo>
                      <a:pt x="366" y="688"/>
                    </a:lnTo>
                    <a:lnTo>
                      <a:pt x="366" y="692"/>
                    </a:lnTo>
                    <a:lnTo>
                      <a:pt x="366" y="696"/>
                    </a:lnTo>
                    <a:lnTo>
                      <a:pt x="366" y="700"/>
                    </a:lnTo>
                    <a:lnTo>
                      <a:pt x="368" y="706"/>
                    </a:lnTo>
                    <a:lnTo>
                      <a:pt x="370" y="712"/>
                    </a:lnTo>
                    <a:lnTo>
                      <a:pt x="374" y="714"/>
                    </a:lnTo>
                    <a:lnTo>
                      <a:pt x="378" y="716"/>
                    </a:lnTo>
                    <a:lnTo>
                      <a:pt x="382" y="718"/>
                    </a:lnTo>
                    <a:lnTo>
                      <a:pt x="386" y="720"/>
                    </a:lnTo>
                    <a:lnTo>
                      <a:pt x="390" y="720"/>
                    </a:lnTo>
                    <a:lnTo>
                      <a:pt x="394" y="722"/>
                    </a:lnTo>
                    <a:lnTo>
                      <a:pt x="398" y="724"/>
                    </a:lnTo>
                    <a:lnTo>
                      <a:pt x="402" y="726"/>
                    </a:lnTo>
                    <a:lnTo>
                      <a:pt x="406" y="728"/>
                    </a:lnTo>
                    <a:lnTo>
                      <a:pt x="410" y="730"/>
                    </a:lnTo>
                    <a:lnTo>
                      <a:pt x="414" y="730"/>
                    </a:lnTo>
                    <a:lnTo>
                      <a:pt x="418" y="732"/>
                    </a:lnTo>
                    <a:lnTo>
                      <a:pt x="422" y="734"/>
                    </a:lnTo>
                    <a:lnTo>
                      <a:pt x="426" y="734"/>
                    </a:lnTo>
                    <a:lnTo>
                      <a:pt x="430" y="734"/>
                    </a:lnTo>
                    <a:lnTo>
                      <a:pt x="436" y="734"/>
                    </a:lnTo>
                    <a:lnTo>
                      <a:pt x="440" y="730"/>
                    </a:lnTo>
                    <a:lnTo>
                      <a:pt x="442" y="726"/>
                    </a:lnTo>
                    <a:lnTo>
                      <a:pt x="446" y="726"/>
                    </a:lnTo>
                    <a:lnTo>
                      <a:pt x="450" y="726"/>
                    </a:lnTo>
                    <a:lnTo>
                      <a:pt x="454" y="726"/>
                    </a:lnTo>
                    <a:lnTo>
                      <a:pt x="458" y="724"/>
                    </a:lnTo>
                    <a:lnTo>
                      <a:pt x="462" y="722"/>
                    </a:lnTo>
                    <a:lnTo>
                      <a:pt x="464" y="718"/>
                    </a:lnTo>
                    <a:lnTo>
                      <a:pt x="468" y="718"/>
                    </a:lnTo>
                    <a:lnTo>
                      <a:pt x="472" y="716"/>
                    </a:lnTo>
                    <a:lnTo>
                      <a:pt x="474" y="712"/>
                    </a:lnTo>
                    <a:lnTo>
                      <a:pt x="476" y="708"/>
                    </a:lnTo>
                    <a:lnTo>
                      <a:pt x="476" y="702"/>
                    </a:lnTo>
                    <a:lnTo>
                      <a:pt x="478" y="698"/>
                    </a:lnTo>
                    <a:lnTo>
                      <a:pt x="478" y="694"/>
                    </a:lnTo>
                    <a:lnTo>
                      <a:pt x="480" y="690"/>
                    </a:lnTo>
                    <a:lnTo>
                      <a:pt x="482" y="686"/>
                    </a:lnTo>
                    <a:lnTo>
                      <a:pt x="480" y="682"/>
                    </a:lnTo>
                    <a:lnTo>
                      <a:pt x="478" y="678"/>
                    </a:lnTo>
                    <a:lnTo>
                      <a:pt x="480" y="674"/>
                    </a:lnTo>
                    <a:lnTo>
                      <a:pt x="478" y="670"/>
                    </a:lnTo>
                    <a:lnTo>
                      <a:pt x="476" y="666"/>
                    </a:lnTo>
                    <a:lnTo>
                      <a:pt x="472" y="660"/>
                    </a:lnTo>
                    <a:lnTo>
                      <a:pt x="468" y="658"/>
                    </a:lnTo>
                    <a:lnTo>
                      <a:pt x="466" y="654"/>
                    </a:lnTo>
                    <a:lnTo>
                      <a:pt x="462" y="652"/>
                    </a:lnTo>
                    <a:lnTo>
                      <a:pt x="458" y="646"/>
                    </a:lnTo>
                    <a:lnTo>
                      <a:pt x="456" y="642"/>
                    </a:lnTo>
                    <a:lnTo>
                      <a:pt x="454" y="638"/>
                    </a:lnTo>
                    <a:lnTo>
                      <a:pt x="454" y="634"/>
                    </a:lnTo>
                    <a:lnTo>
                      <a:pt x="450" y="632"/>
                    </a:lnTo>
                    <a:lnTo>
                      <a:pt x="448" y="628"/>
                    </a:lnTo>
                    <a:lnTo>
                      <a:pt x="444" y="626"/>
                    </a:lnTo>
                    <a:lnTo>
                      <a:pt x="448" y="624"/>
                    </a:lnTo>
                    <a:lnTo>
                      <a:pt x="450" y="618"/>
                    </a:lnTo>
                    <a:lnTo>
                      <a:pt x="446" y="616"/>
                    </a:lnTo>
                    <a:lnTo>
                      <a:pt x="442" y="614"/>
                    </a:lnTo>
                    <a:lnTo>
                      <a:pt x="440" y="618"/>
                    </a:lnTo>
                    <a:lnTo>
                      <a:pt x="438" y="622"/>
                    </a:lnTo>
                    <a:lnTo>
                      <a:pt x="434" y="620"/>
                    </a:lnTo>
                    <a:lnTo>
                      <a:pt x="434" y="616"/>
                    </a:lnTo>
                    <a:lnTo>
                      <a:pt x="434" y="612"/>
                    </a:lnTo>
                    <a:lnTo>
                      <a:pt x="432" y="608"/>
                    </a:lnTo>
                    <a:lnTo>
                      <a:pt x="428" y="606"/>
                    </a:lnTo>
                    <a:lnTo>
                      <a:pt x="424" y="604"/>
                    </a:lnTo>
                    <a:lnTo>
                      <a:pt x="420" y="604"/>
                    </a:lnTo>
                    <a:lnTo>
                      <a:pt x="414" y="604"/>
                    </a:lnTo>
                    <a:lnTo>
                      <a:pt x="410" y="604"/>
                    </a:lnTo>
                    <a:lnTo>
                      <a:pt x="406" y="604"/>
                    </a:lnTo>
                    <a:lnTo>
                      <a:pt x="402" y="604"/>
                    </a:lnTo>
                    <a:lnTo>
                      <a:pt x="402" y="600"/>
                    </a:lnTo>
                    <a:lnTo>
                      <a:pt x="398" y="600"/>
                    </a:lnTo>
                    <a:lnTo>
                      <a:pt x="396" y="594"/>
                    </a:lnTo>
                    <a:lnTo>
                      <a:pt x="396" y="590"/>
                    </a:lnTo>
                    <a:lnTo>
                      <a:pt x="394" y="586"/>
                    </a:lnTo>
                    <a:lnTo>
                      <a:pt x="398" y="590"/>
                    </a:lnTo>
                    <a:lnTo>
                      <a:pt x="402" y="592"/>
                    </a:lnTo>
                    <a:lnTo>
                      <a:pt x="406" y="594"/>
                    </a:lnTo>
                    <a:lnTo>
                      <a:pt x="408" y="590"/>
                    </a:lnTo>
                    <a:lnTo>
                      <a:pt x="410" y="586"/>
                    </a:lnTo>
                    <a:lnTo>
                      <a:pt x="408" y="582"/>
                    </a:lnTo>
                    <a:lnTo>
                      <a:pt x="404" y="580"/>
                    </a:lnTo>
                    <a:lnTo>
                      <a:pt x="400" y="578"/>
                    </a:lnTo>
                    <a:lnTo>
                      <a:pt x="398" y="574"/>
                    </a:lnTo>
                    <a:lnTo>
                      <a:pt x="394" y="574"/>
                    </a:lnTo>
                    <a:lnTo>
                      <a:pt x="390" y="576"/>
                    </a:lnTo>
                    <a:lnTo>
                      <a:pt x="390" y="580"/>
                    </a:lnTo>
                    <a:lnTo>
                      <a:pt x="386" y="582"/>
                    </a:lnTo>
                    <a:lnTo>
                      <a:pt x="382" y="578"/>
                    </a:lnTo>
                    <a:lnTo>
                      <a:pt x="384" y="574"/>
                    </a:lnTo>
                    <a:lnTo>
                      <a:pt x="386" y="570"/>
                    </a:lnTo>
                    <a:lnTo>
                      <a:pt x="388" y="566"/>
                    </a:lnTo>
                    <a:lnTo>
                      <a:pt x="386" y="562"/>
                    </a:lnTo>
                    <a:lnTo>
                      <a:pt x="384" y="558"/>
                    </a:lnTo>
                    <a:lnTo>
                      <a:pt x="384" y="554"/>
                    </a:lnTo>
                    <a:lnTo>
                      <a:pt x="386" y="550"/>
                    </a:lnTo>
                    <a:lnTo>
                      <a:pt x="386" y="546"/>
                    </a:lnTo>
                    <a:lnTo>
                      <a:pt x="386" y="542"/>
                    </a:lnTo>
                    <a:lnTo>
                      <a:pt x="388" y="538"/>
                    </a:lnTo>
                    <a:lnTo>
                      <a:pt x="392" y="536"/>
                    </a:lnTo>
                    <a:lnTo>
                      <a:pt x="396" y="534"/>
                    </a:lnTo>
                    <a:lnTo>
                      <a:pt x="400" y="534"/>
                    </a:lnTo>
                    <a:lnTo>
                      <a:pt x="404" y="530"/>
                    </a:lnTo>
                    <a:lnTo>
                      <a:pt x="408" y="528"/>
                    </a:lnTo>
                    <a:lnTo>
                      <a:pt x="410" y="524"/>
                    </a:lnTo>
                    <a:lnTo>
                      <a:pt x="412" y="520"/>
                    </a:lnTo>
                    <a:lnTo>
                      <a:pt x="416" y="518"/>
                    </a:lnTo>
                    <a:lnTo>
                      <a:pt x="416" y="514"/>
                    </a:lnTo>
                    <a:lnTo>
                      <a:pt x="414" y="510"/>
                    </a:lnTo>
                    <a:lnTo>
                      <a:pt x="414" y="506"/>
                    </a:lnTo>
                    <a:lnTo>
                      <a:pt x="424" y="504"/>
                    </a:lnTo>
                    <a:lnTo>
                      <a:pt x="428" y="504"/>
                    </a:lnTo>
                    <a:lnTo>
                      <a:pt x="432" y="500"/>
                    </a:lnTo>
                    <a:lnTo>
                      <a:pt x="436" y="496"/>
                    </a:lnTo>
                    <a:lnTo>
                      <a:pt x="438" y="492"/>
                    </a:lnTo>
                    <a:lnTo>
                      <a:pt x="442" y="490"/>
                    </a:lnTo>
                    <a:lnTo>
                      <a:pt x="446" y="486"/>
                    </a:lnTo>
                    <a:lnTo>
                      <a:pt x="448" y="482"/>
                    </a:lnTo>
                    <a:lnTo>
                      <a:pt x="450" y="478"/>
                    </a:lnTo>
                    <a:lnTo>
                      <a:pt x="460" y="466"/>
                    </a:lnTo>
                    <a:lnTo>
                      <a:pt x="458" y="470"/>
                    </a:lnTo>
                    <a:lnTo>
                      <a:pt x="462" y="470"/>
                    </a:lnTo>
                    <a:lnTo>
                      <a:pt x="466" y="470"/>
                    </a:lnTo>
                    <a:lnTo>
                      <a:pt x="470" y="468"/>
                    </a:lnTo>
                    <a:lnTo>
                      <a:pt x="474" y="466"/>
                    </a:lnTo>
                    <a:lnTo>
                      <a:pt x="480" y="466"/>
                    </a:lnTo>
                    <a:lnTo>
                      <a:pt x="484" y="466"/>
                    </a:lnTo>
                    <a:lnTo>
                      <a:pt x="488" y="466"/>
                    </a:lnTo>
                    <a:lnTo>
                      <a:pt x="492" y="466"/>
                    </a:lnTo>
                    <a:lnTo>
                      <a:pt x="496" y="466"/>
                    </a:lnTo>
                    <a:lnTo>
                      <a:pt x="500" y="468"/>
                    </a:lnTo>
                    <a:lnTo>
                      <a:pt x="504" y="472"/>
                    </a:lnTo>
                    <a:lnTo>
                      <a:pt x="504" y="476"/>
                    </a:lnTo>
                    <a:lnTo>
                      <a:pt x="508" y="478"/>
                    </a:lnTo>
                    <a:lnTo>
                      <a:pt x="512" y="480"/>
                    </a:lnTo>
                    <a:lnTo>
                      <a:pt x="514" y="476"/>
                    </a:lnTo>
                    <a:lnTo>
                      <a:pt x="512" y="472"/>
                    </a:lnTo>
                    <a:lnTo>
                      <a:pt x="510" y="468"/>
                    </a:lnTo>
                    <a:lnTo>
                      <a:pt x="506" y="466"/>
                    </a:lnTo>
                    <a:lnTo>
                      <a:pt x="504" y="462"/>
                    </a:lnTo>
                    <a:lnTo>
                      <a:pt x="506" y="458"/>
                    </a:lnTo>
                    <a:lnTo>
                      <a:pt x="506" y="452"/>
                    </a:lnTo>
                    <a:lnTo>
                      <a:pt x="506" y="448"/>
                    </a:lnTo>
                    <a:lnTo>
                      <a:pt x="504" y="444"/>
                    </a:lnTo>
                    <a:lnTo>
                      <a:pt x="500" y="442"/>
                    </a:lnTo>
                    <a:lnTo>
                      <a:pt x="496" y="438"/>
                    </a:lnTo>
                    <a:lnTo>
                      <a:pt x="492" y="436"/>
                    </a:lnTo>
                    <a:lnTo>
                      <a:pt x="492" y="432"/>
                    </a:lnTo>
                    <a:lnTo>
                      <a:pt x="490" y="428"/>
                    </a:lnTo>
                    <a:lnTo>
                      <a:pt x="490" y="424"/>
                    </a:lnTo>
                    <a:lnTo>
                      <a:pt x="490" y="420"/>
                    </a:lnTo>
                    <a:lnTo>
                      <a:pt x="492" y="416"/>
                    </a:lnTo>
                    <a:lnTo>
                      <a:pt x="492" y="412"/>
                    </a:lnTo>
                    <a:lnTo>
                      <a:pt x="492" y="408"/>
                    </a:lnTo>
                    <a:lnTo>
                      <a:pt x="492" y="404"/>
                    </a:lnTo>
                    <a:lnTo>
                      <a:pt x="492" y="400"/>
                    </a:lnTo>
                    <a:lnTo>
                      <a:pt x="492" y="396"/>
                    </a:lnTo>
                    <a:lnTo>
                      <a:pt x="492" y="392"/>
                    </a:lnTo>
                    <a:lnTo>
                      <a:pt x="496" y="388"/>
                    </a:lnTo>
                    <a:lnTo>
                      <a:pt x="500" y="388"/>
                    </a:lnTo>
                    <a:lnTo>
                      <a:pt x="504" y="386"/>
                    </a:lnTo>
                    <a:lnTo>
                      <a:pt x="510" y="386"/>
                    </a:lnTo>
                    <a:lnTo>
                      <a:pt x="512" y="390"/>
                    </a:lnTo>
                    <a:lnTo>
                      <a:pt x="514" y="394"/>
                    </a:lnTo>
                    <a:lnTo>
                      <a:pt x="514" y="398"/>
                    </a:lnTo>
                    <a:lnTo>
                      <a:pt x="514" y="404"/>
                    </a:lnTo>
                    <a:lnTo>
                      <a:pt x="516" y="408"/>
                    </a:lnTo>
                    <a:lnTo>
                      <a:pt x="520" y="410"/>
                    </a:lnTo>
                    <a:lnTo>
                      <a:pt x="524" y="410"/>
                    </a:lnTo>
                    <a:lnTo>
                      <a:pt x="528" y="410"/>
                    </a:lnTo>
                    <a:lnTo>
                      <a:pt x="532" y="410"/>
                    </a:lnTo>
                    <a:lnTo>
                      <a:pt x="536" y="408"/>
                    </a:lnTo>
                    <a:lnTo>
                      <a:pt x="542" y="408"/>
                    </a:lnTo>
                    <a:lnTo>
                      <a:pt x="550" y="406"/>
                    </a:lnTo>
                    <a:lnTo>
                      <a:pt x="550" y="400"/>
                    </a:lnTo>
                    <a:lnTo>
                      <a:pt x="550" y="396"/>
                    </a:lnTo>
                    <a:lnTo>
                      <a:pt x="554" y="394"/>
                    </a:lnTo>
                    <a:lnTo>
                      <a:pt x="554" y="390"/>
                    </a:lnTo>
                    <a:lnTo>
                      <a:pt x="554" y="386"/>
                    </a:lnTo>
                    <a:lnTo>
                      <a:pt x="554" y="382"/>
                    </a:lnTo>
                    <a:lnTo>
                      <a:pt x="554" y="378"/>
                    </a:lnTo>
                    <a:lnTo>
                      <a:pt x="554" y="374"/>
                    </a:lnTo>
                    <a:lnTo>
                      <a:pt x="554" y="370"/>
                    </a:lnTo>
                    <a:lnTo>
                      <a:pt x="552" y="366"/>
                    </a:lnTo>
                    <a:lnTo>
                      <a:pt x="548" y="366"/>
                    </a:lnTo>
                    <a:lnTo>
                      <a:pt x="546" y="362"/>
                    </a:lnTo>
                    <a:lnTo>
                      <a:pt x="540" y="360"/>
                    </a:lnTo>
                    <a:lnTo>
                      <a:pt x="536" y="358"/>
                    </a:lnTo>
                    <a:lnTo>
                      <a:pt x="532" y="358"/>
                    </a:lnTo>
                    <a:lnTo>
                      <a:pt x="526" y="358"/>
                    </a:lnTo>
                    <a:lnTo>
                      <a:pt x="522" y="358"/>
                    </a:lnTo>
                    <a:lnTo>
                      <a:pt x="522" y="362"/>
                    </a:lnTo>
                    <a:lnTo>
                      <a:pt x="520" y="366"/>
                    </a:lnTo>
                    <a:lnTo>
                      <a:pt x="516" y="368"/>
                    </a:lnTo>
                    <a:lnTo>
                      <a:pt x="512" y="368"/>
                    </a:lnTo>
                    <a:lnTo>
                      <a:pt x="508" y="366"/>
                    </a:lnTo>
                    <a:lnTo>
                      <a:pt x="504" y="362"/>
                    </a:lnTo>
                    <a:lnTo>
                      <a:pt x="504" y="358"/>
                    </a:lnTo>
                    <a:lnTo>
                      <a:pt x="502" y="354"/>
                    </a:lnTo>
                    <a:lnTo>
                      <a:pt x="500" y="348"/>
                    </a:lnTo>
                    <a:lnTo>
                      <a:pt x="498" y="344"/>
                    </a:lnTo>
                    <a:lnTo>
                      <a:pt x="496" y="340"/>
                    </a:lnTo>
                    <a:lnTo>
                      <a:pt x="494" y="336"/>
                    </a:lnTo>
                    <a:lnTo>
                      <a:pt x="494" y="332"/>
                    </a:lnTo>
                    <a:lnTo>
                      <a:pt x="498" y="328"/>
                    </a:lnTo>
                    <a:lnTo>
                      <a:pt x="498" y="324"/>
                    </a:lnTo>
                    <a:lnTo>
                      <a:pt x="498" y="320"/>
                    </a:lnTo>
                    <a:lnTo>
                      <a:pt x="498" y="316"/>
                    </a:lnTo>
                    <a:lnTo>
                      <a:pt x="498" y="310"/>
                    </a:lnTo>
                    <a:lnTo>
                      <a:pt x="498" y="306"/>
                    </a:lnTo>
                    <a:lnTo>
                      <a:pt x="498" y="302"/>
                    </a:lnTo>
                    <a:lnTo>
                      <a:pt x="498" y="298"/>
                    </a:lnTo>
                    <a:lnTo>
                      <a:pt x="498" y="294"/>
                    </a:lnTo>
                    <a:lnTo>
                      <a:pt x="496" y="290"/>
                    </a:lnTo>
                    <a:lnTo>
                      <a:pt x="494" y="286"/>
                    </a:lnTo>
                    <a:lnTo>
                      <a:pt x="492" y="282"/>
                    </a:lnTo>
                    <a:lnTo>
                      <a:pt x="492" y="278"/>
                    </a:lnTo>
                    <a:lnTo>
                      <a:pt x="492" y="274"/>
                    </a:lnTo>
                    <a:lnTo>
                      <a:pt x="488" y="272"/>
                    </a:lnTo>
                    <a:lnTo>
                      <a:pt x="484" y="270"/>
                    </a:lnTo>
                    <a:lnTo>
                      <a:pt x="482" y="266"/>
                    </a:lnTo>
                    <a:lnTo>
                      <a:pt x="482" y="262"/>
                    </a:lnTo>
                    <a:lnTo>
                      <a:pt x="482" y="258"/>
                    </a:lnTo>
                    <a:lnTo>
                      <a:pt x="482" y="250"/>
                    </a:lnTo>
                    <a:lnTo>
                      <a:pt x="480" y="246"/>
                    </a:lnTo>
                    <a:lnTo>
                      <a:pt x="482" y="242"/>
                    </a:lnTo>
                    <a:lnTo>
                      <a:pt x="482" y="238"/>
                    </a:lnTo>
                    <a:lnTo>
                      <a:pt x="482" y="234"/>
                    </a:lnTo>
                    <a:lnTo>
                      <a:pt x="482" y="230"/>
                    </a:lnTo>
                    <a:lnTo>
                      <a:pt x="482" y="226"/>
                    </a:lnTo>
                    <a:lnTo>
                      <a:pt x="482" y="222"/>
                    </a:lnTo>
                    <a:lnTo>
                      <a:pt x="484" y="218"/>
                    </a:lnTo>
                    <a:lnTo>
                      <a:pt x="484" y="212"/>
                    </a:lnTo>
                    <a:lnTo>
                      <a:pt x="484" y="208"/>
                    </a:lnTo>
                    <a:lnTo>
                      <a:pt x="482" y="204"/>
                    </a:lnTo>
                    <a:lnTo>
                      <a:pt x="482" y="200"/>
                    </a:lnTo>
                    <a:lnTo>
                      <a:pt x="486" y="196"/>
                    </a:lnTo>
                    <a:lnTo>
                      <a:pt x="490" y="194"/>
                    </a:lnTo>
                    <a:lnTo>
                      <a:pt x="494" y="194"/>
                    </a:lnTo>
                    <a:lnTo>
                      <a:pt x="498" y="192"/>
                    </a:lnTo>
                    <a:lnTo>
                      <a:pt x="504" y="188"/>
                    </a:lnTo>
                    <a:lnTo>
                      <a:pt x="506" y="184"/>
                    </a:lnTo>
                    <a:lnTo>
                      <a:pt x="510" y="184"/>
                    </a:lnTo>
                    <a:lnTo>
                      <a:pt x="514" y="182"/>
                    </a:lnTo>
                    <a:lnTo>
                      <a:pt x="518" y="180"/>
                    </a:lnTo>
                    <a:lnTo>
                      <a:pt x="518" y="176"/>
                    </a:lnTo>
                    <a:lnTo>
                      <a:pt x="518" y="172"/>
                    </a:lnTo>
                    <a:lnTo>
                      <a:pt x="516" y="168"/>
                    </a:lnTo>
                    <a:lnTo>
                      <a:pt x="512" y="166"/>
                    </a:lnTo>
                    <a:lnTo>
                      <a:pt x="506" y="162"/>
                    </a:lnTo>
                    <a:lnTo>
                      <a:pt x="502" y="160"/>
                    </a:lnTo>
                    <a:lnTo>
                      <a:pt x="498" y="160"/>
                    </a:lnTo>
                    <a:lnTo>
                      <a:pt x="494" y="160"/>
                    </a:lnTo>
                    <a:lnTo>
                      <a:pt x="490" y="162"/>
                    </a:lnTo>
                    <a:lnTo>
                      <a:pt x="486" y="164"/>
                    </a:lnTo>
                    <a:lnTo>
                      <a:pt x="482" y="168"/>
                    </a:lnTo>
                    <a:lnTo>
                      <a:pt x="478" y="170"/>
                    </a:lnTo>
                    <a:lnTo>
                      <a:pt x="478" y="174"/>
                    </a:lnTo>
                    <a:lnTo>
                      <a:pt x="478" y="178"/>
                    </a:lnTo>
                    <a:lnTo>
                      <a:pt x="478" y="182"/>
                    </a:lnTo>
                    <a:lnTo>
                      <a:pt x="474" y="184"/>
                    </a:lnTo>
                    <a:lnTo>
                      <a:pt x="470" y="184"/>
                    </a:lnTo>
                    <a:lnTo>
                      <a:pt x="470" y="188"/>
                    </a:lnTo>
                    <a:lnTo>
                      <a:pt x="470" y="192"/>
                    </a:lnTo>
                    <a:lnTo>
                      <a:pt x="468" y="196"/>
                    </a:lnTo>
                    <a:lnTo>
                      <a:pt x="464" y="198"/>
                    </a:lnTo>
                    <a:lnTo>
                      <a:pt x="460" y="204"/>
                    </a:lnTo>
                    <a:lnTo>
                      <a:pt x="458" y="200"/>
                    </a:lnTo>
                    <a:lnTo>
                      <a:pt x="454" y="198"/>
                    </a:lnTo>
                    <a:lnTo>
                      <a:pt x="450" y="196"/>
                    </a:lnTo>
                    <a:lnTo>
                      <a:pt x="446" y="194"/>
                    </a:lnTo>
                    <a:lnTo>
                      <a:pt x="442" y="194"/>
                    </a:lnTo>
                    <a:lnTo>
                      <a:pt x="438" y="192"/>
                    </a:lnTo>
                    <a:lnTo>
                      <a:pt x="434" y="188"/>
                    </a:lnTo>
                    <a:lnTo>
                      <a:pt x="430" y="186"/>
                    </a:lnTo>
                    <a:lnTo>
                      <a:pt x="428" y="182"/>
                    </a:lnTo>
                    <a:lnTo>
                      <a:pt x="424" y="178"/>
                    </a:lnTo>
                    <a:lnTo>
                      <a:pt x="420" y="176"/>
                    </a:lnTo>
                    <a:lnTo>
                      <a:pt x="416" y="174"/>
                    </a:lnTo>
                    <a:lnTo>
                      <a:pt x="414" y="170"/>
                    </a:lnTo>
                    <a:lnTo>
                      <a:pt x="410" y="170"/>
                    </a:lnTo>
                    <a:lnTo>
                      <a:pt x="408" y="166"/>
                    </a:lnTo>
                    <a:lnTo>
                      <a:pt x="404" y="166"/>
                    </a:lnTo>
                    <a:lnTo>
                      <a:pt x="402" y="162"/>
                    </a:lnTo>
                    <a:lnTo>
                      <a:pt x="400" y="158"/>
                    </a:lnTo>
                    <a:lnTo>
                      <a:pt x="398" y="154"/>
                    </a:lnTo>
                    <a:lnTo>
                      <a:pt x="394" y="152"/>
                    </a:lnTo>
                    <a:lnTo>
                      <a:pt x="392" y="148"/>
                    </a:lnTo>
                    <a:lnTo>
                      <a:pt x="388" y="146"/>
                    </a:lnTo>
                    <a:lnTo>
                      <a:pt x="386" y="142"/>
                    </a:lnTo>
                    <a:lnTo>
                      <a:pt x="388" y="138"/>
                    </a:lnTo>
                    <a:lnTo>
                      <a:pt x="392" y="134"/>
                    </a:lnTo>
                    <a:lnTo>
                      <a:pt x="394" y="130"/>
                    </a:lnTo>
                    <a:lnTo>
                      <a:pt x="394" y="126"/>
                    </a:lnTo>
                    <a:lnTo>
                      <a:pt x="396" y="122"/>
                    </a:lnTo>
                    <a:lnTo>
                      <a:pt x="400" y="120"/>
                    </a:lnTo>
                    <a:lnTo>
                      <a:pt x="404" y="116"/>
                    </a:lnTo>
                    <a:lnTo>
                      <a:pt x="406" y="112"/>
                    </a:lnTo>
                    <a:lnTo>
                      <a:pt x="408" y="108"/>
                    </a:lnTo>
                    <a:lnTo>
                      <a:pt x="408" y="104"/>
                    </a:lnTo>
                    <a:lnTo>
                      <a:pt x="406" y="98"/>
                    </a:lnTo>
                    <a:lnTo>
                      <a:pt x="402" y="94"/>
                    </a:lnTo>
                    <a:lnTo>
                      <a:pt x="402" y="90"/>
                    </a:lnTo>
                    <a:lnTo>
                      <a:pt x="404" y="86"/>
                    </a:lnTo>
                    <a:lnTo>
                      <a:pt x="402" y="82"/>
                    </a:lnTo>
                    <a:lnTo>
                      <a:pt x="402" y="78"/>
                    </a:lnTo>
                    <a:lnTo>
                      <a:pt x="402" y="74"/>
                    </a:lnTo>
                    <a:lnTo>
                      <a:pt x="398" y="72"/>
                    </a:lnTo>
                    <a:lnTo>
                      <a:pt x="394" y="72"/>
                    </a:lnTo>
                    <a:lnTo>
                      <a:pt x="388" y="72"/>
                    </a:lnTo>
                    <a:lnTo>
                      <a:pt x="384" y="72"/>
                    </a:lnTo>
                    <a:lnTo>
                      <a:pt x="380" y="72"/>
                    </a:lnTo>
                    <a:lnTo>
                      <a:pt x="376" y="74"/>
                    </a:lnTo>
                    <a:lnTo>
                      <a:pt x="374" y="78"/>
                    </a:lnTo>
                    <a:lnTo>
                      <a:pt x="374" y="82"/>
                    </a:lnTo>
                    <a:lnTo>
                      <a:pt x="374" y="86"/>
                    </a:lnTo>
                    <a:lnTo>
                      <a:pt x="372" y="90"/>
                    </a:lnTo>
                    <a:lnTo>
                      <a:pt x="368" y="92"/>
                    </a:lnTo>
                    <a:lnTo>
                      <a:pt x="368" y="96"/>
                    </a:lnTo>
                    <a:lnTo>
                      <a:pt x="366" y="100"/>
                    </a:lnTo>
                    <a:lnTo>
                      <a:pt x="366" y="104"/>
                    </a:lnTo>
                    <a:lnTo>
                      <a:pt x="366" y="108"/>
                    </a:lnTo>
                    <a:lnTo>
                      <a:pt x="364" y="112"/>
                    </a:lnTo>
                    <a:lnTo>
                      <a:pt x="360" y="112"/>
                    </a:lnTo>
                    <a:lnTo>
                      <a:pt x="356" y="112"/>
                    </a:lnTo>
                    <a:lnTo>
                      <a:pt x="352" y="114"/>
                    </a:lnTo>
                    <a:lnTo>
                      <a:pt x="348" y="114"/>
                    </a:lnTo>
                    <a:lnTo>
                      <a:pt x="344" y="118"/>
                    </a:lnTo>
                    <a:lnTo>
                      <a:pt x="340" y="120"/>
                    </a:lnTo>
                    <a:lnTo>
                      <a:pt x="336" y="120"/>
                    </a:lnTo>
                    <a:lnTo>
                      <a:pt x="336" y="116"/>
                    </a:lnTo>
                    <a:lnTo>
                      <a:pt x="334" y="112"/>
                    </a:lnTo>
                    <a:lnTo>
                      <a:pt x="332" y="108"/>
                    </a:lnTo>
                    <a:lnTo>
                      <a:pt x="328" y="104"/>
                    </a:lnTo>
                    <a:lnTo>
                      <a:pt x="322" y="102"/>
                    </a:lnTo>
                    <a:lnTo>
                      <a:pt x="318" y="100"/>
                    </a:lnTo>
                    <a:lnTo>
                      <a:pt x="314" y="94"/>
                    </a:lnTo>
                    <a:lnTo>
                      <a:pt x="314" y="90"/>
                    </a:lnTo>
                    <a:lnTo>
                      <a:pt x="314" y="86"/>
                    </a:lnTo>
                    <a:lnTo>
                      <a:pt x="312" y="82"/>
                    </a:lnTo>
                    <a:lnTo>
                      <a:pt x="310" y="76"/>
                    </a:lnTo>
                    <a:lnTo>
                      <a:pt x="310" y="68"/>
                    </a:lnTo>
                    <a:lnTo>
                      <a:pt x="310" y="64"/>
                    </a:lnTo>
                    <a:lnTo>
                      <a:pt x="310" y="58"/>
                    </a:lnTo>
                    <a:lnTo>
                      <a:pt x="308" y="54"/>
                    </a:lnTo>
                    <a:lnTo>
                      <a:pt x="304" y="52"/>
                    </a:lnTo>
                    <a:lnTo>
                      <a:pt x="298" y="50"/>
                    </a:lnTo>
                    <a:lnTo>
                      <a:pt x="292" y="50"/>
                    </a:lnTo>
                    <a:lnTo>
                      <a:pt x="288" y="50"/>
                    </a:lnTo>
                    <a:lnTo>
                      <a:pt x="284" y="50"/>
                    </a:lnTo>
                    <a:lnTo>
                      <a:pt x="280" y="50"/>
                    </a:lnTo>
                    <a:lnTo>
                      <a:pt x="278" y="54"/>
                    </a:lnTo>
                    <a:lnTo>
                      <a:pt x="278" y="58"/>
                    </a:lnTo>
                    <a:lnTo>
                      <a:pt x="280" y="64"/>
                    </a:lnTo>
                    <a:lnTo>
                      <a:pt x="282" y="68"/>
                    </a:lnTo>
                    <a:lnTo>
                      <a:pt x="286" y="70"/>
                    </a:lnTo>
                    <a:lnTo>
                      <a:pt x="288" y="76"/>
                    </a:lnTo>
                    <a:lnTo>
                      <a:pt x="288" y="80"/>
                    </a:lnTo>
                    <a:lnTo>
                      <a:pt x="288" y="84"/>
                    </a:lnTo>
                    <a:lnTo>
                      <a:pt x="288" y="88"/>
                    </a:lnTo>
                    <a:lnTo>
                      <a:pt x="288" y="92"/>
                    </a:lnTo>
                    <a:lnTo>
                      <a:pt x="280" y="90"/>
                    </a:lnTo>
                    <a:lnTo>
                      <a:pt x="278" y="94"/>
                    </a:lnTo>
                    <a:lnTo>
                      <a:pt x="280" y="98"/>
                    </a:lnTo>
                    <a:lnTo>
                      <a:pt x="282" y="102"/>
                    </a:lnTo>
                    <a:lnTo>
                      <a:pt x="284" y="110"/>
                    </a:lnTo>
                    <a:lnTo>
                      <a:pt x="284" y="114"/>
                    </a:lnTo>
                    <a:lnTo>
                      <a:pt x="284" y="118"/>
                    </a:lnTo>
                    <a:lnTo>
                      <a:pt x="284" y="122"/>
                    </a:lnTo>
                    <a:lnTo>
                      <a:pt x="282" y="126"/>
                    </a:lnTo>
                    <a:lnTo>
                      <a:pt x="278" y="128"/>
                    </a:lnTo>
                    <a:lnTo>
                      <a:pt x="276" y="132"/>
                    </a:lnTo>
                    <a:lnTo>
                      <a:pt x="274" y="136"/>
                    </a:lnTo>
                    <a:lnTo>
                      <a:pt x="270" y="136"/>
                    </a:lnTo>
                    <a:lnTo>
                      <a:pt x="266" y="136"/>
                    </a:lnTo>
                    <a:lnTo>
                      <a:pt x="262" y="136"/>
                    </a:lnTo>
                    <a:lnTo>
                      <a:pt x="260" y="132"/>
                    </a:lnTo>
                    <a:lnTo>
                      <a:pt x="260" y="128"/>
                    </a:lnTo>
                    <a:lnTo>
                      <a:pt x="256" y="126"/>
                    </a:lnTo>
                    <a:lnTo>
                      <a:pt x="252" y="126"/>
                    </a:lnTo>
                    <a:lnTo>
                      <a:pt x="248" y="124"/>
                    </a:lnTo>
                    <a:lnTo>
                      <a:pt x="244" y="124"/>
                    </a:lnTo>
                    <a:lnTo>
                      <a:pt x="240" y="122"/>
                    </a:lnTo>
                    <a:lnTo>
                      <a:pt x="238" y="118"/>
                    </a:lnTo>
                    <a:lnTo>
                      <a:pt x="236" y="114"/>
                    </a:lnTo>
                    <a:lnTo>
                      <a:pt x="234" y="110"/>
                    </a:lnTo>
                    <a:lnTo>
                      <a:pt x="230" y="110"/>
                    </a:lnTo>
                    <a:lnTo>
                      <a:pt x="230" y="106"/>
                    </a:lnTo>
                    <a:lnTo>
                      <a:pt x="236" y="104"/>
                    </a:lnTo>
                    <a:lnTo>
                      <a:pt x="236" y="100"/>
                    </a:lnTo>
                    <a:lnTo>
                      <a:pt x="236" y="96"/>
                    </a:lnTo>
                    <a:lnTo>
                      <a:pt x="236" y="92"/>
                    </a:lnTo>
                    <a:lnTo>
                      <a:pt x="236" y="88"/>
                    </a:lnTo>
                    <a:lnTo>
                      <a:pt x="234" y="84"/>
                    </a:lnTo>
                    <a:lnTo>
                      <a:pt x="230" y="84"/>
                    </a:lnTo>
                    <a:lnTo>
                      <a:pt x="230" y="80"/>
                    </a:lnTo>
                    <a:lnTo>
                      <a:pt x="228" y="76"/>
                    </a:lnTo>
                    <a:lnTo>
                      <a:pt x="226" y="72"/>
                    </a:lnTo>
                    <a:lnTo>
                      <a:pt x="230" y="68"/>
                    </a:lnTo>
                    <a:lnTo>
                      <a:pt x="230" y="64"/>
                    </a:lnTo>
                    <a:lnTo>
                      <a:pt x="230" y="60"/>
                    </a:lnTo>
                    <a:lnTo>
                      <a:pt x="234" y="58"/>
                    </a:lnTo>
                    <a:lnTo>
                      <a:pt x="238" y="58"/>
                    </a:lnTo>
                    <a:lnTo>
                      <a:pt x="242" y="56"/>
                    </a:lnTo>
                    <a:lnTo>
                      <a:pt x="246" y="54"/>
                    </a:lnTo>
                    <a:lnTo>
                      <a:pt x="250" y="52"/>
                    </a:lnTo>
                    <a:lnTo>
                      <a:pt x="254" y="48"/>
                    </a:lnTo>
                    <a:lnTo>
                      <a:pt x="252" y="44"/>
                    </a:lnTo>
                    <a:lnTo>
                      <a:pt x="248" y="42"/>
                    </a:lnTo>
                    <a:lnTo>
                      <a:pt x="246" y="38"/>
                    </a:lnTo>
                    <a:lnTo>
                      <a:pt x="246" y="34"/>
                    </a:lnTo>
                    <a:lnTo>
                      <a:pt x="246" y="30"/>
                    </a:lnTo>
                    <a:lnTo>
                      <a:pt x="248" y="26"/>
                    </a:lnTo>
                    <a:lnTo>
                      <a:pt x="252" y="24"/>
                    </a:lnTo>
                    <a:lnTo>
                      <a:pt x="252" y="20"/>
                    </a:lnTo>
                    <a:lnTo>
                      <a:pt x="248" y="16"/>
                    </a:lnTo>
                    <a:lnTo>
                      <a:pt x="246" y="12"/>
                    </a:lnTo>
                    <a:lnTo>
                      <a:pt x="246" y="8"/>
                    </a:lnTo>
                    <a:lnTo>
                      <a:pt x="244" y="4"/>
                    </a:lnTo>
                    <a:lnTo>
                      <a:pt x="240" y="0"/>
                    </a:lnTo>
                    <a:lnTo>
                      <a:pt x="236" y="0"/>
                    </a:lnTo>
                    <a:lnTo>
                      <a:pt x="234" y="4"/>
                    </a:lnTo>
                    <a:lnTo>
                      <a:pt x="230" y="8"/>
                    </a:lnTo>
                    <a:lnTo>
                      <a:pt x="224" y="10"/>
                    </a:lnTo>
                    <a:lnTo>
                      <a:pt x="220" y="8"/>
                    </a:lnTo>
                    <a:lnTo>
                      <a:pt x="216" y="6"/>
                    </a:lnTo>
                    <a:lnTo>
                      <a:pt x="212" y="6"/>
                    </a:lnTo>
                    <a:lnTo>
                      <a:pt x="206" y="4"/>
                    </a:lnTo>
                    <a:lnTo>
                      <a:pt x="202" y="6"/>
                    </a:lnTo>
                    <a:lnTo>
                      <a:pt x="202" y="10"/>
                    </a:lnTo>
                    <a:lnTo>
                      <a:pt x="200" y="14"/>
                    </a:lnTo>
                    <a:lnTo>
                      <a:pt x="202" y="18"/>
                    </a:lnTo>
                    <a:lnTo>
                      <a:pt x="206" y="20"/>
                    </a:lnTo>
                    <a:lnTo>
                      <a:pt x="208" y="26"/>
                    </a:lnTo>
                    <a:lnTo>
                      <a:pt x="208" y="30"/>
                    </a:lnTo>
                    <a:lnTo>
                      <a:pt x="208" y="34"/>
                    </a:lnTo>
                    <a:lnTo>
                      <a:pt x="206" y="38"/>
                    </a:lnTo>
                    <a:lnTo>
                      <a:pt x="202" y="40"/>
                    </a:lnTo>
                    <a:lnTo>
                      <a:pt x="200" y="44"/>
                    </a:lnTo>
                    <a:lnTo>
                      <a:pt x="200" y="48"/>
                    </a:lnTo>
                    <a:lnTo>
                      <a:pt x="202" y="52"/>
                    </a:lnTo>
                    <a:lnTo>
                      <a:pt x="204" y="56"/>
                    </a:lnTo>
                    <a:lnTo>
                      <a:pt x="208" y="60"/>
                    </a:lnTo>
                    <a:lnTo>
                      <a:pt x="208" y="68"/>
                    </a:lnTo>
                    <a:lnTo>
                      <a:pt x="208" y="72"/>
                    </a:lnTo>
                    <a:lnTo>
                      <a:pt x="208" y="76"/>
                    </a:lnTo>
                    <a:lnTo>
                      <a:pt x="208" y="82"/>
                    </a:lnTo>
                    <a:lnTo>
                      <a:pt x="208" y="86"/>
                    </a:lnTo>
                    <a:lnTo>
                      <a:pt x="212" y="88"/>
                    </a:lnTo>
                    <a:lnTo>
                      <a:pt x="214" y="92"/>
                    </a:lnTo>
                    <a:lnTo>
                      <a:pt x="216" y="96"/>
                    </a:lnTo>
                    <a:lnTo>
                      <a:pt x="216" y="100"/>
                    </a:lnTo>
                    <a:lnTo>
                      <a:pt x="216" y="104"/>
                    </a:lnTo>
                    <a:lnTo>
                      <a:pt x="214" y="108"/>
                    </a:lnTo>
                    <a:lnTo>
                      <a:pt x="210" y="114"/>
                    </a:lnTo>
                    <a:lnTo>
                      <a:pt x="208" y="118"/>
                    </a:lnTo>
                    <a:lnTo>
                      <a:pt x="208" y="122"/>
                    </a:lnTo>
                    <a:lnTo>
                      <a:pt x="206" y="126"/>
                    </a:lnTo>
                    <a:lnTo>
                      <a:pt x="202" y="128"/>
                    </a:lnTo>
                    <a:lnTo>
                      <a:pt x="202" y="132"/>
                    </a:lnTo>
                    <a:lnTo>
                      <a:pt x="202" y="138"/>
                    </a:lnTo>
                    <a:lnTo>
                      <a:pt x="202" y="142"/>
                    </a:lnTo>
                    <a:lnTo>
                      <a:pt x="200" y="146"/>
                    </a:lnTo>
                    <a:lnTo>
                      <a:pt x="196" y="148"/>
                    </a:lnTo>
                    <a:lnTo>
                      <a:pt x="192" y="148"/>
                    </a:lnTo>
                    <a:lnTo>
                      <a:pt x="188" y="148"/>
                    </a:lnTo>
                    <a:lnTo>
                      <a:pt x="184" y="148"/>
                    </a:lnTo>
                    <a:lnTo>
                      <a:pt x="180" y="146"/>
                    </a:lnTo>
                    <a:lnTo>
                      <a:pt x="176" y="146"/>
                    </a:lnTo>
                    <a:lnTo>
                      <a:pt x="172" y="144"/>
                    </a:lnTo>
                    <a:lnTo>
                      <a:pt x="168" y="142"/>
                    </a:lnTo>
                    <a:lnTo>
                      <a:pt x="166" y="138"/>
                    </a:lnTo>
                    <a:lnTo>
                      <a:pt x="162" y="134"/>
                    </a:lnTo>
                    <a:lnTo>
                      <a:pt x="158" y="132"/>
                    </a:lnTo>
                    <a:lnTo>
                      <a:pt x="154" y="128"/>
                    </a:lnTo>
                    <a:lnTo>
                      <a:pt x="152" y="124"/>
                    </a:lnTo>
                    <a:lnTo>
                      <a:pt x="148" y="122"/>
                    </a:lnTo>
                    <a:lnTo>
                      <a:pt x="150" y="118"/>
                    </a:lnTo>
                    <a:lnTo>
                      <a:pt x="154" y="118"/>
                    </a:lnTo>
                    <a:lnTo>
                      <a:pt x="156" y="112"/>
                    </a:lnTo>
                    <a:lnTo>
                      <a:pt x="158" y="108"/>
                    </a:lnTo>
                    <a:lnTo>
                      <a:pt x="160" y="104"/>
                    </a:lnTo>
                    <a:lnTo>
                      <a:pt x="160" y="100"/>
                    </a:lnTo>
                    <a:lnTo>
                      <a:pt x="158" y="96"/>
                    </a:lnTo>
                    <a:lnTo>
                      <a:pt x="154" y="90"/>
                    </a:lnTo>
                    <a:lnTo>
                      <a:pt x="154" y="86"/>
                    </a:lnTo>
                    <a:lnTo>
                      <a:pt x="150" y="82"/>
                    </a:lnTo>
                    <a:lnTo>
                      <a:pt x="146" y="82"/>
                    </a:lnTo>
                    <a:lnTo>
                      <a:pt x="142" y="80"/>
                    </a:lnTo>
                    <a:lnTo>
                      <a:pt x="138" y="80"/>
                    </a:lnTo>
                    <a:lnTo>
                      <a:pt x="134" y="80"/>
                    </a:lnTo>
                    <a:lnTo>
                      <a:pt x="130" y="80"/>
                    </a:lnTo>
                    <a:lnTo>
                      <a:pt x="128" y="84"/>
                    </a:lnTo>
                    <a:lnTo>
                      <a:pt x="124" y="86"/>
                    </a:lnTo>
                    <a:lnTo>
                      <a:pt x="124" y="92"/>
                    </a:lnTo>
                    <a:lnTo>
                      <a:pt x="122" y="98"/>
                    </a:lnTo>
                    <a:lnTo>
                      <a:pt x="120" y="102"/>
                    </a:lnTo>
                    <a:lnTo>
                      <a:pt x="122" y="106"/>
                    </a:lnTo>
                    <a:lnTo>
                      <a:pt x="124" y="110"/>
                    </a:lnTo>
                    <a:lnTo>
                      <a:pt x="128" y="110"/>
                    </a:lnTo>
                    <a:lnTo>
                      <a:pt x="132" y="112"/>
                    </a:lnTo>
                    <a:lnTo>
                      <a:pt x="136" y="116"/>
                    </a:lnTo>
                    <a:lnTo>
                      <a:pt x="138" y="120"/>
                    </a:lnTo>
                    <a:lnTo>
                      <a:pt x="138" y="124"/>
                    </a:lnTo>
                    <a:lnTo>
                      <a:pt x="138" y="128"/>
                    </a:lnTo>
                    <a:lnTo>
                      <a:pt x="136" y="132"/>
                    </a:lnTo>
                    <a:lnTo>
                      <a:pt x="136" y="136"/>
                    </a:lnTo>
                    <a:lnTo>
                      <a:pt x="136" y="140"/>
                    </a:lnTo>
                    <a:lnTo>
                      <a:pt x="140" y="144"/>
                    </a:lnTo>
                    <a:lnTo>
                      <a:pt x="144" y="148"/>
                    </a:lnTo>
                    <a:lnTo>
                      <a:pt x="148" y="152"/>
                    </a:lnTo>
                    <a:lnTo>
                      <a:pt x="148" y="156"/>
                    </a:lnTo>
                    <a:lnTo>
                      <a:pt x="142" y="160"/>
                    </a:lnTo>
                    <a:lnTo>
                      <a:pt x="142" y="164"/>
                    </a:lnTo>
                    <a:lnTo>
                      <a:pt x="142" y="168"/>
                    </a:lnTo>
                    <a:lnTo>
                      <a:pt x="144" y="172"/>
                    </a:lnTo>
                    <a:lnTo>
                      <a:pt x="144" y="176"/>
                    </a:lnTo>
                    <a:lnTo>
                      <a:pt x="140" y="178"/>
                    </a:lnTo>
                    <a:lnTo>
                      <a:pt x="136" y="180"/>
                    </a:lnTo>
                    <a:lnTo>
                      <a:pt x="132" y="182"/>
                    </a:lnTo>
                    <a:lnTo>
                      <a:pt x="130" y="186"/>
                    </a:lnTo>
                    <a:lnTo>
                      <a:pt x="130" y="190"/>
                    </a:lnTo>
                    <a:lnTo>
                      <a:pt x="130" y="194"/>
                    </a:lnTo>
                    <a:lnTo>
                      <a:pt x="128" y="198"/>
                    </a:lnTo>
                    <a:lnTo>
                      <a:pt x="124" y="200"/>
                    </a:lnTo>
                    <a:lnTo>
                      <a:pt x="124" y="204"/>
                    </a:lnTo>
                    <a:lnTo>
                      <a:pt x="122" y="210"/>
                    </a:lnTo>
                    <a:lnTo>
                      <a:pt x="122" y="214"/>
                    </a:lnTo>
                    <a:lnTo>
                      <a:pt x="114" y="214"/>
                    </a:lnTo>
                    <a:lnTo>
                      <a:pt x="110" y="214"/>
                    </a:lnTo>
                    <a:lnTo>
                      <a:pt x="106" y="214"/>
                    </a:lnTo>
                    <a:lnTo>
                      <a:pt x="102" y="214"/>
                    </a:lnTo>
                    <a:lnTo>
                      <a:pt x="100" y="210"/>
                    </a:lnTo>
                    <a:lnTo>
                      <a:pt x="96" y="206"/>
                    </a:lnTo>
                    <a:lnTo>
                      <a:pt x="92" y="202"/>
                    </a:lnTo>
                    <a:lnTo>
                      <a:pt x="92" y="198"/>
                    </a:lnTo>
                    <a:lnTo>
                      <a:pt x="94" y="194"/>
                    </a:lnTo>
                    <a:lnTo>
                      <a:pt x="94" y="190"/>
                    </a:lnTo>
                    <a:lnTo>
                      <a:pt x="94" y="186"/>
                    </a:lnTo>
                    <a:lnTo>
                      <a:pt x="94" y="182"/>
                    </a:lnTo>
                    <a:lnTo>
                      <a:pt x="92" y="178"/>
                    </a:lnTo>
                    <a:lnTo>
                      <a:pt x="88" y="172"/>
                    </a:lnTo>
                    <a:lnTo>
                      <a:pt x="86" y="168"/>
                    </a:lnTo>
                    <a:lnTo>
                      <a:pt x="80" y="164"/>
                    </a:lnTo>
                    <a:lnTo>
                      <a:pt x="78" y="160"/>
                    </a:lnTo>
                    <a:lnTo>
                      <a:pt x="70" y="152"/>
                    </a:lnTo>
                    <a:lnTo>
                      <a:pt x="66" y="150"/>
                    </a:lnTo>
                    <a:lnTo>
                      <a:pt x="62" y="148"/>
                    </a:lnTo>
                    <a:lnTo>
                      <a:pt x="58" y="148"/>
                    </a:lnTo>
                    <a:lnTo>
                      <a:pt x="54" y="148"/>
                    </a:lnTo>
                    <a:lnTo>
                      <a:pt x="50" y="150"/>
                    </a:lnTo>
                    <a:lnTo>
                      <a:pt x="46" y="152"/>
                    </a:lnTo>
                    <a:lnTo>
                      <a:pt x="42" y="152"/>
                    </a:lnTo>
                    <a:lnTo>
                      <a:pt x="40" y="158"/>
                    </a:lnTo>
                    <a:lnTo>
                      <a:pt x="40" y="162"/>
                    </a:lnTo>
                    <a:lnTo>
                      <a:pt x="38" y="166"/>
                    </a:lnTo>
                    <a:lnTo>
                      <a:pt x="38" y="170"/>
                    </a:lnTo>
                    <a:lnTo>
                      <a:pt x="38" y="174"/>
                    </a:lnTo>
                    <a:lnTo>
                      <a:pt x="38" y="178"/>
                    </a:lnTo>
                    <a:lnTo>
                      <a:pt x="38" y="182"/>
                    </a:lnTo>
                    <a:lnTo>
                      <a:pt x="40" y="186"/>
                    </a:lnTo>
                    <a:lnTo>
                      <a:pt x="40" y="190"/>
                    </a:lnTo>
                    <a:lnTo>
                      <a:pt x="40" y="194"/>
                    </a:lnTo>
                    <a:lnTo>
                      <a:pt x="40" y="202"/>
                    </a:lnTo>
                    <a:lnTo>
                      <a:pt x="40" y="206"/>
                    </a:lnTo>
                    <a:lnTo>
                      <a:pt x="40" y="210"/>
                    </a:lnTo>
                    <a:lnTo>
                      <a:pt x="40" y="214"/>
                    </a:lnTo>
                    <a:lnTo>
                      <a:pt x="44" y="216"/>
                    </a:lnTo>
                    <a:lnTo>
                      <a:pt x="48" y="218"/>
                    </a:lnTo>
                    <a:lnTo>
                      <a:pt x="54" y="222"/>
                    </a:lnTo>
                    <a:lnTo>
                      <a:pt x="58" y="222"/>
                    </a:lnTo>
                    <a:lnTo>
                      <a:pt x="62" y="224"/>
                    </a:lnTo>
                    <a:lnTo>
                      <a:pt x="66" y="226"/>
                    </a:lnTo>
                    <a:lnTo>
                      <a:pt x="70" y="226"/>
                    </a:lnTo>
                    <a:lnTo>
                      <a:pt x="74" y="226"/>
                    </a:lnTo>
                    <a:lnTo>
                      <a:pt x="80" y="228"/>
                    </a:lnTo>
                    <a:lnTo>
                      <a:pt x="84" y="230"/>
                    </a:lnTo>
                    <a:lnTo>
                      <a:pt x="90" y="232"/>
                    </a:lnTo>
                    <a:lnTo>
                      <a:pt x="94" y="238"/>
                    </a:lnTo>
                    <a:lnTo>
                      <a:pt x="96" y="242"/>
                    </a:lnTo>
                    <a:lnTo>
                      <a:pt x="96" y="246"/>
                    </a:lnTo>
                    <a:lnTo>
                      <a:pt x="98" y="250"/>
                    </a:lnTo>
                    <a:lnTo>
                      <a:pt x="100" y="254"/>
                    </a:lnTo>
                    <a:lnTo>
                      <a:pt x="102" y="258"/>
                    </a:lnTo>
                    <a:lnTo>
                      <a:pt x="106" y="260"/>
                    </a:lnTo>
                    <a:lnTo>
                      <a:pt x="106" y="264"/>
                    </a:lnTo>
                    <a:lnTo>
                      <a:pt x="106" y="268"/>
                    </a:lnTo>
                    <a:lnTo>
                      <a:pt x="106" y="272"/>
                    </a:lnTo>
                    <a:lnTo>
                      <a:pt x="106" y="276"/>
                    </a:lnTo>
                    <a:lnTo>
                      <a:pt x="104" y="280"/>
                    </a:lnTo>
                    <a:lnTo>
                      <a:pt x="100" y="284"/>
                    </a:lnTo>
                    <a:lnTo>
                      <a:pt x="100" y="290"/>
                    </a:lnTo>
                    <a:lnTo>
                      <a:pt x="98" y="294"/>
                    </a:lnTo>
                    <a:lnTo>
                      <a:pt x="98" y="298"/>
                    </a:lnTo>
                    <a:lnTo>
                      <a:pt x="96" y="302"/>
                    </a:lnTo>
                    <a:lnTo>
                      <a:pt x="92" y="304"/>
                    </a:lnTo>
                    <a:lnTo>
                      <a:pt x="84" y="312"/>
                    </a:lnTo>
                    <a:lnTo>
                      <a:pt x="82" y="316"/>
                    </a:lnTo>
                    <a:lnTo>
                      <a:pt x="82" y="322"/>
                    </a:lnTo>
                    <a:lnTo>
                      <a:pt x="82" y="326"/>
                    </a:lnTo>
                    <a:lnTo>
                      <a:pt x="80" y="330"/>
                    </a:lnTo>
                    <a:lnTo>
                      <a:pt x="78" y="334"/>
                    </a:lnTo>
                    <a:lnTo>
                      <a:pt x="78" y="338"/>
                    </a:lnTo>
                    <a:lnTo>
                      <a:pt x="82" y="342"/>
                    </a:lnTo>
                    <a:lnTo>
                      <a:pt x="82" y="346"/>
                    </a:lnTo>
                    <a:lnTo>
                      <a:pt x="80" y="350"/>
                    </a:lnTo>
                    <a:lnTo>
                      <a:pt x="76" y="354"/>
                    </a:lnTo>
                    <a:lnTo>
                      <a:pt x="74" y="358"/>
                    </a:lnTo>
                    <a:lnTo>
                      <a:pt x="74" y="362"/>
                    </a:lnTo>
                    <a:lnTo>
                      <a:pt x="74" y="366"/>
                    </a:lnTo>
                    <a:lnTo>
                      <a:pt x="74" y="370"/>
                    </a:lnTo>
                    <a:lnTo>
                      <a:pt x="72" y="374"/>
                    </a:lnTo>
                    <a:lnTo>
                      <a:pt x="72" y="378"/>
                    </a:lnTo>
                    <a:lnTo>
                      <a:pt x="72" y="384"/>
                    </a:lnTo>
                    <a:lnTo>
                      <a:pt x="72" y="390"/>
                    </a:lnTo>
                    <a:lnTo>
                      <a:pt x="72" y="394"/>
                    </a:lnTo>
                    <a:lnTo>
                      <a:pt x="76" y="396"/>
                    </a:lnTo>
                    <a:lnTo>
                      <a:pt x="80" y="398"/>
                    </a:lnTo>
                    <a:lnTo>
                      <a:pt x="80" y="402"/>
                    </a:lnTo>
                    <a:lnTo>
                      <a:pt x="78" y="406"/>
                    </a:lnTo>
                    <a:lnTo>
                      <a:pt x="78" y="410"/>
                    </a:lnTo>
                    <a:lnTo>
                      <a:pt x="70" y="410"/>
                    </a:lnTo>
                    <a:lnTo>
                      <a:pt x="66" y="412"/>
                    </a:lnTo>
                    <a:lnTo>
                      <a:pt x="62" y="418"/>
                    </a:lnTo>
                    <a:lnTo>
                      <a:pt x="60" y="422"/>
                    </a:lnTo>
                    <a:lnTo>
                      <a:pt x="58" y="426"/>
                    </a:lnTo>
                    <a:lnTo>
                      <a:pt x="54" y="430"/>
                    </a:lnTo>
                    <a:lnTo>
                      <a:pt x="50" y="432"/>
                    </a:lnTo>
                    <a:lnTo>
                      <a:pt x="48" y="436"/>
                    </a:lnTo>
                    <a:lnTo>
                      <a:pt x="48" y="440"/>
                    </a:lnTo>
                    <a:lnTo>
                      <a:pt x="50" y="444"/>
                    </a:lnTo>
                    <a:lnTo>
                      <a:pt x="50" y="448"/>
                    </a:lnTo>
                    <a:lnTo>
                      <a:pt x="50" y="452"/>
                    </a:lnTo>
                    <a:lnTo>
                      <a:pt x="52" y="456"/>
                    </a:lnTo>
                    <a:lnTo>
                      <a:pt x="56" y="458"/>
                    </a:lnTo>
                    <a:lnTo>
                      <a:pt x="60" y="458"/>
                    </a:lnTo>
                    <a:lnTo>
                      <a:pt x="68" y="460"/>
                    </a:lnTo>
                    <a:lnTo>
                      <a:pt x="72" y="456"/>
                    </a:lnTo>
                    <a:lnTo>
                      <a:pt x="74" y="464"/>
                    </a:lnTo>
                    <a:lnTo>
                      <a:pt x="74" y="468"/>
                    </a:lnTo>
                    <a:lnTo>
                      <a:pt x="74" y="472"/>
                    </a:lnTo>
                    <a:lnTo>
                      <a:pt x="70" y="472"/>
                    </a:lnTo>
                    <a:lnTo>
                      <a:pt x="68" y="468"/>
                    </a:lnTo>
                    <a:lnTo>
                      <a:pt x="64" y="468"/>
                    </a:lnTo>
                    <a:lnTo>
                      <a:pt x="60" y="468"/>
                    </a:lnTo>
                    <a:lnTo>
                      <a:pt x="58" y="472"/>
                    </a:lnTo>
                    <a:lnTo>
                      <a:pt x="56" y="476"/>
                    </a:lnTo>
                    <a:lnTo>
                      <a:pt x="56" y="480"/>
                    </a:lnTo>
                    <a:lnTo>
                      <a:pt x="52" y="480"/>
                    </a:lnTo>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7904" name="Freeform 41"/>
              <p:cNvSpPr>
                <a:spLocks/>
              </p:cNvSpPr>
              <p:nvPr/>
            </p:nvSpPr>
            <p:spPr bwMode="ltGray">
              <a:xfrm>
                <a:off x="4890" y="3982"/>
                <a:ext cx="69" cy="79"/>
              </a:xfrm>
              <a:custGeom>
                <a:avLst/>
                <a:gdLst>
                  <a:gd name="T0" fmla="*/ 32 w 69"/>
                  <a:gd name="T1" fmla="*/ 74 h 79"/>
                  <a:gd name="T2" fmla="*/ 34 w 69"/>
                  <a:gd name="T3" fmla="*/ 70 h 79"/>
                  <a:gd name="T4" fmla="*/ 36 w 69"/>
                  <a:gd name="T5" fmla="*/ 66 h 79"/>
                  <a:gd name="T6" fmla="*/ 40 w 69"/>
                  <a:gd name="T7" fmla="*/ 66 h 79"/>
                  <a:gd name="T8" fmla="*/ 44 w 69"/>
                  <a:gd name="T9" fmla="*/ 64 h 79"/>
                  <a:gd name="T10" fmla="*/ 44 w 69"/>
                  <a:gd name="T11" fmla="*/ 60 h 79"/>
                  <a:gd name="T12" fmla="*/ 48 w 69"/>
                  <a:gd name="T13" fmla="*/ 60 h 79"/>
                  <a:gd name="T14" fmla="*/ 52 w 69"/>
                  <a:gd name="T15" fmla="*/ 58 h 79"/>
                  <a:gd name="T16" fmla="*/ 52 w 69"/>
                  <a:gd name="T17" fmla="*/ 54 h 79"/>
                  <a:gd name="T18" fmla="*/ 56 w 69"/>
                  <a:gd name="T19" fmla="*/ 52 h 79"/>
                  <a:gd name="T20" fmla="*/ 58 w 69"/>
                  <a:gd name="T21" fmla="*/ 48 h 79"/>
                  <a:gd name="T22" fmla="*/ 60 w 69"/>
                  <a:gd name="T23" fmla="*/ 44 h 79"/>
                  <a:gd name="T24" fmla="*/ 60 w 69"/>
                  <a:gd name="T25" fmla="*/ 40 h 79"/>
                  <a:gd name="T26" fmla="*/ 60 w 69"/>
                  <a:gd name="T27" fmla="*/ 36 h 79"/>
                  <a:gd name="T28" fmla="*/ 64 w 69"/>
                  <a:gd name="T29" fmla="*/ 36 h 79"/>
                  <a:gd name="T30" fmla="*/ 68 w 69"/>
                  <a:gd name="T31" fmla="*/ 34 h 79"/>
                  <a:gd name="T32" fmla="*/ 68 w 69"/>
                  <a:gd name="T33" fmla="*/ 30 h 79"/>
                  <a:gd name="T34" fmla="*/ 64 w 69"/>
                  <a:gd name="T35" fmla="*/ 28 h 79"/>
                  <a:gd name="T36" fmla="*/ 62 w 69"/>
                  <a:gd name="T37" fmla="*/ 24 h 79"/>
                  <a:gd name="T38" fmla="*/ 60 w 69"/>
                  <a:gd name="T39" fmla="*/ 20 h 79"/>
                  <a:gd name="T40" fmla="*/ 58 w 69"/>
                  <a:gd name="T41" fmla="*/ 16 h 79"/>
                  <a:gd name="T42" fmla="*/ 58 w 69"/>
                  <a:gd name="T43" fmla="*/ 12 h 79"/>
                  <a:gd name="T44" fmla="*/ 56 w 69"/>
                  <a:gd name="T45" fmla="*/ 8 h 79"/>
                  <a:gd name="T46" fmla="*/ 52 w 69"/>
                  <a:gd name="T47" fmla="*/ 6 h 79"/>
                  <a:gd name="T48" fmla="*/ 50 w 69"/>
                  <a:gd name="T49" fmla="*/ 2 h 79"/>
                  <a:gd name="T50" fmla="*/ 46 w 69"/>
                  <a:gd name="T51" fmla="*/ 0 h 79"/>
                  <a:gd name="T52" fmla="*/ 42 w 69"/>
                  <a:gd name="T53" fmla="*/ 0 h 79"/>
                  <a:gd name="T54" fmla="*/ 36 w 69"/>
                  <a:gd name="T55" fmla="*/ 0 h 79"/>
                  <a:gd name="T56" fmla="*/ 32 w 69"/>
                  <a:gd name="T57" fmla="*/ 0 h 79"/>
                  <a:gd name="T58" fmla="*/ 28 w 69"/>
                  <a:gd name="T59" fmla="*/ 0 h 79"/>
                  <a:gd name="T60" fmla="*/ 24 w 69"/>
                  <a:gd name="T61" fmla="*/ 0 h 79"/>
                  <a:gd name="T62" fmla="*/ 20 w 69"/>
                  <a:gd name="T63" fmla="*/ 0 h 79"/>
                  <a:gd name="T64" fmla="*/ 18 w 69"/>
                  <a:gd name="T65" fmla="*/ 4 h 79"/>
                  <a:gd name="T66" fmla="*/ 16 w 69"/>
                  <a:gd name="T67" fmla="*/ 8 h 79"/>
                  <a:gd name="T68" fmla="*/ 14 w 69"/>
                  <a:gd name="T69" fmla="*/ 12 h 79"/>
                  <a:gd name="T70" fmla="*/ 10 w 69"/>
                  <a:gd name="T71" fmla="*/ 12 h 79"/>
                  <a:gd name="T72" fmla="*/ 10 w 69"/>
                  <a:gd name="T73" fmla="*/ 16 h 79"/>
                  <a:gd name="T74" fmla="*/ 10 w 69"/>
                  <a:gd name="T75" fmla="*/ 20 h 79"/>
                  <a:gd name="T76" fmla="*/ 8 w 69"/>
                  <a:gd name="T77" fmla="*/ 26 h 79"/>
                  <a:gd name="T78" fmla="*/ 4 w 69"/>
                  <a:gd name="T79" fmla="*/ 26 h 79"/>
                  <a:gd name="T80" fmla="*/ 0 w 69"/>
                  <a:gd name="T81" fmla="*/ 30 h 79"/>
                  <a:gd name="T82" fmla="*/ 2 w 69"/>
                  <a:gd name="T83" fmla="*/ 36 h 79"/>
                  <a:gd name="T84" fmla="*/ 2 w 69"/>
                  <a:gd name="T85" fmla="*/ 40 h 79"/>
                  <a:gd name="T86" fmla="*/ 4 w 69"/>
                  <a:gd name="T87" fmla="*/ 44 h 79"/>
                  <a:gd name="T88" fmla="*/ 8 w 69"/>
                  <a:gd name="T89" fmla="*/ 46 h 79"/>
                  <a:gd name="T90" fmla="*/ 12 w 69"/>
                  <a:gd name="T91" fmla="*/ 46 h 79"/>
                  <a:gd name="T92" fmla="*/ 12 w 69"/>
                  <a:gd name="T93" fmla="*/ 50 h 79"/>
                  <a:gd name="T94" fmla="*/ 12 w 69"/>
                  <a:gd name="T95" fmla="*/ 54 h 79"/>
                  <a:gd name="T96" fmla="*/ 12 w 69"/>
                  <a:gd name="T97" fmla="*/ 58 h 79"/>
                  <a:gd name="T98" fmla="*/ 16 w 69"/>
                  <a:gd name="T99" fmla="*/ 60 h 79"/>
                  <a:gd name="T100" fmla="*/ 16 w 69"/>
                  <a:gd name="T101" fmla="*/ 64 h 79"/>
                  <a:gd name="T102" fmla="*/ 16 w 69"/>
                  <a:gd name="T103" fmla="*/ 68 h 79"/>
                  <a:gd name="T104" fmla="*/ 20 w 69"/>
                  <a:gd name="T105" fmla="*/ 70 h 79"/>
                  <a:gd name="T106" fmla="*/ 24 w 69"/>
                  <a:gd name="T107" fmla="*/ 72 h 79"/>
                  <a:gd name="T108" fmla="*/ 28 w 69"/>
                  <a:gd name="T109" fmla="*/ 76 h 79"/>
                  <a:gd name="T110" fmla="*/ 32 w 69"/>
                  <a:gd name="T111" fmla="*/ 78 h 79"/>
                  <a:gd name="T112" fmla="*/ 36 w 69"/>
                  <a:gd name="T113" fmla="*/ 78 h 79"/>
                  <a:gd name="T114" fmla="*/ 38 w 69"/>
                  <a:gd name="T115" fmla="*/ 74 h 79"/>
                  <a:gd name="T116" fmla="*/ 40 w 69"/>
                  <a:gd name="T117" fmla="*/ 70 h 79"/>
                  <a:gd name="T118" fmla="*/ 42 w 69"/>
                  <a:gd name="T119" fmla="*/ 66 h 79"/>
                  <a:gd name="T120" fmla="*/ 46 w 69"/>
                  <a:gd name="T121" fmla="*/ 66 h 79"/>
                  <a:gd name="T122" fmla="*/ 48 w 69"/>
                  <a:gd name="T123" fmla="*/ 62 h 7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9" h="79">
                    <a:moveTo>
                      <a:pt x="32" y="74"/>
                    </a:moveTo>
                    <a:lnTo>
                      <a:pt x="34" y="70"/>
                    </a:lnTo>
                    <a:lnTo>
                      <a:pt x="36" y="66"/>
                    </a:lnTo>
                    <a:lnTo>
                      <a:pt x="40" y="66"/>
                    </a:lnTo>
                    <a:lnTo>
                      <a:pt x="44" y="64"/>
                    </a:lnTo>
                    <a:lnTo>
                      <a:pt x="44" y="60"/>
                    </a:lnTo>
                    <a:lnTo>
                      <a:pt x="48" y="60"/>
                    </a:lnTo>
                    <a:lnTo>
                      <a:pt x="52" y="58"/>
                    </a:lnTo>
                    <a:lnTo>
                      <a:pt x="52" y="54"/>
                    </a:lnTo>
                    <a:lnTo>
                      <a:pt x="56" y="52"/>
                    </a:lnTo>
                    <a:lnTo>
                      <a:pt x="58" y="48"/>
                    </a:lnTo>
                    <a:lnTo>
                      <a:pt x="60" y="44"/>
                    </a:lnTo>
                    <a:lnTo>
                      <a:pt x="60" y="40"/>
                    </a:lnTo>
                    <a:lnTo>
                      <a:pt x="60" y="36"/>
                    </a:lnTo>
                    <a:lnTo>
                      <a:pt x="64" y="36"/>
                    </a:lnTo>
                    <a:lnTo>
                      <a:pt x="68" y="34"/>
                    </a:lnTo>
                    <a:lnTo>
                      <a:pt x="68" y="30"/>
                    </a:lnTo>
                    <a:lnTo>
                      <a:pt x="64" y="28"/>
                    </a:lnTo>
                    <a:lnTo>
                      <a:pt x="62" y="24"/>
                    </a:lnTo>
                    <a:lnTo>
                      <a:pt x="60" y="20"/>
                    </a:lnTo>
                    <a:lnTo>
                      <a:pt x="58" y="16"/>
                    </a:lnTo>
                    <a:lnTo>
                      <a:pt x="58" y="12"/>
                    </a:lnTo>
                    <a:lnTo>
                      <a:pt x="56" y="8"/>
                    </a:lnTo>
                    <a:lnTo>
                      <a:pt x="52" y="6"/>
                    </a:lnTo>
                    <a:lnTo>
                      <a:pt x="50" y="2"/>
                    </a:lnTo>
                    <a:lnTo>
                      <a:pt x="46" y="0"/>
                    </a:lnTo>
                    <a:lnTo>
                      <a:pt x="42" y="0"/>
                    </a:lnTo>
                    <a:lnTo>
                      <a:pt x="36" y="0"/>
                    </a:lnTo>
                    <a:lnTo>
                      <a:pt x="32" y="0"/>
                    </a:lnTo>
                    <a:lnTo>
                      <a:pt x="28" y="0"/>
                    </a:lnTo>
                    <a:lnTo>
                      <a:pt x="24" y="0"/>
                    </a:lnTo>
                    <a:lnTo>
                      <a:pt x="20" y="0"/>
                    </a:lnTo>
                    <a:lnTo>
                      <a:pt x="18" y="4"/>
                    </a:lnTo>
                    <a:lnTo>
                      <a:pt x="16" y="8"/>
                    </a:lnTo>
                    <a:lnTo>
                      <a:pt x="14" y="12"/>
                    </a:lnTo>
                    <a:lnTo>
                      <a:pt x="10" y="12"/>
                    </a:lnTo>
                    <a:lnTo>
                      <a:pt x="10" y="16"/>
                    </a:lnTo>
                    <a:lnTo>
                      <a:pt x="10" y="20"/>
                    </a:lnTo>
                    <a:lnTo>
                      <a:pt x="8" y="26"/>
                    </a:lnTo>
                    <a:lnTo>
                      <a:pt x="4" y="26"/>
                    </a:lnTo>
                    <a:lnTo>
                      <a:pt x="0" y="30"/>
                    </a:lnTo>
                    <a:lnTo>
                      <a:pt x="2" y="36"/>
                    </a:lnTo>
                    <a:lnTo>
                      <a:pt x="2" y="40"/>
                    </a:lnTo>
                    <a:lnTo>
                      <a:pt x="4" y="44"/>
                    </a:lnTo>
                    <a:lnTo>
                      <a:pt x="8" y="46"/>
                    </a:lnTo>
                    <a:lnTo>
                      <a:pt x="12" y="46"/>
                    </a:lnTo>
                    <a:lnTo>
                      <a:pt x="12" y="50"/>
                    </a:lnTo>
                    <a:lnTo>
                      <a:pt x="12" y="54"/>
                    </a:lnTo>
                    <a:lnTo>
                      <a:pt x="12" y="58"/>
                    </a:lnTo>
                    <a:lnTo>
                      <a:pt x="16" y="60"/>
                    </a:lnTo>
                    <a:lnTo>
                      <a:pt x="16" y="64"/>
                    </a:lnTo>
                    <a:lnTo>
                      <a:pt x="16" y="68"/>
                    </a:lnTo>
                    <a:lnTo>
                      <a:pt x="20" y="70"/>
                    </a:lnTo>
                    <a:lnTo>
                      <a:pt x="24" y="72"/>
                    </a:lnTo>
                    <a:lnTo>
                      <a:pt x="28" y="76"/>
                    </a:lnTo>
                    <a:lnTo>
                      <a:pt x="32" y="78"/>
                    </a:lnTo>
                    <a:lnTo>
                      <a:pt x="36" y="78"/>
                    </a:lnTo>
                    <a:lnTo>
                      <a:pt x="38" y="74"/>
                    </a:lnTo>
                    <a:lnTo>
                      <a:pt x="40" y="70"/>
                    </a:lnTo>
                    <a:lnTo>
                      <a:pt x="42" y="66"/>
                    </a:lnTo>
                    <a:lnTo>
                      <a:pt x="46" y="66"/>
                    </a:lnTo>
                    <a:lnTo>
                      <a:pt x="48" y="62"/>
                    </a:lnTo>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a:lstStyle/>
              <a:p>
                <a:endParaRPr lang="en-US"/>
              </a:p>
            </p:txBody>
          </p:sp>
          <p:sp>
            <p:nvSpPr>
              <p:cNvPr id="37905" name="Freeform 42"/>
              <p:cNvSpPr>
                <a:spLocks/>
              </p:cNvSpPr>
              <p:nvPr/>
            </p:nvSpPr>
            <p:spPr bwMode="ltGray">
              <a:xfrm>
                <a:off x="4842" y="3950"/>
                <a:ext cx="39" cy="45"/>
              </a:xfrm>
              <a:custGeom>
                <a:avLst/>
                <a:gdLst>
                  <a:gd name="T0" fmla="*/ 18 w 39"/>
                  <a:gd name="T1" fmla="*/ 44 h 45"/>
                  <a:gd name="T2" fmla="*/ 18 w 39"/>
                  <a:gd name="T3" fmla="*/ 40 h 45"/>
                  <a:gd name="T4" fmla="*/ 20 w 39"/>
                  <a:gd name="T5" fmla="*/ 36 h 45"/>
                  <a:gd name="T6" fmla="*/ 24 w 39"/>
                  <a:gd name="T7" fmla="*/ 36 h 45"/>
                  <a:gd name="T8" fmla="*/ 26 w 39"/>
                  <a:gd name="T9" fmla="*/ 32 h 45"/>
                  <a:gd name="T10" fmla="*/ 30 w 39"/>
                  <a:gd name="T11" fmla="*/ 30 h 45"/>
                  <a:gd name="T12" fmla="*/ 34 w 39"/>
                  <a:gd name="T13" fmla="*/ 28 h 45"/>
                  <a:gd name="T14" fmla="*/ 38 w 39"/>
                  <a:gd name="T15" fmla="*/ 24 h 45"/>
                  <a:gd name="T16" fmla="*/ 38 w 39"/>
                  <a:gd name="T17" fmla="*/ 20 h 45"/>
                  <a:gd name="T18" fmla="*/ 38 w 39"/>
                  <a:gd name="T19" fmla="*/ 16 h 45"/>
                  <a:gd name="T20" fmla="*/ 36 w 39"/>
                  <a:gd name="T21" fmla="*/ 12 h 45"/>
                  <a:gd name="T22" fmla="*/ 34 w 39"/>
                  <a:gd name="T23" fmla="*/ 8 h 45"/>
                  <a:gd name="T24" fmla="*/ 30 w 39"/>
                  <a:gd name="T25" fmla="*/ 6 h 45"/>
                  <a:gd name="T26" fmla="*/ 26 w 39"/>
                  <a:gd name="T27" fmla="*/ 4 h 45"/>
                  <a:gd name="T28" fmla="*/ 24 w 39"/>
                  <a:gd name="T29" fmla="*/ 0 h 45"/>
                  <a:gd name="T30" fmla="*/ 20 w 39"/>
                  <a:gd name="T31" fmla="*/ 0 h 45"/>
                  <a:gd name="T32" fmla="*/ 16 w 39"/>
                  <a:gd name="T33" fmla="*/ 0 h 45"/>
                  <a:gd name="T34" fmla="*/ 12 w 39"/>
                  <a:gd name="T35" fmla="*/ 0 h 45"/>
                  <a:gd name="T36" fmla="*/ 8 w 39"/>
                  <a:gd name="T37" fmla="*/ 0 h 45"/>
                  <a:gd name="T38" fmla="*/ 4 w 39"/>
                  <a:gd name="T39" fmla="*/ 0 h 45"/>
                  <a:gd name="T40" fmla="*/ 4 w 39"/>
                  <a:gd name="T41" fmla="*/ 4 h 45"/>
                  <a:gd name="T42" fmla="*/ 2 w 39"/>
                  <a:gd name="T43" fmla="*/ 8 h 45"/>
                  <a:gd name="T44" fmla="*/ 2 w 39"/>
                  <a:gd name="T45" fmla="*/ 12 h 45"/>
                  <a:gd name="T46" fmla="*/ 2 w 39"/>
                  <a:gd name="T47" fmla="*/ 18 h 45"/>
                  <a:gd name="T48" fmla="*/ 0 w 39"/>
                  <a:gd name="T49" fmla="*/ 22 h 45"/>
                  <a:gd name="T50" fmla="*/ 0 w 39"/>
                  <a:gd name="T51" fmla="*/ 26 h 45"/>
                  <a:gd name="T52" fmla="*/ 0 w 39"/>
                  <a:gd name="T53" fmla="*/ 30 h 45"/>
                  <a:gd name="T54" fmla="*/ 0 w 39"/>
                  <a:gd name="T55" fmla="*/ 34 h 45"/>
                  <a:gd name="T56" fmla="*/ 6 w 39"/>
                  <a:gd name="T57" fmla="*/ 38 h 45"/>
                  <a:gd name="T58" fmla="*/ 10 w 39"/>
                  <a:gd name="T59" fmla="*/ 36 h 45"/>
                  <a:gd name="T60" fmla="*/ 10 w 39"/>
                  <a:gd name="T61" fmla="*/ 40 h 45"/>
                  <a:gd name="T62" fmla="*/ 14 w 39"/>
                  <a:gd name="T63" fmla="*/ 42 h 45"/>
                  <a:gd name="T64" fmla="*/ 18 w 39"/>
                  <a:gd name="T65" fmla="*/ 44 h 45"/>
                  <a:gd name="T66" fmla="*/ 18 w 39"/>
                  <a:gd name="T67" fmla="*/ 44 h 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9" h="45">
                    <a:moveTo>
                      <a:pt x="18" y="44"/>
                    </a:moveTo>
                    <a:lnTo>
                      <a:pt x="18" y="40"/>
                    </a:lnTo>
                    <a:lnTo>
                      <a:pt x="20" y="36"/>
                    </a:lnTo>
                    <a:lnTo>
                      <a:pt x="24" y="36"/>
                    </a:lnTo>
                    <a:lnTo>
                      <a:pt x="26" y="32"/>
                    </a:lnTo>
                    <a:lnTo>
                      <a:pt x="30" y="30"/>
                    </a:lnTo>
                    <a:lnTo>
                      <a:pt x="34" y="28"/>
                    </a:lnTo>
                    <a:lnTo>
                      <a:pt x="38" y="24"/>
                    </a:lnTo>
                    <a:lnTo>
                      <a:pt x="38" y="20"/>
                    </a:lnTo>
                    <a:lnTo>
                      <a:pt x="38" y="16"/>
                    </a:lnTo>
                    <a:lnTo>
                      <a:pt x="36" y="12"/>
                    </a:lnTo>
                    <a:lnTo>
                      <a:pt x="34" y="8"/>
                    </a:lnTo>
                    <a:lnTo>
                      <a:pt x="30" y="6"/>
                    </a:lnTo>
                    <a:lnTo>
                      <a:pt x="26" y="4"/>
                    </a:lnTo>
                    <a:lnTo>
                      <a:pt x="24" y="0"/>
                    </a:lnTo>
                    <a:lnTo>
                      <a:pt x="20" y="0"/>
                    </a:lnTo>
                    <a:lnTo>
                      <a:pt x="16" y="0"/>
                    </a:lnTo>
                    <a:lnTo>
                      <a:pt x="12" y="0"/>
                    </a:lnTo>
                    <a:lnTo>
                      <a:pt x="8" y="0"/>
                    </a:lnTo>
                    <a:lnTo>
                      <a:pt x="4" y="0"/>
                    </a:lnTo>
                    <a:lnTo>
                      <a:pt x="4" y="4"/>
                    </a:lnTo>
                    <a:lnTo>
                      <a:pt x="2" y="8"/>
                    </a:lnTo>
                    <a:lnTo>
                      <a:pt x="2" y="12"/>
                    </a:lnTo>
                    <a:lnTo>
                      <a:pt x="2" y="18"/>
                    </a:lnTo>
                    <a:lnTo>
                      <a:pt x="0" y="22"/>
                    </a:lnTo>
                    <a:lnTo>
                      <a:pt x="0" y="26"/>
                    </a:lnTo>
                    <a:lnTo>
                      <a:pt x="0" y="30"/>
                    </a:lnTo>
                    <a:lnTo>
                      <a:pt x="0" y="34"/>
                    </a:lnTo>
                    <a:lnTo>
                      <a:pt x="6" y="38"/>
                    </a:lnTo>
                    <a:lnTo>
                      <a:pt x="10" y="36"/>
                    </a:lnTo>
                    <a:lnTo>
                      <a:pt x="10" y="40"/>
                    </a:lnTo>
                    <a:lnTo>
                      <a:pt x="14" y="42"/>
                    </a:lnTo>
                    <a:lnTo>
                      <a:pt x="18" y="44"/>
                    </a:lnTo>
                  </a:path>
                </a:pathLst>
              </a:custGeom>
              <a:solidFill>
                <a:schemeClr val="hlink"/>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7906" name="Freeform 43"/>
              <p:cNvSpPr>
                <a:spLocks/>
              </p:cNvSpPr>
              <p:nvPr/>
            </p:nvSpPr>
            <p:spPr bwMode="ltGray">
              <a:xfrm>
                <a:off x="4850" y="4116"/>
                <a:ext cx="61" cy="55"/>
              </a:xfrm>
              <a:custGeom>
                <a:avLst/>
                <a:gdLst>
                  <a:gd name="T0" fmla="*/ 60 w 61"/>
                  <a:gd name="T1" fmla="*/ 4 h 55"/>
                  <a:gd name="T2" fmla="*/ 60 w 61"/>
                  <a:gd name="T3" fmla="*/ 8 h 55"/>
                  <a:gd name="T4" fmla="*/ 60 w 61"/>
                  <a:gd name="T5" fmla="*/ 12 h 55"/>
                  <a:gd name="T6" fmla="*/ 58 w 61"/>
                  <a:gd name="T7" fmla="*/ 16 h 55"/>
                  <a:gd name="T8" fmla="*/ 56 w 61"/>
                  <a:gd name="T9" fmla="*/ 20 h 55"/>
                  <a:gd name="T10" fmla="*/ 52 w 61"/>
                  <a:gd name="T11" fmla="*/ 22 h 55"/>
                  <a:gd name="T12" fmla="*/ 52 w 61"/>
                  <a:gd name="T13" fmla="*/ 26 h 55"/>
                  <a:gd name="T14" fmla="*/ 52 w 61"/>
                  <a:gd name="T15" fmla="*/ 30 h 55"/>
                  <a:gd name="T16" fmla="*/ 52 w 61"/>
                  <a:gd name="T17" fmla="*/ 34 h 55"/>
                  <a:gd name="T18" fmla="*/ 52 w 61"/>
                  <a:gd name="T19" fmla="*/ 38 h 55"/>
                  <a:gd name="T20" fmla="*/ 48 w 61"/>
                  <a:gd name="T21" fmla="*/ 38 h 55"/>
                  <a:gd name="T22" fmla="*/ 44 w 61"/>
                  <a:gd name="T23" fmla="*/ 38 h 55"/>
                  <a:gd name="T24" fmla="*/ 42 w 61"/>
                  <a:gd name="T25" fmla="*/ 42 h 55"/>
                  <a:gd name="T26" fmla="*/ 42 w 61"/>
                  <a:gd name="T27" fmla="*/ 46 h 55"/>
                  <a:gd name="T28" fmla="*/ 36 w 61"/>
                  <a:gd name="T29" fmla="*/ 46 h 55"/>
                  <a:gd name="T30" fmla="*/ 32 w 61"/>
                  <a:gd name="T31" fmla="*/ 46 h 55"/>
                  <a:gd name="T32" fmla="*/ 30 w 61"/>
                  <a:gd name="T33" fmla="*/ 50 h 55"/>
                  <a:gd name="T34" fmla="*/ 28 w 61"/>
                  <a:gd name="T35" fmla="*/ 54 h 55"/>
                  <a:gd name="T36" fmla="*/ 24 w 61"/>
                  <a:gd name="T37" fmla="*/ 54 h 55"/>
                  <a:gd name="T38" fmla="*/ 20 w 61"/>
                  <a:gd name="T39" fmla="*/ 54 h 55"/>
                  <a:gd name="T40" fmla="*/ 14 w 61"/>
                  <a:gd name="T41" fmla="*/ 52 h 55"/>
                  <a:gd name="T42" fmla="*/ 10 w 61"/>
                  <a:gd name="T43" fmla="*/ 50 h 55"/>
                  <a:gd name="T44" fmla="*/ 8 w 61"/>
                  <a:gd name="T45" fmla="*/ 46 h 55"/>
                  <a:gd name="T46" fmla="*/ 4 w 61"/>
                  <a:gd name="T47" fmla="*/ 44 h 55"/>
                  <a:gd name="T48" fmla="*/ 2 w 61"/>
                  <a:gd name="T49" fmla="*/ 40 h 55"/>
                  <a:gd name="T50" fmla="*/ 2 w 61"/>
                  <a:gd name="T51" fmla="*/ 36 h 55"/>
                  <a:gd name="T52" fmla="*/ 0 w 61"/>
                  <a:gd name="T53" fmla="*/ 32 h 55"/>
                  <a:gd name="T54" fmla="*/ 0 w 61"/>
                  <a:gd name="T55" fmla="*/ 28 h 55"/>
                  <a:gd name="T56" fmla="*/ 0 w 61"/>
                  <a:gd name="T57" fmla="*/ 24 h 55"/>
                  <a:gd name="T58" fmla="*/ 0 w 61"/>
                  <a:gd name="T59" fmla="*/ 20 h 55"/>
                  <a:gd name="T60" fmla="*/ 0 w 61"/>
                  <a:gd name="T61" fmla="*/ 16 h 55"/>
                  <a:gd name="T62" fmla="*/ 4 w 61"/>
                  <a:gd name="T63" fmla="*/ 16 h 55"/>
                  <a:gd name="T64" fmla="*/ 4 w 61"/>
                  <a:gd name="T65" fmla="*/ 12 h 55"/>
                  <a:gd name="T66" fmla="*/ 8 w 61"/>
                  <a:gd name="T67" fmla="*/ 12 h 55"/>
                  <a:gd name="T68" fmla="*/ 10 w 61"/>
                  <a:gd name="T69" fmla="*/ 8 h 55"/>
                  <a:gd name="T70" fmla="*/ 14 w 61"/>
                  <a:gd name="T71" fmla="*/ 6 h 55"/>
                  <a:gd name="T72" fmla="*/ 18 w 61"/>
                  <a:gd name="T73" fmla="*/ 4 h 55"/>
                  <a:gd name="T74" fmla="*/ 22 w 61"/>
                  <a:gd name="T75" fmla="*/ 4 h 55"/>
                  <a:gd name="T76" fmla="*/ 26 w 61"/>
                  <a:gd name="T77" fmla="*/ 2 h 55"/>
                  <a:gd name="T78" fmla="*/ 30 w 61"/>
                  <a:gd name="T79" fmla="*/ 2 h 55"/>
                  <a:gd name="T80" fmla="*/ 34 w 61"/>
                  <a:gd name="T81" fmla="*/ 2 h 55"/>
                  <a:gd name="T82" fmla="*/ 38 w 61"/>
                  <a:gd name="T83" fmla="*/ 2 h 55"/>
                  <a:gd name="T84" fmla="*/ 42 w 61"/>
                  <a:gd name="T85" fmla="*/ 2 h 55"/>
                  <a:gd name="T86" fmla="*/ 48 w 61"/>
                  <a:gd name="T87" fmla="*/ 0 h 55"/>
                  <a:gd name="T88" fmla="*/ 52 w 61"/>
                  <a:gd name="T89" fmla="*/ 0 h 55"/>
                  <a:gd name="T90" fmla="*/ 56 w 61"/>
                  <a:gd name="T91" fmla="*/ 0 h 55"/>
                  <a:gd name="T92" fmla="*/ 60 w 61"/>
                  <a:gd name="T93" fmla="*/ 2 h 55"/>
                  <a:gd name="T94" fmla="*/ 60 w 61"/>
                  <a:gd name="T95" fmla="*/ 4 h 5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1" h="55">
                    <a:moveTo>
                      <a:pt x="60" y="4"/>
                    </a:moveTo>
                    <a:lnTo>
                      <a:pt x="60" y="8"/>
                    </a:lnTo>
                    <a:lnTo>
                      <a:pt x="60" y="12"/>
                    </a:lnTo>
                    <a:lnTo>
                      <a:pt x="58" y="16"/>
                    </a:lnTo>
                    <a:lnTo>
                      <a:pt x="56" y="20"/>
                    </a:lnTo>
                    <a:lnTo>
                      <a:pt x="52" y="22"/>
                    </a:lnTo>
                    <a:lnTo>
                      <a:pt x="52" y="26"/>
                    </a:lnTo>
                    <a:lnTo>
                      <a:pt x="52" y="30"/>
                    </a:lnTo>
                    <a:lnTo>
                      <a:pt x="52" y="34"/>
                    </a:lnTo>
                    <a:lnTo>
                      <a:pt x="52" y="38"/>
                    </a:lnTo>
                    <a:lnTo>
                      <a:pt x="48" y="38"/>
                    </a:lnTo>
                    <a:lnTo>
                      <a:pt x="44" y="38"/>
                    </a:lnTo>
                    <a:lnTo>
                      <a:pt x="42" y="42"/>
                    </a:lnTo>
                    <a:lnTo>
                      <a:pt x="42" y="46"/>
                    </a:lnTo>
                    <a:lnTo>
                      <a:pt x="36" y="46"/>
                    </a:lnTo>
                    <a:lnTo>
                      <a:pt x="32" y="46"/>
                    </a:lnTo>
                    <a:lnTo>
                      <a:pt x="30" y="50"/>
                    </a:lnTo>
                    <a:lnTo>
                      <a:pt x="28" y="54"/>
                    </a:lnTo>
                    <a:lnTo>
                      <a:pt x="24" y="54"/>
                    </a:lnTo>
                    <a:lnTo>
                      <a:pt x="20" y="54"/>
                    </a:lnTo>
                    <a:lnTo>
                      <a:pt x="14" y="52"/>
                    </a:lnTo>
                    <a:lnTo>
                      <a:pt x="10" y="50"/>
                    </a:lnTo>
                    <a:lnTo>
                      <a:pt x="8" y="46"/>
                    </a:lnTo>
                    <a:lnTo>
                      <a:pt x="4" y="44"/>
                    </a:lnTo>
                    <a:lnTo>
                      <a:pt x="2" y="40"/>
                    </a:lnTo>
                    <a:lnTo>
                      <a:pt x="2" y="36"/>
                    </a:lnTo>
                    <a:lnTo>
                      <a:pt x="0" y="32"/>
                    </a:lnTo>
                    <a:lnTo>
                      <a:pt x="0" y="28"/>
                    </a:lnTo>
                    <a:lnTo>
                      <a:pt x="0" y="24"/>
                    </a:lnTo>
                    <a:lnTo>
                      <a:pt x="0" y="20"/>
                    </a:lnTo>
                    <a:lnTo>
                      <a:pt x="0" y="16"/>
                    </a:lnTo>
                    <a:lnTo>
                      <a:pt x="4" y="16"/>
                    </a:lnTo>
                    <a:lnTo>
                      <a:pt x="4" y="12"/>
                    </a:lnTo>
                    <a:lnTo>
                      <a:pt x="8" y="12"/>
                    </a:lnTo>
                    <a:lnTo>
                      <a:pt x="10" y="8"/>
                    </a:lnTo>
                    <a:lnTo>
                      <a:pt x="14" y="6"/>
                    </a:lnTo>
                    <a:lnTo>
                      <a:pt x="18" y="4"/>
                    </a:lnTo>
                    <a:lnTo>
                      <a:pt x="22" y="4"/>
                    </a:lnTo>
                    <a:lnTo>
                      <a:pt x="26" y="2"/>
                    </a:lnTo>
                    <a:lnTo>
                      <a:pt x="30" y="2"/>
                    </a:lnTo>
                    <a:lnTo>
                      <a:pt x="34" y="2"/>
                    </a:lnTo>
                    <a:lnTo>
                      <a:pt x="38" y="2"/>
                    </a:lnTo>
                    <a:lnTo>
                      <a:pt x="42" y="2"/>
                    </a:lnTo>
                    <a:lnTo>
                      <a:pt x="48" y="0"/>
                    </a:lnTo>
                    <a:lnTo>
                      <a:pt x="52" y="0"/>
                    </a:lnTo>
                    <a:lnTo>
                      <a:pt x="56" y="0"/>
                    </a:lnTo>
                    <a:lnTo>
                      <a:pt x="60" y="2"/>
                    </a:lnTo>
                    <a:lnTo>
                      <a:pt x="60" y="4"/>
                    </a:lnTo>
                  </a:path>
                </a:pathLst>
              </a:custGeom>
              <a:solidFill>
                <a:schemeClr val="hlink"/>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7907" name="Freeform 44"/>
              <p:cNvSpPr>
                <a:spLocks/>
              </p:cNvSpPr>
              <p:nvPr/>
            </p:nvSpPr>
            <p:spPr bwMode="ltGray">
              <a:xfrm>
                <a:off x="5384" y="3480"/>
                <a:ext cx="13" cy="15"/>
              </a:xfrm>
              <a:custGeom>
                <a:avLst/>
                <a:gdLst>
                  <a:gd name="T0" fmla="*/ 4 w 13"/>
                  <a:gd name="T1" fmla="*/ 12 h 15"/>
                  <a:gd name="T2" fmla="*/ 8 w 13"/>
                  <a:gd name="T3" fmla="*/ 12 h 15"/>
                  <a:gd name="T4" fmla="*/ 12 w 13"/>
                  <a:gd name="T5" fmla="*/ 12 h 15"/>
                  <a:gd name="T6" fmla="*/ 12 w 13"/>
                  <a:gd name="T7" fmla="*/ 8 h 15"/>
                  <a:gd name="T8" fmla="*/ 12 w 13"/>
                  <a:gd name="T9" fmla="*/ 4 h 15"/>
                  <a:gd name="T10" fmla="*/ 6 w 13"/>
                  <a:gd name="T11" fmla="*/ 0 h 15"/>
                  <a:gd name="T12" fmla="*/ 4 w 13"/>
                  <a:gd name="T13" fmla="*/ 4 h 15"/>
                  <a:gd name="T14" fmla="*/ 0 w 13"/>
                  <a:gd name="T15" fmla="*/ 6 h 15"/>
                  <a:gd name="T16" fmla="*/ 0 w 13"/>
                  <a:gd name="T17" fmla="*/ 10 h 15"/>
                  <a:gd name="T18" fmla="*/ 2 w 13"/>
                  <a:gd name="T19" fmla="*/ 14 h 15"/>
                  <a:gd name="T20" fmla="*/ 6 w 13"/>
                  <a:gd name="T21" fmla="*/ 14 h 15"/>
                  <a:gd name="T22" fmla="*/ 4 w 13"/>
                  <a:gd name="T23" fmla="*/ 12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 h="15">
                    <a:moveTo>
                      <a:pt x="4" y="12"/>
                    </a:moveTo>
                    <a:lnTo>
                      <a:pt x="8" y="12"/>
                    </a:lnTo>
                    <a:lnTo>
                      <a:pt x="12" y="12"/>
                    </a:lnTo>
                    <a:lnTo>
                      <a:pt x="12" y="8"/>
                    </a:lnTo>
                    <a:lnTo>
                      <a:pt x="12" y="4"/>
                    </a:lnTo>
                    <a:lnTo>
                      <a:pt x="6" y="0"/>
                    </a:lnTo>
                    <a:lnTo>
                      <a:pt x="4" y="4"/>
                    </a:lnTo>
                    <a:lnTo>
                      <a:pt x="0" y="6"/>
                    </a:lnTo>
                    <a:lnTo>
                      <a:pt x="0" y="10"/>
                    </a:lnTo>
                    <a:lnTo>
                      <a:pt x="2" y="14"/>
                    </a:lnTo>
                    <a:lnTo>
                      <a:pt x="6" y="14"/>
                    </a:lnTo>
                    <a:lnTo>
                      <a:pt x="4" y="12"/>
                    </a:lnTo>
                  </a:path>
                </a:pathLst>
              </a:custGeom>
              <a:solidFill>
                <a:schemeClr val="hlink"/>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7908" name="Freeform 45"/>
              <p:cNvSpPr>
                <a:spLocks/>
              </p:cNvSpPr>
              <p:nvPr/>
            </p:nvSpPr>
            <p:spPr bwMode="ltGray">
              <a:xfrm>
                <a:off x="5634" y="3898"/>
                <a:ext cx="27" cy="17"/>
              </a:xfrm>
              <a:custGeom>
                <a:avLst/>
                <a:gdLst>
                  <a:gd name="T0" fmla="*/ 18 w 27"/>
                  <a:gd name="T1" fmla="*/ 10 h 17"/>
                  <a:gd name="T2" fmla="*/ 16 w 27"/>
                  <a:gd name="T3" fmla="*/ 14 h 17"/>
                  <a:gd name="T4" fmla="*/ 12 w 27"/>
                  <a:gd name="T5" fmla="*/ 16 h 17"/>
                  <a:gd name="T6" fmla="*/ 8 w 27"/>
                  <a:gd name="T7" fmla="*/ 16 h 17"/>
                  <a:gd name="T8" fmla="*/ 4 w 27"/>
                  <a:gd name="T9" fmla="*/ 16 h 17"/>
                  <a:gd name="T10" fmla="*/ 0 w 27"/>
                  <a:gd name="T11" fmla="*/ 16 h 17"/>
                  <a:gd name="T12" fmla="*/ 0 w 27"/>
                  <a:gd name="T13" fmla="*/ 12 h 17"/>
                  <a:gd name="T14" fmla="*/ 0 w 27"/>
                  <a:gd name="T15" fmla="*/ 8 h 17"/>
                  <a:gd name="T16" fmla="*/ 0 w 27"/>
                  <a:gd name="T17" fmla="*/ 4 h 17"/>
                  <a:gd name="T18" fmla="*/ 2 w 27"/>
                  <a:gd name="T19" fmla="*/ 0 h 17"/>
                  <a:gd name="T20" fmla="*/ 6 w 27"/>
                  <a:gd name="T21" fmla="*/ 0 h 17"/>
                  <a:gd name="T22" fmla="*/ 10 w 27"/>
                  <a:gd name="T23" fmla="*/ 0 h 17"/>
                  <a:gd name="T24" fmla="*/ 14 w 27"/>
                  <a:gd name="T25" fmla="*/ 0 h 17"/>
                  <a:gd name="T26" fmla="*/ 18 w 27"/>
                  <a:gd name="T27" fmla="*/ 2 h 17"/>
                  <a:gd name="T28" fmla="*/ 22 w 27"/>
                  <a:gd name="T29" fmla="*/ 2 h 17"/>
                  <a:gd name="T30" fmla="*/ 26 w 27"/>
                  <a:gd name="T31" fmla="*/ 2 h 17"/>
                  <a:gd name="T32" fmla="*/ 26 w 27"/>
                  <a:gd name="T33" fmla="*/ 6 h 17"/>
                  <a:gd name="T34" fmla="*/ 22 w 27"/>
                  <a:gd name="T35" fmla="*/ 8 h 17"/>
                  <a:gd name="T36" fmla="*/ 18 w 27"/>
                  <a:gd name="T37" fmla="*/ 10 h 17"/>
                  <a:gd name="T38" fmla="*/ 16 w 27"/>
                  <a:gd name="T39" fmla="*/ 14 h 17"/>
                  <a:gd name="T40" fmla="*/ 18 w 27"/>
                  <a:gd name="T41" fmla="*/ 1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7" h="17">
                    <a:moveTo>
                      <a:pt x="18" y="10"/>
                    </a:moveTo>
                    <a:lnTo>
                      <a:pt x="16" y="14"/>
                    </a:lnTo>
                    <a:lnTo>
                      <a:pt x="12" y="16"/>
                    </a:lnTo>
                    <a:lnTo>
                      <a:pt x="8" y="16"/>
                    </a:lnTo>
                    <a:lnTo>
                      <a:pt x="4" y="16"/>
                    </a:lnTo>
                    <a:lnTo>
                      <a:pt x="0" y="16"/>
                    </a:lnTo>
                    <a:lnTo>
                      <a:pt x="0" y="12"/>
                    </a:lnTo>
                    <a:lnTo>
                      <a:pt x="0" y="8"/>
                    </a:lnTo>
                    <a:lnTo>
                      <a:pt x="0" y="4"/>
                    </a:lnTo>
                    <a:lnTo>
                      <a:pt x="2" y="0"/>
                    </a:lnTo>
                    <a:lnTo>
                      <a:pt x="6" y="0"/>
                    </a:lnTo>
                    <a:lnTo>
                      <a:pt x="10" y="0"/>
                    </a:lnTo>
                    <a:lnTo>
                      <a:pt x="14" y="0"/>
                    </a:lnTo>
                    <a:lnTo>
                      <a:pt x="18" y="2"/>
                    </a:lnTo>
                    <a:lnTo>
                      <a:pt x="22" y="2"/>
                    </a:lnTo>
                    <a:lnTo>
                      <a:pt x="26" y="2"/>
                    </a:lnTo>
                    <a:lnTo>
                      <a:pt x="26" y="6"/>
                    </a:lnTo>
                    <a:lnTo>
                      <a:pt x="22" y="8"/>
                    </a:lnTo>
                    <a:lnTo>
                      <a:pt x="18" y="10"/>
                    </a:lnTo>
                    <a:lnTo>
                      <a:pt x="16" y="14"/>
                    </a:lnTo>
                    <a:lnTo>
                      <a:pt x="18" y="10"/>
                    </a:lnTo>
                  </a:path>
                </a:pathLst>
              </a:custGeom>
              <a:solidFill>
                <a:schemeClr val="hlink"/>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7909" name="Freeform 46"/>
              <p:cNvSpPr>
                <a:spLocks/>
              </p:cNvSpPr>
              <p:nvPr/>
            </p:nvSpPr>
            <p:spPr bwMode="ltGray">
              <a:xfrm>
                <a:off x="5640" y="3928"/>
                <a:ext cx="31" cy="21"/>
              </a:xfrm>
              <a:custGeom>
                <a:avLst/>
                <a:gdLst>
                  <a:gd name="T0" fmla="*/ 2 w 31"/>
                  <a:gd name="T1" fmla="*/ 18 h 21"/>
                  <a:gd name="T2" fmla="*/ 6 w 31"/>
                  <a:gd name="T3" fmla="*/ 18 h 21"/>
                  <a:gd name="T4" fmla="*/ 10 w 31"/>
                  <a:gd name="T5" fmla="*/ 20 h 21"/>
                  <a:gd name="T6" fmla="*/ 14 w 31"/>
                  <a:gd name="T7" fmla="*/ 20 h 21"/>
                  <a:gd name="T8" fmla="*/ 18 w 31"/>
                  <a:gd name="T9" fmla="*/ 20 h 21"/>
                  <a:gd name="T10" fmla="*/ 22 w 31"/>
                  <a:gd name="T11" fmla="*/ 18 h 21"/>
                  <a:gd name="T12" fmla="*/ 26 w 31"/>
                  <a:gd name="T13" fmla="*/ 18 h 21"/>
                  <a:gd name="T14" fmla="*/ 30 w 31"/>
                  <a:gd name="T15" fmla="*/ 14 h 21"/>
                  <a:gd name="T16" fmla="*/ 30 w 31"/>
                  <a:gd name="T17" fmla="*/ 10 h 21"/>
                  <a:gd name="T18" fmla="*/ 28 w 31"/>
                  <a:gd name="T19" fmla="*/ 6 h 21"/>
                  <a:gd name="T20" fmla="*/ 28 w 31"/>
                  <a:gd name="T21" fmla="*/ 2 h 21"/>
                  <a:gd name="T22" fmla="*/ 24 w 31"/>
                  <a:gd name="T23" fmla="*/ 0 h 21"/>
                  <a:gd name="T24" fmla="*/ 20 w 31"/>
                  <a:gd name="T25" fmla="*/ 0 h 21"/>
                  <a:gd name="T26" fmla="*/ 16 w 31"/>
                  <a:gd name="T27" fmla="*/ 0 h 21"/>
                  <a:gd name="T28" fmla="*/ 12 w 31"/>
                  <a:gd name="T29" fmla="*/ 0 h 21"/>
                  <a:gd name="T30" fmla="*/ 10 w 31"/>
                  <a:gd name="T31" fmla="*/ 4 h 21"/>
                  <a:gd name="T32" fmla="*/ 10 w 31"/>
                  <a:gd name="T33" fmla="*/ 8 h 21"/>
                  <a:gd name="T34" fmla="*/ 6 w 31"/>
                  <a:gd name="T35" fmla="*/ 8 h 21"/>
                  <a:gd name="T36" fmla="*/ 2 w 31"/>
                  <a:gd name="T37" fmla="*/ 8 h 21"/>
                  <a:gd name="T38" fmla="*/ 2 w 31"/>
                  <a:gd name="T39" fmla="*/ 12 h 21"/>
                  <a:gd name="T40" fmla="*/ 0 w 31"/>
                  <a:gd name="T41" fmla="*/ 16 h 21"/>
                  <a:gd name="T42" fmla="*/ 2 w 31"/>
                  <a:gd name="T43" fmla="*/ 18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21">
                    <a:moveTo>
                      <a:pt x="2" y="18"/>
                    </a:moveTo>
                    <a:lnTo>
                      <a:pt x="6" y="18"/>
                    </a:lnTo>
                    <a:lnTo>
                      <a:pt x="10" y="20"/>
                    </a:lnTo>
                    <a:lnTo>
                      <a:pt x="14" y="20"/>
                    </a:lnTo>
                    <a:lnTo>
                      <a:pt x="18" y="20"/>
                    </a:lnTo>
                    <a:lnTo>
                      <a:pt x="22" y="18"/>
                    </a:lnTo>
                    <a:lnTo>
                      <a:pt x="26" y="18"/>
                    </a:lnTo>
                    <a:lnTo>
                      <a:pt x="30" y="14"/>
                    </a:lnTo>
                    <a:lnTo>
                      <a:pt x="30" y="10"/>
                    </a:lnTo>
                    <a:lnTo>
                      <a:pt x="28" y="6"/>
                    </a:lnTo>
                    <a:lnTo>
                      <a:pt x="28" y="2"/>
                    </a:lnTo>
                    <a:lnTo>
                      <a:pt x="24" y="0"/>
                    </a:lnTo>
                    <a:lnTo>
                      <a:pt x="20" y="0"/>
                    </a:lnTo>
                    <a:lnTo>
                      <a:pt x="16" y="0"/>
                    </a:lnTo>
                    <a:lnTo>
                      <a:pt x="12" y="0"/>
                    </a:lnTo>
                    <a:lnTo>
                      <a:pt x="10" y="4"/>
                    </a:lnTo>
                    <a:lnTo>
                      <a:pt x="10" y="8"/>
                    </a:lnTo>
                    <a:lnTo>
                      <a:pt x="6" y="8"/>
                    </a:lnTo>
                    <a:lnTo>
                      <a:pt x="2" y="8"/>
                    </a:lnTo>
                    <a:lnTo>
                      <a:pt x="2" y="12"/>
                    </a:lnTo>
                    <a:lnTo>
                      <a:pt x="0" y="16"/>
                    </a:lnTo>
                    <a:lnTo>
                      <a:pt x="2" y="18"/>
                    </a:lnTo>
                  </a:path>
                </a:pathLst>
              </a:custGeom>
              <a:solidFill>
                <a:schemeClr val="hlink"/>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7910" name="Freeform 47"/>
              <p:cNvSpPr>
                <a:spLocks/>
              </p:cNvSpPr>
              <p:nvPr/>
            </p:nvSpPr>
            <p:spPr bwMode="ltGray">
              <a:xfrm>
                <a:off x="4726" y="4096"/>
                <a:ext cx="81" cy="59"/>
              </a:xfrm>
              <a:custGeom>
                <a:avLst/>
                <a:gdLst>
                  <a:gd name="T0" fmla="*/ 80 w 81"/>
                  <a:gd name="T1" fmla="*/ 0 h 59"/>
                  <a:gd name="T2" fmla="*/ 80 w 81"/>
                  <a:gd name="T3" fmla="*/ 4 h 59"/>
                  <a:gd name="T4" fmla="*/ 80 w 81"/>
                  <a:gd name="T5" fmla="*/ 8 h 59"/>
                  <a:gd name="T6" fmla="*/ 80 w 81"/>
                  <a:gd name="T7" fmla="*/ 12 h 59"/>
                  <a:gd name="T8" fmla="*/ 78 w 81"/>
                  <a:gd name="T9" fmla="*/ 16 h 59"/>
                  <a:gd name="T10" fmla="*/ 74 w 81"/>
                  <a:gd name="T11" fmla="*/ 18 h 59"/>
                  <a:gd name="T12" fmla="*/ 70 w 81"/>
                  <a:gd name="T13" fmla="*/ 20 h 59"/>
                  <a:gd name="T14" fmla="*/ 68 w 81"/>
                  <a:gd name="T15" fmla="*/ 24 h 59"/>
                  <a:gd name="T16" fmla="*/ 64 w 81"/>
                  <a:gd name="T17" fmla="*/ 26 h 59"/>
                  <a:gd name="T18" fmla="*/ 62 w 81"/>
                  <a:gd name="T19" fmla="*/ 30 h 59"/>
                  <a:gd name="T20" fmla="*/ 58 w 81"/>
                  <a:gd name="T21" fmla="*/ 32 h 59"/>
                  <a:gd name="T22" fmla="*/ 56 w 81"/>
                  <a:gd name="T23" fmla="*/ 36 h 59"/>
                  <a:gd name="T24" fmla="*/ 52 w 81"/>
                  <a:gd name="T25" fmla="*/ 38 h 59"/>
                  <a:gd name="T26" fmla="*/ 50 w 81"/>
                  <a:gd name="T27" fmla="*/ 42 h 59"/>
                  <a:gd name="T28" fmla="*/ 46 w 81"/>
                  <a:gd name="T29" fmla="*/ 44 h 59"/>
                  <a:gd name="T30" fmla="*/ 42 w 81"/>
                  <a:gd name="T31" fmla="*/ 50 h 59"/>
                  <a:gd name="T32" fmla="*/ 42 w 81"/>
                  <a:gd name="T33" fmla="*/ 54 h 59"/>
                  <a:gd name="T34" fmla="*/ 38 w 81"/>
                  <a:gd name="T35" fmla="*/ 56 h 59"/>
                  <a:gd name="T36" fmla="*/ 34 w 81"/>
                  <a:gd name="T37" fmla="*/ 58 h 59"/>
                  <a:gd name="T38" fmla="*/ 30 w 81"/>
                  <a:gd name="T39" fmla="*/ 58 h 59"/>
                  <a:gd name="T40" fmla="*/ 24 w 81"/>
                  <a:gd name="T41" fmla="*/ 58 h 59"/>
                  <a:gd name="T42" fmla="*/ 20 w 81"/>
                  <a:gd name="T43" fmla="*/ 58 h 59"/>
                  <a:gd name="T44" fmla="*/ 16 w 81"/>
                  <a:gd name="T45" fmla="*/ 58 h 59"/>
                  <a:gd name="T46" fmla="*/ 12 w 81"/>
                  <a:gd name="T47" fmla="*/ 58 h 59"/>
                  <a:gd name="T48" fmla="*/ 8 w 81"/>
                  <a:gd name="T49" fmla="*/ 58 h 59"/>
                  <a:gd name="T50" fmla="*/ 6 w 81"/>
                  <a:gd name="T51" fmla="*/ 54 h 59"/>
                  <a:gd name="T52" fmla="*/ 2 w 81"/>
                  <a:gd name="T53" fmla="*/ 52 h 59"/>
                  <a:gd name="T54" fmla="*/ 0 w 81"/>
                  <a:gd name="T55" fmla="*/ 48 h 59"/>
                  <a:gd name="T56" fmla="*/ 0 w 81"/>
                  <a:gd name="T57" fmla="*/ 44 h 59"/>
                  <a:gd name="T58" fmla="*/ 0 w 81"/>
                  <a:gd name="T59" fmla="*/ 40 h 59"/>
                  <a:gd name="T60" fmla="*/ 0 w 81"/>
                  <a:gd name="T61" fmla="*/ 36 h 59"/>
                  <a:gd name="T62" fmla="*/ 0 w 81"/>
                  <a:gd name="T63" fmla="*/ 32 h 59"/>
                  <a:gd name="T64" fmla="*/ 2 w 81"/>
                  <a:gd name="T65" fmla="*/ 28 h 59"/>
                  <a:gd name="T66" fmla="*/ 2 w 81"/>
                  <a:gd name="T67" fmla="*/ 24 h 59"/>
                  <a:gd name="T68" fmla="*/ 2 w 81"/>
                  <a:gd name="T69" fmla="*/ 20 h 59"/>
                  <a:gd name="T70" fmla="*/ 2 w 81"/>
                  <a:gd name="T71" fmla="*/ 16 h 59"/>
                  <a:gd name="T72" fmla="*/ 4 w 81"/>
                  <a:gd name="T73" fmla="*/ 12 h 59"/>
                  <a:gd name="T74" fmla="*/ 8 w 81"/>
                  <a:gd name="T75" fmla="*/ 12 h 59"/>
                  <a:gd name="T76" fmla="*/ 12 w 81"/>
                  <a:gd name="T77" fmla="*/ 12 h 59"/>
                  <a:gd name="T78" fmla="*/ 14 w 81"/>
                  <a:gd name="T79" fmla="*/ 8 h 59"/>
                  <a:gd name="T80" fmla="*/ 18 w 81"/>
                  <a:gd name="T81" fmla="*/ 8 h 59"/>
                  <a:gd name="T82" fmla="*/ 22 w 81"/>
                  <a:gd name="T83" fmla="*/ 6 h 59"/>
                  <a:gd name="T84" fmla="*/ 26 w 81"/>
                  <a:gd name="T85" fmla="*/ 4 h 59"/>
                  <a:gd name="T86" fmla="*/ 30 w 81"/>
                  <a:gd name="T87" fmla="*/ 0 h 59"/>
                  <a:gd name="T88" fmla="*/ 34 w 81"/>
                  <a:gd name="T89" fmla="*/ 0 h 59"/>
                  <a:gd name="T90" fmla="*/ 38 w 81"/>
                  <a:gd name="T91" fmla="*/ 0 h 59"/>
                  <a:gd name="T92" fmla="*/ 42 w 81"/>
                  <a:gd name="T93" fmla="*/ 0 h 59"/>
                  <a:gd name="T94" fmla="*/ 46 w 81"/>
                  <a:gd name="T95" fmla="*/ 0 h 59"/>
                  <a:gd name="T96" fmla="*/ 50 w 81"/>
                  <a:gd name="T97" fmla="*/ 0 h 59"/>
                  <a:gd name="T98" fmla="*/ 54 w 81"/>
                  <a:gd name="T99" fmla="*/ 0 h 59"/>
                  <a:gd name="T100" fmla="*/ 58 w 81"/>
                  <a:gd name="T101" fmla="*/ 0 h 59"/>
                  <a:gd name="T102" fmla="*/ 62 w 81"/>
                  <a:gd name="T103" fmla="*/ 0 h 59"/>
                  <a:gd name="T104" fmla="*/ 66 w 81"/>
                  <a:gd name="T105" fmla="*/ 0 h 59"/>
                  <a:gd name="T106" fmla="*/ 70 w 81"/>
                  <a:gd name="T107" fmla="*/ 0 h 59"/>
                  <a:gd name="T108" fmla="*/ 74 w 81"/>
                  <a:gd name="T109" fmla="*/ 0 h 59"/>
                  <a:gd name="T110" fmla="*/ 78 w 81"/>
                  <a:gd name="T111" fmla="*/ 0 h 59"/>
                  <a:gd name="T112" fmla="*/ 80 w 81"/>
                  <a:gd name="T113" fmla="*/ 0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1" h="59">
                    <a:moveTo>
                      <a:pt x="80" y="0"/>
                    </a:moveTo>
                    <a:lnTo>
                      <a:pt x="80" y="4"/>
                    </a:lnTo>
                    <a:lnTo>
                      <a:pt x="80" y="8"/>
                    </a:lnTo>
                    <a:lnTo>
                      <a:pt x="80" y="12"/>
                    </a:lnTo>
                    <a:lnTo>
                      <a:pt x="78" y="16"/>
                    </a:lnTo>
                    <a:lnTo>
                      <a:pt x="74" y="18"/>
                    </a:lnTo>
                    <a:lnTo>
                      <a:pt x="70" y="20"/>
                    </a:lnTo>
                    <a:lnTo>
                      <a:pt x="68" y="24"/>
                    </a:lnTo>
                    <a:lnTo>
                      <a:pt x="64" y="26"/>
                    </a:lnTo>
                    <a:lnTo>
                      <a:pt x="62" y="30"/>
                    </a:lnTo>
                    <a:lnTo>
                      <a:pt x="58" y="32"/>
                    </a:lnTo>
                    <a:lnTo>
                      <a:pt x="56" y="36"/>
                    </a:lnTo>
                    <a:lnTo>
                      <a:pt x="52" y="38"/>
                    </a:lnTo>
                    <a:lnTo>
                      <a:pt x="50" y="42"/>
                    </a:lnTo>
                    <a:lnTo>
                      <a:pt x="46" y="44"/>
                    </a:lnTo>
                    <a:lnTo>
                      <a:pt x="42" y="50"/>
                    </a:lnTo>
                    <a:lnTo>
                      <a:pt x="42" y="54"/>
                    </a:lnTo>
                    <a:lnTo>
                      <a:pt x="38" y="56"/>
                    </a:lnTo>
                    <a:lnTo>
                      <a:pt x="34" y="58"/>
                    </a:lnTo>
                    <a:lnTo>
                      <a:pt x="30" y="58"/>
                    </a:lnTo>
                    <a:lnTo>
                      <a:pt x="24" y="58"/>
                    </a:lnTo>
                    <a:lnTo>
                      <a:pt x="20" y="58"/>
                    </a:lnTo>
                    <a:lnTo>
                      <a:pt x="16" y="58"/>
                    </a:lnTo>
                    <a:lnTo>
                      <a:pt x="12" y="58"/>
                    </a:lnTo>
                    <a:lnTo>
                      <a:pt x="8" y="58"/>
                    </a:lnTo>
                    <a:lnTo>
                      <a:pt x="6" y="54"/>
                    </a:lnTo>
                    <a:lnTo>
                      <a:pt x="2" y="52"/>
                    </a:lnTo>
                    <a:lnTo>
                      <a:pt x="0" y="48"/>
                    </a:lnTo>
                    <a:lnTo>
                      <a:pt x="0" y="44"/>
                    </a:lnTo>
                    <a:lnTo>
                      <a:pt x="0" y="40"/>
                    </a:lnTo>
                    <a:lnTo>
                      <a:pt x="0" y="36"/>
                    </a:lnTo>
                    <a:lnTo>
                      <a:pt x="0" y="32"/>
                    </a:lnTo>
                    <a:lnTo>
                      <a:pt x="2" y="28"/>
                    </a:lnTo>
                    <a:lnTo>
                      <a:pt x="2" y="24"/>
                    </a:lnTo>
                    <a:lnTo>
                      <a:pt x="2" y="20"/>
                    </a:lnTo>
                    <a:lnTo>
                      <a:pt x="2" y="16"/>
                    </a:lnTo>
                    <a:lnTo>
                      <a:pt x="4" y="12"/>
                    </a:lnTo>
                    <a:lnTo>
                      <a:pt x="8" y="12"/>
                    </a:lnTo>
                    <a:lnTo>
                      <a:pt x="12" y="12"/>
                    </a:lnTo>
                    <a:lnTo>
                      <a:pt x="14" y="8"/>
                    </a:lnTo>
                    <a:lnTo>
                      <a:pt x="18" y="8"/>
                    </a:lnTo>
                    <a:lnTo>
                      <a:pt x="22" y="6"/>
                    </a:lnTo>
                    <a:lnTo>
                      <a:pt x="26" y="4"/>
                    </a:lnTo>
                    <a:lnTo>
                      <a:pt x="30" y="0"/>
                    </a:lnTo>
                    <a:lnTo>
                      <a:pt x="34" y="0"/>
                    </a:lnTo>
                    <a:lnTo>
                      <a:pt x="38" y="0"/>
                    </a:lnTo>
                    <a:lnTo>
                      <a:pt x="42" y="0"/>
                    </a:lnTo>
                    <a:lnTo>
                      <a:pt x="46" y="0"/>
                    </a:lnTo>
                    <a:lnTo>
                      <a:pt x="50" y="0"/>
                    </a:lnTo>
                    <a:lnTo>
                      <a:pt x="54" y="0"/>
                    </a:lnTo>
                    <a:lnTo>
                      <a:pt x="58" y="0"/>
                    </a:lnTo>
                    <a:lnTo>
                      <a:pt x="62" y="0"/>
                    </a:lnTo>
                    <a:lnTo>
                      <a:pt x="66" y="0"/>
                    </a:lnTo>
                    <a:lnTo>
                      <a:pt x="70" y="0"/>
                    </a:lnTo>
                    <a:lnTo>
                      <a:pt x="74" y="0"/>
                    </a:lnTo>
                    <a:lnTo>
                      <a:pt x="78" y="0"/>
                    </a:lnTo>
                    <a:lnTo>
                      <a:pt x="80" y="0"/>
                    </a:lnTo>
                  </a:path>
                </a:pathLst>
              </a:custGeom>
              <a:solidFill>
                <a:schemeClr val="hlink"/>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7911" name="Freeform 48"/>
              <p:cNvSpPr>
                <a:spLocks/>
              </p:cNvSpPr>
              <p:nvPr/>
            </p:nvSpPr>
            <p:spPr bwMode="ltGray">
              <a:xfrm>
                <a:off x="4732" y="4174"/>
                <a:ext cx="107" cy="99"/>
              </a:xfrm>
              <a:custGeom>
                <a:avLst/>
                <a:gdLst>
                  <a:gd name="T0" fmla="*/ 106 w 107"/>
                  <a:gd name="T1" fmla="*/ 8 h 99"/>
                  <a:gd name="T2" fmla="*/ 106 w 107"/>
                  <a:gd name="T3" fmla="*/ 16 h 99"/>
                  <a:gd name="T4" fmla="*/ 106 w 107"/>
                  <a:gd name="T5" fmla="*/ 24 h 99"/>
                  <a:gd name="T6" fmla="*/ 104 w 107"/>
                  <a:gd name="T7" fmla="*/ 32 h 99"/>
                  <a:gd name="T8" fmla="*/ 100 w 107"/>
                  <a:gd name="T9" fmla="*/ 40 h 99"/>
                  <a:gd name="T10" fmla="*/ 92 w 107"/>
                  <a:gd name="T11" fmla="*/ 42 h 99"/>
                  <a:gd name="T12" fmla="*/ 90 w 107"/>
                  <a:gd name="T13" fmla="*/ 50 h 99"/>
                  <a:gd name="T14" fmla="*/ 88 w 107"/>
                  <a:gd name="T15" fmla="*/ 58 h 99"/>
                  <a:gd name="T16" fmla="*/ 84 w 107"/>
                  <a:gd name="T17" fmla="*/ 66 h 99"/>
                  <a:gd name="T18" fmla="*/ 80 w 107"/>
                  <a:gd name="T19" fmla="*/ 74 h 99"/>
                  <a:gd name="T20" fmla="*/ 74 w 107"/>
                  <a:gd name="T21" fmla="*/ 82 h 99"/>
                  <a:gd name="T22" fmla="*/ 64 w 107"/>
                  <a:gd name="T23" fmla="*/ 90 h 99"/>
                  <a:gd name="T24" fmla="*/ 58 w 107"/>
                  <a:gd name="T25" fmla="*/ 96 h 99"/>
                  <a:gd name="T26" fmla="*/ 50 w 107"/>
                  <a:gd name="T27" fmla="*/ 98 h 99"/>
                  <a:gd name="T28" fmla="*/ 42 w 107"/>
                  <a:gd name="T29" fmla="*/ 98 h 99"/>
                  <a:gd name="T30" fmla="*/ 34 w 107"/>
                  <a:gd name="T31" fmla="*/ 98 h 99"/>
                  <a:gd name="T32" fmla="*/ 26 w 107"/>
                  <a:gd name="T33" fmla="*/ 96 h 99"/>
                  <a:gd name="T34" fmla="*/ 18 w 107"/>
                  <a:gd name="T35" fmla="*/ 92 h 99"/>
                  <a:gd name="T36" fmla="*/ 12 w 107"/>
                  <a:gd name="T37" fmla="*/ 84 h 99"/>
                  <a:gd name="T38" fmla="*/ 6 w 107"/>
                  <a:gd name="T39" fmla="*/ 76 h 99"/>
                  <a:gd name="T40" fmla="*/ 2 w 107"/>
                  <a:gd name="T41" fmla="*/ 68 h 99"/>
                  <a:gd name="T42" fmla="*/ 2 w 107"/>
                  <a:gd name="T43" fmla="*/ 60 h 99"/>
                  <a:gd name="T44" fmla="*/ 0 w 107"/>
                  <a:gd name="T45" fmla="*/ 52 h 99"/>
                  <a:gd name="T46" fmla="*/ 2 w 107"/>
                  <a:gd name="T47" fmla="*/ 44 h 99"/>
                  <a:gd name="T48" fmla="*/ 8 w 107"/>
                  <a:gd name="T49" fmla="*/ 38 h 99"/>
                  <a:gd name="T50" fmla="*/ 16 w 107"/>
                  <a:gd name="T51" fmla="*/ 34 h 99"/>
                  <a:gd name="T52" fmla="*/ 24 w 107"/>
                  <a:gd name="T53" fmla="*/ 28 h 99"/>
                  <a:gd name="T54" fmla="*/ 32 w 107"/>
                  <a:gd name="T55" fmla="*/ 24 h 99"/>
                  <a:gd name="T56" fmla="*/ 38 w 107"/>
                  <a:gd name="T57" fmla="*/ 18 h 99"/>
                  <a:gd name="T58" fmla="*/ 46 w 107"/>
                  <a:gd name="T59" fmla="*/ 18 h 99"/>
                  <a:gd name="T60" fmla="*/ 50 w 107"/>
                  <a:gd name="T61" fmla="*/ 10 h 99"/>
                  <a:gd name="T62" fmla="*/ 58 w 107"/>
                  <a:gd name="T63" fmla="*/ 10 h 99"/>
                  <a:gd name="T64" fmla="*/ 66 w 107"/>
                  <a:gd name="T65" fmla="*/ 10 h 99"/>
                  <a:gd name="T66" fmla="*/ 72 w 107"/>
                  <a:gd name="T67" fmla="*/ 6 h 99"/>
                  <a:gd name="T68" fmla="*/ 80 w 107"/>
                  <a:gd name="T69" fmla="*/ 2 h 99"/>
                  <a:gd name="T70" fmla="*/ 88 w 107"/>
                  <a:gd name="T71" fmla="*/ 2 h 99"/>
                  <a:gd name="T72" fmla="*/ 96 w 107"/>
                  <a:gd name="T73" fmla="*/ 0 h 99"/>
                  <a:gd name="T74" fmla="*/ 102 w 107"/>
                  <a:gd name="T75" fmla="*/ 2 h 9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7" h="99">
                    <a:moveTo>
                      <a:pt x="102" y="2"/>
                    </a:moveTo>
                    <a:lnTo>
                      <a:pt x="106" y="8"/>
                    </a:lnTo>
                    <a:lnTo>
                      <a:pt x="106" y="12"/>
                    </a:lnTo>
                    <a:lnTo>
                      <a:pt x="106" y="16"/>
                    </a:lnTo>
                    <a:lnTo>
                      <a:pt x="106" y="20"/>
                    </a:lnTo>
                    <a:lnTo>
                      <a:pt x="106" y="24"/>
                    </a:lnTo>
                    <a:lnTo>
                      <a:pt x="104" y="28"/>
                    </a:lnTo>
                    <a:lnTo>
                      <a:pt x="104" y="32"/>
                    </a:lnTo>
                    <a:lnTo>
                      <a:pt x="102" y="36"/>
                    </a:lnTo>
                    <a:lnTo>
                      <a:pt x="100" y="40"/>
                    </a:lnTo>
                    <a:lnTo>
                      <a:pt x="96" y="40"/>
                    </a:lnTo>
                    <a:lnTo>
                      <a:pt x="92" y="42"/>
                    </a:lnTo>
                    <a:lnTo>
                      <a:pt x="90" y="46"/>
                    </a:lnTo>
                    <a:lnTo>
                      <a:pt x="90" y="50"/>
                    </a:lnTo>
                    <a:lnTo>
                      <a:pt x="88" y="54"/>
                    </a:lnTo>
                    <a:lnTo>
                      <a:pt x="88" y="58"/>
                    </a:lnTo>
                    <a:lnTo>
                      <a:pt x="86" y="62"/>
                    </a:lnTo>
                    <a:lnTo>
                      <a:pt x="84" y="66"/>
                    </a:lnTo>
                    <a:lnTo>
                      <a:pt x="82" y="70"/>
                    </a:lnTo>
                    <a:lnTo>
                      <a:pt x="80" y="74"/>
                    </a:lnTo>
                    <a:lnTo>
                      <a:pt x="78" y="78"/>
                    </a:lnTo>
                    <a:lnTo>
                      <a:pt x="74" y="82"/>
                    </a:lnTo>
                    <a:lnTo>
                      <a:pt x="68" y="86"/>
                    </a:lnTo>
                    <a:lnTo>
                      <a:pt x="64" y="90"/>
                    </a:lnTo>
                    <a:lnTo>
                      <a:pt x="62" y="94"/>
                    </a:lnTo>
                    <a:lnTo>
                      <a:pt x="58" y="96"/>
                    </a:lnTo>
                    <a:lnTo>
                      <a:pt x="54" y="98"/>
                    </a:lnTo>
                    <a:lnTo>
                      <a:pt x="50" y="98"/>
                    </a:lnTo>
                    <a:lnTo>
                      <a:pt x="46" y="98"/>
                    </a:lnTo>
                    <a:lnTo>
                      <a:pt x="42" y="98"/>
                    </a:lnTo>
                    <a:lnTo>
                      <a:pt x="38" y="98"/>
                    </a:lnTo>
                    <a:lnTo>
                      <a:pt x="34" y="98"/>
                    </a:lnTo>
                    <a:lnTo>
                      <a:pt x="30" y="98"/>
                    </a:lnTo>
                    <a:lnTo>
                      <a:pt x="26" y="96"/>
                    </a:lnTo>
                    <a:lnTo>
                      <a:pt x="22" y="94"/>
                    </a:lnTo>
                    <a:lnTo>
                      <a:pt x="18" y="92"/>
                    </a:lnTo>
                    <a:lnTo>
                      <a:pt x="14" y="88"/>
                    </a:lnTo>
                    <a:lnTo>
                      <a:pt x="12" y="84"/>
                    </a:lnTo>
                    <a:lnTo>
                      <a:pt x="8" y="80"/>
                    </a:lnTo>
                    <a:lnTo>
                      <a:pt x="6" y="76"/>
                    </a:lnTo>
                    <a:lnTo>
                      <a:pt x="2" y="72"/>
                    </a:lnTo>
                    <a:lnTo>
                      <a:pt x="2" y="68"/>
                    </a:lnTo>
                    <a:lnTo>
                      <a:pt x="2" y="64"/>
                    </a:lnTo>
                    <a:lnTo>
                      <a:pt x="2" y="60"/>
                    </a:lnTo>
                    <a:lnTo>
                      <a:pt x="0" y="56"/>
                    </a:lnTo>
                    <a:lnTo>
                      <a:pt x="0" y="52"/>
                    </a:lnTo>
                    <a:lnTo>
                      <a:pt x="2" y="48"/>
                    </a:lnTo>
                    <a:lnTo>
                      <a:pt x="2" y="44"/>
                    </a:lnTo>
                    <a:lnTo>
                      <a:pt x="4" y="40"/>
                    </a:lnTo>
                    <a:lnTo>
                      <a:pt x="8" y="38"/>
                    </a:lnTo>
                    <a:lnTo>
                      <a:pt x="12" y="36"/>
                    </a:lnTo>
                    <a:lnTo>
                      <a:pt x="16" y="34"/>
                    </a:lnTo>
                    <a:lnTo>
                      <a:pt x="20" y="30"/>
                    </a:lnTo>
                    <a:lnTo>
                      <a:pt x="24" y="28"/>
                    </a:lnTo>
                    <a:lnTo>
                      <a:pt x="28" y="24"/>
                    </a:lnTo>
                    <a:lnTo>
                      <a:pt x="32" y="24"/>
                    </a:lnTo>
                    <a:lnTo>
                      <a:pt x="36" y="22"/>
                    </a:lnTo>
                    <a:lnTo>
                      <a:pt x="38" y="18"/>
                    </a:lnTo>
                    <a:lnTo>
                      <a:pt x="42" y="18"/>
                    </a:lnTo>
                    <a:lnTo>
                      <a:pt x="46" y="18"/>
                    </a:lnTo>
                    <a:lnTo>
                      <a:pt x="48" y="14"/>
                    </a:lnTo>
                    <a:lnTo>
                      <a:pt x="50" y="10"/>
                    </a:lnTo>
                    <a:lnTo>
                      <a:pt x="54" y="10"/>
                    </a:lnTo>
                    <a:lnTo>
                      <a:pt x="58" y="10"/>
                    </a:lnTo>
                    <a:lnTo>
                      <a:pt x="62" y="10"/>
                    </a:lnTo>
                    <a:lnTo>
                      <a:pt x="66" y="10"/>
                    </a:lnTo>
                    <a:lnTo>
                      <a:pt x="70" y="10"/>
                    </a:lnTo>
                    <a:lnTo>
                      <a:pt x="72" y="6"/>
                    </a:lnTo>
                    <a:lnTo>
                      <a:pt x="76" y="2"/>
                    </a:lnTo>
                    <a:lnTo>
                      <a:pt x="80" y="2"/>
                    </a:lnTo>
                    <a:lnTo>
                      <a:pt x="84" y="2"/>
                    </a:lnTo>
                    <a:lnTo>
                      <a:pt x="88" y="2"/>
                    </a:lnTo>
                    <a:lnTo>
                      <a:pt x="92" y="0"/>
                    </a:lnTo>
                    <a:lnTo>
                      <a:pt x="96" y="0"/>
                    </a:lnTo>
                    <a:lnTo>
                      <a:pt x="100" y="0"/>
                    </a:lnTo>
                    <a:lnTo>
                      <a:pt x="102" y="2"/>
                    </a:lnTo>
                  </a:path>
                </a:pathLst>
              </a:custGeom>
              <a:solidFill>
                <a:schemeClr val="hlink"/>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7912" name="Freeform 49"/>
              <p:cNvSpPr>
                <a:spLocks/>
              </p:cNvSpPr>
              <p:nvPr/>
            </p:nvSpPr>
            <p:spPr bwMode="ltGray">
              <a:xfrm>
                <a:off x="5438" y="4056"/>
                <a:ext cx="31" cy="27"/>
              </a:xfrm>
              <a:custGeom>
                <a:avLst/>
                <a:gdLst>
                  <a:gd name="T0" fmla="*/ 4 w 31"/>
                  <a:gd name="T1" fmla="*/ 0 h 27"/>
                  <a:gd name="T2" fmla="*/ 8 w 31"/>
                  <a:gd name="T3" fmla="*/ 0 h 27"/>
                  <a:gd name="T4" fmla="*/ 12 w 31"/>
                  <a:gd name="T5" fmla="*/ 0 h 27"/>
                  <a:gd name="T6" fmla="*/ 16 w 31"/>
                  <a:gd name="T7" fmla="*/ 0 h 27"/>
                  <a:gd name="T8" fmla="*/ 20 w 31"/>
                  <a:gd name="T9" fmla="*/ 0 h 27"/>
                  <a:gd name="T10" fmla="*/ 24 w 31"/>
                  <a:gd name="T11" fmla="*/ 0 h 27"/>
                  <a:gd name="T12" fmla="*/ 28 w 31"/>
                  <a:gd name="T13" fmla="*/ 2 h 27"/>
                  <a:gd name="T14" fmla="*/ 30 w 31"/>
                  <a:gd name="T15" fmla="*/ 6 h 27"/>
                  <a:gd name="T16" fmla="*/ 30 w 31"/>
                  <a:gd name="T17" fmla="*/ 10 h 27"/>
                  <a:gd name="T18" fmla="*/ 30 w 31"/>
                  <a:gd name="T19" fmla="*/ 14 h 27"/>
                  <a:gd name="T20" fmla="*/ 30 w 31"/>
                  <a:gd name="T21" fmla="*/ 18 h 27"/>
                  <a:gd name="T22" fmla="*/ 28 w 31"/>
                  <a:gd name="T23" fmla="*/ 22 h 27"/>
                  <a:gd name="T24" fmla="*/ 24 w 31"/>
                  <a:gd name="T25" fmla="*/ 26 h 27"/>
                  <a:gd name="T26" fmla="*/ 20 w 31"/>
                  <a:gd name="T27" fmla="*/ 26 h 27"/>
                  <a:gd name="T28" fmla="*/ 16 w 31"/>
                  <a:gd name="T29" fmla="*/ 26 h 27"/>
                  <a:gd name="T30" fmla="*/ 12 w 31"/>
                  <a:gd name="T31" fmla="*/ 24 h 27"/>
                  <a:gd name="T32" fmla="*/ 12 w 31"/>
                  <a:gd name="T33" fmla="*/ 20 h 27"/>
                  <a:gd name="T34" fmla="*/ 10 w 31"/>
                  <a:gd name="T35" fmla="*/ 16 h 27"/>
                  <a:gd name="T36" fmla="*/ 6 w 31"/>
                  <a:gd name="T37" fmla="*/ 14 h 27"/>
                  <a:gd name="T38" fmla="*/ 4 w 31"/>
                  <a:gd name="T39" fmla="*/ 10 h 27"/>
                  <a:gd name="T40" fmla="*/ 0 w 31"/>
                  <a:gd name="T41" fmla="*/ 8 h 27"/>
                  <a:gd name="T42" fmla="*/ 0 w 31"/>
                  <a:gd name="T43" fmla="*/ 4 h 27"/>
                  <a:gd name="T44" fmla="*/ 2 w 31"/>
                  <a:gd name="T45" fmla="*/ 0 h 27"/>
                  <a:gd name="T46" fmla="*/ 4 w 31"/>
                  <a:gd name="T47" fmla="*/ 0 h 2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1" h="27">
                    <a:moveTo>
                      <a:pt x="4" y="0"/>
                    </a:moveTo>
                    <a:lnTo>
                      <a:pt x="8" y="0"/>
                    </a:lnTo>
                    <a:lnTo>
                      <a:pt x="12" y="0"/>
                    </a:lnTo>
                    <a:lnTo>
                      <a:pt x="16" y="0"/>
                    </a:lnTo>
                    <a:lnTo>
                      <a:pt x="20" y="0"/>
                    </a:lnTo>
                    <a:lnTo>
                      <a:pt x="24" y="0"/>
                    </a:lnTo>
                    <a:lnTo>
                      <a:pt x="28" y="2"/>
                    </a:lnTo>
                    <a:lnTo>
                      <a:pt x="30" y="6"/>
                    </a:lnTo>
                    <a:lnTo>
                      <a:pt x="30" y="10"/>
                    </a:lnTo>
                    <a:lnTo>
                      <a:pt x="30" y="14"/>
                    </a:lnTo>
                    <a:lnTo>
                      <a:pt x="30" y="18"/>
                    </a:lnTo>
                    <a:lnTo>
                      <a:pt x="28" y="22"/>
                    </a:lnTo>
                    <a:lnTo>
                      <a:pt x="24" y="26"/>
                    </a:lnTo>
                    <a:lnTo>
                      <a:pt x="20" y="26"/>
                    </a:lnTo>
                    <a:lnTo>
                      <a:pt x="16" y="26"/>
                    </a:lnTo>
                    <a:lnTo>
                      <a:pt x="12" y="24"/>
                    </a:lnTo>
                    <a:lnTo>
                      <a:pt x="12" y="20"/>
                    </a:lnTo>
                    <a:lnTo>
                      <a:pt x="10" y="16"/>
                    </a:lnTo>
                    <a:lnTo>
                      <a:pt x="6" y="14"/>
                    </a:lnTo>
                    <a:lnTo>
                      <a:pt x="4" y="10"/>
                    </a:lnTo>
                    <a:lnTo>
                      <a:pt x="0" y="8"/>
                    </a:lnTo>
                    <a:lnTo>
                      <a:pt x="0" y="4"/>
                    </a:lnTo>
                    <a:lnTo>
                      <a:pt x="2" y="0"/>
                    </a:lnTo>
                    <a:lnTo>
                      <a:pt x="4" y="0"/>
                    </a:lnTo>
                  </a:path>
                </a:pathLst>
              </a:custGeom>
              <a:solidFill>
                <a:schemeClr val="hlink"/>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7913" name="Freeform 50"/>
              <p:cNvSpPr>
                <a:spLocks/>
              </p:cNvSpPr>
              <p:nvPr/>
            </p:nvSpPr>
            <p:spPr bwMode="ltGray">
              <a:xfrm>
                <a:off x="5522" y="4088"/>
                <a:ext cx="25" cy="19"/>
              </a:xfrm>
              <a:custGeom>
                <a:avLst/>
                <a:gdLst>
                  <a:gd name="T0" fmla="*/ 2 w 25"/>
                  <a:gd name="T1" fmla="*/ 0 h 19"/>
                  <a:gd name="T2" fmla="*/ 6 w 25"/>
                  <a:gd name="T3" fmla="*/ 0 h 19"/>
                  <a:gd name="T4" fmla="*/ 10 w 25"/>
                  <a:gd name="T5" fmla="*/ 0 h 19"/>
                  <a:gd name="T6" fmla="*/ 16 w 25"/>
                  <a:gd name="T7" fmla="*/ 2 h 19"/>
                  <a:gd name="T8" fmla="*/ 18 w 25"/>
                  <a:gd name="T9" fmla="*/ 6 h 19"/>
                  <a:gd name="T10" fmla="*/ 22 w 25"/>
                  <a:gd name="T11" fmla="*/ 8 h 19"/>
                  <a:gd name="T12" fmla="*/ 24 w 25"/>
                  <a:gd name="T13" fmla="*/ 12 h 19"/>
                  <a:gd name="T14" fmla="*/ 24 w 25"/>
                  <a:gd name="T15" fmla="*/ 16 h 19"/>
                  <a:gd name="T16" fmla="*/ 18 w 25"/>
                  <a:gd name="T17" fmla="*/ 18 h 19"/>
                  <a:gd name="T18" fmla="*/ 14 w 25"/>
                  <a:gd name="T19" fmla="*/ 18 h 19"/>
                  <a:gd name="T20" fmla="*/ 10 w 25"/>
                  <a:gd name="T21" fmla="*/ 18 h 19"/>
                  <a:gd name="T22" fmla="*/ 6 w 25"/>
                  <a:gd name="T23" fmla="*/ 18 h 19"/>
                  <a:gd name="T24" fmla="*/ 2 w 25"/>
                  <a:gd name="T25" fmla="*/ 18 h 19"/>
                  <a:gd name="T26" fmla="*/ 0 w 25"/>
                  <a:gd name="T27" fmla="*/ 14 h 19"/>
                  <a:gd name="T28" fmla="*/ 0 w 25"/>
                  <a:gd name="T29" fmla="*/ 10 h 19"/>
                  <a:gd name="T30" fmla="*/ 0 w 25"/>
                  <a:gd name="T31" fmla="*/ 6 h 19"/>
                  <a:gd name="T32" fmla="*/ 0 w 25"/>
                  <a:gd name="T33" fmla="*/ 2 h 19"/>
                  <a:gd name="T34" fmla="*/ 2 w 25"/>
                  <a:gd name="T35" fmla="*/ 0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 h="19">
                    <a:moveTo>
                      <a:pt x="2" y="0"/>
                    </a:moveTo>
                    <a:lnTo>
                      <a:pt x="6" y="0"/>
                    </a:lnTo>
                    <a:lnTo>
                      <a:pt x="10" y="0"/>
                    </a:lnTo>
                    <a:lnTo>
                      <a:pt x="16" y="2"/>
                    </a:lnTo>
                    <a:lnTo>
                      <a:pt x="18" y="6"/>
                    </a:lnTo>
                    <a:lnTo>
                      <a:pt x="22" y="8"/>
                    </a:lnTo>
                    <a:lnTo>
                      <a:pt x="24" y="12"/>
                    </a:lnTo>
                    <a:lnTo>
                      <a:pt x="24" y="16"/>
                    </a:lnTo>
                    <a:lnTo>
                      <a:pt x="18" y="18"/>
                    </a:lnTo>
                    <a:lnTo>
                      <a:pt x="14" y="18"/>
                    </a:lnTo>
                    <a:lnTo>
                      <a:pt x="10" y="18"/>
                    </a:lnTo>
                    <a:lnTo>
                      <a:pt x="6" y="18"/>
                    </a:lnTo>
                    <a:lnTo>
                      <a:pt x="2" y="18"/>
                    </a:lnTo>
                    <a:lnTo>
                      <a:pt x="0" y="14"/>
                    </a:lnTo>
                    <a:lnTo>
                      <a:pt x="0" y="10"/>
                    </a:lnTo>
                    <a:lnTo>
                      <a:pt x="0" y="6"/>
                    </a:lnTo>
                    <a:lnTo>
                      <a:pt x="0" y="2"/>
                    </a:lnTo>
                    <a:lnTo>
                      <a:pt x="2" y="0"/>
                    </a:lnTo>
                  </a:path>
                </a:pathLst>
              </a:custGeom>
              <a:solidFill>
                <a:schemeClr val="hlink"/>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7914" name="Freeform 51"/>
              <p:cNvSpPr>
                <a:spLocks/>
              </p:cNvSpPr>
              <p:nvPr/>
            </p:nvSpPr>
            <p:spPr bwMode="ltGray">
              <a:xfrm>
                <a:off x="5720" y="4186"/>
                <a:ext cx="27" cy="25"/>
              </a:xfrm>
              <a:custGeom>
                <a:avLst/>
                <a:gdLst>
                  <a:gd name="T0" fmla="*/ 10 w 27"/>
                  <a:gd name="T1" fmla="*/ 24 h 25"/>
                  <a:gd name="T2" fmla="*/ 14 w 27"/>
                  <a:gd name="T3" fmla="*/ 24 h 25"/>
                  <a:gd name="T4" fmla="*/ 18 w 27"/>
                  <a:gd name="T5" fmla="*/ 24 h 25"/>
                  <a:gd name="T6" fmla="*/ 22 w 27"/>
                  <a:gd name="T7" fmla="*/ 24 h 25"/>
                  <a:gd name="T8" fmla="*/ 26 w 27"/>
                  <a:gd name="T9" fmla="*/ 22 h 25"/>
                  <a:gd name="T10" fmla="*/ 26 w 27"/>
                  <a:gd name="T11" fmla="*/ 18 h 25"/>
                  <a:gd name="T12" fmla="*/ 26 w 27"/>
                  <a:gd name="T13" fmla="*/ 14 h 25"/>
                  <a:gd name="T14" fmla="*/ 26 w 27"/>
                  <a:gd name="T15" fmla="*/ 10 h 25"/>
                  <a:gd name="T16" fmla="*/ 26 w 27"/>
                  <a:gd name="T17" fmla="*/ 6 h 25"/>
                  <a:gd name="T18" fmla="*/ 24 w 27"/>
                  <a:gd name="T19" fmla="*/ 2 h 25"/>
                  <a:gd name="T20" fmla="*/ 20 w 27"/>
                  <a:gd name="T21" fmla="*/ 0 h 25"/>
                  <a:gd name="T22" fmla="*/ 16 w 27"/>
                  <a:gd name="T23" fmla="*/ 0 h 25"/>
                  <a:gd name="T24" fmla="*/ 12 w 27"/>
                  <a:gd name="T25" fmla="*/ 0 h 25"/>
                  <a:gd name="T26" fmla="*/ 12 w 27"/>
                  <a:gd name="T27" fmla="*/ 4 h 25"/>
                  <a:gd name="T28" fmla="*/ 8 w 27"/>
                  <a:gd name="T29" fmla="*/ 6 h 25"/>
                  <a:gd name="T30" fmla="*/ 4 w 27"/>
                  <a:gd name="T31" fmla="*/ 8 h 25"/>
                  <a:gd name="T32" fmla="*/ 0 w 27"/>
                  <a:gd name="T33" fmla="*/ 8 h 25"/>
                  <a:gd name="T34" fmla="*/ 0 w 27"/>
                  <a:gd name="T35" fmla="*/ 12 h 25"/>
                  <a:gd name="T36" fmla="*/ 0 w 27"/>
                  <a:gd name="T37" fmla="*/ 16 h 25"/>
                  <a:gd name="T38" fmla="*/ 4 w 27"/>
                  <a:gd name="T39" fmla="*/ 16 h 25"/>
                  <a:gd name="T40" fmla="*/ 8 w 27"/>
                  <a:gd name="T41" fmla="*/ 16 h 25"/>
                  <a:gd name="T42" fmla="*/ 8 w 27"/>
                  <a:gd name="T43" fmla="*/ 20 h 25"/>
                  <a:gd name="T44" fmla="*/ 8 w 27"/>
                  <a:gd name="T45" fmla="*/ 24 h 25"/>
                  <a:gd name="T46" fmla="*/ 10 w 27"/>
                  <a:gd name="T47" fmla="*/ 24 h 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7" h="25">
                    <a:moveTo>
                      <a:pt x="10" y="24"/>
                    </a:moveTo>
                    <a:lnTo>
                      <a:pt x="14" y="24"/>
                    </a:lnTo>
                    <a:lnTo>
                      <a:pt x="18" y="24"/>
                    </a:lnTo>
                    <a:lnTo>
                      <a:pt x="22" y="24"/>
                    </a:lnTo>
                    <a:lnTo>
                      <a:pt x="26" y="22"/>
                    </a:lnTo>
                    <a:lnTo>
                      <a:pt x="26" y="18"/>
                    </a:lnTo>
                    <a:lnTo>
                      <a:pt x="26" y="14"/>
                    </a:lnTo>
                    <a:lnTo>
                      <a:pt x="26" y="10"/>
                    </a:lnTo>
                    <a:lnTo>
                      <a:pt x="26" y="6"/>
                    </a:lnTo>
                    <a:lnTo>
                      <a:pt x="24" y="2"/>
                    </a:lnTo>
                    <a:lnTo>
                      <a:pt x="20" y="0"/>
                    </a:lnTo>
                    <a:lnTo>
                      <a:pt x="16" y="0"/>
                    </a:lnTo>
                    <a:lnTo>
                      <a:pt x="12" y="0"/>
                    </a:lnTo>
                    <a:lnTo>
                      <a:pt x="12" y="4"/>
                    </a:lnTo>
                    <a:lnTo>
                      <a:pt x="8" y="6"/>
                    </a:lnTo>
                    <a:lnTo>
                      <a:pt x="4" y="8"/>
                    </a:lnTo>
                    <a:lnTo>
                      <a:pt x="0" y="8"/>
                    </a:lnTo>
                    <a:lnTo>
                      <a:pt x="0" y="12"/>
                    </a:lnTo>
                    <a:lnTo>
                      <a:pt x="0" y="16"/>
                    </a:lnTo>
                    <a:lnTo>
                      <a:pt x="4" y="16"/>
                    </a:lnTo>
                    <a:lnTo>
                      <a:pt x="8" y="16"/>
                    </a:lnTo>
                    <a:lnTo>
                      <a:pt x="8" y="20"/>
                    </a:lnTo>
                    <a:lnTo>
                      <a:pt x="8" y="24"/>
                    </a:lnTo>
                    <a:lnTo>
                      <a:pt x="10" y="24"/>
                    </a:lnTo>
                  </a:path>
                </a:pathLst>
              </a:custGeom>
              <a:solidFill>
                <a:schemeClr val="hlink"/>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7915" name="Freeform 52"/>
              <p:cNvSpPr>
                <a:spLocks/>
              </p:cNvSpPr>
              <p:nvPr/>
            </p:nvSpPr>
            <p:spPr bwMode="ltGray">
              <a:xfrm>
                <a:off x="5602" y="4144"/>
                <a:ext cx="83" cy="51"/>
              </a:xfrm>
              <a:custGeom>
                <a:avLst/>
                <a:gdLst>
                  <a:gd name="T0" fmla="*/ 0 w 83"/>
                  <a:gd name="T1" fmla="*/ 0 h 51"/>
                  <a:gd name="T2" fmla="*/ 4 w 83"/>
                  <a:gd name="T3" fmla="*/ 0 h 51"/>
                  <a:gd name="T4" fmla="*/ 12 w 83"/>
                  <a:gd name="T5" fmla="*/ 0 h 51"/>
                  <a:gd name="T6" fmla="*/ 16 w 83"/>
                  <a:gd name="T7" fmla="*/ 0 h 51"/>
                  <a:gd name="T8" fmla="*/ 20 w 83"/>
                  <a:gd name="T9" fmla="*/ 0 h 51"/>
                  <a:gd name="T10" fmla="*/ 24 w 83"/>
                  <a:gd name="T11" fmla="*/ 0 h 51"/>
                  <a:gd name="T12" fmla="*/ 28 w 83"/>
                  <a:gd name="T13" fmla="*/ 0 h 51"/>
                  <a:gd name="T14" fmla="*/ 32 w 83"/>
                  <a:gd name="T15" fmla="*/ 0 h 51"/>
                  <a:gd name="T16" fmla="*/ 36 w 83"/>
                  <a:gd name="T17" fmla="*/ 0 h 51"/>
                  <a:gd name="T18" fmla="*/ 40 w 83"/>
                  <a:gd name="T19" fmla="*/ 0 h 51"/>
                  <a:gd name="T20" fmla="*/ 44 w 83"/>
                  <a:gd name="T21" fmla="*/ 0 h 51"/>
                  <a:gd name="T22" fmla="*/ 48 w 83"/>
                  <a:gd name="T23" fmla="*/ 0 h 51"/>
                  <a:gd name="T24" fmla="*/ 50 w 83"/>
                  <a:gd name="T25" fmla="*/ 4 h 51"/>
                  <a:gd name="T26" fmla="*/ 54 w 83"/>
                  <a:gd name="T27" fmla="*/ 6 h 51"/>
                  <a:gd name="T28" fmla="*/ 58 w 83"/>
                  <a:gd name="T29" fmla="*/ 8 h 51"/>
                  <a:gd name="T30" fmla="*/ 62 w 83"/>
                  <a:gd name="T31" fmla="*/ 10 h 51"/>
                  <a:gd name="T32" fmla="*/ 66 w 83"/>
                  <a:gd name="T33" fmla="*/ 14 h 51"/>
                  <a:gd name="T34" fmla="*/ 72 w 83"/>
                  <a:gd name="T35" fmla="*/ 16 h 51"/>
                  <a:gd name="T36" fmla="*/ 76 w 83"/>
                  <a:gd name="T37" fmla="*/ 16 h 51"/>
                  <a:gd name="T38" fmla="*/ 80 w 83"/>
                  <a:gd name="T39" fmla="*/ 16 h 51"/>
                  <a:gd name="T40" fmla="*/ 82 w 83"/>
                  <a:gd name="T41" fmla="*/ 22 h 51"/>
                  <a:gd name="T42" fmla="*/ 82 w 83"/>
                  <a:gd name="T43" fmla="*/ 26 h 51"/>
                  <a:gd name="T44" fmla="*/ 80 w 83"/>
                  <a:gd name="T45" fmla="*/ 30 h 51"/>
                  <a:gd name="T46" fmla="*/ 80 w 83"/>
                  <a:gd name="T47" fmla="*/ 34 h 51"/>
                  <a:gd name="T48" fmla="*/ 80 w 83"/>
                  <a:gd name="T49" fmla="*/ 38 h 51"/>
                  <a:gd name="T50" fmla="*/ 80 w 83"/>
                  <a:gd name="T51" fmla="*/ 42 h 51"/>
                  <a:gd name="T52" fmla="*/ 80 w 83"/>
                  <a:gd name="T53" fmla="*/ 48 h 51"/>
                  <a:gd name="T54" fmla="*/ 68 w 83"/>
                  <a:gd name="T55" fmla="*/ 50 h 51"/>
                  <a:gd name="T56" fmla="*/ 64 w 83"/>
                  <a:gd name="T57" fmla="*/ 50 h 51"/>
                  <a:gd name="T58" fmla="*/ 60 w 83"/>
                  <a:gd name="T59" fmla="*/ 48 h 51"/>
                  <a:gd name="T60" fmla="*/ 56 w 83"/>
                  <a:gd name="T61" fmla="*/ 46 h 51"/>
                  <a:gd name="T62" fmla="*/ 52 w 83"/>
                  <a:gd name="T63" fmla="*/ 44 h 51"/>
                  <a:gd name="T64" fmla="*/ 48 w 83"/>
                  <a:gd name="T65" fmla="*/ 42 h 51"/>
                  <a:gd name="T66" fmla="*/ 44 w 83"/>
                  <a:gd name="T67" fmla="*/ 42 h 51"/>
                  <a:gd name="T68" fmla="*/ 40 w 83"/>
                  <a:gd name="T69" fmla="*/ 40 h 51"/>
                  <a:gd name="T70" fmla="*/ 36 w 83"/>
                  <a:gd name="T71" fmla="*/ 36 h 51"/>
                  <a:gd name="T72" fmla="*/ 32 w 83"/>
                  <a:gd name="T73" fmla="*/ 32 h 51"/>
                  <a:gd name="T74" fmla="*/ 30 w 83"/>
                  <a:gd name="T75" fmla="*/ 28 h 51"/>
                  <a:gd name="T76" fmla="*/ 26 w 83"/>
                  <a:gd name="T77" fmla="*/ 26 h 51"/>
                  <a:gd name="T78" fmla="*/ 20 w 83"/>
                  <a:gd name="T79" fmla="*/ 24 h 51"/>
                  <a:gd name="T80" fmla="*/ 16 w 83"/>
                  <a:gd name="T81" fmla="*/ 22 h 51"/>
                  <a:gd name="T82" fmla="*/ 12 w 83"/>
                  <a:gd name="T83" fmla="*/ 20 h 51"/>
                  <a:gd name="T84" fmla="*/ 10 w 83"/>
                  <a:gd name="T85" fmla="*/ 16 h 51"/>
                  <a:gd name="T86" fmla="*/ 6 w 83"/>
                  <a:gd name="T87" fmla="*/ 14 h 51"/>
                  <a:gd name="T88" fmla="*/ 2 w 83"/>
                  <a:gd name="T89" fmla="*/ 12 h 51"/>
                  <a:gd name="T90" fmla="*/ 2 w 83"/>
                  <a:gd name="T91" fmla="*/ 8 h 51"/>
                  <a:gd name="T92" fmla="*/ 0 w 83"/>
                  <a:gd name="T93" fmla="*/ 4 h 51"/>
                  <a:gd name="T94" fmla="*/ 0 w 83"/>
                  <a:gd name="T95" fmla="*/ 0 h 5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3" h="51">
                    <a:moveTo>
                      <a:pt x="0" y="0"/>
                    </a:moveTo>
                    <a:lnTo>
                      <a:pt x="4" y="0"/>
                    </a:lnTo>
                    <a:lnTo>
                      <a:pt x="12" y="0"/>
                    </a:lnTo>
                    <a:lnTo>
                      <a:pt x="16" y="0"/>
                    </a:lnTo>
                    <a:lnTo>
                      <a:pt x="20" y="0"/>
                    </a:lnTo>
                    <a:lnTo>
                      <a:pt x="24" y="0"/>
                    </a:lnTo>
                    <a:lnTo>
                      <a:pt x="28" y="0"/>
                    </a:lnTo>
                    <a:lnTo>
                      <a:pt x="32" y="0"/>
                    </a:lnTo>
                    <a:lnTo>
                      <a:pt x="36" y="0"/>
                    </a:lnTo>
                    <a:lnTo>
                      <a:pt x="40" y="0"/>
                    </a:lnTo>
                    <a:lnTo>
                      <a:pt x="44" y="0"/>
                    </a:lnTo>
                    <a:lnTo>
                      <a:pt x="48" y="0"/>
                    </a:lnTo>
                    <a:lnTo>
                      <a:pt x="50" y="4"/>
                    </a:lnTo>
                    <a:lnTo>
                      <a:pt x="54" y="6"/>
                    </a:lnTo>
                    <a:lnTo>
                      <a:pt x="58" y="8"/>
                    </a:lnTo>
                    <a:lnTo>
                      <a:pt x="62" y="10"/>
                    </a:lnTo>
                    <a:lnTo>
                      <a:pt x="66" y="14"/>
                    </a:lnTo>
                    <a:lnTo>
                      <a:pt x="72" y="16"/>
                    </a:lnTo>
                    <a:lnTo>
                      <a:pt x="76" y="16"/>
                    </a:lnTo>
                    <a:lnTo>
                      <a:pt x="80" y="16"/>
                    </a:lnTo>
                    <a:lnTo>
                      <a:pt x="82" y="22"/>
                    </a:lnTo>
                    <a:lnTo>
                      <a:pt x="82" y="26"/>
                    </a:lnTo>
                    <a:lnTo>
                      <a:pt x="80" y="30"/>
                    </a:lnTo>
                    <a:lnTo>
                      <a:pt x="80" y="34"/>
                    </a:lnTo>
                    <a:lnTo>
                      <a:pt x="80" y="38"/>
                    </a:lnTo>
                    <a:lnTo>
                      <a:pt x="80" y="42"/>
                    </a:lnTo>
                    <a:lnTo>
                      <a:pt x="80" y="48"/>
                    </a:lnTo>
                    <a:lnTo>
                      <a:pt x="68" y="50"/>
                    </a:lnTo>
                    <a:lnTo>
                      <a:pt x="64" y="50"/>
                    </a:lnTo>
                    <a:lnTo>
                      <a:pt x="60" y="48"/>
                    </a:lnTo>
                    <a:lnTo>
                      <a:pt x="56" y="46"/>
                    </a:lnTo>
                    <a:lnTo>
                      <a:pt x="52" y="44"/>
                    </a:lnTo>
                    <a:lnTo>
                      <a:pt x="48" y="42"/>
                    </a:lnTo>
                    <a:lnTo>
                      <a:pt x="44" y="42"/>
                    </a:lnTo>
                    <a:lnTo>
                      <a:pt x="40" y="40"/>
                    </a:lnTo>
                    <a:lnTo>
                      <a:pt x="36" y="36"/>
                    </a:lnTo>
                    <a:lnTo>
                      <a:pt x="32" y="32"/>
                    </a:lnTo>
                    <a:lnTo>
                      <a:pt x="30" y="28"/>
                    </a:lnTo>
                    <a:lnTo>
                      <a:pt x="26" y="26"/>
                    </a:lnTo>
                    <a:lnTo>
                      <a:pt x="20" y="24"/>
                    </a:lnTo>
                    <a:lnTo>
                      <a:pt x="16" y="22"/>
                    </a:lnTo>
                    <a:lnTo>
                      <a:pt x="12" y="20"/>
                    </a:lnTo>
                    <a:lnTo>
                      <a:pt x="10" y="16"/>
                    </a:lnTo>
                    <a:lnTo>
                      <a:pt x="6" y="14"/>
                    </a:lnTo>
                    <a:lnTo>
                      <a:pt x="2" y="12"/>
                    </a:lnTo>
                    <a:lnTo>
                      <a:pt x="2" y="8"/>
                    </a:lnTo>
                    <a:lnTo>
                      <a:pt x="0" y="4"/>
                    </a:lnTo>
                    <a:lnTo>
                      <a:pt x="0" y="0"/>
                    </a:lnTo>
                  </a:path>
                </a:pathLst>
              </a:custGeom>
              <a:solidFill>
                <a:schemeClr val="hlink"/>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grpSp>
      <p:sp>
        <p:nvSpPr>
          <p:cNvPr id="277557" name="Rectangle 53"/>
          <p:cNvSpPr>
            <a:spLocks noGrp="1" noChangeArrowheads="1"/>
          </p:cNvSpPr>
          <p:nvPr>
            <p:ph type="title"/>
          </p:nvPr>
        </p:nvSpPr>
        <p:spPr bwMode="auto">
          <a:xfrm>
            <a:off x="0" y="609600"/>
            <a:ext cx="9109075"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37892" name="Rectangle 54"/>
          <p:cNvSpPr>
            <a:spLocks noGrp="1" noChangeArrowheads="1"/>
          </p:cNvSpPr>
          <p:nvPr>
            <p:ph type="body" idx="1"/>
          </p:nvPr>
        </p:nvSpPr>
        <p:spPr bwMode="auto">
          <a:xfrm>
            <a:off x="0" y="1905000"/>
            <a:ext cx="91090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7559" name="Rectangle 55"/>
          <p:cNvSpPr>
            <a:spLocks noGrp="1" noChangeArrowheads="1"/>
          </p:cNvSpPr>
          <p:nvPr>
            <p:ph type="dt" sz="half" idx="2"/>
          </p:nvPr>
        </p:nvSpPr>
        <p:spPr bwMode="auto">
          <a:xfrm>
            <a:off x="838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ea typeface="+mn-ea"/>
                <a:cs typeface="+mn-cs"/>
              </a:defRPr>
            </a:lvl1pPr>
          </a:lstStyle>
          <a:p>
            <a:pPr>
              <a:defRPr/>
            </a:pPr>
            <a:endParaRPr lang="en-US"/>
          </a:p>
        </p:txBody>
      </p:sp>
      <p:sp>
        <p:nvSpPr>
          <p:cNvPr id="277560" name="Rectangle 56"/>
          <p:cNvSpPr>
            <a:spLocks noGrp="1" noChangeArrowheads="1"/>
          </p:cNvSpPr>
          <p:nvPr>
            <p:ph type="ftr" sz="quarter" idx="3"/>
          </p:nvPr>
        </p:nvSpPr>
        <p:spPr bwMode="auto">
          <a:xfrm>
            <a:off x="32766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ea typeface="+mn-ea"/>
                <a:cs typeface="+mn-cs"/>
              </a:defRPr>
            </a:lvl1pPr>
          </a:lstStyle>
          <a:p>
            <a:pPr>
              <a:defRPr/>
            </a:pPr>
            <a:endParaRPr lang="en-US"/>
          </a:p>
        </p:txBody>
      </p:sp>
      <p:sp>
        <p:nvSpPr>
          <p:cNvPr id="277561" name="Rectangle 57"/>
          <p:cNvSpPr>
            <a:spLocks noGrp="1" noChangeArrowheads="1"/>
          </p:cNvSpPr>
          <p:nvPr>
            <p:ph type="sldNum" sz="quarter" idx="4"/>
          </p:nvPr>
        </p:nvSpPr>
        <p:spPr bwMode="auto">
          <a:xfrm>
            <a:off x="67056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pPr>
              <a:defRPr/>
            </a:pPr>
            <a:fld id="{977D730E-3C25-984A-A481-7283FF0A8A2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371" r:id="rId1"/>
    <p:sldLayoutId id="2147485372" r:id="rId2"/>
    <p:sldLayoutId id="2147485373" r:id="rId3"/>
    <p:sldLayoutId id="2147485374" r:id="rId4"/>
    <p:sldLayoutId id="2147485375" r:id="rId5"/>
    <p:sldLayoutId id="2147485376" r:id="rId6"/>
    <p:sldLayoutId id="2147485377" r:id="rId7"/>
    <p:sldLayoutId id="2147485378" r:id="rId8"/>
    <p:sldLayoutId id="2147485379" r:id="rId9"/>
    <p:sldLayoutId id="2147485380" r:id="rId10"/>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lr>
          <a:schemeClr val="tx2"/>
        </a:buClr>
        <a:buChar char="•"/>
        <a:defRPr sz="2800" b="1">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accent2"/>
        </a:buClr>
        <a:buChar char="•"/>
        <a:defRPr sz="24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1"/>
        </a:buClr>
        <a:buChar char="•"/>
        <a:defRPr sz="2000"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969696"/>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9154" name="Group 2"/>
          <p:cNvGrpSpPr>
            <a:grpSpLocks/>
          </p:cNvGrpSpPr>
          <p:nvPr/>
        </p:nvGrpSpPr>
        <p:grpSpPr bwMode="auto">
          <a:xfrm>
            <a:off x="0" y="-1588"/>
            <a:ext cx="9144000" cy="6859588"/>
            <a:chOff x="0" y="-1"/>
            <a:chExt cx="5760" cy="4321"/>
          </a:xfrm>
        </p:grpSpPr>
        <p:sp>
          <p:nvSpPr>
            <p:cNvPr id="49160" name="Rectangle 3"/>
            <p:cNvSpPr>
              <a:spLocks noChangeArrowheads="1"/>
            </p:cNvSpPr>
            <p:nvPr/>
          </p:nvSpPr>
          <p:spPr bwMode="auto">
            <a:xfrm>
              <a:off x="0" y="864"/>
              <a:ext cx="5760" cy="34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9161" name="Rectangle 4"/>
            <p:cNvSpPr>
              <a:spLocks noChangeArrowheads="1"/>
            </p:cNvSpPr>
            <p:nvPr/>
          </p:nvSpPr>
          <p:spPr bwMode="white">
            <a:xfrm>
              <a:off x="0" y="4125"/>
              <a:ext cx="5760" cy="19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9162" name="Rectangle 5"/>
            <p:cNvSpPr>
              <a:spLocks noChangeArrowheads="1"/>
            </p:cNvSpPr>
            <p:nvPr/>
          </p:nvSpPr>
          <p:spPr bwMode="white">
            <a:xfrm>
              <a:off x="0" y="-1"/>
              <a:ext cx="5760" cy="101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nvGrpSpPr>
            <p:cNvPr id="49163" name="Group 6"/>
            <p:cNvGrpSpPr>
              <a:grpSpLocks/>
            </p:cNvGrpSpPr>
            <p:nvPr/>
          </p:nvGrpSpPr>
          <p:grpSpPr bwMode="auto">
            <a:xfrm>
              <a:off x="0" y="1014"/>
              <a:ext cx="5760" cy="261"/>
              <a:chOff x="0" y="115"/>
              <a:chExt cx="5760" cy="464"/>
            </a:xfrm>
          </p:grpSpPr>
          <p:sp>
            <p:nvSpPr>
              <p:cNvPr id="49164" name="Rectangle 7"/>
              <p:cNvSpPr>
                <a:spLocks noChangeArrowheads="1"/>
              </p:cNvSpPr>
              <p:nvPr/>
            </p:nvSpPr>
            <p:spPr bwMode="ltGray">
              <a:xfrm>
                <a:off x="0" y="115"/>
                <a:ext cx="5760" cy="11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9165" name="Rectangle 8"/>
              <p:cNvSpPr>
                <a:spLocks noChangeArrowheads="1"/>
              </p:cNvSpPr>
              <p:nvPr/>
            </p:nvSpPr>
            <p:spPr bwMode="ltGray">
              <a:xfrm>
                <a:off x="0" y="231"/>
                <a:ext cx="5760" cy="11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9166" name="Rectangle 9"/>
              <p:cNvSpPr>
                <a:spLocks noChangeArrowheads="1"/>
              </p:cNvSpPr>
              <p:nvPr/>
            </p:nvSpPr>
            <p:spPr bwMode="ltGray">
              <a:xfrm>
                <a:off x="0" y="348"/>
                <a:ext cx="5760" cy="11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9167" name="Rectangle 10"/>
              <p:cNvSpPr>
                <a:spLocks noChangeArrowheads="1"/>
              </p:cNvSpPr>
              <p:nvPr/>
            </p:nvSpPr>
            <p:spPr bwMode="ltGray">
              <a:xfrm>
                <a:off x="0" y="463"/>
                <a:ext cx="5760" cy="11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49155" name="Rectangle 11"/>
          <p:cNvSpPr>
            <a:spLocks noGrp="1" noChangeArrowheads="1"/>
          </p:cNvSpPr>
          <p:nvPr>
            <p:ph type="title"/>
          </p:nvPr>
        </p:nvSpPr>
        <p:spPr bwMode="auto">
          <a:xfrm>
            <a:off x="-34925" y="3048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6" name="Rectangle 12"/>
          <p:cNvSpPr>
            <a:spLocks noGrp="1" noChangeArrowheads="1"/>
          </p:cNvSpPr>
          <p:nvPr>
            <p:ph type="body" idx="1"/>
          </p:nvPr>
        </p:nvSpPr>
        <p:spPr bwMode="auto">
          <a:xfrm>
            <a:off x="-34925" y="21336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5165" name="Rectangle 13"/>
          <p:cNvSpPr>
            <a:spLocks noGrp="1" noChangeArrowheads="1"/>
          </p:cNvSpPr>
          <p:nvPr>
            <p:ph type="dt" sz="half" idx="2"/>
          </p:nvPr>
        </p:nvSpPr>
        <p:spPr bwMode="auto">
          <a:xfrm>
            <a:off x="6858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sz="1400">
                <a:solidFill>
                  <a:schemeClr val="tx2"/>
                </a:solidFill>
                <a:latin typeface="Arial Black" charset="0"/>
                <a:ea typeface="+mn-ea"/>
                <a:cs typeface="+mn-cs"/>
              </a:defRPr>
            </a:lvl1pPr>
          </a:lstStyle>
          <a:p>
            <a:pPr>
              <a:defRPr/>
            </a:pPr>
            <a:endParaRPr lang="en-US"/>
          </a:p>
        </p:txBody>
      </p:sp>
      <p:sp>
        <p:nvSpPr>
          <p:cNvPr id="305166" name="Rectangle 14"/>
          <p:cNvSpPr>
            <a:spLocks noGrp="1" noChangeArrowheads="1"/>
          </p:cNvSpPr>
          <p:nvPr>
            <p:ph type="ftr" sz="quarter" idx="3"/>
          </p:nvPr>
        </p:nvSpPr>
        <p:spPr bwMode="auto">
          <a:xfrm>
            <a:off x="3124200" y="64008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spcBef>
                <a:spcPct val="50000"/>
              </a:spcBef>
              <a:defRPr sz="1400">
                <a:solidFill>
                  <a:schemeClr val="tx2"/>
                </a:solidFill>
                <a:latin typeface="Arial Black" charset="0"/>
                <a:ea typeface="+mn-ea"/>
                <a:cs typeface="+mn-cs"/>
              </a:defRPr>
            </a:lvl1pPr>
          </a:lstStyle>
          <a:p>
            <a:pPr>
              <a:defRPr/>
            </a:pPr>
            <a:endParaRPr lang="en-US"/>
          </a:p>
        </p:txBody>
      </p:sp>
      <p:sp>
        <p:nvSpPr>
          <p:cNvPr id="305167" name="Rectangle 15"/>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sz="1400">
                <a:solidFill>
                  <a:schemeClr val="tx2"/>
                </a:solidFill>
                <a:latin typeface="Arial Black" charset="0"/>
              </a:defRPr>
            </a:lvl1pPr>
          </a:lstStyle>
          <a:p>
            <a:pPr>
              <a:defRPr/>
            </a:pPr>
            <a:fld id="{D0F7D48B-BB53-974C-8B7D-F59BD06AD3E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81" r:id="rId1"/>
    <p:sldLayoutId id="2147485382" r:id="rId2"/>
    <p:sldLayoutId id="2147485383" r:id="rId3"/>
    <p:sldLayoutId id="2147485384" r:id="rId4"/>
    <p:sldLayoutId id="2147485385" r:id="rId5"/>
    <p:sldLayoutId id="2147485386" r:id="rId6"/>
    <p:sldLayoutId id="2147485387" r:id="rId7"/>
    <p:sldLayoutId id="2147485388" r:id="rId8"/>
    <p:sldLayoutId id="2147485389" r:id="rId9"/>
    <p:sldLayoutId id="2147485390" r:id="rId10"/>
  </p:sldLayoutIdLst>
  <p:txStyles>
    <p:titleStyle>
      <a:lvl1pPr algn="ctr"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2pPr>
      <a:lvl3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3pPr>
      <a:lvl4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4pPr>
      <a:lvl5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5pPr>
      <a:lvl6pPr marL="457200" algn="ctr" rtl="0" eaLnBrk="0" fontAlgn="base" hangingPunct="0">
        <a:spcBef>
          <a:spcPct val="0"/>
        </a:spcBef>
        <a:spcAft>
          <a:spcPct val="0"/>
        </a:spcAft>
        <a:defRPr kumimoji="1" sz="4400">
          <a:solidFill>
            <a:schemeClr val="tx2"/>
          </a:solidFill>
          <a:latin typeface="Arial Black" pitchFamily="-112" charset="0"/>
        </a:defRPr>
      </a:lvl6pPr>
      <a:lvl7pPr marL="914400" algn="ctr" rtl="0" eaLnBrk="0" fontAlgn="base" hangingPunct="0">
        <a:spcBef>
          <a:spcPct val="0"/>
        </a:spcBef>
        <a:spcAft>
          <a:spcPct val="0"/>
        </a:spcAft>
        <a:defRPr kumimoji="1" sz="4400">
          <a:solidFill>
            <a:schemeClr val="tx2"/>
          </a:solidFill>
          <a:latin typeface="Arial Black" pitchFamily="-112" charset="0"/>
        </a:defRPr>
      </a:lvl7pPr>
      <a:lvl8pPr marL="1371600" algn="ctr" rtl="0" eaLnBrk="0" fontAlgn="base" hangingPunct="0">
        <a:spcBef>
          <a:spcPct val="0"/>
        </a:spcBef>
        <a:spcAft>
          <a:spcPct val="0"/>
        </a:spcAft>
        <a:defRPr kumimoji="1" sz="4400">
          <a:solidFill>
            <a:schemeClr val="tx2"/>
          </a:solidFill>
          <a:latin typeface="Arial Black" pitchFamily="-112" charset="0"/>
        </a:defRPr>
      </a:lvl8pPr>
      <a:lvl9pPr marL="1828800" algn="ctr" rtl="0" eaLnBrk="0" fontAlgn="base" hangingPunct="0">
        <a:spcBef>
          <a:spcPct val="0"/>
        </a:spcBef>
        <a:spcAft>
          <a:spcPct val="0"/>
        </a:spcAft>
        <a:defRPr kumimoji="1"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accent1"/>
        </a:buClr>
        <a:buChar char="•"/>
        <a:defRPr kumimoji="1"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hlink"/>
        </a:buClr>
        <a:buChar char="•"/>
        <a:defRPr kumimoji="1"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Char char="•"/>
        <a:defRPr kumimoji="1"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60418" name="Group 2"/>
          <p:cNvGrpSpPr>
            <a:grpSpLocks/>
          </p:cNvGrpSpPr>
          <p:nvPr/>
        </p:nvGrpSpPr>
        <p:grpSpPr bwMode="auto">
          <a:xfrm>
            <a:off x="0" y="0"/>
            <a:ext cx="9144000" cy="6858000"/>
            <a:chOff x="0" y="0"/>
            <a:chExt cx="5760" cy="4320"/>
          </a:xfrm>
        </p:grpSpPr>
        <p:sp>
          <p:nvSpPr>
            <p:cNvPr id="60424" name="Rectangle 3"/>
            <p:cNvSpPr>
              <a:spLocks noChangeArrowheads="1"/>
            </p:cNvSpPr>
            <p:nvPr/>
          </p:nvSpPr>
          <p:spPr bwMode="ltGray">
            <a:xfrm>
              <a:off x="0" y="0"/>
              <a:ext cx="5760" cy="4320"/>
            </a:xfrm>
            <a:prstGeom prst="rect">
              <a:avLst/>
            </a:pr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nvGrpSpPr>
            <p:cNvPr id="60425" name="Group 4"/>
            <p:cNvGrpSpPr>
              <a:grpSpLocks/>
            </p:cNvGrpSpPr>
            <p:nvPr/>
          </p:nvGrpSpPr>
          <p:grpSpPr bwMode="auto">
            <a:xfrm>
              <a:off x="235" y="3744"/>
              <a:ext cx="5291" cy="481"/>
              <a:chOff x="235" y="3744"/>
              <a:chExt cx="5291" cy="481"/>
            </a:xfrm>
          </p:grpSpPr>
          <p:sp>
            <p:nvSpPr>
              <p:cNvPr id="321541" name="Freeform 5"/>
              <p:cNvSpPr>
                <a:spLocks/>
              </p:cNvSpPr>
              <p:nvPr/>
            </p:nvSpPr>
            <p:spPr bwMode="ltGray">
              <a:xfrm>
                <a:off x="235" y="3744"/>
                <a:ext cx="367" cy="481"/>
              </a:xfrm>
              <a:custGeom>
                <a:avLst/>
                <a:gdLst/>
                <a:ahLst/>
                <a:cxnLst>
                  <a:cxn ang="0">
                    <a:pos x="0" y="0"/>
                  </a:cxn>
                  <a:cxn ang="0">
                    <a:pos x="366" y="0"/>
                  </a:cxn>
                  <a:cxn ang="0">
                    <a:pos x="366" y="480"/>
                  </a:cxn>
                  <a:cxn ang="0">
                    <a:pos x="0" y="480"/>
                  </a:cxn>
                  <a:cxn ang="0">
                    <a:pos x="0" y="120"/>
                  </a:cxn>
                  <a:cxn ang="0">
                    <a:pos x="275" y="120"/>
                  </a:cxn>
                  <a:cxn ang="0">
                    <a:pos x="275" y="360"/>
                  </a:cxn>
                  <a:cxn ang="0">
                    <a:pos x="92" y="360"/>
                  </a:cxn>
                  <a:cxn ang="0">
                    <a:pos x="92" y="240"/>
                  </a:cxn>
                  <a:cxn ang="0">
                    <a:pos x="137" y="240"/>
                  </a:cxn>
                  <a:cxn ang="0">
                    <a:pos x="137" y="300"/>
                  </a:cxn>
                  <a:cxn ang="0">
                    <a:pos x="229" y="300"/>
                  </a:cxn>
                  <a:cxn ang="0">
                    <a:pos x="229" y="180"/>
                  </a:cxn>
                  <a:cxn ang="0">
                    <a:pos x="46" y="180"/>
                  </a:cxn>
                  <a:cxn ang="0">
                    <a:pos x="46" y="420"/>
                  </a:cxn>
                  <a:cxn ang="0">
                    <a:pos x="320" y="420"/>
                  </a:cxn>
                  <a:cxn ang="0">
                    <a:pos x="320" y="60"/>
                  </a:cxn>
                  <a:cxn ang="0">
                    <a:pos x="0" y="60"/>
                  </a:cxn>
                  <a:cxn ang="0">
                    <a:pos x="0" y="0"/>
                  </a:cxn>
                </a:cxnLst>
                <a:rect l="0" t="0" r="r" b="b"/>
                <a:pathLst>
                  <a:path w="367" h="481">
                    <a:moveTo>
                      <a:pt x="0" y="0"/>
                    </a:moveTo>
                    <a:lnTo>
                      <a:pt x="366" y="0"/>
                    </a:lnTo>
                    <a:lnTo>
                      <a:pt x="366" y="480"/>
                    </a:lnTo>
                    <a:lnTo>
                      <a:pt x="0" y="480"/>
                    </a:lnTo>
                    <a:lnTo>
                      <a:pt x="0" y="120"/>
                    </a:lnTo>
                    <a:lnTo>
                      <a:pt x="275" y="120"/>
                    </a:lnTo>
                    <a:lnTo>
                      <a:pt x="275" y="360"/>
                    </a:lnTo>
                    <a:lnTo>
                      <a:pt x="92" y="360"/>
                    </a:lnTo>
                    <a:lnTo>
                      <a:pt x="92" y="240"/>
                    </a:lnTo>
                    <a:lnTo>
                      <a:pt x="137" y="240"/>
                    </a:lnTo>
                    <a:lnTo>
                      <a:pt x="137" y="300"/>
                    </a:lnTo>
                    <a:lnTo>
                      <a:pt x="229" y="300"/>
                    </a:lnTo>
                    <a:lnTo>
                      <a:pt x="229" y="180"/>
                    </a:lnTo>
                    <a:lnTo>
                      <a:pt x="46" y="180"/>
                    </a:lnTo>
                    <a:lnTo>
                      <a:pt x="46" y="420"/>
                    </a:lnTo>
                    <a:lnTo>
                      <a:pt x="320" y="420"/>
                    </a:lnTo>
                    <a:lnTo>
                      <a:pt x="320" y="60"/>
                    </a:lnTo>
                    <a:lnTo>
                      <a:pt x="0" y="60"/>
                    </a:lnTo>
                    <a:lnTo>
                      <a:pt x="0" y="0"/>
                    </a:lnTo>
                  </a:path>
                </a:pathLst>
              </a:custGeom>
              <a:solidFill>
                <a:schemeClr val="accent2">
                  <a:alpha val="50000"/>
                </a:schemeClr>
              </a:solidFill>
              <a:ln w="9525" cap="rnd">
                <a:noFill/>
                <a:round/>
                <a:headEnd/>
                <a:tailEnd/>
              </a:ln>
              <a:effectLst>
                <a:outerShdw blurRad="63500" dist="53882" dir="2700000" algn="ctr" rotWithShape="0">
                  <a:srgbClr val="262017">
                    <a:alpha val="50000"/>
                  </a:srgbClr>
                </a:outerShdw>
              </a:effectLst>
            </p:spPr>
            <p:txBody>
              <a:bodyPr/>
              <a:lstStyle/>
              <a:p>
                <a:pPr>
                  <a:defRPr/>
                </a:pPr>
                <a:endParaRPr lang="en-US">
                  <a:ea typeface="+mn-ea"/>
                  <a:cs typeface="+mn-cs"/>
                </a:endParaRPr>
              </a:p>
            </p:txBody>
          </p:sp>
          <p:sp>
            <p:nvSpPr>
              <p:cNvPr id="321542" name="Freeform 6"/>
              <p:cNvSpPr>
                <a:spLocks/>
              </p:cNvSpPr>
              <p:nvPr/>
            </p:nvSpPr>
            <p:spPr bwMode="ltGray">
              <a:xfrm>
                <a:off x="683" y="3744"/>
                <a:ext cx="367" cy="481"/>
              </a:xfrm>
              <a:custGeom>
                <a:avLst/>
                <a:gdLst/>
                <a:ahLst/>
                <a:cxnLst>
                  <a:cxn ang="0">
                    <a:pos x="0" y="0"/>
                  </a:cxn>
                  <a:cxn ang="0">
                    <a:pos x="366" y="0"/>
                  </a:cxn>
                  <a:cxn ang="0">
                    <a:pos x="366" y="480"/>
                  </a:cxn>
                  <a:cxn ang="0">
                    <a:pos x="0" y="480"/>
                  </a:cxn>
                  <a:cxn ang="0">
                    <a:pos x="0" y="120"/>
                  </a:cxn>
                  <a:cxn ang="0">
                    <a:pos x="275" y="120"/>
                  </a:cxn>
                  <a:cxn ang="0">
                    <a:pos x="275" y="360"/>
                  </a:cxn>
                  <a:cxn ang="0">
                    <a:pos x="92" y="360"/>
                  </a:cxn>
                  <a:cxn ang="0">
                    <a:pos x="92" y="240"/>
                  </a:cxn>
                  <a:cxn ang="0">
                    <a:pos x="137" y="240"/>
                  </a:cxn>
                  <a:cxn ang="0">
                    <a:pos x="137" y="300"/>
                  </a:cxn>
                  <a:cxn ang="0">
                    <a:pos x="229" y="300"/>
                  </a:cxn>
                  <a:cxn ang="0">
                    <a:pos x="229" y="180"/>
                  </a:cxn>
                  <a:cxn ang="0">
                    <a:pos x="46" y="180"/>
                  </a:cxn>
                  <a:cxn ang="0">
                    <a:pos x="46" y="420"/>
                  </a:cxn>
                  <a:cxn ang="0">
                    <a:pos x="320" y="420"/>
                  </a:cxn>
                  <a:cxn ang="0">
                    <a:pos x="320" y="60"/>
                  </a:cxn>
                  <a:cxn ang="0">
                    <a:pos x="0" y="60"/>
                  </a:cxn>
                  <a:cxn ang="0">
                    <a:pos x="0" y="0"/>
                  </a:cxn>
                </a:cxnLst>
                <a:rect l="0" t="0" r="r" b="b"/>
                <a:pathLst>
                  <a:path w="367" h="481">
                    <a:moveTo>
                      <a:pt x="0" y="0"/>
                    </a:moveTo>
                    <a:lnTo>
                      <a:pt x="366" y="0"/>
                    </a:lnTo>
                    <a:lnTo>
                      <a:pt x="366" y="480"/>
                    </a:lnTo>
                    <a:lnTo>
                      <a:pt x="0" y="480"/>
                    </a:lnTo>
                    <a:lnTo>
                      <a:pt x="0" y="120"/>
                    </a:lnTo>
                    <a:lnTo>
                      <a:pt x="275" y="120"/>
                    </a:lnTo>
                    <a:lnTo>
                      <a:pt x="275" y="360"/>
                    </a:lnTo>
                    <a:lnTo>
                      <a:pt x="92" y="360"/>
                    </a:lnTo>
                    <a:lnTo>
                      <a:pt x="92" y="240"/>
                    </a:lnTo>
                    <a:lnTo>
                      <a:pt x="137" y="240"/>
                    </a:lnTo>
                    <a:lnTo>
                      <a:pt x="137" y="300"/>
                    </a:lnTo>
                    <a:lnTo>
                      <a:pt x="229" y="300"/>
                    </a:lnTo>
                    <a:lnTo>
                      <a:pt x="229" y="180"/>
                    </a:lnTo>
                    <a:lnTo>
                      <a:pt x="46" y="180"/>
                    </a:lnTo>
                    <a:lnTo>
                      <a:pt x="46" y="420"/>
                    </a:lnTo>
                    <a:lnTo>
                      <a:pt x="320" y="420"/>
                    </a:lnTo>
                    <a:lnTo>
                      <a:pt x="320" y="60"/>
                    </a:lnTo>
                    <a:lnTo>
                      <a:pt x="0" y="60"/>
                    </a:lnTo>
                    <a:lnTo>
                      <a:pt x="0" y="0"/>
                    </a:lnTo>
                  </a:path>
                </a:pathLst>
              </a:custGeom>
              <a:solidFill>
                <a:schemeClr val="accent2">
                  <a:alpha val="50000"/>
                </a:schemeClr>
              </a:solidFill>
              <a:ln w="9525" cap="rnd">
                <a:noFill/>
                <a:round/>
                <a:headEnd/>
                <a:tailEnd/>
              </a:ln>
              <a:effectLst>
                <a:outerShdw blurRad="63500" dist="53882" dir="2700000" algn="ctr" rotWithShape="0">
                  <a:srgbClr val="262017">
                    <a:alpha val="50000"/>
                  </a:srgbClr>
                </a:outerShdw>
              </a:effectLst>
            </p:spPr>
            <p:txBody>
              <a:bodyPr/>
              <a:lstStyle/>
              <a:p>
                <a:pPr>
                  <a:defRPr/>
                </a:pPr>
                <a:endParaRPr lang="en-US">
                  <a:ea typeface="+mn-ea"/>
                  <a:cs typeface="+mn-cs"/>
                </a:endParaRPr>
              </a:p>
            </p:txBody>
          </p:sp>
          <p:sp>
            <p:nvSpPr>
              <p:cNvPr id="321543" name="Freeform 7"/>
              <p:cNvSpPr>
                <a:spLocks/>
              </p:cNvSpPr>
              <p:nvPr/>
            </p:nvSpPr>
            <p:spPr bwMode="ltGray">
              <a:xfrm>
                <a:off x="1130" y="3744"/>
                <a:ext cx="367" cy="481"/>
              </a:xfrm>
              <a:custGeom>
                <a:avLst/>
                <a:gdLst/>
                <a:ahLst/>
                <a:cxnLst>
                  <a:cxn ang="0">
                    <a:pos x="0" y="0"/>
                  </a:cxn>
                  <a:cxn ang="0">
                    <a:pos x="366" y="0"/>
                  </a:cxn>
                  <a:cxn ang="0">
                    <a:pos x="366" y="480"/>
                  </a:cxn>
                  <a:cxn ang="0">
                    <a:pos x="0" y="480"/>
                  </a:cxn>
                  <a:cxn ang="0">
                    <a:pos x="0" y="120"/>
                  </a:cxn>
                  <a:cxn ang="0">
                    <a:pos x="275" y="120"/>
                  </a:cxn>
                  <a:cxn ang="0">
                    <a:pos x="275" y="360"/>
                  </a:cxn>
                  <a:cxn ang="0">
                    <a:pos x="92" y="360"/>
                  </a:cxn>
                  <a:cxn ang="0">
                    <a:pos x="92" y="240"/>
                  </a:cxn>
                  <a:cxn ang="0">
                    <a:pos x="137" y="240"/>
                  </a:cxn>
                  <a:cxn ang="0">
                    <a:pos x="137" y="300"/>
                  </a:cxn>
                  <a:cxn ang="0">
                    <a:pos x="229" y="300"/>
                  </a:cxn>
                  <a:cxn ang="0">
                    <a:pos x="229" y="180"/>
                  </a:cxn>
                  <a:cxn ang="0">
                    <a:pos x="46" y="180"/>
                  </a:cxn>
                  <a:cxn ang="0">
                    <a:pos x="46" y="420"/>
                  </a:cxn>
                  <a:cxn ang="0">
                    <a:pos x="320" y="420"/>
                  </a:cxn>
                  <a:cxn ang="0">
                    <a:pos x="320" y="60"/>
                  </a:cxn>
                  <a:cxn ang="0">
                    <a:pos x="0" y="60"/>
                  </a:cxn>
                  <a:cxn ang="0">
                    <a:pos x="0" y="0"/>
                  </a:cxn>
                </a:cxnLst>
                <a:rect l="0" t="0" r="r" b="b"/>
                <a:pathLst>
                  <a:path w="367" h="481">
                    <a:moveTo>
                      <a:pt x="0" y="0"/>
                    </a:moveTo>
                    <a:lnTo>
                      <a:pt x="366" y="0"/>
                    </a:lnTo>
                    <a:lnTo>
                      <a:pt x="366" y="480"/>
                    </a:lnTo>
                    <a:lnTo>
                      <a:pt x="0" y="480"/>
                    </a:lnTo>
                    <a:lnTo>
                      <a:pt x="0" y="120"/>
                    </a:lnTo>
                    <a:lnTo>
                      <a:pt x="275" y="120"/>
                    </a:lnTo>
                    <a:lnTo>
                      <a:pt x="275" y="360"/>
                    </a:lnTo>
                    <a:lnTo>
                      <a:pt x="92" y="360"/>
                    </a:lnTo>
                    <a:lnTo>
                      <a:pt x="92" y="240"/>
                    </a:lnTo>
                    <a:lnTo>
                      <a:pt x="137" y="240"/>
                    </a:lnTo>
                    <a:lnTo>
                      <a:pt x="137" y="300"/>
                    </a:lnTo>
                    <a:lnTo>
                      <a:pt x="229" y="300"/>
                    </a:lnTo>
                    <a:lnTo>
                      <a:pt x="229" y="180"/>
                    </a:lnTo>
                    <a:lnTo>
                      <a:pt x="46" y="180"/>
                    </a:lnTo>
                    <a:lnTo>
                      <a:pt x="46" y="420"/>
                    </a:lnTo>
                    <a:lnTo>
                      <a:pt x="320" y="420"/>
                    </a:lnTo>
                    <a:lnTo>
                      <a:pt x="320" y="60"/>
                    </a:lnTo>
                    <a:lnTo>
                      <a:pt x="0" y="60"/>
                    </a:lnTo>
                    <a:lnTo>
                      <a:pt x="0" y="0"/>
                    </a:lnTo>
                  </a:path>
                </a:pathLst>
              </a:custGeom>
              <a:solidFill>
                <a:schemeClr val="accent2">
                  <a:alpha val="50000"/>
                </a:schemeClr>
              </a:solidFill>
              <a:ln w="9525" cap="rnd">
                <a:noFill/>
                <a:round/>
                <a:headEnd/>
                <a:tailEnd/>
              </a:ln>
              <a:effectLst>
                <a:outerShdw blurRad="63500" dist="53882" dir="2700000" algn="ctr" rotWithShape="0">
                  <a:srgbClr val="262017">
                    <a:alpha val="50000"/>
                  </a:srgbClr>
                </a:outerShdw>
              </a:effectLst>
            </p:spPr>
            <p:txBody>
              <a:bodyPr/>
              <a:lstStyle/>
              <a:p>
                <a:pPr>
                  <a:defRPr/>
                </a:pPr>
                <a:endParaRPr lang="en-US">
                  <a:ea typeface="+mn-ea"/>
                  <a:cs typeface="+mn-cs"/>
                </a:endParaRPr>
              </a:p>
            </p:txBody>
          </p:sp>
          <p:sp>
            <p:nvSpPr>
              <p:cNvPr id="321544" name="Freeform 8"/>
              <p:cNvSpPr>
                <a:spLocks/>
              </p:cNvSpPr>
              <p:nvPr/>
            </p:nvSpPr>
            <p:spPr bwMode="ltGray">
              <a:xfrm>
                <a:off x="1578" y="3744"/>
                <a:ext cx="367" cy="481"/>
              </a:xfrm>
              <a:custGeom>
                <a:avLst/>
                <a:gdLst/>
                <a:ahLst/>
                <a:cxnLst>
                  <a:cxn ang="0">
                    <a:pos x="0" y="0"/>
                  </a:cxn>
                  <a:cxn ang="0">
                    <a:pos x="366" y="0"/>
                  </a:cxn>
                  <a:cxn ang="0">
                    <a:pos x="366" y="480"/>
                  </a:cxn>
                  <a:cxn ang="0">
                    <a:pos x="0" y="480"/>
                  </a:cxn>
                  <a:cxn ang="0">
                    <a:pos x="0" y="120"/>
                  </a:cxn>
                  <a:cxn ang="0">
                    <a:pos x="275" y="120"/>
                  </a:cxn>
                  <a:cxn ang="0">
                    <a:pos x="275" y="360"/>
                  </a:cxn>
                  <a:cxn ang="0">
                    <a:pos x="92" y="360"/>
                  </a:cxn>
                  <a:cxn ang="0">
                    <a:pos x="92" y="240"/>
                  </a:cxn>
                  <a:cxn ang="0">
                    <a:pos x="137" y="240"/>
                  </a:cxn>
                  <a:cxn ang="0">
                    <a:pos x="137" y="300"/>
                  </a:cxn>
                  <a:cxn ang="0">
                    <a:pos x="229" y="300"/>
                  </a:cxn>
                  <a:cxn ang="0">
                    <a:pos x="229" y="180"/>
                  </a:cxn>
                  <a:cxn ang="0">
                    <a:pos x="46" y="180"/>
                  </a:cxn>
                  <a:cxn ang="0">
                    <a:pos x="46" y="420"/>
                  </a:cxn>
                  <a:cxn ang="0">
                    <a:pos x="320" y="420"/>
                  </a:cxn>
                  <a:cxn ang="0">
                    <a:pos x="320" y="60"/>
                  </a:cxn>
                  <a:cxn ang="0">
                    <a:pos x="0" y="60"/>
                  </a:cxn>
                  <a:cxn ang="0">
                    <a:pos x="0" y="0"/>
                  </a:cxn>
                </a:cxnLst>
                <a:rect l="0" t="0" r="r" b="b"/>
                <a:pathLst>
                  <a:path w="367" h="481">
                    <a:moveTo>
                      <a:pt x="0" y="0"/>
                    </a:moveTo>
                    <a:lnTo>
                      <a:pt x="366" y="0"/>
                    </a:lnTo>
                    <a:lnTo>
                      <a:pt x="366" y="480"/>
                    </a:lnTo>
                    <a:lnTo>
                      <a:pt x="0" y="480"/>
                    </a:lnTo>
                    <a:lnTo>
                      <a:pt x="0" y="120"/>
                    </a:lnTo>
                    <a:lnTo>
                      <a:pt x="275" y="120"/>
                    </a:lnTo>
                    <a:lnTo>
                      <a:pt x="275" y="360"/>
                    </a:lnTo>
                    <a:lnTo>
                      <a:pt x="92" y="360"/>
                    </a:lnTo>
                    <a:lnTo>
                      <a:pt x="92" y="240"/>
                    </a:lnTo>
                    <a:lnTo>
                      <a:pt x="137" y="240"/>
                    </a:lnTo>
                    <a:lnTo>
                      <a:pt x="137" y="300"/>
                    </a:lnTo>
                    <a:lnTo>
                      <a:pt x="229" y="300"/>
                    </a:lnTo>
                    <a:lnTo>
                      <a:pt x="229" y="180"/>
                    </a:lnTo>
                    <a:lnTo>
                      <a:pt x="46" y="180"/>
                    </a:lnTo>
                    <a:lnTo>
                      <a:pt x="46" y="420"/>
                    </a:lnTo>
                    <a:lnTo>
                      <a:pt x="320" y="420"/>
                    </a:lnTo>
                    <a:lnTo>
                      <a:pt x="320" y="60"/>
                    </a:lnTo>
                    <a:lnTo>
                      <a:pt x="0" y="60"/>
                    </a:lnTo>
                    <a:lnTo>
                      <a:pt x="0" y="0"/>
                    </a:lnTo>
                  </a:path>
                </a:pathLst>
              </a:custGeom>
              <a:solidFill>
                <a:schemeClr val="accent2">
                  <a:alpha val="50000"/>
                </a:schemeClr>
              </a:solidFill>
              <a:ln w="9525" cap="rnd">
                <a:noFill/>
                <a:round/>
                <a:headEnd/>
                <a:tailEnd/>
              </a:ln>
              <a:effectLst>
                <a:outerShdw blurRad="63500" dist="53882" dir="2700000" algn="ctr" rotWithShape="0">
                  <a:srgbClr val="262017">
                    <a:alpha val="50000"/>
                  </a:srgbClr>
                </a:outerShdw>
              </a:effectLst>
            </p:spPr>
            <p:txBody>
              <a:bodyPr/>
              <a:lstStyle/>
              <a:p>
                <a:pPr>
                  <a:defRPr/>
                </a:pPr>
                <a:endParaRPr lang="en-US">
                  <a:ea typeface="+mn-ea"/>
                  <a:cs typeface="+mn-cs"/>
                </a:endParaRPr>
              </a:p>
            </p:txBody>
          </p:sp>
          <p:sp>
            <p:nvSpPr>
              <p:cNvPr id="321545" name="Freeform 9"/>
              <p:cNvSpPr>
                <a:spLocks/>
              </p:cNvSpPr>
              <p:nvPr/>
            </p:nvSpPr>
            <p:spPr bwMode="ltGray">
              <a:xfrm>
                <a:off x="2025" y="3744"/>
                <a:ext cx="367" cy="481"/>
              </a:xfrm>
              <a:custGeom>
                <a:avLst/>
                <a:gdLst/>
                <a:ahLst/>
                <a:cxnLst>
                  <a:cxn ang="0">
                    <a:pos x="0" y="0"/>
                  </a:cxn>
                  <a:cxn ang="0">
                    <a:pos x="366" y="0"/>
                  </a:cxn>
                  <a:cxn ang="0">
                    <a:pos x="366" y="480"/>
                  </a:cxn>
                  <a:cxn ang="0">
                    <a:pos x="0" y="480"/>
                  </a:cxn>
                  <a:cxn ang="0">
                    <a:pos x="0" y="120"/>
                  </a:cxn>
                  <a:cxn ang="0">
                    <a:pos x="275" y="120"/>
                  </a:cxn>
                  <a:cxn ang="0">
                    <a:pos x="275" y="360"/>
                  </a:cxn>
                  <a:cxn ang="0">
                    <a:pos x="92" y="360"/>
                  </a:cxn>
                  <a:cxn ang="0">
                    <a:pos x="92" y="240"/>
                  </a:cxn>
                  <a:cxn ang="0">
                    <a:pos x="137" y="240"/>
                  </a:cxn>
                  <a:cxn ang="0">
                    <a:pos x="137" y="300"/>
                  </a:cxn>
                  <a:cxn ang="0">
                    <a:pos x="229" y="300"/>
                  </a:cxn>
                  <a:cxn ang="0">
                    <a:pos x="229" y="180"/>
                  </a:cxn>
                  <a:cxn ang="0">
                    <a:pos x="46" y="180"/>
                  </a:cxn>
                  <a:cxn ang="0">
                    <a:pos x="46" y="420"/>
                  </a:cxn>
                  <a:cxn ang="0">
                    <a:pos x="320" y="420"/>
                  </a:cxn>
                  <a:cxn ang="0">
                    <a:pos x="320" y="60"/>
                  </a:cxn>
                  <a:cxn ang="0">
                    <a:pos x="0" y="60"/>
                  </a:cxn>
                  <a:cxn ang="0">
                    <a:pos x="0" y="0"/>
                  </a:cxn>
                </a:cxnLst>
                <a:rect l="0" t="0" r="r" b="b"/>
                <a:pathLst>
                  <a:path w="367" h="481">
                    <a:moveTo>
                      <a:pt x="0" y="0"/>
                    </a:moveTo>
                    <a:lnTo>
                      <a:pt x="366" y="0"/>
                    </a:lnTo>
                    <a:lnTo>
                      <a:pt x="366" y="480"/>
                    </a:lnTo>
                    <a:lnTo>
                      <a:pt x="0" y="480"/>
                    </a:lnTo>
                    <a:lnTo>
                      <a:pt x="0" y="120"/>
                    </a:lnTo>
                    <a:lnTo>
                      <a:pt x="275" y="120"/>
                    </a:lnTo>
                    <a:lnTo>
                      <a:pt x="275" y="360"/>
                    </a:lnTo>
                    <a:lnTo>
                      <a:pt x="92" y="360"/>
                    </a:lnTo>
                    <a:lnTo>
                      <a:pt x="92" y="240"/>
                    </a:lnTo>
                    <a:lnTo>
                      <a:pt x="137" y="240"/>
                    </a:lnTo>
                    <a:lnTo>
                      <a:pt x="137" y="300"/>
                    </a:lnTo>
                    <a:lnTo>
                      <a:pt x="229" y="300"/>
                    </a:lnTo>
                    <a:lnTo>
                      <a:pt x="229" y="180"/>
                    </a:lnTo>
                    <a:lnTo>
                      <a:pt x="46" y="180"/>
                    </a:lnTo>
                    <a:lnTo>
                      <a:pt x="46" y="420"/>
                    </a:lnTo>
                    <a:lnTo>
                      <a:pt x="320" y="420"/>
                    </a:lnTo>
                    <a:lnTo>
                      <a:pt x="320" y="60"/>
                    </a:lnTo>
                    <a:lnTo>
                      <a:pt x="0" y="60"/>
                    </a:lnTo>
                    <a:lnTo>
                      <a:pt x="0" y="0"/>
                    </a:lnTo>
                  </a:path>
                </a:pathLst>
              </a:custGeom>
              <a:solidFill>
                <a:schemeClr val="accent2">
                  <a:alpha val="50000"/>
                </a:schemeClr>
              </a:solidFill>
              <a:ln w="9525" cap="rnd">
                <a:noFill/>
                <a:round/>
                <a:headEnd/>
                <a:tailEnd/>
              </a:ln>
              <a:effectLst>
                <a:outerShdw blurRad="63500" dist="53882" dir="2700000" algn="ctr" rotWithShape="0">
                  <a:srgbClr val="262017">
                    <a:alpha val="50000"/>
                  </a:srgbClr>
                </a:outerShdw>
              </a:effectLst>
            </p:spPr>
            <p:txBody>
              <a:bodyPr/>
              <a:lstStyle/>
              <a:p>
                <a:pPr>
                  <a:defRPr/>
                </a:pPr>
                <a:endParaRPr lang="en-US">
                  <a:ea typeface="+mn-ea"/>
                  <a:cs typeface="+mn-cs"/>
                </a:endParaRPr>
              </a:p>
            </p:txBody>
          </p:sp>
          <p:sp>
            <p:nvSpPr>
              <p:cNvPr id="321546" name="Freeform 10"/>
              <p:cNvSpPr>
                <a:spLocks/>
              </p:cNvSpPr>
              <p:nvPr/>
            </p:nvSpPr>
            <p:spPr bwMode="ltGray">
              <a:xfrm>
                <a:off x="2474" y="3744"/>
                <a:ext cx="366" cy="481"/>
              </a:xfrm>
              <a:custGeom>
                <a:avLst/>
                <a:gdLst/>
                <a:ahLst/>
                <a:cxnLst>
                  <a:cxn ang="0">
                    <a:pos x="0" y="0"/>
                  </a:cxn>
                  <a:cxn ang="0">
                    <a:pos x="365" y="0"/>
                  </a:cxn>
                  <a:cxn ang="0">
                    <a:pos x="365" y="480"/>
                  </a:cxn>
                  <a:cxn ang="0">
                    <a:pos x="0" y="480"/>
                  </a:cxn>
                  <a:cxn ang="0">
                    <a:pos x="0" y="120"/>
                  </a:cxn>
                  <a:cxn ang="0">
                    <a:pos x="274" y="120"/>
                  </a:cxn>
                  <a:cxn ang="0">
                    <a:pos x="274" y="360"/>
                  </a:cxn>
                  <a:cxn ang="0">
                    <a:pos x="91" y="360"/>
                  </a:cxn>
                  <a:cxn ang="0">
                    <a:pos x="91" y="240"/>
                  </a:cxn>
                  <a:cxn ang="0">
                    <a:pos x="137" y="240"/>
                  </a:cxn>
                  <a:cxn ang="0">
                    <a:pos x="137" y="300"/>
                  </a:cxn>
                  <a:cxn ang="0">
                    <a:pos x="228" y="300"/>
                  </a:cxn>
                  <a:cxn ang="0">
                    <a:pos x="228" y="180"/>
                  </a:cxn>
                  <a:cxn ang="0">
                    <a:pos x="46" y="180"/>
                  </a:cxn>
                  <a:cxn ang="0">
                    <a:pos x="46" y="420"/>
                  </a:cxn>
                  <a:cxn ang="0">
                    <a:pos x="319" y="420"/>
                  </a:cxn>
                  <a:cxn ang="0">
                    <a:pos x="319" y="60"/>
                  </a:cxn>
                  <a:cxn ang="0">
                    <a:pos x="0" y="60"/>
                  </a:cxn>
                  <a:cxn ang="0">
                    <a:pos x="0" y="0"/>
                  </a:cxn>
                </a:cxnLst>
                <a:rect l="0" t="0" r="r" b="b"/>
                <a:pathLst>
                  <a:path w="366" h="481">
                    <a:moveTo>
                      <a:pt x="0" y="0"/>
                    </a:moveTo>
                    <a:lnTo>
                      <a:pt x="365" y="0"/>
                    </a:lnTo>
                    <a:lnTo>
                      <a:pt x="365" y="480"/>
                    </a:lnTo>
                    <a:lnTo>
                      <a:pt x="0" y="480"/>
                    </a:lnTo>
                    <a:lnTo>
                      <a:pt x="0" y="120"/>
                    </a:lnTo>
                    <a:lnTo>
                      <a:pt x="274" y="120"/>
                    </a:lnTo>
                    <a:lnTo>
                      <a:pt x="274" y="360"/>
                    </a:lnTo>
                    <a:lnTo>
                      <a:pt x="91" y="360"/>
                    </a:lnTo>
                    <a:lnTo>
                      <a:pt x="91" y="240"/>
                    </a:lnTo>
                    <a:lnTo>
                      <a:pt x="137" y="240"/>
                    </a:lnTo>
                    <a:lnTo>
                      <a:pt x="137" y="300"/>
                    </a:lnTo>
                    <a:lnTo>
                      <a:pt x="228" y="300"/>
                    </a:lnTo>
                    <a:lnTo>
                      <a:pt x="228" y="180"/>
                    </a:lnTo>
                    <a:lnTo>
                      <a:pt x="46" y="180"/>
                    </a:lnTo>
                    <a:lnTo>
                      <a:pt x="46" y="420"/>
                    </a:lnTo>
                    <a:lnTo>
                      <a:pt x="319" y="420"/>
                    </a:lnTo>
                    <a:lnTo>
                      <a:pt x="319" y="60"/>
                    </a:lnTo>
                    <a:lnTo>
                      <a:pt x="0" y="60"/>
                    </a:lnTo>
                    <a:lnTo>
                      <a:pt x="0" y="0"/>
                    </a:lnTo>
                  </a:path>
                </a:pathLst>
              </a:custGeom>
              <a:solidFill>
                <a:schemeClr val="accent2">
                  <a:alpha val="50000"/>
                </a:schemeClr>
              </a:solidFill>
              <a:ln w="9525" cap="rnd">
                <a:noFill/>
                <a:round/>
                <a:headEnd/>
                <a:tailEnd/>
              </a:ln>
              <a:effectLst>
                <a:outerShdw blurRad="63500" dist="53882" dir="2700000" algn="ctr" rotWithShape="0">
                  <a:srgbClr val="262017">
                    <a:alpha val="50000"/>
                  </a:srgbClr>
                </a:outerShdw>
              </a:effectLst>
            </p:spPr>
            <p:txBody>
              <a:bodyPr/>
              <a:lstStyle/>
              <a:p>
                <a:pPr>
                  <a:defRPr/>
                </a:pPr>
                <a:endParaRPr lang="en-US">
                  <a:ea typeface="+mn-ea"/>
                  <a:cs typeface="+mn-cs"/>
                </a:endParaRPr>
              </a:p>
            </p:txBody>
          </p:sp>
          <p:sp>
            <p:nvSpPr>
              <p:cNvPr id="321547" name="Freeform 11"/>
              <p:cNvSpPr>
                <a:spLocks/>
              </p:cNvSpPr>
              <p:nvPr/>
            </p:nvSpPr>
            <p:spPr bwMode="ltGray">
              <a:xfrm>
                <a:off x="2921" y="3744"/>
                <a:ext cx="366" cy="481"/>
              </a:xfrm>
              <a:custGeom>
                <a:avLst/>
                <a:gdLst/>
                <a:ahLst/>
                <a:cxnLst>
                  <a:cxn ang="0">
                    <a:pos x="0" y="0"/>
                  </a:cxn>
                  <a:cxn ang="0">
                    <a:pos x="365" y="0"/>
                  </a:cxn>
                  <a:cxn ang="0">
                    <a:pos x="365" y="480"/>
                  </a:cxn>
                  <a:cxn ang="0">
                    <a:pos x="0" y="480"/>
                  </a:cxn>
                  <a:cxn ang="0">
                    <a:pos x="0" y="120"/>
                  </a:cxn>
                  <a:cxn ang="0">
                    <a:pos x="274" y="120"/>
                  </a:cxn>
                  <a:cxn ang="0">
                    <a:pos x="274" y="360"/>
                  </a:cxn>
                  <a:cxn ang="0">
                    <a:pos x="91" y="360"/>
                  </a:cxn>
                  <a:cxn ang="0">
                    <a:pos x="91" y="240"/>
                  </a:cxn>
                  <a:cxn ang="0">
                    <a:pos x="137" y="240"/>
                  </a:cxn>
                  <a:cxn ang="0">
                    <a:pos x="137" y="300"/>
                  </a:cxn>
                  <a:cxn ang="0">
                    <a:pos x="228" y="300"/>
                  </a:cxn>
                  <a:cxn ang="0">
                    <a:pos x="228" y="180"/>
                  </a:cxn>
                  <a:cxn ang="0">
                    <a:pos x="46" y="180"/>
                  </a:cxn>
                  <a:cxn ang="0">
                    <a:pos x="46" y="420"/>
                  </a:cxn>
                  <a:cxn ang="0">
                    <a:pos x="319" y="420"/>
                  </a:cxn>
                  <a:cxn ang="0">
                    <a:pos x="319" y="60"/>
                  </a:cxn>
                  <a:cxn ang="0">
                    <a:pos x="0" y="60"/>
                  </a:cxn>
                  <a:cxn ang="0">
                    <a:pos x="0" y="0"/>
                  </a:cxn>
                </a:cxnLst>
                <a:rect l="0" t="0" r="r" b="b"/>
                <a:pathLst>
                  <a:path w="366" h="481">
                    <a:moveTo>
                      <a:pt x="0" y="0"/>
                    </a:moveTo>
                    <a:lnTo>
                      <a:pt x="365" y="0"/>
                    </a:lnTo>
                    <a:lnTo>
                      <a:pt x="365" y="480"/>
                    </a:lnTo>
                    <a:lnTo>
                      <a:pt x="0" y="480"/>
                    </a:lnTo>
                    <a:lnTo>
                      <a:pt x="0" y="120"/>
                    </a:lnTo>
                    <a:lnTo>
                      <a:pt x="274" y="120"/>
                    </a:lnTo>
                    <a:lnTo>
                      <a:pt x="274" y="360"/>
                    </a:lnTo>
                    <a:lnTo>
                      <a:pt x="91" y="360"/>
                    </a:lnTo>
                    <a:lnTo>
                      <a:pt x="91" y="240"/>
                    </a:lnTo>
                    <a:lnTo>
                      <a:pt x="137" y="240"/>
                    </a:lnTo>
                    <a:lnTo>
                      <a:pt x="137" y="300"/>
                    </a:lnTo>
                    <a:lnTo>
                      <a:pt x="228" y="300"/>
                    </a:lnTo>
                    <a:lnTo>
                      <a:pt x="228" y="180"/>
                    </a:lnTo>
                    <a:lnTo>
                      <a:pt x="46" y="180"/>
                    </a:lnTo>
                    <a:lnTo>
                      <a:pt x="46" y="420"/>
                    </a:lnTo>
                    <a:lnTo>
                      <a:pt x="319" y="420"/>
                    </a:lnTo>
                    <a:lnTo>
                      <a:pt x="319" y="60"/>
                    </a:lnTo>
                    <a:lnTo>
                      <a:pt x="0" y="60"/>
                    </a:lnTo>
                    <a:lnTo>
                      <a:pt x="0" y="0"/>
                    </a:lnTo>
                  </a:path>
                </a:pathLst>
              </a:custGeom>
              <a:solidFill>
                <a:schemeClr val="accent2">
                  <a:alpha val="50000"/>
                </a:schemeClr>
              </a:solidFill>
              <a:ln w="9525" cap="rnd">
                <a:noFill/>
                <a:round/>
                <a:headEnd/>
                <a:tailEnd/>
              </a:ln>
              <a:effectLst>
                <a:outerShdw blurRad="63500" dist="53882" dir="2700000" algn="ctr" rotWithShape="0">
                  <a:srgbClr val="262017">
                    <a:alpha val="50000"/>
                  </a:srgbClr>
                </a:outerShdw>
              </a:effectLst>
            </p:spPr>
            <p:txBody>
              <a:bodyPr/>
              <a:lstStyle/>
              <a:p>
                <a:pPr>
                  <a:defRPr/>
                </a:pPr>
                <a:endParaRPr lang="en-US">
                  <a:ea typeface="+mn-ea"/>
                  <a:cs typeface="+mn-cs"/>
                </a:endParaRPr>
              </a:p>
            </p:txBody>
          </p:sp>
          <p:sp>
            <p:nvSpPr>
              <p:cNvPr id="321548" name="Freeform 12"/>
              <p:cNvSpPr>
                <a:spLocks/>
              </p:cNvSpPr>
              <p:nvPr/>
            </p:nvSpPr>
            <p:spPr bwMode="ltGray">
              <a:xfrm>
                <a:off x="3369" y="3744"/>
                <a:ext cx="367" cy="481"/>
              </a:xfrm>
              <a:custGeom>
                <a:avLst/>
                <a:gdLst/>
                <a:ahLst/>
                <a:cxnLst>
                  <a:cxn ang="0">
                    <a:pos x="0" y="0"/>
                  </a:cxn>
                  <a:cxn ang="0">
                    <a:pos x="366" y="0"/>
                  </a:cxn>
                  <a:cxn ang="0">
                    <a:pos x="366" y="480"/>
                  </a:cxn>
                  <a:cxn ang="0">
                    <a:pos x="0" y="480"/>
                  </a:cxn>
                  <a:cxn ang="0">
                    <a:pos x="0" y="120"/>
                  </a:cxn>
                  <a:cxn ang="0">
                    <a:pos x="275" y="120"/>
                  </a:cxn>
                  <a:cxn ang="0">
                    <a:pos x="275" y="360"/>
                  </a:cxn>
                  <a:cxn ang="0">
                    <a:pos x="92" y="360"/>
                  </a:cxn>
                  <a:cxn ang="0">
                    <a:pos x="92" y="240"/>
                  </a:cxn>
                  <a:cxn ang="0">
                    <a:pos x="137" y="240"/>
                  </a:cxn>
                  <a:cxn ang="0">
                    <a:pos x="137" y="300"/>
                  </a:cxn>
                  <a:cxn ang="0">
                    <a:pos x="229" y="300"/>
                  </a:cxn>
                  <a:cxn ang="0">
                    <a:pos x="229" y="180"/>
                  </a:cxn>
                  <a:cxn ang="0">
                    <a:pos x="46" y="180"/>
                  </a:cxn>
                  <a:cxn ang="0">
                    <a:pos x="46" y="420"/>
                  </a:cxn>
                  <a:cxn ang="0">
                    <a:pos x="320" y="420"/>
                  </a:cxn>
                  <a:cxn ang="0">
                    <a:pos x="320" y="60"/>
                  </a:cxn>
                  <a:cxn ang="0">
                    <a:pos x="0" y="60"/>
                  </a:cxn>
                  <a:cxn ang="0">
                    <a:pos x="0" y="0"/>
                  </a:cxn>
                </a:cxnLst>
                <a:rect l="0" t="0" r="r" b="b"/>
                <a:pathLst>
                  <a:path w="367" h="481">
                    <a:moveTo>
                      <a:pt x="0" y="0"/>
                    </a:moveTo>
                    <a:lnTo>
                      <a:pt x="366" y="0"/>
                    </a:lnTo>
                    <a:lnTo>
                      <a:pt x="366" y="480"/>
                    </a:lnTo>
                    <a:lnTo>
                      <a:pt x="0" y="480"/>
                    </a:lnTo>
                    <a:lnTo>
                      <a:pt x="0" y="120"/>
                    </a:lnTo>
                    <a:lnTo>
                      <a:pt x="275" y="120"/>
                    </a:lnTo>
                    <a:lnTo>
                      <a:pt x="275" y="360"/>
                    </a:lnTo>
                    <a:lnTo>
                      <a:pt x="92" y="360"/>
                    </a:lnTo>
                    <a:lnTo>
                      <a:pt x="92" y="240"/>
                    </a:lnTo>
                    <a:lnTo>
                      <a:pt x="137" y="240"/>
                    </a:lnTo>
                    <a:lnTo>
                      <a:pt x="137" y="300"/>
                    </a:lnTo>
                    <a:lnTo>
                      <a:pt x="229" y="300"/>
                    </a:lnTo>
                    <a:lnTo>
                      <a:pt x="229" y="180"/>
                    </a:lnTo>
                    <a:lnTo>
                      <a:pt x="46" y="180"/>
                    </a:lnTo>
                    <a:lnTo>
                      <a:pt x="46" y="420"/>
                    </a:lnTo>
                    <a:lnTo>
                      <a:pt x="320" y="420"/>
                    </a:lnTo>
                    <a:lnTo>
                      <a:pt x="320" y="60"/>
                    </a:lnTo>
                    <a:lnTo>
                      <a:pt x="0" y="60"/>
                    </a:lnTo>
                    <a:lnTo>
                      <a:pt x="0" y="0"/>
                    </a:lnTo>
                  </a:path>
                </a:pathLst>
              </a:custGeom>
              <a:solidFill>
                <a:schemeClr val="accent2">
                  <a:alpha val="50000"/>
                </a:schemeClr>
              </a:solidFill>
              <a:ln w="9525" cap="rnd">
                <a:noFill/>
                <a:round/>
                <a:headEnd/>
                <a:tailEnd/>
              </a:ln>
              <a:effectLst>
                <a:outerShdw blurRad="63500" dist="53882" dir="2700000" algn="ctr" rotWithShape="0">
                  <a:srgbClr val="262017">
                    <a:alpha val="50000"/>
                  </a:srgbClr>
                </a:outerShdw>
              </a:effectLst>
            </p:spPr>
            <p:txBody>
              <a:bodyPr/>
              <a:lstStyle/>
              <a:p>
                <a:pPr>
                  <a:defRPr/>
                </a:pPr>
                <a:endParaRPr lang="en-US">
                  <a:ea typeface="+mn-ea"/>
                  <a:cs typeface="+mn-cs"/>
                </a:endParaRPr>
              </a:p>
            </p:txBody>
          </p:sp>
          <p:sp>
            <p:nvSpPr>
              <p:cNvPr id="321549" name="Freeform 13"/>
              <p:cNvSpPr>
                <a:spLocks/>
              </p:cNvSpPr>
              <p:nvPr/>
            </p:nvSpPr>
            <p:spPr bwMode="ltGray">
              <a:xfrm>
                <a:off x="3816" y="3744"/>
                <a:ext cx="367" cy="481"/>
              </a:xfrm>
              <a:custGeom>
                <a:avLst/>
                <a:gdLst/>
                <a:ahLst/>
                <a:cxnLst>
                  <a:cxn ang="0">
                    <a:pos x="0" y="0"/>
                  </a:cxn>
                  <a:cxn ang="0">
                    <a:pos x="366" y="0"/>
                  </a:cxn>
                  <a:cxn ang="0">
                    <a:pos x="366" y="480"/>
                  </a:cxn>
                  <a:cxn ang="0">
                    <a:pos x="0" y="480"/>
                  </a:cxn>
                  <a:cxn ang="0">
                    <a:pos x="0" y="120"/>
                  </a:cxn>
                  <a:cxn ang="0">
                    <a:pos x="275" y="120"/>
                  </a:cxn>
                  <a:cxn ang="0">
                    <a:pos x="275" y="360"/>
                  </a:cxn>
                  <a:cxn ang="0">
                    <a:pos x="92" y="360"/>
                  </a:cxn>
                  <a:cxn ang="0">
                    <a:pos x="92" y="240"/>
                  </a:cxn>
                  <a:cxn ang="0">
                    <a:pos x="137" y="240"/>
                  </a:cxn>
                  <a:cxn ang="0">
                    <a:pos x="137" y="300"/>
                  </a:cxn>
                  <a:cxn ang="0">
                    <a:pos x="229" y="300"/>
                  </a:cxn>
                  <a:cxn ang="0">
                    <a:pos x="229" y="180"/>
                  </a:cxn>
                  <a:cxn ang="0">
                    <a:pos x="46" y="180"/>
                  </a:cxn>
                  <a:cxn ang="0">
                    <a:pos x="46" y="420"/>
                  </a:cxn>
                  <a:cxn ang="0">
                    <a:pos x="320" y="420"/>
                  </a:cxn>
                  <a:cxn ang="0">
                    <a:pos x="320" y="60"/>
                  </a:cxn>
                  <a:cxn ang="0">
                    <a:pos x="0" y="60"/>
                  </a:cxn>
                  <a:cxn ang="0">
                    <a:pos x="0" y="0"/>
                  </a:cxn>
                </a:cxnLst>
                <a:rect l="0" t="0" r="r" b="b"/>
                <a:pathLst>
                  <a:path w="367" h="481">
                    <a:moveTo>
                      <a:pt x="0" y="0"/>
                    </a:moveTo>
                    <a:lnTo>
                      <a:pt x="366" y="0"/>
                    </a:lnTo>
                    <a:lnTo>
                      <a:pt x="366" y="480"/>
                    </a:lnTo>
                    <a:lnTo>
                      <a:pt x="0" y="480"/>
                    </a:lnTo>
                    <a:lnTo>
                      <a:pt x="0" y="120"/>
                    </a:lnTo>
                    <a:lnTo>
                      <a:pt x="275" y="120"/>
                    </a:lnTo>
                    <a:lnTo>
                      <a:pt x="275" y="360"/>
                    </a:lnTo>
                    <a:lnTo>
                      <a:pt x="92" y="360"/>
                    </a:lnTo>
                    <a:lnTo>
                      <a:pt x="92" y="240"/>
                    </a:lnTo>
                    <a:lnTo>
                      <a:pt x="137" y="240"/>
                    </a:lnTo>
                    <a:lnTo>
                      <a:pt x="137" y="300"/>
                    </a:lnTo>
                    <a:lnTo>
                      <a:pt x="229" y="300"/>
                    </a:lnTo>
                    <a:lnTo>
                      <a:pt x="229" y="180"/>
                    </a:lnTo>
                    <a:lnTo>
                      <a:pt x="46" y="180"/>
                    </a:lnTo>
                    <a:lnTo>
                      <a:pt x="46" y="420"/>
                    </a:lnTo>
                    <a:lnTo>
                      <a:pt x="320" y="420"/>
                    </a:lnTo>
                    <a:lnTo>
                      <a:pt x="320" y="60"/>
                    </a:lnTo>
                    <a:lnTo>
                      <a:pt x="0" y="60"/>
                    </a:lnTo>
                    <a:lnTo>
                      <a:pt x="0" y="0"/>
                    </a:lnTo>
                  </a:path>
                </a:pathLst>
              </a:custGeom>
              <a:solidFill>
                <a:schemeClr val="accent2">
                  <a:alpha val="50000"/>
                </a:schemeClr>
              </a:solidFill>
              <a:ln w="9525" cap="rnd">
                <a:noFill/>
                <a:round/>
                <a:headEnd/>
                <a:tailEnd/>
              </a:ln>
              <a:effectLst>
                <a:outerShdw blurRad="63500" dist="53882" dir="2700000" algn="ctr" rotWithShape="0">
                  <a:srgbClr val="262017">
                    <a:alpha val="50000"/>
                  </a:srgbClr>
                </a:outerShdw>
              </a:effectLst>
            </p:spPr>
            <p:txBody>
              <a:bodyPr/>
              <a:lstStyle/>
              <a:p>
                <a:pPr>
                  <a:defRPr/>
                </a:pPr>
                <a:endParaRPr lang="en-US">
                  <a:ea typeface="+mn-ea"/>
                  <a:cs typeface="+mn-cs"/>
                </a:endParaRPr>
              </a:p>
            </p:txBody>
          </p:sp>
          <p:sp>
            <p:nvSpPr>
              <p:cNvPr id="321550" name="Freeform 14"/>
              <p:cNvSpPr>
                <a:spLocks/>
              </p:cNvSpPr>
              <p:nvPr/>
            </p:nvSpPr>
            <p:spPr bwMode="ltGray">
              <a:xfrm>
                <a:off x="4264" y="3744"/>
                <a:ext cx="367" cy="481"/>
              </a:xfrm>
              <a:custGeom>
                <a:avLst/>
                <a:gdLst/>
                <a:ahLst/>
                <a:cxnLst>
                  <a:cxn ang="0">
                    <a:pos x="0" y="0"/>
                  </a:cxn>
                  <a:cxn ang="0">
                    <a:pos x="366" y="0"/>
                  </a:cxn>
                  <a:cxn ang="0">
                    <a:pos x="366" y="480"/>
                  </a:cxn>
                  <a:cxn ang="0">
                    <a:pos x="0" y="480"/>
                  </a:cxn>
                  <a:cxn ang="0">
                    <a:pos x="0" y="120"/>
                  </a:cxn>
                  <a:cxn ang="0">
                    <a:pos x="275" y="120"/>
                  </a:cxn>
                  <a:cxn ang="0">
                    <a:pos x="275" y="360"/>
                  </a:cxn>
                  <a:cxn ang="0">
                    <a:pos x="92" y="360"/>
                  </a:cxn>
                  <a:cxn ang="0">
                    <a:pos x="92" y="240"/>
                  </a:cxn>
                  <a:cxn ang="0">
                    <a:pos x="137" y="240"/>
                  </a:cxn>
                  <a:cxn ang="0">
                    <a:pos x="137" y="300"/>
                  </a:cxn>
                  <a:cxn ang="0">
                    <a:pos x="229" y="300"/>
                  </a:cxn>
                  <a:cxn ang="0">
                    <a:pos x="229" y="180"/>
                  </a:cxn>
                  <a:cxn ang="0">
                    <a:pos x="46" y="180"/>
                  </a:cxn>
                  <a:cxn ang="0">
                    <a:pos x="46" y="420"/>
                  </a:cxn>
                  <a:cxn ang="0">
                    <a:pos x="320" y="420"/>
                  </a:cxn>
                  <a:cxn ang="0">
                    <a:pos x="320" y="60"/>
                  </a:cxn>
                  <a:cxn ang="0">
                    <a:pos x="0" y="60"/>
                  </a:cxn>
                  <a:cxn ang="0">
                    <a:pos x="0" y="0"/>
                  </a:cxn>
                </a:cxnLst>
                <a:rect l="0" t="0" r="r" b="b"/>
                <a:pathLst>
                  <a:path w="367" h="481">
                    <a:moveTo>
                      <a:pt x="0" y="0"/>
                    </a:moveTo>
                    <a:lnTo>
                      <a:pt x="366" y="0"/>
                    </a:lnTo>
                    <a:lnTo>
                      <a:pt x="366" y="480"/>
                    </a:lnTo>
                    <a:lnTo>
                      <a:pt x="0" y="480"/>
                    </a:lnTo>
                    <a:lnTo>
                      <a:pt x="0" y="120"/>
                    </a:lnTo>
                    <a:lnTo>
                      <a:pt x="275" y="120"/>
                    </a:lnTo>
                    <a:lnTo>
                      <a:pt x="275" y="360"/>
                    </a:lnTo>
                    <a:lnTo>
                      <a:pt x="92" y="360"/>
                    </a:lnTo>
                    <a:lnTo>
                      <a:pt x="92" y="240"/>
                    </a:lnTo>
                    <a:lnTo>
                      <a:pt x="137" y="240"/>
                    </a:lnTo>
                    <a:lnTo>
                      <a:pt x="137" y="300"/>
                    </a:lnTo>
                    <a:lnTo>
                      <a:pt x="229" y="300"/>
                    </a:lnTo>
                    <a:lnTo>
                      <a:pt x="229" y="180"/>
                    </a:lnTo>
                    <a:lnTo>
                      <a:pt x="46" y="180"/>
                    </a:lnTo>
                    <a:lnTo>
                      <a:pt x="46" y="420"/>
                    </a:lnTo>
                    <a:lnTo>
                      <a:pt x="320" y="420"/>
                    </a:lnTo>
                    <a:lnTo>
                      <a:pt x="320" y="60"/>
                    </a:lnTo>
                    <a:lnTo>
                      <a:pt x="0" y="60"/>
                    </a:lnTo>
                    <a:lnTo>
                      <a:pt x="0" y="0"/>
                    </a:lnTo>
                  </a:path>
                </a:pathLst>
              </a:custGeom>
              <a:solidFill>
                <a:schemeClr val="accent2">
                  <a:alpha val="50000"/>
                </a:schemeClr>
              </a:solidFill>
              <a:ln w="9525" cap="rnd">
                <a:noFill/>
                <a:round/>
                <a:headEnd/>
                <a:tailEnd/>
              </a:ln>
              <a:effectLst>
                <a:outerShdw blurRad="63500" dist="53882" dir="2700000" algn="ctr" rotWithShape="0">
                  <a:srgbClr val="262017">
                    <a:alpha val="50000"/>
                  </a:srgbClr>
                </a:outerShdw>
              </a:effectLst>
            </p:spPr>
            <p:txBody>
              <a:bodyPr/>
              <a:lstStyle/>
              <a:p>
                <a:pPr>
                  <a:defRPr/>
                </a:pPr>
                <a:endParaRPr lang="en-US">
                  <a:ea typeface="+mn-ea"/>
                  <a:cs typeface="+mn-cs"/>
                </a:endParaRPr>
              </a:p>
            </p:txBody>
          </p:sp>
          <p:sp>
            <p:nvSpPr>
              <p:cNvPr id="321551" name="Freeform 15"/>
              <p:cNvSpPr>
                <a:spLocks/>
              </p:cNvSpPr>
              <p:nvPr/>
            </p:nvSpPr>
            <p:spPr bwMode="ltGray">
              <a:xfrm>
                <a:off x="4711" y="3744"/>
                <a:ext cx="367" cy="481"/>
              </a:xfrm>
              <a:custGeom>
                <a:avLst/>
                <a:gdLst/>
                <a:ahLst/>
                <a:cxnLst>
                  <a:cxn ang="0">
                    <a:pos x="0" y="0"/>
                  </a:cxn>
                  <a:cxn ang="0">
                    <a:pos x="366" y="0"/>
                  </a:cxn>
                  <a:cxn ang="0">
                    <a:pos x="366" y="480"/>
                  </a:cxn>
                  <a:cxn ang="0">
                    <a:pos x="0" y="480"/>
                  </a:cxn>
                  <a:cxn ang="0">
                    <a:pos x="0" y="120"/>
                  </a:cxn>
                  <a:cxn ang="0">
                    <a:pos x="275" y="120"/>
                  </a:cxn>
                  <a:cxn ang="0">
                    <a:pos x="275" y="360"/>
                  </a:cxn>
                  <a:cxn ang="0">
                    <a:pos x="92" y="360"/>
                  </a:cxn>
                  <a:cxn ang="0">
                    <a:pos x="92" y="240"/>
                  </a:cxn>
                  <a:cxn ang="0">
                    <a:pos x="137" y="240"/>
                  </a:cxn>
                  <a:cxn ang="0">
                    <a:pos x="137" y="300"/>
                  </a:cxn>
                  <a:cxn ang="0">
                    <a:pos x="229" y="300"/>
                  </a:cxn>
                  <a:cxn ang="0">
                    <a:pos x="229" y="180"/>
                  </a:cxn>
                  <a:cxn ang="0">
                    <a:pos x="46" y="180"/>
                  </a:cxn>
                  <a:cxn ang="0">
                    <a:pos x="46" y="420"/>
                  </a:cxn>
                  <a:cxn ang="0">
                    <a:pos x="320" y="420"/>
                  </a:cxn>
                  <a:cxn ang="0">
                    <a:pos x="320" y="60"/>
                  </a:cxn>
                  <a:cxn ang="0">
                    <a:pos x="0" y="60"/>
                  </a:cxn>
                  <a:cxn ang="0">
                    <a:pos x="0" y="0"/>
                  </a:cxn>
                </a:cxnLst>
                <a:rect l="0" t="0" r="r" b="b"/>
                <a:pathLst>
                  <a:path w="367" h="481">
                    <a:moveTo>
                      <a:pt x="0" y="0"/>
                    </a:moveTo>
                    <a:lnTo>
                      <a:pt x="366" y="0"/>
                    </a:lnTo>
                    <a:lnTo>
                      <a:pt x="366" y="480"/>
                    </a:lnTo>
                    <a:lnTo>
                      <a:pt x="0" y="480"/>
                    </a:lnTo>
                    <a:lnTo>
                      <a:pt x="0" y="120"/>
                    </a:lnTo>
                    <a:lnTo>
                      <a:pt x="275" y="120"/>
                    </a:lnTo>
                    <a:lnTo>
                      <a:pt x="275" y="360"/>
                    </a:lnTo>
                    <a:lnTo>
                      <a:pt x="92" y="360"/>
                    </a:lnTo>
                    <a:lnTo>
                      <a:pt x="92" y="240"/>
                    </a:lnTo>
                    <a:lnTo>
                      <a:pt x="137" y="240"/>
                    </a:lnTo>
                    <a:lnTo>
                      <a:pt x="137" y="300"/>
                    </a:lnTo>
                    <a:lnTo>
                      <a:pt x="229" y="300"/>
                    </a:lnTo>
                    <a:lnTo>
                      <a:pt x="229" y="180"/>
                    </a:lnTo>
                    <a:lnTo>
                      <a:pt x="46" y="180"/>
                    </a:lnTo>
                    <a:lnTo>
                      <a:pt x="46" y="420"/>
                    </a:lnTo>
                    <a:lnTo>
                      <a:pt x="320" y="420"/>
                    </a:lnTo>
                    <a:lnTo>
                      <a:pt x="320" y="60"/>
                    </a:lnTo>
                    <a:lnTo>
                      <a:pt x="0" y="60"/>
                    </a:lnTo>
                    <a:lnTo>
                      <a:pt x="0" y="0"/>
                    </a:lnTo>
                  </a:path>
                </a:pathLst>
              </a:custGeom>
              <a:solidFill>
                <a:schemeClr val="accent2">
                  <a:alpha val="50000"/>
                </a:schemeClr>
              </a:solidFill>
              <a:ln w="9525" cap="rnd">
                <a:noFill/>
                <a:round/>
                <a:headEnd/>
                <a:tailEnd/>
              </a:ln>
              <a:effectLst>
                <a:outerShdw blurRad="63500" dist="53882" dir="2700000" algn="ctr" rotWithShape="0">
                  <a:srgbClr val="262017">
                    <a:alpha val="50000"/>
                  </a:srgbClr>
                </a:outerShdw>
              </a:effectLst>
            </p:spPr>
            <p:txBody>
              <a:bodyPr/>
              <a:lstStyle/>
              <a:p>
                <a:pPr>
                  <a:defRPr/>
                </a:pPr>
                <a:endParaRPr lang="en-US">
                  <a:ea typeface="+mn-ea"/>
                  <a:cs typeface="+mn-cs"/>
                </a:endParaRPr>
              </a:p>
            </p:txBody>
          </p:sp>
          <p:sp>
            <p:nvSpPr>
              <p:cNvPr id="321552" name="Freeform 16"/>
              <p:cNvSpPr>
                <a:spLocks/>
              </p:cNvSpPr>
              <p:nvPr/>
            </p:nvSpPr>
            <p:spPr bwMode="ltGray">
              <a:xfrm>
                <a:off x="5159" y="3744"/>
                <a:ext cx="367" cy="481"/>
              </a:xfrm>
              <a:custGeom>
                <a:avLst/>
                <a:gdLst/>
                <a:ahLst/>
                <a:cxnLst>
                  <a:cxn ang="0">
                    <a:pos x="0" y="0"/>
                  </a:cxn>
                  <a:cxn ang="0">
                    <a:pos x="366" y="0"/>
                  </a:cxn>
                  <a:cxn ang="0">
                    <a:pos x="366" y="480"/>
                  </a:cxn>
                  <a:cxn ang="0">
                    <a:pos x="0" y="480"/>
                  </a:cxn>
                  <a:cxn ang="0">
                    <a:pos x="0" y="120"/>
                  </a:cxn>
                  <a:cxn ang="0">
                    <a:pos x="275" y="120"/>
                  </a:cxn>
                  <a:cxn ang="0">
                    <a:pos x="275" y="360"/>
                  </a:cxn>
                  <a:cxn ang="0">
                    <a:pos x="92" y="360"/>
                  </a:cxn>
                  <a:cxn ang="0">
                    <a:pos x="92" y="240"/>
                  </a:cxn>
                  <a:cxn ang="0">
                    <a:pos x="137" y="240"/>
                  </a:cxn>
                  <a:cxn ang="0">
                    <a:pos x="137" y="300"/>
                  </a:cxn>
                  <a:cxn ang="0">
                    <a:pos x="229" y="300"/>
                  </a:cxn>
                  <a:cxn ang="0">
                    <a:pos x="229" y="180"/>
                  </a:cxn>
                  <a:cxn ang="0">
                    <a:pos x="46" y="180"/>
                  </a:cxn>
                  <a:cxn ang="0">
                    <a:pos x="46" y="420"/>
                  </a:cxn>
                  <a:cxn ang="0">
                    <a:pos x="320" y="420"/>
                  </a:cxn>
                  <a:cxn ang="0">
                    <a:pos x="320" y="60"/>
                  </a:cxn>
                  <a:cxn ang="0">
                    <a:pos x="0" y="60"/>
                  </a:cxn>
                  <a:cxn ang="0">
                    <a:pos x="0" y="0"/>
                  </a:cxn>
                </a:cxnLst>
                <a:rect l="0" t="0" r="r" b="b"/>
                <a:pathLst>
                  <a:path w="367" h="481">
                    <a:moveTo>
                      <a:pt x="0" y="0"/>
                    </a:moveTo>
                    <a:lnTo>
                      <a:pt x="366" y="0"/>
                    </a:lnTo>
                    <a:lnTo>
                      <a:pt x="366" y="480"/>
                    </a:lnTo>
                    <a:lnTo>
                      <a:pt x="0" y="480"/>
                    </a:lnTo>
                    <a:lnTo>
                      <a:pt x="0" y="120"/>
                    </a:lnTo>
                    <a:lnTo>
                      <a:pt x="275" y="120"/>
                    </a:lnTo>
                    <a:lnTo>
                      <a:pt x="275" y="360"/>
                    </a:lnTo>
                    <a:lnTo>
                      <a:pt x="92" y="360"/>
                    </a:lnTo>
                    <a:lnTo>
                      <a:pt x="92" y="240"/>
                    </a:lnTo>
                    <a:lnTo>
                      <a:pt x="137" y="240"/>
                    </a:lnTo>
                    <a:lnTo>
                      <a:pt x="137" y="300"/>
                    </a:lnTo>
                    <a:lnTo>
                      <a:pt x="229" y="300"/>
                    </a:lnTo>
                    <a:lnTo>
                      <a:pt x="229" y="180"/>
                    </a:lnTo>
                    <a:lnTo>
                      <a:pt x="46" y="180"/>
                    </a:lnTo>
                    <a:lnTo>
                      <a:pt x="46" y="420"/>
                    </a:lnTo>
                    <a:lnTo>
                      <a:pt x="320" y="420"/>
                    </a:lnTo>
                    <a:lnTo>
                      <a:pt x="320" y="60"/>
                    </a:lnTo>
                    <a:lnTo>
                      <a:pt x="0" y="60"/>
                    </a:lnTo>
                    <a:lnTo>
                      <a:pt x="0" y="0"/>
                    </a:lnTo>
                  </a:path>
                </a:pathLst>
              </a:custGeom>
              <a:solidFill>
                <a:schemeClr val="accent2">
                  <a:alpha val="50000"/>
                </a:schemeClr>
              </a:solidFill>
              <a:ln w="9525" cap="rnd">
                <a:noFill/>
                <a:round/>
                <a:headEnd/>
                <a:tailEnd/>
              </a:ln>
              <a:effectLst>
                <a:outerShdw blurRad="63500" dist="53882" dir="2700000" algn="ctr" rotWithShape="0">
                  <a:srgbClr val="262017">
                    <a:alpha val="50000"/>
                  </a:srgbClr>
                </a:outerShdw>
              </a:effectLst>
            </p:spPr>
            <p:txBody>
              <a:bodyPr/>
              <a:lstStyle/>
              <a:p>
                <a:pPr>
                  <a:defRPr/>
                </a:pPr>
                <a:endParaRPr lang="en-US">
                  <a:ea typeface="+mn-ea"/>
                  <a:cs typeface="+mn-cs"/>
                </a:endParaRPr>
              </a:p>
            </p:txBody>
          </p:sp>
        </p:grpSp>
        <p:sp useBgFill="1">
          <p:nvSpPr>
            <p:cNvPr id="321553" name="Rectangle 17"/>
            <p:cNvSpPr>
              <a:spLocks noChangeArrowheads="1"/>
            </p:cNvSpPr>
            <p:nvPr/>
          </p:nvSpPr>
          <p:spPr bwMode="blackWhite">
            <a:xfrm>
              <a:off x="228" y="4"/>
              <a:ext cx="5304" cy="3664"/>
            </a:xfrm>
            <a:prstGeom prst="rect">
              <a:avLst/>
            </a:prstGeom>
            <a:ln w="12700">
              <a:solidFill>
                <a:schemeClr val="tx2"/>
              </a:solidFill>
              <a:miter lim="800000"/>
              <a:headEnd/>
              <a:tailEnd/>
            </a:ln>
            <a:effectLst>
              <a:outerShdw blurRad="63500" dist="53882" dir="2700000" algn="ctr" rotWithShape="0">
                <a:srgbClr val="262017">
                  <a:alpha val="50000"/>
                </a:srgbClr>
              </a:outerShdw>
            </a:effectLst>
          </p:spPr>
          <p:txBody>
            <a:bodyPr wrap="none" anchor="ctr"/>
            <a:lstStyle/>
            <a:p>
              <a:pPr>
                <a:defRPr/>
              </a:pPr>
              <a:endParaRPr lang="en-US">
                <a:ea typeface="+mn-ea"/>
                <a:cs typeface="+mn-cs"/>
              </a:endParaRPr>
            </a:p>
          </p:txBody>
        </p:sp>
      </p:grpSp>
      <p:sp>
        <p:nvSpPr>
          <p:cNvPr id="321554" name="Rectangle 18"/>
          <p:cNvSpPr>
            <a:spLocks noGrp="1" noChangeArrowheads="1"/>
          </p:cNvSpPr>
          <p:nvPr>
            <p:ph type="title"/>
          </p:nvPr>
        </p:nvSpPr>
        <p:spPr bwMode="auto">
          <a:xfrm>
            <a:off x="469900" y="190500"/>
            <a:ext cx="8278813" cy="11049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321555" name="Rectangle 19"/>
          <p:cNvSpPr>
            <a:spLocks noGrp="1" noChangeArrowheads="1"/>
          </p:cNvSpPr>
          <p:nvPr>
            <p:ph type="body" idx="1"/>
          </p:nvPr>
        </p:nvSpPr>
        <p:spPr bwMode="auto">
          <a:xfrm>
            <a:off x="469900" y="1524000"/>
            <a:ext cx="8278813" cy="4191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1556" name="Rectangle 20"/>
          <p:cNvSpPr>
            <a:spLocks noGrp="1" noChangeArrowheads="1"/>
          </p:cNvSpPr>
          <p:nvPr>
            <p:ph type="dt" sz="half" idx="2"/>
          </p:nvPr>
        </p:nvSpPr>
        <p:spPr bwMode="auto">
          <a:xfrm>
            <a:off x="685800" y="6400800"/>
            <a:ext cx="1905000" cy="457200"/>
          </a:xfrm>
          <a:prstGeom prst="rect">
            <a:avLst/>
          </a:prstGeom>
          <a:noFill/>
          <a:ln w="9525">
            <a:noFill/>
            <a:miter lim="800000"/>
            <a:headEnd/>
            <a:tailEnd/>
          </a:ln>
          <a:effectLst/>
        </p:spPr>
        <p:txBody>
          <a:bodyPr vert="horz" wrap="none" lIns="92075" tIns="46038" rIns="92075" bIns="46038" numCol="1" anchor="b" anchorCtr="0" compatLnSpc="1">
            <a:prstTxWarp prst="textNoShape">
              <a:avLst/>
            </a:prstTxWarp>
          </a:bodyPr>
          <a:lstStyle>
            <a:lvl1pPr>
              <a:defRPr sz="1400">
                <a:solidFill>
                  <a:schemeClr val="accent2"/>
                </a:solidFill>
                <a:ea typeface="+mn-ea"/>
                <a:cs typeface="+mn-cs"/>
              </a:defRPr>
            </a:lvl1pPr>
          </a:lstStyle>
          <a:p>
            <a:pPr>
              <a:defRPr/>
            </a:pPr>
            <a:endParaRPr lang="en-US"/>
          </a:p>
        </p:txBody>
      </p:sp>
      <p:sp>
        <p:nvSpPr>
          <p:cNvPr id="321557" name="Rectangle 21"/>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b" anchorCtr="0" compatLnSpc="1">
            <a:prstTxWarp prst="textNoShape">
              <a:avLst/>
            </a:prstTxWarp>
          </a:bodyPr>
          <a:lstStyle>
            <a:lvl1pPr algn="ctr">
              <a:defRPr sz="1400">
                <a:solidFill>
                  <a:schemeClr val="accent2"/>
                </a:solidFill>
                <a:ea typeface="+mn-ea"/>
                <a:cs typeface="+mn-cs"/>
              </a:defRPr>
            </a:lvl1pPr>
          </a:lstStyle>
          <a:p>
            <a:pPr>
              <a:defRPr/>
            </a:pPr>
            <a:endParaRPr lang="en-US"/>
          </a:p>
        </p:txBody>
      </p:sp>
      <p:sp>
        <p:nvSpPr>
          <p:cNvPr id="321558" name="Rectangle 22"/>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a:effectLst/>
        </p:spPr>
        <p:txBody>
          <a:bodyPr vert="horz" wrap="none" lIns="92075" tIns="46038" rIns="92075" bIns="46038" numCol="1" anchor="b" anchorCtr="0" compatLnSpc="1">
            <a:prstTxWarp prst="textNoShape">
              <a:avLst/>
            </a:prstTxWarp>
          </a:bodyPr>
          <a:lstStyle>
            <a:lvl1pPr algn="r">
              <a:defRPr sz="1400">
                <a:solidFill>
                  <a:schemeClr val="accent2"/>
                </a:solidFill>
              </a:defRPr>
            </a:lvl1pPr>
          </a:lstStyle>
          <a:p>
            <a:pPr>
              <a:defRPr/>
            </a:pPr>
            <a:fld id="{BEFE50D9-93AF-784B-ACBC-C8A5362D5D3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391" r:id="rId1"/>
    <p:sldLayoutId id="2147485392" r:id="rId2"/>
    <p:sldLayoutId id="2147485393" r:id="rId3"/>
    <p:sldLayoutId id="2147485394" r:id="rId4"/>
    <p:sldLayoutId id="2147485395" r:id="rId5"/>
    <p:sldLayoutId id="2147485396" r:id="rId6"/>
    <p:sldLayoutId id="2147485397" r:id="rId7"/>
    <p:sldLayoutId id="2147485398" r:id="rId8"/>
    <p:sldLayoutId id="2147485399" r:id="rId9"/>
    <p:sldLayoutId id="2147485400" r:id="rId10"/>
    <p:sldLayoutId id="2147485401" r:id="rId11"/>
    <p:sldLayoutId id="2147485402"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sz="3200" b="1">
          <a:solidFill>
            <a:schemeClr val="tx1"/>
          </a:solidFill>
          <a:effectLst>
            <a:outerShdw blurRad="38100" dist="38100" dir="2700000" algn="tl">
              <a:srgbClr val="000000"/>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tx2"/>
        </a:buClr>
        <a:buChar char="•"/>
        <a:defRPr sz="2800" b="1">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Char char="•"/>
        <a:defRPr sz="2400" b="1">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Char char="•"/>
        <a:defRPr sz="2000" b="1">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Char char="•"/>
        <a:defRPr sz="2000" b="1">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bwMode="auto">
          <a:xfrm>
            <a:off x="34925" y="609600"/>
            <a:ext cx="9070975"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03459" name="Rectangle 3"/>
          <p:cNvSpPr>
            <a:spLocks noGrp="1" noChangeArrowheads="1"/>
          </p:cNvSpPr>
          <p:nvPr>
            <p:ph type="body" idx="1"/>
          </p:nvPr>
        </p:nvSpPr>
        <p:spPr bwMode="auto">
          <a:xfrm>
            <a:off x="34925" y="1981200"/>
            <a:ext cx="9070975"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rebuchet MS" charset="0"/>
                <a:ea typeface="+mn-ea"/>
                <a:cs typeface="+mn-cs"/>
              </a:defRPr>
            </a:lvl1pPr>
          </a:lstStyle>
          <a:p>
            <a:pPr>
              <a:defRPr/>
            </a:pPr>
            <a:endParaRPr lang="en-US"/>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rebuchet MS" charset="0"/>
                <a:ea typeface="+mn-ea"/>
                <a:cs typeface="+mn-cs"/>
              </a:defRPr>
            </a:lvl1pPr>
          </a:lstStyle>
          <a:p>
            <a:pPr>
              <a:defRPr/>
            </a:pPr>
            <a:endParaRPr lang="en-US"/>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a:defRPr/>
            </a:pPr>
            <a:fld id="{9004BE8B-E3B1-5E4C-8A11-701053E2AC1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403" r:id="rId1"/>
    <p:sldLayoutId id="2147485404" r:id="rId2"/>
    <p:sldLayoutId id="2147485405" r:id="rId3"/>
    <p:sldLayoutId id="2147485406" r:id="rId4"/>
    <p:sldLayoutId id="2147485407" r:id="rId5"/>
    <p:sldLayoutId id="2147485408" r:id="rId6"/>
    <p:sldLayoutId id="2147485409" r:id="rId7"/>
    <p:sldLayoutId id="2147485410" r:id="rId8"/>
    <p:sldLayoutId id="2147485411" r:id="rId9"/>
    <p:sldLayoutId id="2147485412" r:id="rId10"/>
    <p:sldLayoutId id="2147485413" r:id="rId11"/>
  </p:sldLayoutIdLst>
  <p:hf sldNum="0" hdr="0"/>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Times"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Font typeface="Times" charset="0"/>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Rectangle 3"/>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20" name="Rectangle 4"/>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400">
                <a:ea typeface="+mn-ea"/>
                <a:cs typeface="+mn-cs"/>
              </a:defRPr>
            </a:lvl1pPr>
          </a:lstStyle>
          <a:p>
            <a:pPr>
              <a:defRPr/>
            </a:pPr>
            <a:endParaRPr lang="en-US"/>
          </a:p>
        </p:txBody>
      </p:sp>
      <p:sp>
        <p:nvSpPr>
          <p:cNvPr id="3277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sz="1400">
                <a:ea typeface="+mn-ea"/>
                <a:cs typeface="+mn-cs"/>
              </a:defRPr>
            </a:lvl1pPr>
          </a:lstStyle>
          <a:p>
            <a:pPr>
              <a:defRPr/>
            </a:pPr>
            <a:endParaRPr lang="en-US"/>
          </a:p>
        </p:txBody>
      </p:sp>
      <p:sp>
        <p:nvSpPr>
          <p:cNvPr id="32775"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400"/>
            </a:lvl1pPr>
          </a:lstStyle>
          <a:p>
            <a:pPr>
              <a:defRPr/>
            </a:pPr>
            <a:fld id="{C1B24FDB-6D8B-EC47-9C3E-A0114DFA94D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14" r:id="rId1"/>
    <p:sldLayoutId id="2147485415" r:id="rId2"/>
  </p:sldLayoutIdLst>
  <p:txStyles>
    <p:titleStyle>
      <a:lvl1pPr algn="ctr" rtl="0" eaLnBrk="0" fontAlgn="base" hangingPunct="0">
        <a:spcBef>
          <a:spcPct val="0"/>
        </a:spcBef>
        <a:spcAft>
          <a:spcPct val="0"/>
        </a:spcAft>
        <a:defRPr kumimoji="1" sz="4400" b="1">
          <a:solidFill>
            <a:schemeClr val="tx2"/>
          </a:solidFill>
          <a:latin typeface="Arial"/>
          <a:ea typeface="+mj-ea"/>
          <a:cs typeface="Arial"/>
        </a:defRPr>
      </a:lvl1pPr>
      <a:lvl2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6pPr>
      <a:lvl7pPr marL="9144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7pPr>
      <a:lvl8pPr marL="13716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8pPr>
      <a:lvl9pPr marL="18288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9pPr>
    </p:titleStyle>
    <p:bodyStyle>
      <a:lvl1pPr marL="465138" indent="-465138" algn="l" rtl="0" eaLnBrk="0" fontAlgn="base" hangingPunct="0">
        <a:spcBef>
          <a:spcPct val="20000"/>
        </a:spcBef>
        <a:spcAft>
          <a:spcPct val="0"/>
        </a:spcAft>
        <a:buClr>
          <a:srgbClr val="2D5902"/>
        </a:buClr>
        <a:buFont typeface="Wingdings" charset="0"/>
        <a:buChar char=""/>
        <a:defRPr kumimoji="1" sz="3200" b="1">
          <a:solidFill>
            <a:schemeClr val="tx1"/>
          </a:solidFill>
          <a:latin typeface="Arial"/>
          <a:ea typeface="+mn-ea"/>
          <a:cs typeface="Arial"/>
        </a:defRPr>
      </a:lvl1pPr>
      <a:lvl2pPr marL="965200" indent="-385763" algn="l" rtl="0" eaLnBrk="0" fontAlgn="base" hangingPunct="0">
        <a:spcBef>
          <a:spcPct val="20000"/>
        </a:spcBef>
        <a:spcAft>
          <a:spcPct val="0"/>
        </a:spcAft>
        <a:buClr>
          <a:srgbClr val="2D5902"/>
        </a:buClr>
        <a:buFont typeface="Wingdings" charset="0"/>
        <a:buChar char=""/>
        <a:defRPr kumimoji="1" sz="2800" b="1">
          <a:solidFill>
            <a:schemeClr val="tx1"/>
          </a:solidFill>
          <a:latin typeface="Arial"/>
          <a:ea typeface="+mn-ea"/>
          <a:cs typeface="Arial"/>
        </a:defRPr>
      </a:lvl2pPr>
      <a:lvl3pPr marL="1484313" indent="-331788" algn="l" rtl="0" eaLnBrk="0" fontAlgn="base" hangingPunct="0">
        <a:spcBef>
          <a:spcPct val="20000"/>
        </a:spcBef>
        <a:spcAft>
          <a:spcPct val="0"/>
        </a:spcAft>
        <a:buClr>
          <a:srgbClr val="2D5902"/>
        </a:buClr>
        <a:buFont typeface="Wingdings" charset="0"/>
        <a:buChar char=""/>
        <a:defRPr kumimoji="1" sz="2400" b="1">
          <a:solidFill>
            <a:schemeClr val="tx1"/>
          </a:solidFill>
          <a:latin typeface="Arial"/>
          <a:ea typeface="+mn-ea"/>
          <a:cs typeface="Arial"/>
        </a:defRPr>
      </a:lvl3pPr>
      <a:lvl4pPr marL="1949450" indent="-296863"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4pPr>
      <a:lvl5pPr marL="2343150" indent="-279400"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5pPr>
      <a:lvl6pPr marL="28003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6pPr>
      <a:lvl7pPr marL="32575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7pPr>
      <a:lvl8pPr marL="37147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8pPr>
      <a:lvl9pPr marL="41719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0" y="54927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Title</a:t>
            </a:r>
          </a:p>
        </p:txBody>
      </p:sp>
      <p:sp>
        <p:nvSpPr>
          <p:cNvPr id="11" name="Rectangle 6"/>
          <p:cNvSpPr>
            <a:spLocks noGrp="1" noChangeArrowheads="1"/>
          </p:cNvSpPr>
          <p:nvPr>
            <p:ph type="sldNum" sz="quarter" idx="4"/>
          </p:nvPr>
        </p:nvSpPr>
        <p:spPr>
          <a:xfrm>
            <a:off x="8101013" y="19050"/>
            <a:ext cx="963612" cy="457200"/>
          </a:xfrm>
          <a:prstGeom prst="rect">
            <a:avLst/>
          </a:prstGeom>
          <a:ln/>
        </p:spPr>
        <p:txBody>
          <a:bodyPr/>
          <a:lstStyle>
            <a:lvl1pPr algn="r" eaLnBrk="1" hangingPunct="1">
              <a:defRPr sz="2400" b="1">
                <a:solidFill>
                  <a:srgbClr val="FFFFFF"/>
                </a:solidFill>
                <a:latin typeface="Arial" charset="0"/>
              </a:defRPr>
            </a:lvl1pPr>
          </a:lstStyle>
          <a:p>
            <a:pPr>
              <a:defRPr/>
            </a:pPr>
            <a:fld id="{96C3339E-D1C7-0445-87F1-29B089686076}"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5482" r:id="rId1"/>
    <p:sldLayoutId id="2147485483" r:id="rId2"/>
    <p:sldLayoutId id="2147485484" r:id="rId3"/>
    <p:sldLayoutId id="2147485485" r:id="rId4"/>
    <p:sldLayoutId id="2147485486" r:id="rId5"/>
    <p:sldLayoutId id="2147485487" r:id="rId6"/>
    <p:sldLayoutId id="2147485488" r:id="rId7"/>
    <p:sldLayoutId id="2147485489" r:id="rId8"/>
    <p:sldLayoutId id="2147485490" r:id="rId9"/>
    <p:sldLayoutId id="2147485491" r:id="rId10"/>
    <p:sldLayoutId id="2147485492" r:id="rId11"/>
  </p:sldLayoutIdLst>
  <p:txStyles>
    <p:titleStyle>
      <a:lvl1pPr algn="ctr" rtl="0" eaLnBrk="0" fontAlgn="base" hangingPunct="0">
        <a:spcBef>
          <a:spcPct val="0"/>
        </a:spcBef>
        <a:spcAft>
          <a:spcPct val="0"/>
        </a:spcAft>
        <a:defRPr sz="4400" b="1">
          <a:solidFill>
            <a:srgbClr val="FFFFFF"/>
          </a:solidFill>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r" rtl="0" eaLnBrk="0" fontAlgn="base" hangingPunct="0">
        <a:spcBef>
          <a:spcPct val="20000"/>
        </a:spcBef>
        <a:spcAft>
          <a:spcPct val="0"/>
        </a:spcAft>
        <a:defRPr sz="2400" b="1">
          <a:solidFill>
            <a:srgbClr val="FFFFFF"/>
          </a:solidFill>
          <a:latin typeface="+mn-lt"/>
          <a:ea typeface="+mn-ea"/>
          <a:cs typeface="+mn-cs"/>
        </a:defRPr>
      </a:lvl1pPr>
      <a:lvl2pPr marL="742950" indent="-285750" algn="l" rtl="0" eaLnBrk="0" fontAlgn="base" hangingPunct="0">
        <a:spcBef>
          <a:spcPct val="20000"/>
        </a:spcBef>
        <a:spcAft>
          <a:spcPct val="0"/>
        </a:spcAft>
        <a:buChar char="–"/>
        <a:defRPr sz="2800" b="1">
          <a:solidFill>
            <a:srgbClr val="FFFFFF"/>
          </a:solidFill>
          <a:latin typeface="+mn-lt"/>
          <a:ea typeface="+mn-ea"/>
        </a:defRPr>
      </a:lvl2pPr>
      <a:lvl3pPr marL="1143000" indent="-228600" algn="l" rtl="0" eaLnBrk="0" fontAlgn="base" hangingPunct="0">
        <a:spcBef>
          <a:spcPct val="20000"/>
        </a:spcBef>
        <a:spcAft>
          <a:spcPct val="0"/>
        </a:spcAft>
        <a:buChar char="•"/>
        <a:defRPr sz="2400" b="1">
          <a:solidFill>
            <a:srgbClr val="FFFFFF"/>
          </a:solidFill>
          <a:latin typeface="+mn-lt"/>
          <a:ea typeface="+mn-ea"/>
        </a:defRPr>
      </a:lvl3pPr>
      <a:lvl4pPr marL="1600200" indent="-228600" algn="l" rtl="0" eaLnBrk="0" fontAlgn="base" hangingPunct="0">
        <a:spcBef>
          <a:spcPct val="20000"/>
        </a:spcBef>
        <a:spcAft>
          <a:spcPct val="0"/>
        </a:spcAft>
        <a:buChar char="–"/>
        <a:defRPr sz="2000" b="1">
          <a:solidFill>
            <a:srgbClr val="FFFFFF"/>
          </a:solidFill>
          <a:latin typeface="+mn-lt"/>
          <a:ea typeface="+mn-ea"/>
        </a:defRPr>
      </a:lvl4pPr>
      <a:lvl5pPr marL="2057400" indent="-228600" algn="l" rtl="0" eaLnBrk="0" fontAlgn="base" hangingPunct="0">
        <a:spcBef>
          <a:spcPct val="20000"/>
        </a:spcBef>
        <a:spcAft>
          <a:spcPct val="0"/>
        </a:spcAft>
        <a:buChar char="»"/>
        <a:defRPr sz="2000" b="1">
          <a:solidFill>
            <a:srgbClr val="FFFFFF"/>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67.xml"/><Relationship Id="rId4" Type="http://schemas.openxmlformats.org/officeDocument/2006/relationships/image" Target="../media/image24.jpeg"/></Relationships>
</file>

<file path=ppt/slides/_rels/slide10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0.xml"/><Relationship Id="rId1" Type="http://schemas.openxmlformats.org/officeDocument/2006/relationships/slideLayout" Target="../slideLayouts/slideLayout79.xml"/></Relationships>
</file>

<file path=ppt/slides/_rels/slide10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1.xml"/><Relationship Id="rId1" Type="http://schemas.openxmlformats.org/officeDocument/2006/relationships/slideLayout" Target="../slideLayouts/slideLayout84.xml"/></Relationships>
</file>

<file path=ppt/slides/_rels/slide10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2.xml"/><Relationship Id="rId1" Type="http://schemas.openxmlformats.org/officeDocument/2006/relationships/slideLayout" Target="../slideLayouts/slideLayout8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50.xml"/></Relationships>
</file>

<file path=ppt/slides/_rels/slide10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74.xml"/><Relationship Id="rId1" Type="http://schemas.openxmlformats.org/officeDocument/2006/relationships/slideLayout" Target="../slideLayouts/slideLayout44.xml"/></Relationships>
</file>

<file path=ppt/slides/_rels/slide105.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75.xml"/><Relationship Id="rId1" Type="http://schemas.openxmlformats.org/officeDocument/2006/relationships/slideLayout" Target="../slideLayouts/slideLayout16.xml"/></Relationships>
</file>

<file path=ppt/slides/_rels/slide10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6.xml"/><Relationship Id="rId1" Type="http://schemas.openxmlformats.org/officeDocument/2006/relationships/slideLayout" Target="../slideLayouts/slideLayout108.xml"/></Relationships>
</file>

<file path=ppt/slides/_rels/slide10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7.xml"/><Relationship Id="rId1" Type="http://schemas.openxmlformats.org/officeDocument/2006/relationships/slideLayout" Target="../slideLayouts/slideLayout108.xml"/></Relationships>
</file>

<file path=ppt/slides/_rels/slide10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8.xml"/><Relationship Id="rId1" Type="http://schemas.openxmlformats.org/officeDocument/2006/relationships/slideLayout" Target="../slideLayouts/slideLayout108.xml"/></Relationships>
</file>

<file path=ppt/slides/_rels/slide10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9.xml"/><Relationship Id="rId1" Type="http://schemas.openxmlformats.org/officeDocument/2006/relationships/slideLayout" Target="../slideLayouts/slideLayout108.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69.xml"/></Relationships>
</file>

<file path=ppt/slides/_rels/slide11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0.xml"/><Relationship Id="rId1" Type="http://schemas.openxmlformats.org/officeDocument/2006/relationships/slideLayout" Target="../slideLayouts/slideLayout187.xml"/><Relationship Id="rId4" Type="http://schemas.openxmlformats.org/officeDocument/2006/relationships/image" Target="../media/image101.jpeg"/></Relationships>
</file>

<file path=ppt/slides/_rels/slide11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1.xml"/><Relationship Id="rId1" Type="http://schemas.openxmlformats.org/officeDocument/2006/relationships/slideLayout" Target="../slideLayouts/slideLayout19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2.xml"/><Relationship Id="rId1" Type="http://schemas.openxmlformats.org/officeDocument/2006/relationships/slideLayout" Target="../slideLayouts/slideLayout272.xml"/><Relationship Id="rId4" Type="http://schemas.openxmlformats.org/officeDocument/2006/relationships/image" Target="../media/image104.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4.xml"/><Relationship Id="rId1" Type="http://schemas.openxmlformats.org/officeDocument/2006/relationships/slideLayout" Target="../slideLayouts/slideLayout7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67.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7.xml"/><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8.xml"/><Relationship Id="rId1" Type="http://schemas.openxmlformats.org/officeDocument/2006/relationships/slideLayout" Target="../slideLayouts/slideLayout7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7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8.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xml"/><Relationship Id="rId1" Type="http://schemas.openxmlformats.org/officeDocument/2006/relationships/slideLayout" Target="../slideLayouts/slideLayout32.xml"/><Relationship Id="rId4" Type="http://schemas.openxmlformats.org/officeDocument/2006/relationships/image" Target="../media/image16.emf"/></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78.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78.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78.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78.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1.xml"/><Relationship Id="rId1" Type="http://schemas.openxmlformats.org/officeDocument/2006/relationships/slideLayout" Target="../slideLayouts/slideLayout146.xml"/></Relationships>
</file>

<file path=ppt/slides/_rels/slide3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78.xml"/></Relationships>
</file>

<file path=ppt/slides/_rels/slide3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4.xml"/><Relationship Id="rId1" Type="http://schemas.openxmlformats.org/officeDocument/2006/relationships/slideLayout" Target="../slideLayouts/slideLayout172.xml"/></Relationships>
</file>

<file path=ppt/slides/_rels/slide3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78.xml"/></Relationships>
</file>

<file path=ppt/slides/_rels/slide4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8.xml"/><Relationship Id="rId1" Type="http://schemas.openxmlformats.org/officeDocument/2006/relationships/slideLayout" Target="../slideLayouts/slideLayout24.xml"/><Relationship Id="rId4" Type="http://schemas.openxmlformats.org/officeDocument/2006/relationships/image" Target="../media/image47.emf"/></Relationships>
</file>

<file path=ppt/slides/_rels/slide4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9.xml"/><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58.xml"/></Relationships>
</file>

<file path=ppt/slides/_rels/slide4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42.xml"/><Relationship Id="rId1" Type="http://schemas.openxmlformats.org/officeDocument/2006/relationships/slideLayout" Target="../slideLayouts/slideLayout162.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260.xml"/><Relationship Id="rId1" Type="http://schemas.openxmlformats.org/officeDocument/2006/relationships/themeOverride" Target="../theme/themeOverride1.xml"/></Relationships>
</file>

<file path=ppt/slides/_rels/slide4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43.xml"/><Relationship Id="rId1" Type="http://schemas.openxmlformats.org/officeDocument/2006/relationships/slideLayout" Target="../slideLayouts/slideLayout4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1.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6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51.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8.xml"/><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39.xml"/><Relationship Id="rId4" Type="http://schemas.openxmlformats.org/officeDocument/2006/relationships/image" Target="../media/image53.jpeg"/></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0.xml"/><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51.xml"/><Relationship Id="rId1" Type="http://schemas.openxmlformats.org/officeDocument/2006/relationships/slideLayout" Target="../slideLayouts/slideLayout36.xml"/></Relationships>
</file>

<file path=ppt/slides/_rels/slide57.xml.rels><?xml version="1.0" encoding="UTF-8" standalone="yes"?>
<Relationships xmlns="http://schemas.openxmlformats.org/package/2006/relationships"><Relationship Id="rId13" Type="http://schemas.openxmlformats.org/officeDocument/2006/relationships/customXml" Target="../ink/ink7.xml"/><Relationship Id="rId18" Type="http://schemas.openxmlformats.org/officeDocument/2006/relationships/image" Target="../media/image61.png"/><Relationship Id="rId26" Type="http://schemas.openxmlformats.org/officeDocument/2006/relationships/image" Target="../media/image64.png"/><Relationship Id="rId39" Type="http://schemas.openxmlformats.org/officeDocument/2006/relationships/image" Target="../media/image69.png"/><Relationship Id="rId21" Type="http://schemas.openxmlformats.org/officeDocument/2006/relationships/customXml" Target="../ink/ink12.xml"/><Relationship Id="rId34" Type="http://schemas.openxmlformats.org/officeDocument/2006/relationships/customXml" Target="../ink/ink21.xml"/><Relationship Id="rId7" Type="http://schemas.openxmlformats.org/officeDocument/2006/relationships/customXml" Target="../ink/ink3.xml"/><Relationship Id="rId2" Type="http://schemas.openxmlformats.org/officeDocument/2006/relationships/notesSlide" Target="../notesSlides/notesSlide52.xml"/><Relationship Id="rId16" Type="http://schemas.openxmlformats.org/officeDocument/2006/relationships/image" Target="../media/image60.png"/><Relationship Id="rId20" Type="http://schemas.openxmlformats.org/officeDocument/2006/relationships/image" Target="../media/image62.png"/><Relationship Id="rId29" Type="http://schemas.openxmlformats.org/officeDocument/2006/relationships/customXml" Target="../ink/ink17.xml"/><Relationship Id="rId41" Type="http://schemas.openxmlformats.org/officeDocument/2006/relationships/image" Target="../media/image70.png"/><Relationship Id="rId1" Type="http://schemas.openxmlformats.org/officeDocument/2006/relationships/slideLayout" Target="../slideLayouts/slideLayout38.xml"/><Relationship Id="rId6" Type="http://schemas.openxmlformats.org/officeDocument/2006/relationships/customXml" Target="../ink/ink2.xml"/><Relationship Id="rId11" Type="http://schemas.openxmlformats.org/officeDocument/2006/relationships/customXml" Target="../ink/ink5.xml"/><Relationship Id="rId24" Type="http://schemas.openxmlformats.org/officeDocument/2006/relationships/customXml" Target="../ink/ink14.xml"/><Relationship Id="rId32" Type="http://schemas.openxmlformats.org/officeDocument/2006/relationships/customXml" Target="../ink/ink20.xml"/><Relationship Id="rId37" Type="http://schemas.openxmlformats.org/officeDocument/2006/relationships/image" Target="../media/image68.png"/><Relationship Id="rId40" Type="http://schemas.openxmlformats.org/officeDocument/2006/relationships/customXml" Target="../ink/ink24.xml"/><Relationship Id="rId5" Type="http://schemas.openxmlformats.org/officeDocument/2006/relationships/image" Target="../media/image57.png"/><Relationship Id="rId15" Type="http://schemas.openxmlformats.org/officeDocument/2006/relationships/customXml" Target="../ink/ink9.xml"/><Relationship Id="rId23" Type="http://schemas.openxmlformats.org/officeDocument/2006/relationships/image" Target="../media/image63.png"/><Relationship Id="rId28" Type="http://schemas.openxmlformats.org/officeDocument/2006/relationships/image" Target="../media/image65.png"/><Relationship Id="rId36" Type="http://schemas.openxmlformats.org/officeDocument/2006/relationships/customXml" Target="../ink/ink22.xml"/><Relationship Id="rId10" Type="http://schemas.openxmlformats.org/officeDocument/2006/relationships/image" Target="../media/image59.png"/><Relationship Id="rId19" Type="http://schemas.openxmlformats.org/officeDocument/2006/relationships/customXml" Target="../ink/ink11.xml"/><Relationship Id="rId31" Type="http://schemas.openxmlformats.org/officeDocument/2006/relationships/customXml" Target="../ink/ink19.xml"/><Relationship Id="rId4" Type="http://schemas.openxmlformats.org/officeDocument/2006/relationships/customXml" Target="../ink/ink1.xml"/><Relationship Id="rId9" Type="http://schemas.openxmlformats.org/officeDocument/2006/relationships/customXml" Target="../ink/ink4.xml"/><Relationship Id="rId14" Type="http://schemas.openxmlformats.org/officeDocument/2006/relationships/customXml" Target="../ink/ink8.xml"/><Relationship Id="rId22" Type="http://schemas.openxmlformats.org/officeDocument/2006/relationships/customXml" Target="../ink/ink13.xml"/><Relationship Id="rId27" Type="http://schemas.openxmlformats.org/officeDocument/2006/relationships/customXml" Target="../ink/ink16.xml"/><Relationship Id="rId30" Type="http://schemas.openxmlformats.org/officeDocument/2006/relationships/customXml" Target="../ink/ink18.xml"/><Relationship Id="rId35" Type="http://schemas.openxmlformats.org/officeDocument/2006/relationships/image" Target="../media/image67.png"/><Relationship Id="rId8" Type="http://schemas.openxmlformats.org/officeDocument/2006/relationships/image" Target="../media/image58.png"/><Relationship Id="rId3" Type="http://schemas.openxmlformats.org/officeDocument/2006/relationships/image" Target="../media/image56.png"/><Relationship Id="rId12" Type="http://schemas.openxmlformats.org/officeDocument/2006/relationships/customXml" Target="../ink/ink6.xml"/><Relationship Id="rId17" Type="http://schemas.openxmlformats.org/officeDocument/2006/relationships/customXml" Target="../ink/ink10.xml"/><Relationship Id="rId25" Type="http://schemas.openxmlformats.org/officeDocument/2006/relationships/customXml" Target="../ink/ink15.xml"/><Relationship Id="rId33" Type="http://schemas.openxmlformats.org/officeDocument/2006/relationships/image" Target="../media/image66.png"/><Relationship Id="rId38" Type="http://schemas.openxmlformats.org/officeDocument/2006/relationships/customXml" Target="../ink/ink23.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3.xml"/><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4.xm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65.xml"/></Relationships>
</file>

<file path=ppt/slides/_rels/slide6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55.xml"/><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56.xml"/><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57.xml"/><Relationship Id="rId1" Type="http://schemas.openxmlformats.org/officeDocument/2006/relationships/slideLayout" Target="../slideLayouts/slideLayout36.xml"/></Relationships>
</file>

<file path=ppt/slides/_rels/slide6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8.xml"/><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9.xml"/><Relationship Id="rId1" Type="http://schemas.openxmlformats.org/officeDocument/2006/relationships/slideLayout" Target="../slideLayouts/slideLayout34.xml"/></Relationships>
</file>

<file path=ppt/slides/_rels/slide6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0.xml"/><Relationship Id="rId1" Type="http://schemas.openxmlformats.org/officeDocument/2006/relationships/slideLayout" Target="../slideLayouts/slideLayout34.xml"/></Relationships>
</file>

<file path=ppt/slides/_rels/slide6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1.xml"/><Relationship Id="rId1" Type="http://schemas.openxmlformats.org/officeDocument/2006/relationships/slideLayout" Target="../slideLayouts/slideLayout34.xml"/></Relationships>
</file>

<file path=ppt/slides/_rels/slide67.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62.xml"/><Relationship Id="rId1" Type="http://schemas.openxmlformats.org/officeDocument/2006/relationships/slideLayout" Target="../slideLayouts/slideLayout39.xml"/></Relationships>
</file>

<file path=ppt/slides/_rels/slide6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3.xml"/><Relationship Id="rId1" Type="http://schemas.openxmlformats.org/officeDocument/2006/relationships/slideLayout" Target="../slideLayouts/slideLayout102.xml"/></Relationships>
</file>

<file path=ppt/slides/_rels/slide6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0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54.xml"/></Relationships>
</file>

<file path=ppt/slides/_rels/slide7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02.xml"/></Relationships>
</file>

<file path=ppt/slides/_rels/slide7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02.xml"/></Relationships>
</file>

<file path=ppt/slides/_rels/slide7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02.xml"/></Relationships>
</file>

<file path=ppt/slides/_rels/slide7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02.xml"/></Relationships>
</file>

<file path=ppt/slides/_rels/slide7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02.xml"/></Relationships>
</file>

<file path=ppt/slides/_rels/slide7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02.xml"/></Relationships>
</file>

<file path=ppt/slides/_rels/slide7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0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7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31.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67.xml"/></Relationships>
</file>

<file path=ppt/slides/_rels/slide8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67.xml"/></Relationships>
</file>

<file path=ppt/slides/_rels/slide8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67.xml"/></Relationships>
</file>

<file path=ppt/slides/_rels/slide8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67.xml"/></Relationships>
</file>

<file path=ppt/slides/_rels/slide8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67.xml"/></Relationships>
</file>

<file path=ppt/slides/_rels/slide8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67.xml"/></Relationships>
</file>

<file path=ppt/slides/_rels/slide8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67.xml"/></Relationships>
</file>

<file path=ppt/slides/_rels/slide8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4.xml"/><Relationship Id="rId1" Type="http://schemas.openxmlformats.org/officeDocument/2006/relationships/slideLayout" Target="../slideLayouts/slideLayout224.xml"/></Relationships>
</file>

<file path=ppt/slides/_rels/slide8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24.xml"/></Relationships>
</file>

<file path=ppt/slides/_rels/slide8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24.xml"/></Relationships>
</file>

<file path=ppt/slides/_rels/slide8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24.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67.xml"/></Relationships>
</file>

<file path=ppt/slides/_rels/slide9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24.xml"/></Relationships>
</file>

<file path=ppt/slides/_rels/slide9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5.xml"/><Relationship Id="rId1" Type="http://schemas.openxmlformats.org/officeDocument/2006/relationships/slideLayout" Target="../slideLayouts/slideLayout224.xml"/></Relationships>
</file>

<file path=ppt/slides/_rels/slide9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24.xml"/></Relationships>
</file>

<file path=ppt/slides/_rels/slide9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24.xml"/></Relationships>
</file>

<file path=ppt/slides/_rels/slide9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24.xml"/></Relationships>
</file>

<file path=ppt/slides/_rels/slide9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6.xml"/><Relationship Id="rId1" Type="http://schemas.openxmlformats.org/officeDocument/2006/relationships/slideLayout" Target="../slideLayouts/slideLayout12.xml"/><Relationship Id="rId4" Type="http://schemas.openxmlformats.org/officeDocument/2006/relationships/image" Target="../media/image89.emf"/></Relationships>
</file>

<file path=ppt/slides/_rels/slide9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7.xml"/><Relationship Id="rId1" Type="http://schemas.openxmlformats.org/officeDocument/2006/relationships/slideLayout" Target="../slideLayouts/slideLayout77.xml"/></Relationships>
</file>

<file path=ppt/slides/_rels/slide97.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68.xml"/><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9.xml"/></Relationships>
</file>

<file path=ppt/slides/_rels/slide9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9.xml"/><Relationship Id="rId1" Type="http://schemas.openxmlformats.org/officeDocument/2006/relationships/slideLayout" Target="../slideLayouts/slideLayout9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21186" name="Picture 5" descr="CRBAP0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476250"/>
            <a:ext cx="5943601" cy="521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3986213" y="1052513"/>
            <a:ext cx="5194300" cy="2133600"/>
          </a:xfrm>
        </p:spPr>
        <p:txBody>
          <a:bodyPr/>
          <a:lstStyle/>
          <a:p>
            <a:pPr>
              <a:defRPr/>
            </a:pPr>
            <a:r>
              <a:rPr lang="zh-CN" altLang="en-US" sz="5400" b="1" dirty="0">
                <a:solidFill>
                  <a:srgbClr val="FD1E07"/>
                </a:solidFill>
                <a:effectLst>
                  <a:outerShdw blurRad="38100" dist="38100" dir="2700000" algn="tl">
                    <a:srgbClr val="000000"/>
                  </a:outerShdw>
                </a:effectLst>
                <a:ea typeface="ＭＳ Ｐゴシック" charset="0"/>
              </a:rPr>
              <a:t>内住和圣灵的印记</a:t>
            </a:r>
            <a:endParaRPr lang="en-US" sz="5400" b="1" dirty="0">
              <a:solidFill>
                <a:srgbClr val="FD1E07"/>
              </a:solidFill>
              <a:effectLst>
                <a:outerShdw blurRad="38100" dist="38100" dir="2700000" algn="tl">
                  <a:srgbClr val="000000"/>
                </a:outerShdw>
              </a:effectLst>
              <a:ea typeface="ＭＳ Ｐゴシック" charset="0"/>
            </a:endParaRPr>
          </a:p>
        </p:txBody>
      </p:sp>
      <p:sp>
        <p:nvSpPr>
          <p:cNvPr id="5" name="Title 1"/>
          <p:cNvSpPr txBox="1">
            <a:spLocks/>
          </p:cNvSpPr>
          <p:nvPr/>
        </p:nvSpPr>
        <p:spPr bwMode="auto">
          <a:xfrm>
            <a:off x="0" y="5970984"/>
            <a:ext cx="9180512" cy="914400"/>
          </a:xfrm>
          <a:prstGeom prst="rect">
            <a:avLst/>
          </a:prstGeom>
          <a:solidFill>
            <a:srgbClr val="000000"/>
          </a:solidFill>
          <a:ln>
            <a:noFill/>
          </a:ln>
        </p:spPr>
        <p:txBody>
          <a:bodyPr anchor="ctr"/>
          <a:lstStyle>
            <a:lvl1pPr algn="ctr" eaLnBrk="0" hangingPunct="0">
              <a:defRPr sz="5400" b="1">
                <a:solidFill>
                  <a:schemeClr val="bg1"/>
                </a:solidFill>
                <a:effectLst>
                  <a:glow rad="254000">
                    <a:schemeClr val="tx1">
                      <a:alpha val="89000"/>
                    </a:schemeClr>
                  </a:glow>
                </a:effectLst>
              </a:defRPr>
            </a:lvl1pPr>
            <a:lvl2pPr algn="ctr" eaLnBrk="0" hangingPunct="0">
              <a:defRPr sz="4400">
                <a:solidFill>
                  <a:schemeClr val="tx2"/>
                </a:solidFill>
                <a:latin typeface="Arial" pitchFamily="-105" charset="0"/>
                <a:ea typeface="ＭＳ Ｐゴシック" pitchFamily="-105" charset="-128"/>
                <a:cs typeface="ＭＳ Ｐゴシック" pitchFamily="-105" charset="-128"/>
              </a:defRPr>
            </a:lvl2pPr>
            <a:lvl3pPr algn="ctr" eaLnBrk="0" hangingPunct="0">
              <a:defRPr sz="4400">
                <a:solidFill>
                  <a:schemeClr val="tx2"/>
                </a:solidFill>
                <a:latin typeface="Arial" pitchFamily="-105" charset="0"/>
                <a:ea typeface="ＭＳ Ｐゴシック" pitchFamily="-105" charset="-128"/>
                <a:cs typeface="ＭＳ Ｐゴシック" pitchFamily="-105" charset="-128"/>
              </a:defRPr>
            </a:lvl3pPr>
            <a:lvl4pPr algn="ctr" eaLnBrk="0" hangingPunct="0">
              <a:defRPr sz="4400">
                <a:solidFill>
                  <a:schemeClr val="tx2"/>
                </a:solidFill>
                <a:latin typeface="Arial" pitchFamily="-105" charset="0"/>
                <a:ea typeface="ＭＳ Ｐゴシック" pitchFamily="-105" charset="-128"/>
                <a:cs typeface="ＭＳ Ｐゴシック" pitchFamily="-105" charset="-128"/>
              </a:defRPr>
            </a:lvl4pPr>
            <a:lvl5pPr algn="ctr" eaLnBrk="0" hangingPunct="0">
              <a:defRPr sz="4400">
                <a:solidFill>
                  <a:schemeClr val="tx2"/>
                </a:solidFill>
                <a:latin typeface="Arial" pitchFamily="-105" charset="0"/>
                <a:ea typeface="ＭＳ Ｐゴシック" pitchFamily="-105" charset="-128"/>
                <a:cs typeface="ＭＳ Ｐゴシック" pitchFamily="-105" charset="-128"/>
              </a:defRPr>
            </a:lvl5pPr>
            <a:lvl6pPr marL="457200" algn="ctr"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fontAlgn="auto">
              <a:spcBef>
                <a:spcPts val="0"/>
              </a:spcBef>
              <a:spcAft>
                <a:spcPts val="0"/>
              </a:spcAft>
              <a:defRPr/>
            </a:pPr>
            <a:r>
              <a:rPr lang="en-US" sz="2800" kern="0" dirty="0">
                <a:solidFill>
                  <a:srgbClr val="FFFFFF"/>
                </a:solidFill>
                <a:effectLst>
                  <a:glow rad="254000">
                    <a:srgbClr val="000000">
                      <a:alpha val="89000"/>
                    </a:srgbClr>
                  </a:glow>
                </a:effectLst>
                <a:latin typeface="Arial"/>
                <a:cs typeface="Arial"/>
              </a:rPr>
              <a:t>Dr. Rick Griffith, </a:t>
            </a:r>
            <a:r>
              <a:rPr lang="zh-CN" altLang="en-US" sz="2800" kern="0" dirty="0">
                <a:solidFill>
                  <a:srgbClr val="FFFFFF"/>
                </a:solidFill>
                <a:effectLst>
                  <a:glow rad="254000">
                    <a:srgbClr val="000000">
                      <a:alpha val="89000"/>
                    </a:srgbClr>
                  </a:glow>
                </a:effectLst>
                <a:latin typeface="Arial"/>
                <a:cs typeface="Arial"/>
              </a:rPr>
              <a:t>新加坡神学院</a:t>
            </a:r>
            <a:endParaRPr lang="en-US" sz="2800" kern="0" dirty="0">
              <a:solidFill>
                <a:srgbClr val="FFFFFF"/>
              </a:solidFill>
              <a:effectLst>
                <a:glow rad="254000">
                  <a:srgbClr val="000000">
                    <a:alpha val="89000"/>
                  </a:srgbClr>
                </a:glow>
              </a:effectLst>
              <a:latin typeface="Arial"/>
              <a:cs typeface="Arial"/>
            </a:endParaRPr>
          </a:p>
          <a:p>
            <a:pPr fontAlgn="auto">
              <a:spcBef>
                <a:spcPts val="0"/>
              </a:spcBef>
              <a:spcAft>
                <a:spcPts val="0"/>
              </a:spcAft>
              <a:defRPr/>
            </a:pPr>
            <a:r>
              <a:rPr lang="en-US" sz="2800" kern="0" dirty="0">
                <a:solidFill>
                  <a:srgbClr val="FFFFFF"/>
                </a:solidFill>
                <a:effectLst>
                  <a:glow rad="254000">
                    <a:srgbClr val="000000">
                      <a:alpha val="89000"/>
                    </a:srgbClr>
                  </a:glow>
                </a:effectLst>
                <a:latin typeface="Arial"/>
                <a:cs typeface="Arial"/>
              </a:rPr>
              <a:t>BibleStudyDownloads.org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050"/>
                                        </p:tgtEl>
                                        <p:attrNameLst>
                                          <p:attrName>ppt_x</p:attrName>
                                          <p:attrName>ppt_y</p:attrName>
                                        </p:attrNameLst>
                                      </p:cBhvr>
                                    </p:animMotion>
                                    <p:animRot by="1500000">
                                      <p:cBhvr>
                                        <p:cTn id="7" dur="125" fill="hold">
                                          <p:stCondLst>
                                            <p:cond delay="0"/>
                                          </p:stCondLst>
                                        </p:cTn>
                                        <p:tgtEl>
                                          <p:spTgt spid="2050"/>
                                        </p:tgtEl>
                                        <p:attrNameLst>
                                          <p:attrName>r</p:attrName>
                                        </p:attrNameLst>
                                      </p:cBhvr>
                                    </p:animRot>
                                    <p:animRot by="-1500000">
                                      <p:cBhvr>
                                        <p:cTn id="8" dur="125" fill="hold">
                                          <p:stCondLst>
                                            <p:cond delay="125"/>
                                          </p:stCondLst>
                                        </p:cTn>
                                        <p:tgtEl>
                                          <p:spTgt spid="2050"/>
                                        </p:tgtEl>
                                        <p:attrNameLst>
                                          <p:attrName>r</p:attrName>
                                        </p:attrNameLst>
                                      </p:cBhvr>
                                    </p:animRot>
                                    <p:animRot by="-1500000">
                                      <p:cBhvr>
                                        <p:cTn id="9" dur="125" fill="hold">
                                          <p:stCondLst>
                                            <p:cond delay="250"/>
                                          </p:stCondLst>
                                        </p:cTn>
                                        <p:tgtEl>
                                          <p:spTgt spid="2050"/>
                                        </p:tgtEl>
                                        <p:attrNameLst>
                                          <p:attrName>r</p:attrName>
                                        </p:attrNameLst>
                                      </p:cBhvr>
                                    </p:animRot>
                                    <p:animRot by="1500000">
                                      <p:cBhvr>
                                        <p:cTn id="10" dur="125" fill="hold">
                                          <p:stCondLst>
                                            <p:cond delay="375"/>
                                          </p:stCondLst>
                                        </p:cTn>
                                        <p:tgtEl>
                                          <p:spTgt spid="20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descr="Tabernacle high priest2, tb n030301.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175"/>
            <a:ext cx="36163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18" name="Picture 1" descr="Tabernacle altar of incense, tb n030301.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140200" y="321310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9" name="Rectangle 7"/>
          <p:cNvSpPr>
            <a:spLocks noGrp="1" noChangeArrowheads="1"/>
          </p:cNvSpPr>
          <p:nvPr>
            <p:ph type="title"/>
          </p:nvPr>
        </p:nvSpPr>
        <p:spPr>
          <a:effectLst>
            <a:outerShdw blurRad="38100" dist="38099" dir="2700000" algn="ctr" rotWithShape="0">
              <a:srgbClr val="000000">
                <a:alpha val="99962"/>
              </a:srgbClr>
            </a:outerShdw>
          </a:effectLst>
        </p:spPr>
        <p:txBody>
          <a:bodyPr/>
          <a:lstStyle/>
          <a:p>
            <a:pPr eaLnBrk="1" hangingPunct="1">
              <a:defRPr/>
            </a:pPr>
            <a:r>
              <a:rPr lang="zh-CN" altLang="en-US" sz="4000" dirty="0"/>
              <a:t>加添人能力的圣灵</a:t>
            </a:r>
            <a:endParaRPr lang="en-US" sz="4000" dirty="0"/>
          </a:p>
        </p:txBody>
      </p:sp>
      <p:sp>
        <p:nvSpPr>
          <p:cNvPr id="233477" name="Rectangle 5"/>
          <p:cNvSpPr>
            <a:spLocks noGrp="1" noChangeArrowheads="1"/>
          </p:cNvSpPr>
          <p:nvPr>
            <p:ph type="body" idx="1"/>
          </p:nvPr>
        </p:nvSpPr>
        <p:spPr>
          <a:xfrm>
            <a:off x="34925" y="2924175"/>
            <a:ext cx="4537075" cy="3933825"/>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indent="0" algn="ctr" eaLnBrk="1" hangingPunct="1">
              <a:spcBef>
                <a:spcPct val="0"/>
              </a:spcBef>
              <a:buNone/>
            </a:pPr>
            <a:r>
              <a:rPr lang="ko-KR" altLang="en-US" sz="3600" b="1" dirty="0" err="1">
                <a:solidFill>
                  <a:srgbClr val="FFFFFF"/>
                </a:solidFill>
                <a:effectLst>
                  <a:glow rad="101600">
                    <a:srgbClr val="000000">
                      <a:alpha val="99000"/>
                    </a:srgbClr>
                  </a:glow>
                </a:effectLst>
                <a:ea typeface="+mj-ea"/>
              </a:rPr>
              <a:t>出</a:t>
            </a:r>
            <a:r>
              <a:rPr lang="en-US" altLang="ko-KR" sz="3600" b="1" dirty="0">
                <a:solidFill>
                  <a:srgbClr val="FFFFFF"/>
                </a:solidFill>
                <a:effectLst>
                  <a:glow rad="101600">
                    <a:srgbClr val="000000">
                      <a:alpha val="99000"/>
                    </a:srgbClr>
                  </a:glow>
                </a:effectLst>
                <a:ea typeface="+mj-ea"/>
              </a:rPr>
              <a:t>. 31:3</a:t>
            </a:r>
            <a:br>
              <a:rPr lang="en-US" altLang="ko-KR" sz="3600" b="1" dirty="0">
                <a:solidFill>
                  <a:srgbClr val="FFFFFF"/>
                </a:solidFill>
                <a:effectLst>
                  <a:glow rad="101600">
                    <a:srgbClr val="000000">
                      <a:alpha val="99000"/>
                    </a:srgbClr>
                  </a:glow>
                </a:effectLst>
                <a:ea typeface="+mj-ea"/>
              </a:rPr>
            </a:br>
            <a:r>
              <a:rPr lang="ru-RU" altLang="ko-KR" sz="3600" b="1" dirty="0">
                <a:solidFill>
                  <a:srgbClr val="FFFFFF"/>
                </a:solidFill>
                <a:effectLst>
                  <a:glow rad="101600">
                    <a:srgbClr val="000000">
                      <a:alpha val="99000"/>
                    </a:srgbClr>
                  </a:glow>
                </a:effectLst>
                <a:ea typeface="+mj-ea"/>
              </a:rPr>
              <a:t>“</a:t>
            </a:r>
            <a:r>
              <a:rPr lang="en-US" altLang="ko-KR" sz="3600" b="1" dirty="0">
                <a:solidFill>
                  <a:srgbClr val="FFFFFF"/>
                </a:solidFill>
                <a:effectLst>
                  <a:glow rad="101600">
                    <a:srgbClr val="000000">
                      <a:alpha val="99000"/>
                    </a:srgbClr>
                  </a:glow>
                </a:effectLst>
                <a:ea typeface="+mj-ea"/>
              </a:rPr>
              <a:t> </a:t>
            </a:r>
            <a:r>
              <a:rPr lang="ko-KR" altLang="en-US" sz="3600" b="1" dirty="0" err="1">
                <a:solidFill>
                  <a:srgbClr val="FFFFFF"/>
                </a:solidFill>
                <a:effectLst>
                  <a:glow rad="101600">
                    <a:srgbClr val="000000">
                      <a:alpha val="99000"/>
                    </a:srgbClr>
                  </a:glow>
                </a:effectLst>
                <a:ea typeface="+mj-ea"/>
              </a:rPr>
              <a:t>我也以我的灵充满了他</a:t>
            </a:r>
            <a:r>
              <a:rPr lang="en-US" altLang="zh-CN" sz="3600" b="1" dirty="0">
                <a:solidFill>
                  <a:srgbClr val="FFFFFF"/>
                </a:solidFill>
                <a:effectLst>
                  <a:glow rad="101600">
                    <a:srgbClr val="000000">
                      <a:alpha val="99000"/>
                    </a:srgbClr>
                  </a:glow>
                </a:effectLst>
                <a:ea typeface="+mj-ea"/>
              </a:rPr>
              <a:t>【</a:t>
            </a:r>
            <a:r>
              <a:rPr lang="zh-CN" altLang="en-US" sz="3600" b="1" dirty="0">
                <a:solidFill>
                  <a:srgbClr val="FFFFFF"/>
                </a:solidFill>
                <a:effectLst>
                  <a:glow rad="101600">
                    <a:srgbClr val="000000">
                      <a:alpha val="99000"/>
                    </a:srgbClr>
                  </a:glow>
                </a:effectLst>
                <a:ea typeface="+mj-ea"/>
              </a:rPr>
              <a:t>比撒列</a:t>
            </a:r>
            <a:r>
              <a:rPr lang="en-US" altLang="zh-CN" sz="3600" b="1" dirty="0">
                <a:solidFill>
                  <a:srgbClr val="FFFFFF"/>
                </a:solidFill>
                <a:effectLst>
                  <a:glow rad="101600">
                    <a:srgbClr val="000000">
                      <a:alpha val="99000"/>
                    </a:srgbClr>
                  </a:glow>
                </a:effectLst>
                <a:ea typeface="+mj-ea"/>
              </a:rPr>
              <a:t>】</a:t>
            </a:r>
            <a:r>
              <a:rPr lang="zh-CN" altLang="en-US" sz="3600" b="1" dirty="0">
                <a:solidFill>
                  <a:srgbClr val="FFFFFF"/>
                </a:solidFill>
                <a:effectLst>
                  <a:glow rad="101600">
                    <a:srgbClr val="000000">
                      <a:alpha val="99000"/>
                    </a:srgbClr>
                  </a:glow>
                </a:effectLst>
                <a:ea typeface="+mj-ea"/>
              </a:rPr>
              <a:t>，使他有智慧，有聪明，有知识，能做各样的工，能想出巧工</a:t>
            </a:r>
            <a:r>
              <a:rPr lang="en-US" altLang="zh-CN" sz="3600" b="1" dirty="0">
                <a:solidFill>
                  <a:srgbClr val="FFFFFF"/>
                </a:solidFill>
                <a:effectLst>
                  <a:glow rad="101600">
                    <a:srgbClr val="000000">
                      <a:alpha val="99000"/>
                    </a:srgbClr>
                  </a:glow>
                </a:effectLst>
                <a:ea typeface="+mj-ea"/>
              </a:rPr>
              <a:t>…</a:t>
            </a:r>
            <a:r>
              <a:rPr lang="ru-RU" altLang="ko-KR" sz="3600" b="1" dirty="0">
                <a:solidFill>
                  <a:srgbClr val="FFFFFF"/>
                </a:solidFill>
                <a:effectLst>
                  <a:glow rad="101600">
                    <a:srgbClr val="000000">
                      <a:alpha val="99000"/>
                    </a:srgbClr>
                  </a:glow>
                </a:effectLst>
                <a:ea typeface="+mj-ea"/>
              </a:rPr>
              <a:t>"</a:t>
            </a:r>
            <a:endParaRPr lang="en-US" sz="3600" b="1" dirty="0">
              <a:solidFill>
                <a:srgbClr val="FFFFFF"/>
              </a:solidFill>
              <a:effectLst>
                <a:glow rad="101600">
                  <a:srgbClr val="000000">
                    <a:alpha val="99000"/>
                  </a:srgbClr>
                </a:glow>
              </a:effectLst>
              <a:ea typeface="+mj-ea"/>
            </a:endParaRPr>
          </a:p>
        </p:txBody>
      </p:sp>
      <p:sp>
        <p:nvSpPr>
          <p:cNvPr id="239621" name="TextBox 4"/>
          <p:cNvSpPr txBox="1">
            <a:spLocks noChangeArrowheads="1"/>
          </p:cNvSpPr>
          <p:nvPr/>
        </p:nvSpPr>
        <p:spPr bwMode="auto">
          <a:xfrm>
            <a:off x="8667750" y="9525"/>
            <a:ext cx="402674" cy="4001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charset="0"/>
                <a:cs typeface="Arial" charset="0"/>
              </a:rPr>
              <a:t>ix</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233477">
                                            <p:txEl>
                                              <p:pRg st="0" end="0"/>
                                            </p:txEl>
                                          </p:spTgt>
                                        </p:tgtEl>
                                        <p:attrNameLst>
                                          <p:attrName>style.visibility</p:attrName>
                                        </p:attrNameLst>
                                      </p:cBhvr>
                                      <p:to>
                                        <p:strVal val="visible"/>
                                      </p:to>
                                    </p:set>
                                    <p:anim calcmode="lin" valueType="num">
                                      <p:cBhvr>
                                        <p:cTn id="7" dur="500" fill="hold"/>
                                        <p:tgtEl>
                                          <p:spTgt spid="233477">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33477">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33477">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3347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7"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0163"/>
            <a:ext cx="9158288" cy="682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62" name="Title 1"/>
          <p:cNvSpPr>
            <a:spLocks noGrp="1"/>
          </p:cNvSpPr>
          <p:nvPr>
            <p:ph type="ctrTitle"/>
          </p:nvPr>
        </p:nvSpPr>
        <p:spPr>
          <a:xfrm>
            <a:off x="-31750" y="6350"/>
            <a:ext cx="9144000" cy="1143000"/>
          </a:xfrm>
          <a:extLst/>
        </p:spPr>
        <p:txBody>
          <a:bodyPr/>
          <a:lstStyle/>
          <a:p>
            <a:pPr>
              <a:defRPr/>
            </a:pPr>
            <a:r>
              <a:rPr lang="zh-CN" altLang="en-US" dirty="0">
                <a:effectLst>
                  <a:glow rad="292100">
                    <a:schemeClr val="tx1">
                      <a:alpha val="92000"/>
                    </a:schemeClr>
                  </a:glow>
                </a:effectLst>
                <a:latin typeface="Arial" charset="0"/>
                <a:ea typeface="ＭＳ Ｐゴシック" charset="0"/>
                <a:cs typeface="ＭＳ Ｐゴシック" charset="0"/>
              </a:rPr>
              <a:t>圣灵如何带领我们</a:t>
            </a:r>
            <a:endParaRPr lang="en-US" dirty="0">
              <a:effectLst>
                <a:glow rad="292100">
                  <a:schemeClr val="tx1">
                    <a:alpha val="92000"/>
                  </a:schemeClr>
                </a:glow>
              </a:effectLst>
              <a:latin typeface="Arial" charset="0"/>
              <a:ea typeface="ＭＳ Ｐゴシック" charset="0"/>
              <a:cs typeface="ＭＳ Ｐゴシック" charset="0"/>
            </a:endParaRPr>
          </a:p>
        </p:txBody>
      </p:sp>
      <p:sp>
        <p:nvSpPr>
          <p:cNvPr id="3" name="Text Box 2"/>
          <p:cNvSpPr txBox="1">
            <a:spLocks noChangeArrowheads="1"/>
          </p:cNvSpPr>
          <p:nvPr/>
        </p:nvSpPr>
        <p:spPr bwMode="auto">
          <a:xfrm>
            <a:off x="8100392" y="86717"/>
            <a:ext cx="936104"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dirty="0">
                <a:solidFill>
                  <a:srgbClr val="FFFFFF"/>
                </a:solidFill>
                <a:effectLst>
                  <a:glow rad="292100">
                    <a:srgbClr val="000000">
                      <a:alpha val="92000"/>
                    </a:srgbClr>
                  </a:glow>
                </a:effectLst>
                <a:cs typeface="Arial" charset="0"/>
              </a:rPr>
              <a:t>xxiv</a:t>
            </a:r>
          </a:p>
        </p:txBody>
      </p:sp>
      <p:sp>
        <p:nvSpPr>
          <p:cNvPr id="9" name="Text Box 2"/>
          <p:cNvSpPr txBox="1">
            <a:spLocks noChangeArrowheads="1"/>
          </p:cNvSpPr>
          <p:nvPr/>
        </p:nvSpPr>
        <p:spPr bwMode="auto">
          <a:xfrm>
            <a:off x="179388" y="1844675"/>
            <a:ext cx="6913562"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722313" indent="-722313" eaLnBrk="1" hangingPunct="1">
              <a:buFont typeface="+mj-lt"/>
              <a:buAutoNum type="arabicPeriod"/>
              <a:defRPr/>
            </a:pPr>
            <a:r>
              <a:rPr lang="ru-RU" sz="3600" b="1" dirty="0">
                <a:solidFill>
                  <a:srgbClr val="FFFFFF"/>
                </a:solidFill>
                <a:effectLst>
                  <a:glow rad="292100">
                    <a:srgbClr val="000000">
                      <a:alpha val="92000"/>
                    </a:srgbClr>
                  </a:glow>
                </a:effectLst>
                <a:cs typeface="Arial" charset="0"/>
              </a:rPr>
              <a:t>”</a:t>
            </a:r>
            <a:r>
              <a:rPr lang="en-US" sz="3600" b="1" dirty="0" err="1">
                <a:solidFill>
                  <a:srgbClr val="FFFFFF"/>
                </a:solidFill>
                <a:effectLst>
                  <a:glow rad="292100">
                    <a:srgbClr val="000000">
                      <a:alpha val="92000"/>
                    </a:srgbClr>
                  </a:glow>
                </a:effectLst>
                <a:cs typeface="Arial" charset="0"/>
              </a:rPr>
              <a:t>不是自己的意愿</a:t>
            </a:r>
            <a:r>
              <a:rPr lang="en-US" sz="3600" b="1" dirty="0">
                <a:solidFill>
                  <a:srgbClr val="FFFFFF"/>
                </a:solidFill>
                <a:effectLst>
                  <a:glow rad="292100">
                    <a:srgbClr val="000000">
                      <a:alpha val="92000"/>
                    </a:srgbClr>
                  </a:glow>
                </a:effectLst>
                <a:cs typeface="Arial" charset="0"/>
              </a:rPr>
              <a:t> </a:t>
            </a:r>
            <a:r>
              <a:rPr lang="ru-RU" sz="3600" b="1" dirty="0">
                <a:solidFill>
                  <a:srgbClr val="FFFFFF"/>
                </a:solidFill>
                <a:effectLst>
                  <a:glow rad="292100">
                    <a:srgbClr val="000000">
                      <a:alpha val="92000"/>
                    </a:srgbClr>
                  </a:glow>
                </a:effectLst>
                <a:cs typeface="Arial" charset="0"/>
              </a:rPr>
              <a:t>"</a:t>
            </a:r>
            <a:endParaRPr lang="en-US" sz="3600" b="1" dirty="0">
              <a:solidFill>
                <a:srgbClr val="FFFFFF"/>
              </a:solidFill>
              <a:effectLst>
                <a:glow rad="292100">
                  <a:srgbClr val="000000">
                    <a:alpha val="92000"/>
                  </a:srgbClr>
                </a:glow>
              </a:effectLst>
              <a:cs typeface="Arial" charset="0"/>
            </a:endParaRPr>
          </a:p>
          <a:p>
            <a:pPr marL="722313" indent="-722313" eaLnBrk="1" hangingPunct="1">
              <a:buFont typeface="+mj-lt"/>
              <a:buAutoNum type="arabicPeriod"/>
              <a:defRPr/>
            </a:pPr>
            <a:r>
              <a:rPr lang="en-US" sz="3600" b="1" dirty="0" err="1">
                <a:solidFill>
                  <a:srgbClr val="FFFFFF"/>
                </a:solidFill>
                <a:effectLst>
                  <a:glow rad="292100">
                    <a:srgbClr val="000000">
                      <a:alpha val="92000"/>
                    </a:srgbClr>
                  </a:glow>
                </a:effectLst>
                <a:cs typeface="Arial" charset="0"/>
              </a:rPr>
              <a:t>查验许多的感觉</a:t>
            </a:r>
            <a:r>
              <a:rPr lang="en-US" sz="3600" b="1" dirty="0">
                <a:solidFill>
                  <a:srgbClr val="FFFFFF"/>
                </a:solidFill>
                <a:effectLst>
                  <a:glow rad="292100">
                    <a:srgbClr val="000000">
                      <a:alpha val="92000"/>
                    </a:srgbClr>
                  </a:glow>
                </a:effectLst>
                <a:cs typeface="Arial" charset="0"/>
              </a:rPr>
              <a:t> </a:t>
            </a:r>
          </a:p>
          <a:p>
            <a:pPr marL="722313" indent="-722313" eaLnBrk="1" hangingPunct="1">
              <a:buFont typeface="+mj-lt"/>
              <a:buAutoNum type="arabicPeriod"/>
              <a:defRPr/>
            </a:pPr>
            <a:r>
              <a:rPr lang="en-US" sz="3600" b="1" dirty="0" err="1">
                <a:solidFill>
                  <a:srgbClr val="FFFFFF"/>
                </a:solidFill>
                <a:effectLst>
                  <a:glow rad="292100">
                    <a:srgbClr val="000000">
                      <a:alpha val="92000"/>
                    </a:srgbClr>
                  </a:glow>
                </a:effectLst>
                <a:cs typeface="Arial" charset="0"/>
              </a:rPr>
              <a:t>神的话</a:t>
            </a:r>
            <a:r>
              <a:rPr lang="en-US" sz="3600" b="1" dirty="0">
                <a:solidFill>
                  <a:srgbClr val="FFFFFF"/>
                </a:solidFill>
                <a:effectLst>
                  <a:glow rad="292100">
                    <a:srgbClr val="000000">
                      <a:alpha val="92000"/>
                    </a:srgbClr>
                  </a:glow>
                </a:effectLst>
                <a:cs typeface="Arial" charset="0"/>
              </a:rPr>
              <a:t> </a:t>
            </a:r>
          </a:p>
          <a:p>
            <a:pPr marL="722313" indent="-722313" eaLnBrk="1" hangingPunct="1">
              <a:buFont typeface="+mj-lt"/>
              <a:buAutoNum type="arabicPeriod"/>
              <a:defRPr/>
            </a:pPr>
            <a:r>
              <a:rPr lang="en-US" sz="3600" b="1" dirty="0" err="1">
                <a:solidFill>
                  <a:srgbClr val="FFFFFF"/>
                </a:solidFill>
                <a:effectLst>
                  <a:glow rad="292100">
                    <a:srgbClr val="000000">
                      <a:alpha val="92000"/>
                    </a:srgbClr>
                  </a:glow>
                </a:effectLst>
                <a:cs typeface="Arial" charset="0"/>
              </a:rPr>
              <a:t>环境的印证</a:t>
            </a:r>
            <a:r>
              <a:rPr lang="en-US" sz="3600" b="1" dirty="0">
                <a:solidFill>
                  <a:srgbClr val="FFFFFF"/>
                </a:solidFill>
                <a:effectLst>
                  <a:glow rad="292100">
                    <a:srgbClr val="000000">
                      <a:alpha val="92000"/>
                    </a:srgbClr>
                  </a:glow>
                </a:effectLst>
                <a:cs typeface="Arial" charset="0"/>
              </a:rPr>
              <a:t> </a:t>
            </a:r>
          </a:p>
          <a:p>
            <a:pPr marL="722313" indent="-722313" eaLnBrk="1" hangingPunct="1">
              <a:buFont typeface="+mj-lt"/>
              <a:buAutoNum type="arabicPeriod"/>
              <a:defRPr/>
            </a:pPr>
            <a:r>
              <a:rPr lang="en-US" sz="3600" b="1" dirty="0" err="1">
                <a:solidFill>
                  <a:srgbClr val="FFFFFF"/>
                </a:solidFill>
                <a:effectLst>
                  <a:glow rad="292100">
                    <a:srgbClr val="000000">
                      <a:alpha val="92000"/>
                    </a:srgbClr>
                  </a:glow>
                </a:effectLst>
                <a:cs typeface="Arial" charset="0"/>
              </a:rPr>
              <a:t>在祷告中求问</a:t>
            </a:r>
            <a:r>
              <a:rPr lang="en-US" sz="3600" b="1" dirty="0">
                <a:solidFill>
                  <a:srgbClr val="FFFFFF"/>
                </a:solidFill>
                <a:effectLst>
                  <a:glow rad="292100">
                    <a:srgbClr val="000000">
                      <a:alpha val="92000"/>
                    </a:srgbClr>
                  </a:glow>
                </a:effectLst>
                <a:cs typeface="Arial" charset="0"/>
              </a:rPr>
              <a:t> </a:t>
            </a:r>
          </a:p>
          <a:p>
            <a:pPr marL="722313" indent="-722313" eaLnBrk="1" hangingPunct="1">
              <a:buFont typeface="+mj-lt"/>
              <a:buAutoNum type="arabicPeriod"/>
              <a:defRPr/>
            </a:pPr>
            <a:r>
              <a:rPr lang="en-US" sz="3600" b="1" dirty="0" err="1">
                <a:solidFill>
                  <a:srgbClr val="FFFFFF"/>
                </a:solidFill>
                <a:effectLst>
                  <a:glow rad="292100">
                    <a:srgbClr val="000000">
                      <a:alpha val="92000"/>
                    </a:srgbClr>
                  </a:glow>
                </a:effectLst>
                <a:cs typeface="Arial" charset="0"/>
              </a:rPr>
              <a:t>决定</a:t>
            </a:r>
            <a:r>
              <a:rPr lang="en-US" sz="3600" b="1" dirty="0">
                <a:solidFill>
                  <a:srgbClr val="FFFFFF"/>
                </a:solidFill>
                <a:effectLst>
                  <a:glow rad="292100">
                    <a:srgbClr val="000000">
                      <a:alpha val="92000"/>
                    </a:srgbClr>
                  </a:glow>
                </a:effectLst>
                <a:cs typeface="Arial" charset="0"/>
              </a:rPr>
              <a:t>, </a:t>
            </a:r>
            <a:r>
              <a:rPr lang="en-US" sz="3600" b="1" dirty="0" err="1">
                <a:solidFill>
                  <a:srgbClr val="FFFFFF"/>
                </a:solidFill>
                <a:effectLst>
                  <a:glow rad="292100">
                    <a:srgbClr val="000000">
                      <a:alpha val="92000"/>
                    </a:srgbClr>
                  </a:glow>
                </a:effectLst>
                <a:cs typeface="Arial" charset="0"/>
              </a:rPr>
              <a:t>寻找平安</a:t>
            </a:r>
            <a:r>
              <a:rPr lang="en-US" sz="3600" b="1" dirty="0">
                <a:solidFill>
                  <a:srgbClr val="FFFFFF"/>
                </a:solidFill>
                <a:effectLst>
                  <a:glow rad="292100">
                    <a:srgbClr val="000000">
                      <a:alpha val="92000"/>
                    </a:srgbClr>
                  </a:glow>
                </a:effectLst>
                <a:cs typeface="Arial" charset="0"/>
              </a:rPr>
              <a:t>, 2-3次 </a:t>
            </a:r>
            <a:r>
              <a:rPr lang="en-US" sz="3600" b="1" dirty="0" err="1">
                <a:solidFill>
                  <a:srgbClr val="FFFFFF"/>
                </a:solidFill>
                <a:effectLst>
                  <a:glow rad="292100">
                    <a:srgbClr val="000000">
                      <a:alpha val="92000"/>
                    </a:srgbClr>
                  </a:glow>
                </a:effectLst>
                <a:cs typeface="Arial" charset="0"/>
              </a:rPr>
              <a:t>的更多祷告</a:t>
            </a:r>
            <a:r>
              <a:rPr lang="en-US" sz="3600" b="1" dirty="0">
                <a:solidFill>
                  <a:srgbClr val="FFFFFF"/>
                </a:solidFill>
                <a:effectLst>
                  <a:glow rad="292100">
                    <a:srgbClr val="000000">
                      <a:alpha val="92000"/>
                    </a:srgbClr>
                  </a:glow>
                </a:effectLst>
                <a:cs typeface="Arial" charset="0"/>
              </a:rPr>
              <a:t>, &amp; </a:t>
            </a:r>
            <a:r>
              <a:rPr lang="en-US" sz="3600" b="1" dirty="0" err="1">
                <a:solidFill>
                  <a:srgbClr val="FFFFFF"/>
                </a:solidFill>
                <a:effectLst>
                  <a:glow rad="292100">
                    <a:srgbClr val="000000">
                      <a:alpha val="92000"/>
                    </a:srgbClr>
                  </a:glow>
                </a:effectLst>
                <a:cs typeface="Arial" charset="0"/>
              </a:rPr>
              <a:t>实行出来</a:t>
            </a:r>
            <a:endParaRPr lang="en-US" sz="2800" b="1" dirty="0">
              <a:solidFill>
                <a:srgbClr val="FFFFFF"/>
              </a:solidFill>
              <a:effectLst>
                <a:glow rad="292100">
                  <a:srgbClr val="000000">
                    <a:alpha val="92000"/>
                  </a:srgbClr>
                </a:glow>
              </a:effectLst>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linds(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linds(horizont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linds(horizontal)">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blinds(horizontal)">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blinds(horizontal)">
                                      <p:cBhvr>
                                        <p:cTn id="3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5" descr="Slain in Spiri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0" y="0"/>
            <a:ext cx="9339263" cy="700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42" name="Title 1"/>
          <p:cNvSpPr>
            <a:spLocks noGrp="1"/>
          </p:cNvSpPr>
          <p:nvPr>
            <p:ph type="title"/>
          </p:nvPr>
        </p:nvSpPr>
        <p:spPr>
          <a:xfrm>
            <a:off x="144463" y="701675"/>
            <a:ext cx="8748712" cy="1143000"/>
          </a:xfrm>
        </p:spPr>
        <p:txBody>
          <a:bodyPr/>
          <a:lstStyle/>
          <a:p>
            <a:pPr algn="r"/>
            <a:r>
              <a:rPr lang="zh-CN" altLang="en-US" dirty="0">
                <a:latin typeface="Arial" charset="0"/>
                <a:ea typeface="ＭＳ Ｐゴシック" charset="0"/>
                <a:cs typeface="ＭＳ Ｐゴシック" charset="0"/>
              </a:rPr>
              <a:t>被圣灵击倒</a:t>
            </a:r>
            <a:endParaRPr lang="en-US" dirty="0">
              <a:latin typeface="Arial" charset="0"/>
              <a:ea typeface="ＭＳ Ｐゴシック" charset="0"/>
              <a:cs typeface="ＭＳ Ｐゴシック" charset="0"/>
            </a:endParaRPr>
          </a:p>
        </p:txBody>
      </p:sp>
      <p:sp>
        <p:nvSpPr>
          <p:cNvPr id="5" name="Text Box 2"/>
          <p:cNvSpPr txBox="1">
            <a:spLocks noChangeArrowheads="1"/>
          </p:cNvSpPr>
          <p:nvPr/>
        </p:nvSpPr>
        <p:spPr bwMode="auto">
          <a:xfrm>
            <a:off x="7812360" y="86717"/>
            <a:ext cx="12241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dirty="0">
                <a:solidFill>
                  <a:srgbClr val="FFFFFF"/>
                </a:solidFill>
                <a:effectLst>
                  <a:glow rad="292100">
                    <a:srgbClr val="000000">
                      <a:alpha val="92000"/>
                    </a:srgbClr>
                  </a:glow>
                </a:effectLst>
                <a:cs typeface="Arial" charset="0"/>
              </a:rPr>
              <a:t>xxxiv</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669" y="0"/>
            <a:ext cx="9144000" cy="6858000"/>
          </a:xfrm>
          <a:prstGeom prst="rect">
            <a:avLst/>
          </a:prstGeom>
        </p:spPr>
      </p:pic>
      <p:sp>
        <p:nvSpPr>
          <p:cNvPr id="368642" name="Title 1"/>
          <p:cNvSpPr>
            <a:spLocks noGrp="1"/>
          </p:cNvSpPr>
          <p:nvPr>
            <p:ph type="title"/>
          </p:nvPr>
        </p:nvSpPr>
        <p:spPr>
          <a:xfrm>
            <a:off x="144463" y="888456"/>
            <a:ext cx="8748712" cy="769441"/>
          </a:xfrm>
          <a:noFill/>
          <a:ln>
            <a:noFill/>
          </a:ln>
        </p:spPr>
        <p:txBody>
          <a:bodyPr>
            <a:spAutoFit/>
          </a:bodyPr>
          <a:lstStyle/>
          <a:p>
            <a:pPr algn="r" eaLnBrk="1" hangingPunct="1"/>
            <a:r>
              <a:rPr lang="zh-CN" altLang="en-US" dirty="0">
                <a:latin typeface="Arial" charset="0"/>
                <a:ea typeface="ＭＳ Ｐゴシック" charset="0"/>
                <a:cs typeface="ＭＳ Ｐゴシック" charset="0"/>
              </a:rPr>
              <a:t>被圣灵击倒</a:t>
            </a:r>
            <a:endParaRPr lang="en-US" kern="1200" dirty="0">
              <a:effectLst>
                <a:glow rad="292100">
                  <a:srgbClr val="000000">
                    <a:alpha val="92000"/>
                  </a:srgbClr>
                </a:glow>
              </a:effectLst>
              <a:latin typeface="Arial" charset="0"/>
              <a:ea typeface="ＭＳ Ｐゴシック" charset="0"/>
              <a:cs typeface="Arial" charset="0"/>
            </a:endParaRPr>
          </a:p>
        </p:txBody>
      </p:sp>
      <p:sp>
        <p:nvSpPr>
          <p:cNvPr id="5" name="Text Box 2"/>
          <p:cNvSpPr txBox="1">
            <a:spLocks noChangeArrowheads="1"/>
          </p:cNvSpPr>
          <p:nvPr/>
        </p:nvSpPr>
        <p:spPr bwMode="auto">
          <a:xfrm>
            <a:off x="7812360" y="86717"/>
            <a:ext cx="12241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dirty="0">
                <a:solidFill>
                  <a:srgbClr val="FFFFFF"/>
                </a:solidFill>
                <a:effectLst>
                  <a:glow rad="292100">
                    <a:srgbClr val="000000">
                      <a:alpha val="92000"/>
                    </a:srgbClr>
                  </a:glow>
                </a:effectLst>
                <a:cs typeface="Arial" charset="0"/>
              </a:rPr>
              <a:t>xxxiv</a:t>
            </a:r>
          </a:p>
        </p:txBody>
      </p:sp>
    </p:spTree>
    <p:extLst>
      <p:ext uri="{BB962C8B-B14F-4D97-AF65-F5344CB8AC3E}">
        <p14:creationId xmlns:p14="http://schemas.microsoft.com/office/powerpoint/2010/main" val="335044103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0000"/>
                <a:lumOff val="40000"/>
              </a:schemeClr>
            </a:gs>
            <a:gs pos="100000">
              <a:schemeClr val="bg1"/>
            </a:gs>
          </a:gsLst>
          <a:path path="rect">
            <a:fillToRect r="100000" b="100000"/>
          </a:path>
          <a:tileRect l="-100000" t="-100000"/>
        </a:gradFill>
        <a:effectLst/>
      </p:bgPr>
    </p:bg>
    <p:spTree>
      <p:nvGrpSpPr>
        <p:cNvPr id="1" name=""/>
        <p:cNvGrpSpPr/>
        <p:nvPr/>
      </p:nvGrpSpPr>
      <p:grpSpPr>
        <a:xfrm>
          <a:off x="0" y="0"/>
          <a:ext cx="0" cy="0"/>
          <a:chOff x="0" y="0"/>
          <a:chExt cx="0" cy="0"/>
        </a:xfrm>
      </p:grpSpPr>
      <p:sp>
        <p:nvSpPr>
          <p:cNvPr id="356353"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dirty="0">
                <a:solidFill>
                  <a:srgbClr val="EAEAEA"/>
                </a:solidFill>
                <a:effectLst/>
                <a:latin typeface="Arial" charset="0"/>
                <a:ea typeface="ＭＳ Ｐゴシック" charset="0"/>
              </a:rPr>
              <a:t>圣经 </a:t>
            </a:r>
            <a:r>
              <a:rPr lang="en-US" dirty="0">
                <a:solidFill>
                  <a:srgbClr val="EAEAEA"/>
                </a:solidFill>
                <a:effectLst/>
                <a:latin typeface="Arial" charset="0"/>
                <a:ea typeface="ＭＳ Ｐゴシック" charset="0"/>
              </a:rPr>
              <a:t>v. </a:t>
            </a:r>
            <a:r>
              <a:rPr lang="zh-CN" altLang="en-US" dirty="0">
                <a:solidFill>
                  <a:srgbClr val="EAEAEA"/>
                </a:solidFill>
                <a:effectLst/>
                <a:latin typeface="Arial" charset="0"/>
                <a:ea typeface="ＭＳ Ｐゴシック" charset="0"/>
              </a:rPr>
              <a:t>击倒</a:t>
            </a:r>
            <a:endParaRPr lang="en-US" dirty="0">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3744098617"/>
              </p:ext>
            </p:extLst>
          </p:nvPr>
        </p:nvGraphicFramePr>
        <p:xfrm>
          <a:off x="-36511" y="1124744"/>
          <a:ext cx="9180512" cy="5832424"/>
        </p:xfrm>
        <a:graphic>
          <a:graphicData uri="http://schemas.openxmlformats.org/drawingml/2006/table">
            <a:tbl>
              <a:tblPr/>
              <a:tblGrid>
                <a:gridCol w="1814431">
                  <a:extLst>
                    <a:ext uri="{9D8B030D-6E8A-4147-A177-3AD203B41FA5}">
                      <a16:colId xmlns:a16="http://schemas.microsoft.com/office/drawing/2014/main" val="20000"/>
                    </a:ext>
                  </a:extLst>
                </a:gridCol>
                <a:gridCol w="3846817">
                  <a:extLst>
                    <a:ext uri="{9D8B030D-6E8A-4147-A177-3AD203B41FA5}">
                      <a16:colId xmlns:a16="http://schemas.microsoft.com/office/drawing/2014/main" val="20001"/>
                    </a:ext>
                  </a:extLst>
                </a:gridCol>
                <a:gridCol w="3519264">
                  <a:extLst>
                    <a:ext uri="{9D8B030D-6E8A-4147-A177-3AD203B41FA5}">
                      <a16:colId xmlns:a16="http://schemas.microsoft.com/office/drawing/2014/main" val="20002"/>
                    </a:ext>
                  </a:extLst>
                </a:gridCol>
              </a:tblGrid>
              <a:tr h="62598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3" marB="45713"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bg1"/>
                          </a:solidFill>
                          <a:effectLst/>
                          <a:latin typeface="Arial" charset="0"/>
                          <a:ea typeface="ＭＳ Ｐゴシック" charset="0"/>
                          <a:cs typeface="Arial" charset="0"/>
                        </a:rPr>
                        <a:t>圣经</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bg1"/>
                          </a:solidFill>
                          <a:effectLst/>
                          <a:latin typeface="Arial" charset="0"/>
                          <a:ea typeface="ＭＳ Ｐゴシック" charset="0"/>
                          <a:cs typeface="Arial" charset="0"/>
                        </a:rPr>
                        <a:t>击倒</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0"/>
                  </a:ext>
                </a:extLst>
              </a:tr>
              <a:tr h="1800966">
                <a:tc>
                  <a:txBody>
                    <a:bodyPr/>
                    <a:lstStyle/>
                    <a:p>
                      <a:pPr algn="l">
                        <a:spcAft>
                          <a:spcPts val="0"/>
                        </a:spcAft>
                        <a:tabLst>
                          <a:tab pos="736600" algn="l"/>
                          <a:tab pos="1536700" algn="l"/>
                          <a:tab pos="4114800" algn="l"/>
                          <a:tab pos="5143500" algn="l"/>
                        </a:tabLst>
                      </a:pPr>
                      <a:r>
                        <a:rPr lang="zh-CN" altLang="en-US" sz="2400" b="1" u="none" dirty="0">
                          <a:effectLst/>
                          <a:latin typeface="Arial"/>
                          <a:ea typeface="Times New Roman"/>
                          <a:cs typeface="Arial"/>
                        </a:rPr>
                        <a:t>方向</a:t>
                      </a:r>
                      <a:endParaRPr lang="en-US" sz="2400" b="1" u="none"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zh-CN" altLang="en-US" sz="2400" b="1" u="none" dirty="0">
                          <a:effectLst/>
                          <a:latin typeface="Arial"/>
                          <a:ea typeface="Times New Roman"/>
                          <a:cs typeface="Arial"/>
                        </a:rPr>
                        <a:t>全部在神面前向前俯伏</a:t>
                      </a:r>
                      <a:r>
                        <a:rPr lang="en-US" sz="2400" b="1" u="none" baseline="0" dirty="0">
                          <a:effectLst/>
                          <a:latin typeface="Arial"/>
                          <a:ea typeface="Times New Roman"/>
                          <a:cs typeface="Arial"/>
                        </a:rPr>
                        <a:t>, </a:t>
                      </a:r>
                      <a:r>
                        <a:rPr lang="zh-CN" altLang="en-US" sz="2400" b="1" u="none" baseline="0" dirty="0">
                          <a:effectLst/>
                          <a:latin typeface="Arial"/>
                          <a:ea typeface="Times New Roman"/>
                          <a:cs typeface="Arial"/>
                        </a:rPr>
                        <a:t>面朝下</a:t>
                      </a:r>
                      <a:r>
                        <a:rPr lang="en-US" sz="2400" b="1" u="none" baseline="0" dirty="0">
                          <a:effectLst/>
                          <a:latin typeface="Arial"/>
                          <a:ea typeface="Times New Roman"/>
                          <a:cs typeface="Arial"/>
                        </a:rPr>
                        <a:t>: </a:t>
                      </a:r>
                      <a:r>
                        <a:rPr lang="zh-CN" altLang="en-US" sz="2400" b="1" u="none" baseline="0" dirty="0">
                          <a:effectLst/>
                          <a:latin typeface="Arial"/>
                          <a:ea typeface="Times New Roman"/>
                          <a:cs typeface="Arial"/>
                        </a:rPr>
                        <a:t>亚伯兰</a:t>
                      </a:r>
                      <a:r>
                        <a:rPr lang="en-US" sz="2400" b="1" u="none" baseline="0" dirty="0">
                          <a:effectLst/>
                          <a:latin typeface="Arial"/>
                          <a:ea typeface="Times New Roman"/>
                          <a:cs typeface="Arial"/>
                        </a:rPr>
                        <a:t> (</a:t>
                      </a:r>
                      <a:r>
                        <a:rPr lang="zh-CN" altLang="en-US" sz="2400" b="1" u="none" baseline="0" dirty="0">
                          <a:effectLst/>
                          <a:latin typeface="Arial"/>
                          <a:ea typeface="Times New Roman"/>
                          <a:cs typeface="Arial"/>
                        </a:rPr>
                        <a:t>创</a:t>
                      </a:r>
                      <a:r>
                        <a:rPr lang="en-US" sz="2400" b="1" u="none" baseline="0" dirty="0">
                          <a:effectLst/>
                          <a:latin typeface="Arial"/>
                          <a:ea typeface="Times New Roman"/>
                          <a:cs typeface="Arial"/>
                        </a:rPr>
                        <a:t> 17:3), </a:t>
                      </a:r>
                      <a:r>
                        <a:rPr lang="zh-CN" altLang="en-US" sz="2400" b="1" u="none" baseline="0" dirty="0">
                          <a:effectLst/>
                          <a:latin typeface="Arial"/>
                          <a:ea typeface="Times New Roman"/>
                          <a:cs typeface="Arial"/>
                        </a:rPr>
                        <a:t>摩西</a:t>
                      </a:r>
                      <a:r>
                        <a:rPr lang="en-US" sz="2400" b="1" u="none" baseline="0" dirty="0">
                          <a:effectLst/>
                          <a:latin typeface="Arial"/>
                          <a:ea typeface="Times New Roman"/>
                          <a:cs typeface="Arial"/>
                        </a:rPr>
                        <a:t> (</a:t>
                      </a:r>
                      <a:r>
                        <a:rPr lang="zh-CN" altLang="en-US" sz="2400" b="1" u="none" baseline="0" dirty="0">
                          <a:effectLst/>
                          <a:latin typeface="Arial"/>
                          <a:ea typeface="Times New Roman"/>
                          <a:cs typeface="Arial"/>
                        </a:rPr>
                        <a:t>出</a:t>
                      </a:r>
                      <a:r>
                        <a:rPr lang="en-US" sz="2400" b="1" u="none" baseline="0" dirty="0">
                          <a:effectLst/>
                          <a:latin typeface="Arial"/>
                          <a:ea typeface="Times New Roman"/>
                          <a:cs typeface="Arial"/>
                        </a:rPr>
                        <a:t> 16:4), etc.</a:t>
                      </a:r>
                      <a:endParaRPr lang="en-US" sz="2400" b="1" u="none" dirty="0">
                        <a:effectLst/>
                        <a:latin typeface="Arial"/>
                        <a:ea typeface="Times New Roman"/>
                        <a:cs typeface="Arial"/>
                      </a:endParaRPr>
                    </a:p>
                    <a:p>
                      <a:pPr algn="l">
                        <a:spcAft>
                          <a:spcPts val="0"/>
                        </a:spcAft>
                        <a:tabLst>
                          <a:tab pos="736600" algn="l"/>
                          <a:tab pos="1536700" algn="l"/>
                          <a:tab pos="4114800" algn="l"/>
                          <a:tab pos="5143500" algn="l"/>
                        </a:tabLst>
                      </a:pPr>
                      <a:endParaRPr lang="en-US" sz="2400" b="1" u="none"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zh-CN" altLang="en-US" sz="2400" b="1" u="none" dirty="0">
                          <a:effectLst/>
                          <a:latin typeface="Arial"/>
                          <a:ea typeface="Times New Roman"/>
                          <a:cs typeface="Arial"/>
                        </a:rPr>
                        <a:t>全部向后倾倒</a:t>
                      </a:r>
                      <a:endParaRPr lang="en-US" sz="2400" b="1" u="none"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45722">
                <a:tc>
                  <a:txBody>
                    <a:bodyPr/>
                    <a:lstStyle/>
                    <a:p>
                      <a:pPr algn="l">
                        <a:spcAft>
                          <a:spcPts val="0"/>
                        </a:spcAft>
                        <a:tabLst>
                          <a:tab pos="736600" algn="l"/>
                          <a:tab pos="1536700" algn="l"/>
                          <a:tab pos="4114800" algn="l"/>
                          <a:tab pos="5143500" algn="l"/>
                        </a:tabLst>
                      </a:pPr>
                      <a:r>
                        <a:rPr lang="zh-CN" altLang="en-US" sz="2400" b="1" u="none" dirty="0">
                          <a:effectLst/>
                          <a:latin typeface="Arial"/>
                          <a:ea typeface="Times New Roman"/>
                          <a:cs typeface="Arial"/>
                        </a:rPr>
                        <a:t>清醒程度</a:t>
                      </a:r>
                      <a:endParaRPr lang="en-US" sz="2400" b="1" u="none"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zh-CN" altLang="en-US" sz="2400" b="1" u="none" dirty="0">
                          <a:effectLst/>
                          <a:latin typeface="Arial"/>
                          <a:ea typeface="Times New Roman"/>
                          <a:cs typeface="Arial"/>
                        </a:rPr>
                        <a:t>没有失去知觉</a:t>
                      </a:r>
                      <a:r>
                        <a:rPr lang="en-US" sz="2400" b="1" u="none" dirty="0">
                          <a:effectLst/>
                          <a:latin typeface="Arial"/>
                          <a:ea typeface="Times New Roman"/>
                          <a:cs typeface="Arial"/>
                        </a:rPr>
                        <a:t> </a:t>
                      </a: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zh-CN" altLang="en-US" sz="2400" b="1" u="none" dirty="0">
                          <a:effectLst/>
                          <a:latin typeface="Arial"/>
                          <a:ea typeface="Times New Roman"/>
                          <a:cs typeface="Arial"/>
                        </a:rPr>
                        <a:t>有失去知觉</a:t>
                      </a:r>
                      <a:r>
                        <a:rPr lang="en-US" sz="2400" b="1" u="none" dirty="0">
                          <a:effectLst/>
                          <a:latin typeface="Arial"/>
                          <a:ea typeface="Times New Roman"/>
                          <a:cs typeface="Arial"/>
                        </a:rPr>
                        <a:t> </a:t>
                      </a: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359754">
                <a:tc>
                  <a:txBody>
                    <a:bodyPr/>
                    <a:lstStyle/>
                    <a:p>
                      <a:pPr algn="l">
                        <a:spcAft>
                          <a:spcPts val="0"/>
                        </a:spcAft>
                        <a:tabLst>
                          <a:tab pos="736600" algn="l"/>
                          <a:tab pos="1536700" algn="l"/>
                          <a:tab pos="4114800" algn="l"/>
                          <a:tab pos="5143500" algn="l"/>
                        </a:tabLst>
                      </a:pPr>
                      <a:r>
                        <a:rPr lang="zh-CN" altLang="en-US" sz="2400" b="1" u="none" dirty="0">
                          <a:effectLst/>
                          <a:latin typeface="Arial"/>
                          <a:ea typeface="Times New Roman"/>
                          <a:cs typeface="Arial"/>
                        </a:rPr>
                        <a:t>媒介</a:t>
                      </a:r>
                      <a:endParaRPr lang="en-US" sz="2400" b="1" u="none"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zh-CN" altLang="en-US" sz="2400" b="1" u="none" dirty="0">
                          <a:effectLst/>
                          <a:latin typeface="Arial"/>
                          <a:ea typeface="Times New Roman"/>
                          <a:cs typeface="Arial"/>
                        </a:rPr>
                        <a:t>没有被领袖触碰到</a:t>
                      </a:r>
                      <a:endParaRPr lang="en-US" sz="2400" b="1" u="none"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tab pos="736600" algn="l"/>
                          <a:tab pos="1536700" algn="l"/>
                          <a:tab pos="4114800" algn="l"/>
                          <a:tab pos="5143500" algn="l"/>
                        </a:tabLst>
                        <a:defRPr/>
                      </a:pPr>
                      <a:r>
                        <a:rPr lang="zh-CN" altLang="en-US" sz="2400" b="1" u="none" dirty="0">
                          <a:effectLst/>
                          <a:latin typeface="Arial"/>
                          <a:ea typeface="Times New Roman"/>
                          <a:cs typeface="Arial"/>
                        </a:rPr>
                        <a:t>施行人员触碰到当事人</a:t>
                      </a:r>
                      <a:r>
                        <a:rPr lang="en-US" sz="2400" b="1" u="none" baseline="0" dirty="0">
                          <a:effectLst/>
                          <a:latin typeface="Arial"/>
                          <a:ea typeface="Times New Roman"/>
                          <a:cs typeface="Arial"/>
                        </a:rPr>
                        <a:t>,</a:t>
                      </a:r>
                      <a:r>
                        <a:rPr lang="zh-CN" altLang="en-US" sz="2400" b="1" u="none" baseline="0" dirty="0">
                          <a:effectLst/>
                          <a:latin typeface="Arial"/>
                          <a:ea typeface="Times New Roman"/>
                          <a:cs typeface="Arial"/>
                        </a:rPr>
                        <a:t>看着他们并握住他们的手</a:t>
                      </a:r>
                      <a:r>
                        <a:rPr lang="en-US" sz="2400" b="1" u="none" baseline="0" dirty="0">
                          <a:effectLst/>
                          <a:latin typeface="Arial"/>
                          <a:ea typeface="Times New Roman"/>
                          <a:cs typeface="Arial"/>
                        </a:rPr>
                        <a:t> ,</a:t>
                      </a:r>
                      <a:r>
                        <a:rPr lang="zh-CN" altLang="en-US" sz="2400" b="1" u="none" baseline="0" dirty="0">
                          <a:effectLst/>
                          <a:latin typeface="Arial"/>
                          <a:ea typeface="Times New Roman"/>
                          <a:cs typeface="Arial"/>
                        </a:rPr>
                        <a:t>或者向着他吹气。</a:t>
                      </a:r>
                      <a:r>
                        <a:rPr lang="en-US" sz="2400" b="1" u="none" baseline="0" dirty="0">
                          <a:effectLst/>
                          <a:latin typeface="Arial"/>
                          <a:ea typeface="Times New Roman"/>
                          <a:cs typeface="Arial"/>
                        </a:rPr>
                        <a:t> </a:t>
                      </a:r>
                      <a:endParaRPr lang="en-US" sz="2400" b="1" u="none"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a:defRPr/>
            </a:pPr>
            <a:endParaRPr lang="en-US">
              <a:solidFill>
                <a:srgbClr val="000000"/>
              </a:solidFill>
            </a:endParaRPr>
          </a:p>
        </p:txBody>
      </p:sp>
      <p:sp>
        <p:nvSpPr>
          <p:cNvPr id="356373" name="Text Box 123"/>
          <p:cNvSpPr txBox="1">
            <a:spLocks noChangeArrowheads="1"/>
          </p:cNvSpPr>
          <p:nvPr/>
        </p:nvSpPr>
        <p:spPr bwMode="auto">
          <a:xfrm>
            <a:off x="6516216" y="0"/>
            <a:ext cx="26404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000000"/>
                </a:solidFill>
                <a:latin typeface="Arial" charset="0"/>
                <a:cs typeface="Arial" charset="0"/>
              </a:rPr>
              <a:t>xxxiv-xxxviii</a:t>
            </a:r>
            <a:endParaRPr lang="en-US" dirty="0">
              <a:solidFill>
                <a:srgbClr val="000000"/>
              </a:solidFill>
              <a:latin typeface="Arial" charset="0"/>
              <a:cs typeface="Arial" charset="0"/>
            </a:endParaRPr>
          </a:p>
        </p:txBody>
      </p:sp>
    </p:spTree>
    <p:extLst>
      <p:ext uri="{BB962C8B-B14F-4D97-AF65-F5344CB8AC3E}">
        <p14:creationId xmlns:p14="http://schemas.microsoft.com/office/powerpoint/2010/main" val="293318834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7" name="Rectangle 3"/>
          <p:cNvSpPr>
            <a:spLocks noGrp="1" noChangeArrowheads="1"/>
          </p:cNvSpPr>
          <p:nvPr>
            <p:ph type="body" idx="1"/>
          </p:nvPr>
        </p:nvSpPr>
        <p:spPr>
          <a:xfrm>
            <a:off x="685800" y="2667000"/>
            <a:ext cx="7772400" cy="1752600"/>
          </a:xfrm>
        </p:spPr>
        <p:txBody>
          <a:bodyPr/>
          <a:lstStyle/>
          <a:p>
            <a:pPr>
              <a:lnSpc>
                <a:spcPct val="90000"/>
              </a:lnSpc>
            </a:pPr>
            <a:r>
              <a:rPr kumimoji="0" lang="en-US" sz="3600" b="1" i="1" dirty="0" err="1">
                <a:latin typeface="Arial Black" charset="0"/>
                <a:ea typeface="宋体" charset="0"/>
                <a:cs typeface="宋体" charset="0"/>
              </a:rPr>
              <a:t>罪会影响到圣灵的</a:t>
            </a:r>
            <a:r>
              <a:rPr kumimoji="0" lang="en-US" sz="3600" b="1" i="1" dirty="0" err="1">
                <a:solidFill>
                  <a:srgbClr val="0000FF"/>
                </a:solidFill>
                <a:latin typeface="Arial Black" charset="0"/>
                <a:ea typeface="宋体" charset="0"/>
                <a:cs typeface="宋体" charset="0"/>
              </a:rPr>
              <a:t>工作</a:t>
            </a:r>
            <a:r>
              <a:rPr kumimoji="0" lang="en-US" sz="3600" b="1" i="1" dirty="0" err="1">
                <a:latin typeface="Arial Black" charset="0"/>
                <a:ea typeface="宋体" charset="0"/>
                <a:cs typeface="宋体" charset="0"/>
              </a:rPr>
              <a:t>在信徒身上但是不会影响到他的</a:t>
            </a:r>
            <a:r>
              <a:rPr kumimoji="0" lang="en-US" sz="3600" b="1" i="1" dirty="0" err="1">
                <a:solidFill>
                  <a:srgbClr val="0000FF"/>
                </a:solidFill>
                <a:latin typeface="Arial Black" charset="0"/>
                <a:ea typeface="宋体" charset="0"/>
                <a:cs typeface="宋体" charset="0"/>
              </a:rPr>
              <a:t>同在</a:t>
            </a:r>
            <a:r>
              <a:rPr kumimoji="0" lang="en-US" sz="3600" b="1" i="1" dirty="0" err="1">
                <a:latin typeface="Arial Black" charset="0"/>
                <a:ea typeface="宋体" charset="0"/>
                <a:cs typeface="宋体" charset="0"/>
              </a:rPr>
              <a:t>在信徒身上</a:t>
            </a:r>
            <a:r>
              <a:rPr kumimoji="0" lang="en-US" sz="3600" b="1" i="1" dirty="0">
                <a:latin typeface="Arial Black" charset="0"/>
                <a:ea typeface="宋体" charset="0"/>
                <a:cs typeface="宋体" charset="0"/>
              </a:rPr>
              <a:t>?</a:t>
            </a:r>
            <a:r>
              <a:rPr kumimoji="0" lang="en-US" sz="3600" dirty="0">
                <a:latin typeface="Arial Black" charset="0"/>
                <a:ea typeface="宋体" charset="0"/>
                <a:cs typeface="宋体" charset="0"/>
              </a:rPr>
              <a:t> </a:t>
            </a:r>
            <a:endParaRPr kumimoji="0" lang="en-US" sz="3600" dirty="0">
              <a:latin typeface="Arial Black" charset="0"/>
              <a:ea typeface="ＭＳ Ｐゴシック" charset="0"/>
              <a:cs typeface="ＭＳ Ｐゴシック" charset="0"/>
            </a:endParaRPr>
          </a:p>
        </p:txBody>
      </p:sp>
      <p:sp>
        <p:nvSpPr>
          <p:cNvPr id="308229" name="Rectangle 5"/>
          <p:cNvSpPr>
            <a:spLocks noChangeArrowheads="1"/>
          </p:cNvSpPr>
          <p:nvPr/>
        </p:nvSpPr>
        <p:spPr bwMode="auto">
          <a:xfrm>
            <a:off x="0" y="4953000"/>
            <a:ext cx="9144000" cy="1676400"/>
          </a:xfrm>
          <a:prstGeom prst="rect">
            <a:avLst/>
          </a:prstGeom>
          <a:noFill/>
          <a:ln w="9525">
            <a:noFill/>
            <a:miter lim="800000"/>
            <a:headEnd/>
            <a:tailEnd/>
          </a:ln>
        </p:spPr>
        <p:txBody>
          <a:bodyPr anchor="ctr"/>
          <a:lstStyle/>
          <a:p>
            <a:pPr algn="ctr">
              <a:defRPr/>
            </a:pPr>
            <a:r>
              <a:rPr kumimoji="1" lang="zh-CN" altLang="en-US" sz="4000" b="1" dirty="0">
                <a:solidFill>
                  <a:srgbClr val="650B01"/>
                </a:solidFill>
                <a:effectDag name="">
                  <a:cont type="tree" name="">
                    <a:effect ref="fillLine"/>
                    <a:outerShdw dist="38100" dir="13500000" algn="br">
                      <a:srgbClr val="E1E1E1"/>
                    </a:outerShdw>
                  </a:cont>
                  <a:cont type="tree" name="">
                    <a:effect ref="fillLine"/>
                    <a:outerShdw dist="38100" dir="2700000" algn="tl">
                      <a:srgbClr val="5A5A5A"/>
                    </a:outerShdw>
                  </a:cont>
                  <a:effect ref="fillLine"/>
                </a:effectDag>
                <a:latin typeface="Arial Black" charset="0"/>
                <a:ea typeface="宋体" charset="0"/>
                <a:cs typeface="宋体" charset="0"/>
              </a:rPr>
              <a:t>关于圣灵内住富争议性的议题</a:t>
            </a:r>
            <a:endParaRPr kumimoji="1" lang="en-US" sz="4000" dirty="0">
              <a:solidFill>
                <a:srgbClr val="650B01"/>
              </a:solidFill>
              <a:effectDag name="">
                <a:cont type="tree" name="">
                  <a:effect ref="fillLine"/>
                  <a:outerShdw dist="38100" dir="13500000" algn="br">
                    <a:srgbClr val="E1E1E1"/>
                  </a:outerShdw>
                </a:cont>
                <a:cont type="tree" name="">
                  <a:effect ref="fillLine"/>
                  <a:outerShdw dist="38100" dir="2700000" algn="tl">
                    <a:srgbClr val="5A5A5A"/>
                  </a:outerShdw>
                </a:cont>
                <a:effect ref="fillLine"/>
              </a:effectDag>
              <a:latin typeface="Arial Black" charset="0"/>
              <a:ea typeface="宋体" charset="0"/>
              <a:cs typeface="宋体" charset="0"/>
            </a:endParaRPr>
          </a:p>
        </p:txBody>
      </p:sp>
      <p:pic>
        <p:nvPicPr>
          <p:cNvPr id="369667" name="Picture 6" descr="CART00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0"/>
            <a:ext cx="4573588"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08227">
                                            <p:txEl>
                                              <p:pRg st="0" end="0"/>
                                            </p:txEl>
                                          </p:spTgt>
                                        </p:tgtEl>
                                        <p:attrNameLst>
                                          <p:attrName>style.visibility</p:attrName>
                                        </p:attrNameLst>
                                      </p:cBhvr>
                                      <p:to>
                                        <p:strVal val="visible"/>
                                      </p:to>
                                    </p:set>
                                    <p:anim calcmode="lin" valueType="num">
                                      <p:cBhvr>
                                        <p:cTn id="7" dur="500" fill="hold"/>
                                        <p:tgtEl>
                                          <p:spTgt spid="3082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8227">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08227">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3082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27"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2" descr="CART03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4188" y="304800"/>
            <a:ext cx="5713412"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2803" name="Rectangle 3"/>
          <p:cNvSpPr>
            <a:spLocks noGrp="1" noChangeArrowheads="1"/>
          </p:cNvSpPr>
          <p:nvPr>
            <p:ph type="title"/>
          </p:nvPr>
        </p:nvSpPr>
        <p:spPr>
          <a:xfrm>
            <a:off x="2555875" y="4292600"/>
            <a:ext cx="4208463" cy="1512888"/>
          </a:xfrm>
        </p:spPr>
        <p:txBody>
          <a:bodyPr/>
          <a:lstStyle/>
          <a:p>
            <a:pPr>
              <a:defRPr/>
            </a:pPr>
            <a:r>
              <a:rPr lang="zh-CN" altLang="en-US" sz="4800" b="1" dirty="0">
                <a:solidFill>
                  <a:srgbClr val="FD1E07"/>
                </a:solidFill>
                <a:latin typeface="Arial" charset="0"/>
                <a:ea typeface="ＭＳ Ｐゴシック" charset="0"/>
                <a:cs typeface="ＭＳ Ｐゴシック" charset="0"/>
              </a:rPr>
              <a:t>还有别的问题吗？</a:t>
            </a:r>
            <a:endParaRPr lang="en-US" sz="4800" b="1" dirty="0">
              <a:solidFill>
                <a:srgbClr val="FD1E07"/>
              </a:solidFill>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32803"/>
                                        </p:tgtEl>
                                        <p:attrNameLst>
                                          <p:attrName>style.visibility</p:attrName>
                                        </p:attrNameLst>
                                      </p:cBhvr>
                                      <p:to>
                                        <p:strVal val="visible"/>
                                      </p:to>
                                    </p:set>
                                    <p:anim calcmode="lin" valueType="num">
                                      <p:cBhvr>
                                        <p:cTn id="7" dur="500" fill="hold"/>
                                        <p:tgtEl>
                                          <p:spTgt spid="332803"/>
                                        </p:tgtEl>
                                        <p:attrNameLst>
                                          <p:attrName>ppt_w</p:attrName>
                                        </p:attrNameLst>
                                      </p:cBhvr>
                                      <p:tavLst>
                                        <p:tav tm="0">
                                          <p:val>
                                            <p:fltVal val="0"/>
                                          </p:val>
                                        </p:tav>
                                        <p:tav tm="100000">
                                          <p:val>
                                            <p:strVal val="#ppt_w"/>
                                          </p:val>
                                        </p:tav>
                                      </p:tavLst>
                                    </p:anim>
                                    <p:anim calcmode="lin" valueType="num">
                                      <p:cBhvr>
                                        <p:cTn id="8" dur="500" fill="hold"/>
                                        <p:tgtEl>
                                          <p:spTgt spid="332803"/>
                                        </p:tgtEl>
                                        <p:attrNameLst>
                                          <p:attrName>ppt_h</p:attrName>
                                        </p:attrNameLst>
                                      </p:cBhvr>
                                      <p:tavLst>
                                        <p:tav tm="0">
                                          <p:val>
                                            <p:fltVal val="0"/>
                                          </p:val>
                                        </p:tav>
                                        <p:tav tm="100000">
                                          <p:val>
                                            <p:strVal val="#ppt_h"/>
                                          </p:val>
                                        </p:tav>
                                      </p:tavLst>
                                    </p:anim>
                                    <p:animEffect transition="in" filter="fade">
                                      <p:cBhvr>
                                        <p:cTn id="9" dur="500"/>
                                        <p:tgtEl>
                                          <p:spTgt spid="332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3"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a:defRPr/>
            </a:pPr>
            <a:r>
              <a:rPr lang="en-US">
                <a:cs typeface="+mj-cs"/>
              </a:rPr>
              <a:t>The Solid Rock 1/8</a:t>
            </a:r>
          </a:p>
        </p:txBody>
      </p:sp>
      <p:pic>
        <p:nvPicPr>
          <p:cNvPr id="373762" name="Picture 3" descr="020600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4"/>
          <p:cNvSpPr txBox="1">
            <a:spLocks noChangeArrowheads="1"/>
          </p:cNvSpPr>
          <p:nvPr/>
        </p:nvSpPr>
        <p:spPr bwMode="auto">
          <a:xfrm>
            <a:off x="12700" y="0"/>
            <a:ext cx="9096375"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defRPr/>
            </a:pPr>
            <a:r>
              <a:rPr lang="zh-CN" altLang="en-US" sz="3600" b="1" dirty="0">
                <a:solidFill>
                  <a:srgbClr val="FFFFFF"/>
                </a:solidFill>
                <a:effectLst>
                  <a:outerShdw dist="101600" dir="2700000" algn="tl" rotWithShape="0">
                    <a:srgbClr val="000000"/>
                  </a:outerShdw>
                </a:effectLst>
                <a:latin typeface="Arial" charset="0"/>
                <a:cs typeface="+mn-cs"/>
              </a:rPr>
              <a:t>我心所望别无依靠，</a:t>
            </a:r>
            <a:endParaRPr lang="en-US" altLang="zh-CN" sz="3600" b="1" dirty="0">
              <a:solidFill>
                <a:srgbClr val="FFFFFF"/>
              </a:solidFill>
              <a:effectLst>
                <a:outerShdw dist="101600" dir="2700000" algn="tl" rotWithShape="0">
                  <a:srgbClr val="000000"/>
                </a:outerShdw>
              </a:effectLst>
              <a:latin typeface="Arial" charset="0"/>
              <a:cs typeface="+mn-cs"/>
            </a:endParaRPr>
          </a:p>
          <a:p>
            <a:pPr algn="ctr">
              <a:defRPr/>
            </a:pPr>
            <a:r>
              <a:rPr lang="zh-CN" altLang="en-US" sz="3600" b="1" dirty="0">
                <a:solidFill>
                  <a:srgbClr val="FFFFFF"/>
                </a:solidFill>
                <a:effectLst>
                  <a:outerShdw dist="101600" dir="2700000" algn="tl" rotWithShape="0">
                    <a:srgbClr val="000000"/>
                  </a:outerShdw>
                </a:effectLst>
                <a:latin typeface="Arial" charset="0"/>
                <a:cs typeface="+mn-cs"/>
              </a:rPr>
              <a:t>只有基督公义宝血；</a:t>
            </a:r>
          </a:p>
          <a:p>
            <a:pPr algn="ctr">
              <a:defRPr/>
            </a:pPr>
            <a:r>
              <a:rPr lang="zh-CN" altLang="en-US" sz="3600" b="1" dirty="0">
                <a:solidFill>
                  <a:srgbClr val="FFFFFF"/>
                </a:solidFill>
                <a:effectLst>
                  <a:outerShdw dist="101600" dir="2700000" algn="tl" rotWithShape="0">
                    <a:srgbClr val="000000"/>
                  </a:outerShdw>
                </a:effectLst>
                <a:latin typeface="Arial" charset="0"/>
                <a:cs typeface="+mn-cs"/>
              </a:rPr>
              <a:t>我无好处堪足自夸，</a:t>
            </a:r>
            <a:endParaRPr lang="en-US" altLang="zh-CN" sz="3600" b="1" dirty="0">
              <a:solidFill>
                <a:srgbClr val="FFFFFF"/>
              </a:solidFill>
              <a:effectLst>
                <a:outerShdw dist="101600" dir="2700000" algn="tl" rotWithShape="0">
                  <a:srgbClr val="000000"/>
                </a:outerShdw>
              </a:effectLst>
              <a:latin typeface="Arial" charset="0"/>
              <a:cs typeface="+mn-cs"/>
            </a:endParaRPr>
          </a:p>
          <a:p>
            <a:pPr algn="ctr">
              <a:defRPr/>
            </a:pPr>
            <a:r>
              <a:rPr lang="zh-CN" altLang="en-US" sz="3600" b="1" dirty="0">
                <a:solidFill>
                  <a:srgbClr val="FFFFFF"/>
                </a:solidFill>
                <a:effectLst>
                  <a:outerShdw dist="101600" dir="2700000" algn="tl" rotWithShape="0">
                    <a:srgbClr val="000000"/>
                  </a:outerShdw>
                </a:effectLst>
                <a:latin typeface="Arial" charset="0"/>
                <a:cs typeface="+mn-cs"/>
              </a:rPr>
              <a:t>惟全然靠救主圣名。</a:t>
            </a:r>
            <a:endParaRPr lang="en-US" sz="3600" b="1" dirty="0">
              <a:solidFill>
                <a:srgbClr val="FFFFFF"/>
              </a:solidFill>
              <a:effectLst>
                <a:outerShdw dist="101600" dir="2700000" algn="tl" rotWithShape="0">
                  <a:srgbClr val="000000"/>
                </a:outerShdw>
              </a:effectLst>
              <a:latin typeface="Arial" charset="0"/>
              <a:cs typeface="+mn-cs"/>
            </a:endParaRPr>
          </a:p>
          <a:p>
            <a:pPr algn="ctr">
              <a:defRPr/>
            </a:pPr>
            <a:endParaRPr lang="en-US" altLang="zh-CN" sz="3600" b="1" dirty="0">
              <a:solidFill>
                <a:srgbClr val="FFFFFF"/>
              </a:solidFill>
              <a:effectLst>
                <a:outerShdw dist="101600" dir="2700000" algn="tl" rotWithShape="0">
                  <a:srgbClr val="000000"/>
                </a:outerShdw>
              </a:effectLst>
              <a:latin typeface="Arial" charset="0"/>
              <a:cs typeface="+mn-cs"/>
            </a:endParaRPr>
          </a:p>
          <a:p>
            <a:pPr algn="ctr">
              <a:defRPr/>
            </a:pPr>
            <a:r>
              <a:rPr lang="zh-CN" altLang="en-US" sz="3600" b="1" dirty="0">
                <a:solidFill>
                  <a:srgbClr val="FFFFFF"/>
                </a:solidFill>
                <a:effectLst>
                  <a:outerShdw dist="101600" dir="2700000" algn="tl" rotWithShape="0">
                    <a:srgbClr val="000000"/>
                  </a:outerShdw>
                </a:effectLst>
                <a:latin typeface="Arial" charset="0"/>
                <a:cs typeface="+mn-cs"/>
              </a:rPr>
              <a:t>立在基督坚固磐石，</a:t>
            </a:r>
          </a:p>
          <a:p>
            <a:pPr algn="ctr">
              <a:defRPr/>
            </a:pPr>
            <a:r>
              <a:rPr lang="zh-CN" altLang="en-US" sz="3600" b="1" dirty="0">
                <a:solidFill>
                  <a:srgbClr val="FFFFFF"/>
                </a:solidFill>
                <a:effectLst>
                  <a:outerShdw dist="101600" dir="2700000" algn="tl" rotWithShape="0">
                    <a:srgbClr val="000000"/>
                  </a:outerShdw>
                </a:effectLst>
                <a:latin typeface="Arial" charset="0"/>
                <a:cs typeface="+mn-cs"/>
              </a:rPr>
              <a:t>其根基全是沙土，</a:t>
            </a:r>
          </a:p>
          <a:p>
            <a:pPr algn="ctr">
              <a:defRPr/>
            </a:pPr>
            <a:r>
              <a:rPr lang="zh-CN" altLang="en-US" sz="3600" b="1" dirty="0">
                <a:solidFill>
                  <a:srgbClr val="FFFFFF"/>
                </a:solidFill>
                <a:effectLst>
                  <a:outerShdw dist="101600" dir="2700000" algn="tl" rotWithShape="0">
                    <a:srgbClr val="000000"/>
                  </a:outerShdw>
                </a:effectLst>
                <a:latin typeface="Arial" charset="0"/>
                <a:cs typeface="+mn-cs"/>
              </a:rPr>
              <a:t>耶稣基督就是磐石。</a:t>
            </a:r>
          </a:p>
        </p:txBody>
      </p:sp>
    </p:spTree>
  </p:cSld>
  <p:clrMapOvr>
    <a:masterClrMapping/>
  </p:clrMapOvr>
  <p:transition spd="slow">
    <p:strips dir="ld"/>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a:defRPr/>
            </a:pPr>
            <a:r>
              <a:rPr lang="en-US">
                <a:cs typeface="+mj-cs"/>
              </a:rPr>
              <a:t>The Solid Rock 2/8</a:t>
            </a:r>
          </a:p>
        </p:txBody>
      </p:sp>
      <p:pic>
        <p:nvPicPr>
          <p:cNvPr id="375810" name="Picture 3" descr="05740007"/>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4"/>
          <p:cNvSpPr txBox="1">
            <a:spLocks noChangeArrowheads="1"/>
          </p:cNvSpPr>
          <p:nvPr/>
        </p:nvSpPr>
        <p:spPr bwMode="auto">
          <a:xfrm>
            <a:off x="25400" y="76200"/>
            <a:ext cx="9155113"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defPPr>
              <a:defRPr lang="en-US"/>
            </a:defPPr>
            <a:lvl1pPr algn="ctr">
              <a:defRPr sz="3600" b="1">
                <a:solidFill>
                  <a:schemeClr val="bg1"/>
                </a:solidFill>
                <a:effectLst>
                  <a:outerShdw dist="101600" dir="2700000" algn="tl" rotWithShape="0">
                    <a:srgbClr val="000000"/>
                  </a:outerShdw>
                </a:effectLst>
                <a:latin typeface="Arial" charset="0"/>
              </a:defRPr>
            </a:lvl1pPr>
          </a:lstStyle>
          <a:p>
            <a:pPr>
              <a:defRPr/>
            </a:pPr>
            <a:r>
              <a:rPr lang="zh-CN" altLang="en-US" dirty="0">
                <a:solidFill>
                  <a:srgbClr val="FFFFFF"/>
                </a:solidFill>
                <a:effectLst>
                  <a:outerShdw dist="76200" dir="2700000" algn="tl" rotWithShape="0">
                    <a:srgbClr val="000000"/>
                  </a:outerShdw>
                </a:effectLst>
                <a:cs typeface="+mn-cs"/>
              </a:rPr>
              <a:t>有时黑云遮蔽主面，</a:t>
            </a:r>
            <a:endParaRPr lang="en-US" altLang="zh-CN" dirty="0">
              <a:solidFill>
                <a:srgbClr val="FFFFFF"/>
              </a:solidFill>
              <a:effectLst>
                <a:outerShdw dist="76200" dir="2700000" algn="tl" rotWithShape="0">
                  <a:srgbClr val="000000"/>
                </a:outerShdw>
              </a:effectLst>
              <a:cs typeface="+mn-cs"/>
            </a:endParaRPr>
          </a:p>
          <a:p>
            <a:pPr>
              <a:defRPr/>
            </a:pPr>
            <a:r>
              <a:rPr lang="zh-CN" altLang="en-US" dirty="0">
                <a:solidFill>
                  <a:srgbClr val="FFFFFF"/>
                </a:solidFill>
                <a:effectLst>
                  <a:outerShdw dist="76200" dir="2700000" algn="tl" rotWithShape="0">
                    <a:srgbClr val="000000"/>
                  </a:outerShdw>
                </a:effectLst>
                <a:cs typeface="+mn-cs"/>
              </a:rPr>
              <a:t>主恩不变是我倚靠；</a:t>
            </a:r>
          </a:p>
          <a:p>
            <a:pPr>
              <a:defRPr/>
            </a:pPr>
            <a:r>
              <a:rPr lang="zh-CN" altLang="en-US" dirty="0">
                <a:solidFill>
                  <a:srgbClr val="FFFFFF"/>
                </a:solidFill>
                <a:effectLst>
                  <a:outerShdw dist="76200" dir="2700000" algn="tl" rotWithShape="0">
                    <a:srgbClr val="000000"/>
                  </a:outerShdw>
                </a:effectLst>
                <a:cs typeface="+mn-cs"/>
              </a:rPr>
              <a:t>在风浪中不会飘流，</a:t>
            </a:r>
            <a:endParaRPr lang="en-US" altLang="zh-CN" dirty="0">
              <a:solidFill>
                <a:srgbClr val="FFFFFF"/>
              </a:solidFill>
              <a:effectLst>
                <a:outerShdw dist="76200" dir="2700000" algn="tl" rotWithShape="0">
                  <a:srgbClr val="000000"/>
                </a:outerShdw>
              </a:effectLst>
              <a:cs typeface="+mn-cs"/>
            </a:endParaRPr>
          </a:p>
          <a:p>
            <a:pPr>
              <a:defRPr/>
            </a:pPr>
            <a:r>
              <a:rPr lang="zh-CN" altLang="en-US" dirty="0">
                <a:solidFill>
                  <a:srgbClr val="FFFFFF"/>
                </a:solidFill>
                <a:effectLst>
                  <a:outerShdw dist="76200" dir="2700000" algn="tl" rotWithShape="0">
                    <a:srgbClr val="000000"/>
                  </a:outerShdw>
                </a:effectLst>
                <a:cs typeface="+mn-cs"/>
              </a:rPr>
              <a:t>我锚抛牢在主恩中。</a:t>
            </a:r>
            <a:endParaRPr lang="en-US" dirty="0">
              <a:solidFill>
                <a:srgbClr val="FFFFFF"/>
              </a:solidFill>
              <a:effectLst>
                <a:outerShdw dist="76200" dir="2700000" algn="tl" rotWithShape="0">
                  <a:srgbClr val="000000"/>
                </a:outerShdw>
              </a:effectLst>
              <a:cs typeface="+mn-cs"/>
            </a:endParaRPr>
          </a:p>
          <a:p>
            <a:pPr>
              <a:defRPr/>
            </a:pPr>
            <a:endParaRPr lang="en-US" altLang="zh-CN" dirty="0">
              <a:solidFill>
                <a:srgbClr val="FFFFFF"/>
              </a:solidFill>
              <a:effectLst>
                <a:outerShdw dist="76200" dir="2700000" algn="tl" rotWithShape="0">
                  <a:srgbClr val="000000"/>
                </a:outerShdw>
              </a:effectLst>
              <a:cs typeface="+mn-cs"/>
            </a:endParaRPr>
          </a:p>
          <a:p>
            <a:pPr>
              <a:defRPr/>
            </a:pPr>
            <a:r>
              <a:rPr lang="zh-CN" altLang="en-US" dirty="0">
                <a:solidFill>
                  <a:srgbClr val="FFFFFF"/>
                </a:solidFill>
                <a:effectLst>
                  <a:outerShdw dist="76200" dir="2700000" algn="tl" rotWithShape="0">
                    <a:srgbClr val="000000"/>
                  </a:outerShdw>
                </a:effectLst>
                <a:cs typeface="+mn-cs"/>
              </a:rPr>
              <a:t>立在基督坚固磐石，</a:t>
            </a:r>
          </a:p>
          <a:p>
            <a:pPr>
              <a:defRPr/>
            </a:pPr>
            <a:r>
              <a:rPr lang="zh-CN" altLang="en-US" dirty="0">
                <a:solidFill>
                  <a:srgbClr val="FFFFFF"/>
                </a:solidFill>
                <a:effectLst>
                  <a:outerShdw dist="76200" dir="2700000" algn="tl" rotWithShape="0">
                    <a:srgbClr val="000000"/>
                  </a:outerShdw>
                </a:effectLst>
                <a:cs typeface="+mn-cs"/>
              </a:rPr>
              <a:t>其根基全是沙土，</a:t>
            </a:r>
          </a:p>
          <a:p>
            <a:pPr>
              <a:defRPr/>
            </a:pPr>
            <a:r>
              <a:rPr lang="zh-CN" altLang="en-US" dirty="0">
                <a:solidFill>
                  <a:srgbClr val="FFFFFF"/>
                </a:solidFill>
                <a:effectLst>
                  <a:outerShdw dist="76200" dir="2700000" algn="tl" rotWithShape="0">
                    <a:srgbClr val="000000"/>
                  </a:outerShdw>
                </a:effectLst>
                <a:cs typeface="+mn-cs"/>
              </a:rPr>
              <a:t>耶稣基督就是磐石。</a:t>
            </a:r>
          </a:p>
        </p:txBody>
      </p:sp>
    </p:spTree>
  </p:cSld>
  <p:clrMapOvr>
    <a:masterClrMapping/>
  </p:clrMapOvr>
  <p:transition>
    <p:strips dir="ld"/>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defRPr/>
            </a:pPr>
            <a:r>
              <a:rPr lang="en-US">
                <a:cs typeface="+mj-cs"/>
              </a:rPr>
              <a:t>The Solid Rock 3/8</a:t>
            </a:r>
          </a:p>
        </p:txBody>
      </p:sp>
      <p:pic>
        <p:nvPicPr>
          <p:cNvPr id="377858" name="Picture 3" descr="133500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4"/>
          <p:cNvSpPr txBox="1">
            <a:spLocks noChangeArrowheads="1"/>
          </p:cNvSpPr>
          <p:nvPr/>
        </p:nvSpPr>
        <p:spPr bwMode="auto">
          <a:xfrm>
            <a:off x="19050" y="76200"/>
            <a:ext cx="912495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defPPr>
              <a:defRPr lang="en-US"/>
            </a:defPPr>
            <a:lvl1pPr algn="ctr">
              <a:defRPr sz="3600" b="1">
                <a:solidFill>
                  <a:schemeClr val="bg1"/>
                </a:solidFill>
                <a:effectLst>
                  <a:outerShdw dist="76200" dir="2700000" algn="tl" rotWithShape="0">
                    <a:srgbClr val="000000"/>
                  </a:outerShdw>
                </a:effectLst>
                <a:latin typeface="Arial" charset="0"/>
              </a:defRPr>
            </a:lvl1pPr>
          </a:lstStyle>
          <a:p>
            <a:pPr>
              <a:defRPr/>
            </a:pPr>
            <a:r>
              <a:rPr lang="zh-CN" altLang="en-US" dirty="0">
                <a:solidFill>
                  <a:srgbClr val="FFFFFF"/>
                </a:solidFill>
                <a:cs typeface="+mn-cs"/>
              </a:rPr>
              <a:t> 基督宝血奠立圣约，</a:t>
            </a:r>
            <a:endParaRPr lang="en-US" altLang="zh-CN" dirty="0">
              <a:solidFill>
                <a:srgbClr val="FFFFFF"/>
              </a:solidFill>
              <a:cs typeface="+mn-cs"/>
            </a:endParaRPr>
          </a:p>
          <a:p>
            <a:pPr>
              <a:defRPr/>
            </a:pPr>
            <a:r>
              <a:rPr lang="zh-CN" altLang="en-US" dirty="0">
                <a:solidFill>
                  <a:srgbClr val="FFFFFF"/>
                </a:solidFill>
                <a:cs typeface="+mn-cs"/>
              </a:rPr>
              <a:t>救我不受洪流吞灭；</a:t>
            </a:r>
          </a:p>
          <a:p>
            <a:pPr>
              <a:defRPr/>
            </a:pPr>
            <a:r>
              <a:rPr lang="zh-CN" altLang="en-US" dirty="0">
                <a:solidFill>
                  <a:srgbClr val="FFFFFF"/>
                </a:solidFill>
                <a:cs typeface="+mn-cs"/>
              </a:rPr>
              <a:t>其他倚靠都要失效，</a:t>
            </a:r>
            <a:endParaRPr lang="en-US" altLang="zh-CN" dirty="0">
              <a:solidFill>
                <a:srgbClr val="FFFFFF"/>
              </a:solidFill>
              <a:cs typeface="+mn-cs"/>
            </a:endParaRPr>
          </a:p>
          <a:p>
            <a:pPr>
              <a:defRPr/>
            </a:pPr>
            <a:r>
              <a:rPr lang="zh-CN" altLang="en-US" dirty="0">
                <a:solidFill>
                  <a:srgbClr val="FFFFFF"/>
                </a:solidFill>
                <a:cs typeface="+mn-cs"/>
              </a:rPr>
              <a:t>救主是我居所，盼望。</a:t>
            </a:r>
            <a:endParaRPr lang="en-US" dirty="0">
              <a:solidFill>
                <a:srgbClr val="FFFFFF"/>
              </a:solidFill>
              <a:cs typeface="+mn-cs"/>
            </a:endParaRPr>
          </a:p>
          <a:p>
            <a:pPr>
              <a:defRPr/>
            </a:pPr>
            <a:endParaRPr lang="en-US" altLang="zh-CN" dirty="0">
              <a:solidFill>
                <a:srgbClr val="FFFFFF"/>
              </a:solidFill>
              <a:cs typeface="+mn-cs"/>
            </a:endParaRPr>
          </a:p>
          <a:p>
            <a:pPr>
              <a:defRPr/>
            </a:pPr>
            <a:r>
              <a:rPr lang="zh-CN" altLang="en-US" dirty="0">
                <a:solidFill>
                  <a:srgbClr val="FFFFFF"/>
                </a:solidFill>
                <a:cs typeface="+mn-cs"/>
              </a:rPr>
              <a:t>立在基督坚固磐石，</a:t>
            </a:r>
          </a:p>
          <a:p>
            <a:pPr>
              <a:defRPr/>
            </a:pPr>
            <a:r>
              <a:rPr lang="zh-CN" altLang="en-US" dirty="0">
                <a:solidFill>
                  <a:srgbClr val="FFFFFF"/>
                </a:solidFill>
                <a:cs typeface="+mn-cs"/>
              </a:rPr>
              <a:t>其根基全是沙土，</a:t>
            </a:r>
          </a:p>
          <a:p>
            <a:pPr>
              <a:defRPr/>
            </a:pPr>
            <a:r>
              <a:rPr lang="zh-CN" altLang="en-US" dirty="0">
                <a:solidFill>
                  <a:srgbClr val="FFFFFF"/>
                </a:solidFill>
                <a:cs typeface="+mn-cs"/>
              </a:rPr>
              <a:t>耶稣基督就是磐石。</a:t>
            </a:r>
          </a:p>
        </p:txBody>
      </p:sp>
    </p:spTree>
  </p:cSld>
  <p:clrMapOvr>
    <a:masterClrMapping/>
  </p:clrMapOvr>
  <p:transition>
    <p:strips dir="ld"/>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defRPr/>
            </a:pPr>
            <a:r>
              <a:rPr lang="en-US">
                <a:cs typeface="+mj-cs"/>
              </a:rPr>
              <a:t>The Solid Rock 4/8</a:t>
            </a:r>
          </a:p>
        </p:txBody>
      </p:sp>
      <p:pic>
        <p:nvPicPr>
          <p:cNvPr id="379906" name="Picture 3" descr="020400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4"/>
          <p:cNvSpPr txBox="1">
            <a:spLocks noChangeArrowheads="1"/>
          </p:cNvSpPr>
          <p:nvPr/>
        </p:nvSpPr>
        <p:spPr bwMode="auto">
          <a:xfrm>
            <a:off x="36513" y="85725"/>
            <a:ext cx="9072562"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defPPr>
              <a:defRPr lang="en-US"/>
            </a:defPPr>
            <a:lvl1pPr algn="ctr">
              <a:defRPr sz="3600" b="1">
                <a:solidFill>
                  <a:schemeClr val="bg1"/>
                </a:solidFill>
                <a:effectLst>
                  <a:outerShdw dist="76200" dir="2700000" algn="tl" rotWithShape="0">
                    <a:srgbClr val="000000"/>
                  </a:outerShdw>
                </a:effectLst>
                <a:latin typeface="Arial" charset="0"/>
              </a:defRPr>
            </a:lvl1pPr>
          </a:lstStyle>
          <a:p>
            <a:pPr>
              <a:defRPr/>
            </a:pPr>
            <a:r>
              <a:rPr lang="zh-CN" altLang="en-US" dirty="0">
                <a:solidFill>
                  <a:srgbClr val="FFFFFF"/>
                </a:solidFill>
                <a:cs typeface="+mn-cs"/>
              </a:rPr>
              <a:t>末日听见号角响起，</a:t>
            </a:r>
            <a:endParaRPr lang="en-US" altLang="zh-CN" dirty="0">
              <a:solidFill>
                <a:srgbClr val="FFFFFF"/>
              </a:solidFill>
              <a:cs typeface="+mn-cs"/>
            </a:endParaRPr>
          </a:p>
          <a:p>
            <a:pPr>
              <a:defRPr/>
            </a:pPr>
            <a:r>
              <a:rPr lang="zh-CN" altLang="en-US" dirty="0">
                <a:solidFill>
                  <a:srgbClr val="FFFFFF"/>
                </a:solidFill>
                <a:cs typeface="+mn-cs"/>
              </a:rPr>
              <a:t>那时我必在基督里；</a:t>
            </a:r>
          </a:p>
          <a:p>
            <a:pPr>
              <a:defRPr/>
            </a:pPr>
            <a:r>
              <a:rPr lang="zh-CN" altLang="en-US" dirty="0">
                <a:solidFill>
                  <a:srgbClr val="FFFFFF"/>
                </a:solidFill>
                <a:cs typeface="+mn-cs"/>
              </a:rPr>
              <a:t> 穿戴救主雪白义袍，</a:t>
            </a:r>
            <a:endParaRPr lang="en-US" altLang="zh-CN" dirty="0">
              <a:solidFill>
                <a:srgbClr val="FFFFFF"/>
              </a:solidFill>
              <a:cs typeface="+mn-cs"/>
            </a:endParaRPr>
          </a:p>
          <a:p>
            <a:pPr>
              <a:defRPr/>
            </a:pPr>
            <a:r>
              <a:rPr lang="zh-CN" altLang="en-US" dirty="0">
                <a:solidFill>
                  <a:srgbClr val="FFFFFF"/>
                </a:solidFill>
                <a:cs typeface="+mn-cs"/>
              </a:rPr>
              <a:t>圣洁无瑕立宝座前。</a:t>
            </a:r>
            <a:endParaRPr lang="en-US" dirty="0">
              <a:solidFill>
                <a:srgbClr val="FFFFFF"/>
              </a:solidFill>
              <a:cs typeface="+mn-cs"/>
            </a:endParaRPr>
          </a:p>
          <a:p>
            <a:pPr>
              <a:defRPr/>
            </a:pPr>
            <a:endParaRPr lang="en-US" altLang="zh-CN" dirty="0">
              <a:solidFill>
                <a:srgbClr val="FFFFFF"/>
              </a:solidFill>
              <a:cs typeface="+mn-cs"/>
            </a:endParaRPr>
          </a:p>
          <a:p>
            <a:pPr>
              <a:defRPr/>
            </a:pPr>
            <a:r>
              <a:rPr lang="zh-CN" altLang="en-US" dirty="0">
                <a:solidFill>
                  <a:srgbClr val="FFFFFF"/>
                </a:solidFill>
                <a:cs typeface="+mn-cs"/>
              </a:rPr>
              <a:t>立在基督坚固磐石，</a:t>
            </a:r>
            <a:endParaRPr lang="en-US" altLang="zh-CN" dirty="0">
              <a:solidFill>
                <a:srgbClr val="FFFFFF"/>
              </a:solidFill>
              <a:cs typeface="+mn-cs"/>
            </a:endParaRPr>
          </a:p>
          <a:p>
            <a:pPr>
              <a:defRPr/>
            </a:pPr>
            <a:r>
              <a:rPr lang="zh-CN" altLang="en-US" dirty="0">
                <a:solidFill>
                  <a:srgbClr val="FFFFFF"/>
                </a:solidFill>
                <a:cs typeface="+mn-cs"/>
              </a:rPr>
              <a:t>其根基全是沙土，</a:t>
            </a:r>
          </a:p>
          <a:p>
            <a:pPr>
              <a:defRPr/>
            </a:pPr>
            <a:r>
              <a:rPr lang="zh-CN" altLang="en-US" dirty="0">
                <a:solidFill>
                  <a:srgbClr val="FFFFFF"/>
                </a:solidFill>
                <a:cs typeface="+mn-cs"/>
              </a:rPr>
              <a:t>耶稣基督就是磐石。</a:t>
            </a:r>
            <a:endParaRPr lang="en-US" dirty="0">
              <a:solidFill>
                <a:srgbClr val="FFFFFF"/>
              </a:solidFill>
              <a:cs typeface="+mn-cs"/>
            </a:endParaRPr>
          </a:p>
        </p:txBody>
      </p:sp>
    </p:spTree>
  </p:cSld>
  <p:clrMapOvr>
    <a:masterClrMapping/>
  </p:clrMapOvr>
  <p:transition spd="med">
    <p:strips dir="l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3"/>
          <p:cNvSpPr>
            <a:spLocks noChangeArrowheads="1"/>
          </p:cNvSpPr>
          <p:nvPr/>
        </p:nvSpPr>
        <p:spPr bwMode="auto">
          <a:xfrm>
            <a:off x="-71438" y="-26988"/>
            <a:ext cx="9251951" cy="7029451"/>
          </a:xfrm>
          <a:prstGeom prst="rect">
            <a:avLst/>
          </a:prstGeom>
          <a:solidFill>
            <a:srgbClr val="000000"/>
          </a:solidFill>
          <a:ln w="9525">
            <a:solidFill>
              <a:schemeClr val="tx1"/>
            </a:solidFill>
            <a:round/>
            <a:headEnd/>
            <a:tailEnd/>
          </a:ln>
        </p:spPr>
        <p:txBody>
          <a:bodyPr/>
          <a:lstStyle/>
          <a:p>
            <a:endParaRPr lang="en-US"/>
          </a:p>
        </p:txBody>
      </p:sp>
      <p:pic>
        <p:nvPicPr>
          <p:cNvPr id="241666" name="Picture 3" descr="baptism_holy_spirit_fire_by_jpsmsu4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036638"/>
            <a:ext cx="7524750" cy="481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0" name="Rectangle 2"/>
          <p:cNvSpPr>
            <a:spLocks noGrp="1" noChangeArrowheads="1"/>
          </p:cNvSpPr>
          <p:nvPr>
            <p:ph type="title"/>
          </p:nvPr>
        </p:nvSpPr>
        <p:spPr>
          <a:xfrm>
            <a:off x="4500563" y="533400"/>
            <a:ext cx="4643437" cy="879475"/>
          </a:xfrm>
          <a:effectLst>
            <a:outerShdw blurRad="38100" dist="38099" dir="2700000" algn="ctr" rotWithShape="0">
              <a:srgbClr val="000000">
                <a:alpha val="99962"/>
              </a:srgbClr>
            </a:outerShdw>
          </a:effectLst>
        </p:spPr>
        <p:txBody>
          <a:bodyPr/>
          <a:lstStyle/>
          <a:p>
            <a:pPr eaLnBrk="1" hangingPunct="1">
              <a:defRPr/>
            </a:pPr>
            <a:r>
              <a:rPr lang="zh-CN" altLang="en-US" dirty="0"/>
              <a:t>圣灵的大能</a:t>
            </a:r>
            <a:endParaRPr lang="en-US" dirty="0"/>
          </a:p>
        </p:txBody>
      </p:sp>
      <p:sp>
        <p:nvSpPr>
          <p:cNvPr id="242692" name="Rectangle 4"/>
          <p:cNvSpPr>
            <a:spLocks noGrp="1" noChangeArrowheads="1"/>
          </p:cNvSpPr>
          <p:nvPr>
            <p:ph type="body" sz="half" idx="2"/>
          </p:nvPr>
        </p:nvSpPr>
        <p:spPr>
          <a:xfrm>
            <a:off x="-36513" y="115888"/>
            <a:ext cx="3600451" cy="6742112"/>
          </a:xfrm>
          <a:effectLst/>
        </p:spPr>
        <p:txBody>
          <a:bodyPr anchor="ctr"/>
          <a:lstStyle/>
          <a:p>
            <a:pPr algn="ctr" eaLnBrk="1" hangingPunct="1">
              <a:lnSpc>
                <a:spcPct val="90000"/>
              </a:lnSpc>
              <a:spcBef>
                <a:spcPct val="0"/>
              </a:spcBef>
              <a:buFontTx/>
              <a:buNone/>
              <a:defRPr/>
            </a:pPr>
            <a:r>
              <a:rPr lang="en-US" sz="4000" b="1" dirty="0" err="1">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士</a:t>
            </a:r>
            <a:r>
              <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 3:10a </a:t>
            </a:r>
          </a:p>
          <a:p>
            <a:pPr algn="ctr" eaLnBrk="1" hangingPunct="1">
              <a:lnSpc>
                <a:spcPct val="90000"/>
              </a:lnSpc>
              <a:spcBef>
                <a:spcPct val="0"/>
              </a:spcBef>
              <a:buFontTx/>
              <a:buNone/>
              <a:defRPr/>
            </a:pPr>
            <a:r>
              <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	</a:t>
            </a:r>
            <a:r>
              <a:rPr lang="ru-RU" altLang="ja-JP"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r>
              <a:rPr lang="en-US" sz="4000" b="1" dirty="0" err="1">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耶和华的灵降在他</a:t>
            </a:r>
            <a:r>
              <a:rPr lang="en-US" altLang="zh-CN"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r>
              <a:rPr lang="zh-CN" alt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俄陀聂</a:t>
            </a:r>
            <a:r>
              <a:rPr lang="en-US" altLang="zh-CN"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r>
              <a:rPr lang="en-US" sz="4000" b="1" dirty="0" err="1">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身上</a:t>
            </a:r>
            <a:r>
              <a:rPr lang="zh-CN" alt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，他就作了以色列的士师，出去争战</a:t>
            </a:r>
            <a:r>
              <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r>
              <a:rPr lang="ru-RU" altLang="ja-JP"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endPar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p:txBody>
      </p:sp>
      <p:sp>
        <p:nvSpPr>
          <p:cNvPr id="241669" name="TextBox 4"/>
          <p:cNvSpPr txBox="1">
            <a:spLocks noChangeArrowheads="1"/>
          </p:cNvSpPr>
          <p:nvPr/>
        </p:nvSpPr>
        <p:spPr bwMode="auto">
          <a:xfrm>
            <a:off x="8667750" y="9525"/>
            <a:ext cx="441325" cy="4603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ix</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42692">
                                            <p:txEl>
                                              <p:pRg st="0" end="0"/>
                                            </p:txEl>
                                          </p:spTgt>
                                        </p:tgtEl>
                                        <p:attrNameLst>
                                          <p:attrName>style.visibility</p:attrName>
                                        </p:attrNameLst>
                                      </p:cBhvr>
                                      <p:to>
                                        <p:strVal val="visible"/>
                                      </p:to>
                                    </p:set>
                                    <p:anim calcmode="lin" valueType="num">
                                      <p:cBhvr>
                                        <p:cTn id="7" dur="500" fill="hold"/>
                                        <p:tgtEl>
                                          <p:spTgt spid="24269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42692">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242692">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242692">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242692">
                                            <p:txEl>
                                              <p:pRg st="1" end="1"/>
                                            </p:txEl>
                                          </p:spTgt>
                                        </p:tgtEl>
                                        <p:attrNameLst>
                                          <p:attrName>style.visibility</p:attrName>
                                        </p:attrNameLst>
                                      </p:cBhvr>
                                      <p:to>
                                        <p:strVal val="visible"/>
                                      </p:to>
                                    </p:set>
                                    <p:anim calcmode="lin" valueType="num">
                                      <p:cBhvr>
                                        <p:cTn id="15" dur="500" fill="hold"/>
                                        <p:tgtEl>
                                          <p:spTgt spid="242692">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242692">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242692">
                                            <p:txEl>
                                              <p:pRg st="1" end="1"/>
                                            </p:txEl>
                                          </p:spTgt>
                                        </p:tgtEl>
                                        <p:attrNameLst>
                                          <p:attrName>style.rotation</p:attrName>
                                        </p:attrNameLst>
                                      </p:cBhvr>
                                      <p:tavLst>
                                        <p:tav tm="0">
                                          <p:val>
                                            <p:fltVal val="360"/>
                                          </p:val>
                                        </p:tav>
                                        <p:tav tm="100000">
                                          <p:val>
                                            <p:fltVal val="0"/>
                                          </p:val>
                                        </p:tav>
                                      </p:tavLst>
                                    </p:anim>
                                    <p:animEffect transition="in" filter="fade">
                                      <p:cBhvr>
                                        <p:cTn id="18" dur="500"/>
                                        <p:tgtEl>
                                          <p:spTgt spid="24269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2"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10" descr="Walvoo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609600"/>
            <a:ext cx="3657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1954" name="Oval 8">
            <a:hlinkClick r:id="" action="ppaction://noaction"/>
          </p:cNvPr>
          <p:cNvSpPr>
            <a:spLocks noChangeArrowheads="1"/>
          </p:cNvSpPr>
          <p:nvPr/>
        </p:nvSpPr>
        <p:spPr bwMode="auto">
          <a:xfrm>
            <a:off x="762000" y="6248400"/>
            <a:ext cx="381000" cy="381000"/>
          </a:xfrm>
          <a:prstGeom prst="ellipse">
            <a:avLst/>
          </a:prstGeom>
          <a:solidFill>
            <a:schemeClr val="accent1"/>
          </a:solidFill>
          <a:ln w="9525">
            <a:solidFill>
              <a:schemeClr val="tx1"/>
            </a:solidFill>
            <a:round/>
            <a:headEnd/>
            <a:tailEnd/>
          </a:ln>
        </p:spPr>
        <p:txBody>
          <a:bodyPr wrap="none" anchor="ctr"/>
          <a:lstStyle/>
          <a:p>
            <a:endParaRPr lang="en-US">
              <a:solidFill>
                <a:srgbClr val="009688"/>
              </a:solidFill>
            </a:endParaRPr>
          </a:p>
        </p:txBody>
      </p:sp>
      <p:pic>
        <p:nvPicPr>
          <p:cNvPr id="381955" name="Picture 9" descr="The HS in the OT"/>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769938" y="609600"/>
            <a:ext cx="3649662" cy="5410200"/>
          </a:xfrm>
          <a:noFill/>
          <a:extLst>
            <a:ext uri="{909E8E84-426E-40DD-AFC4-6F175D3DCCD1}">
              <a14:hiddenFill xmlns:a14="http://schemas.microsoft.com/office/drawing/2010/main">
                <a:solidFill>
                  <a:srgbClr val="FFFFFF"/>
                </a:solidFill>
              </a14:hiddenFill>
            </a:ext>
          </a:extLst>
        </p:spPr>
      </p:pic>
      <p:sp>
        <p:nvSpPr>
          <p:cNvPr id="381956" name="Rectangle 5"/>
          <p:cNvSpPr>
            <a:spLocks noGrp="1" noChangeArrowheads="1"/>
          </p:cNvSpPr>
          <p:nvPr>
            <p:ph type="title" idx="4294967295"/>
          </p:nvPr>
        </p:nvSpPr>
        <p:spPr>
          <a:xfrm>
            <a:off x="762000" y="6172200"/>
            <a:ext cx="7772400"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dirty="0">
                <a:solidFill>
                  <a:srgbClr val="000000"/>
                </a:solidFill>
                <a:effectLst/>
                <a:latin typeface="Times New Roman" charset="0"/>
                <a:ea typeface="ＭＳ Ｐゴシック" charset="0"/>
                <a:cs typeface="ＭＳ Ｐゴシック" charset="0"/>
              </a:rPr>
              <a:t>以圣灵为主题的书籍</a:t>
            </a:r>
            <a:endParaRPr lang="en-US" dirty="0">
              <a:effectLst/>
              <a:latin typeface="Times New Roman" charset="0"/>
              <a:ea typeface="ＭＳ Ｐゴシック" charset="0"/>
              <a:cs typeface="ＭＳ Ｐゴシック"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8" name="Rectangle 4"/>
          <p:cNvSpPr>
            <a:spLocks noGrp="1" noChangeArrowheads="1"/>
          </p:cNvSpPr>
          <p:nvPr>
            <p:ph type="title"/>
          </p:nvPr>
        </p:nvSpPr>
        <p:spPr>
          <a:xfrm>
            <a:off x="609600" y="2133600"/>
            <a:ext cx="3276600" cy="1143000"/>
          </a:xfrm>
        </p:spPr>
        <p:txBody>
          <a:bodyPr/>
          <a:lstStyle/>
          <a:p>
            <a:pPr>
              <a:defRPr/>
            </a:pPr>
            <a:r>
              <a:rPr lang="zh-CN" altLang="en-US" sz="5400" dirty="0">
                <a:ea typeface="ＭＳ Ｐゴシック" charset="0"/>
              </a:rPr>
              <a:t>米勒德</a:t>
            </a:r>
            <a:r>
              <a:rPr lang="en-US" sz="5400" dirty="0">
                <a:ea typeface="ＭＳ Ｐゴシック" charset="0"/>
              </a:rPr>
              <a:t> J. </a:t>
            </a:r>
            <a:r>
              <a:rPr lang="zh-CN" altLang="en-US" b="0" dirty="0">
                <a:effectLst/>
              </a:rPr>
              <a:t>埃里克森</a:t>
            </a:r>
            <a:endParaRPr lang="en-US" sz="5400" dirty="0">
              <a:ea typeface="ＭＳ Ｐゴシック" charset="0"/>
            </a:endParaRPr>
          </a:p>
        </p:txBody>
      </p:sp>
      <p:pic>
        <p:nvPicPr>
          <p:cNvPr id="384002" name="Picture 6" descr="Erickson"/>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4519613" y="533400"/>
            <a:ext cx="3233737" cy="48006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eaLnBrk="1" hangingPunct="1"/>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3200" b="1" dirty="0">
                <a:solidFill>
                  <a:srgbClr val="FFFFFF"/>
                </a:solidFill>
                <a:latin typeface="Arial" charset="0"/>
                <a:ea typeface="SimSun" charset="0"/>
                <a:cs typeface="SimSun" charset="0"/>
              </a:rPr>
              <a:t>圣灵论链接地址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8"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385620643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99208209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9" name="Rectangle 3"/>
          <p:cNvSpPr>
            <a:spLocks noGrp="1" noChangeArrowheads="1"/>
          </p:cNvSpPr>
          <p:nvPr>
            <p:ph type="body" sz="half" idx="1"/>
          </p:nvPr>
        </p:nvSpPr>
        <p:spPr>
          <a:xfrm>
            <a:off x="228600" y="1600200"/>
            <a:ext cx="4919663" cy="4800600"/>
          </a:xfrm>
          <a:effectLst/>
        </p:spPr>
        <p:txBody>
          <a:bodyPr anchor="ctr"/>
          <a:lstStyle/>
          <a:p>
            <a:pPr algn="ctr" eaLnBrk="1" hangingPunct="1">
              <a:lnSpc>
                <a:spcPct val="90000"/>
              </a:lnSpc>
              <a:spcBef>
                <a:spcPct val="0"/>
              </a:spcBef>
              <a:buFontTx/>
              <a:buNone/>
              <a:defRPr/>
            </a:pPr>
            <a:r>
              <a:rPr lang="ko-KR" altLang="en-US" sz="4000" b="1" dirty="0" err="1">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士</a:t>
            </a:r>
            <a:r>
              <a:rPr lang="en-US" altLang="ko-KR"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 6:34 </a:t>
            </a:r>
          </a:p>
          <a:p>
            <a:pPr algn="ctr" eaLnBrk="1" hangingPunct="1">
              <a:lnSpc>
                <a:spcPct val="90000"/>
              </a:lnSpc>
              <a:spcBef>
                <a:spcPct val="0"/>
              </a:spcBef>
              <a:buFontTx/>
              <a:buNone/>
              <a:defRPr/>
            </a:pPr>
            <a:r>
              <a:rPr lang="en-US" altLang="ko-KR"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	</a:t>
            </a:r>
            <a:r>
              <a:rPr lang="ru-RU" altLang="ko-KR"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r>
              <a:rPr lang="ko-KR" altLang="en-US" sz="4000" b="1" dirty="0" err="1">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耶和华的灵降在基甸身上</a:t>
            </a:r>
            <a:r>
              <a:rPr lang="zh-CN" alt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，他就吹角</a:t>
            </a:r>
            <a:r>
              <a:rPr lang="en-US" altLang="ko-KR"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r>
              <a:rPr lang="ru-RU" altLang="ko-KR"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r>
              <a:rPr lang="en-US" altLang="ko-KR"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 </a:t>
            </a:r>
            <a:endPar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p:txBody>
      </p:sp>
      <p:sp>
        <p:nvSpPr>
          <p:cNvPr id="182279" name="Rectangle 1031"/>
          <p:cNvSpPr>
            <a:spLocks noGrp="1" noChangeArrowheads="1"/>
          </p:cNvSpPr>
          <p:nvPr>
            <p:ph type="title" idx="4294967295"/>
          </p:nvPr>
        </p:nvSpPr>
        <p:spPr>
          <a:effectLst>
            <a:outerShdw blurRad="38100" dist="38099" dir="2700000" algn="ctr" rotWithShape="0">
              <a:srgbClr val="000000">
                <a:alpha val="99962"/>
              </a:srgbClr>
            </a:outerShdw>
          </a:effectLst>
        </p:spPr>
        <p:txBody>
          <a:bodyPr/>
          <a:lstStyle/>
          <a:p>
            <a:pPr>
              <a:defRPr/>
            </a:pPr>
            <a:r>
              <a:rPr lang="zh-CN" altLang="en-US" dirty="0"/>
              <a:t>饶勇善战的灵</a:t>
            </a:r>
            <a:endParaRPr lang="en-US" dirty="0"/>
          </a:p>
        </p:txBody>
      </p:sp>
      <p:sp>
        <p:nvSpPr>
          <p:cNvPr id="243715" name="TextBox 4"/>
          <p:cNvSpPr txBox="1">
            <a:spLocks noChangeArrowheads="1"/>
          </p:cNvSpPr>
          <p:nvPr/>
        </p:nvSpPr>
        <p:spPr bwMode="auto">
          <a:xfrm>
            <a:off x="8667750" y="9525"/>
            <a:ext cx="441325" cy="4603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ix</a:t>
            </a:r>
          </a:p>
        </p:txBody>
      </p:sp>
      <p:pic>
        <p:nvPicPr>
          <p:cNvPr id="6" name="Picture 4" descr="Gideo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267325" y="1981200"/>
            <a:ext cx="384333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39619">
                                            <p:txEl>
                                              <p:pRg st="0" end="0"/>
                                            </p:txEl>
                                          </p:spTgt>
                                        </p:tgtEl>
                                        <p:attrNameLst>
                                          <p:attrName>style.visibility</p:attrName>
                                        </p:attrNameLst>
                                      </p:cBhvr>
                                      <p:to>
                                        <p:strVal val="visible"/>
                                      </p:to>
                                    </p:set>
                                    <p:anim calcmode="lin" valueType="num">
                                      <p:cBhvr>
                                        <p:cTn id="7" dur="500" fill="hold"/>
                                        <p:tgtEl>
                                          <p:spTgt spid="2396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39619">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239619">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239619">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239619">
                                            <p:txEl>
                                              <p:pRg st="1" end="1"/>
                                            </p:txEl>
                                          </p:spTgt>
                                        </p:tgtEl>
                                        <p:attrNameLst>
                                          <p:attrName>style.visibility</p:attrName>
                                        </p:attrNameLst>
                                      </p:cBhvr>
                                      <p:to>
                                        <p:strVal val="visible"/>
                                      </p:to>
                                    </p:set>
                                    <p:anim calcmode="lin" valueType="num">
                                      <p:cBhvr>
                                        <p:cTn id="15" dur="500" fill="hold"/>
                                        <p:tgtEl>
                                          <p:spTgt spid="239619">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239619">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239619">
                                            <p:txEl>
                                              <p:pRg st="1" end="1"/>
                                            </p:txEl>
                                          </p:spTgt>
                                        </p:tgtEl>
                                        <p:attrNameLst>
                                          <p:attrName>style.rotation</p:attrName>
                                        </p:attrNameLst>
                                      </p:cBhvr>
                                      <p:tavLst>
                                        <p:tav tm="0">
                                          <p:val>
                                            <p:fltVal val="360"/>
                                          </p:val>
                                        </p:tav>
                                        <p:tav tm="100000">
                                          <p:val>
                                            <p:fltVal val="0"/>
                                          </p:val>
                                        </p:tav>
                                      </p:tavLst>
                                    </p:anim>
                                    <p:animEffect transition="in" filter="fade">
                                      <p:cBhvr>
                                        <p:cTn id="18" dur="500"/>
                                        <p:tgtEl>
                                          <p:spTgt spid="239619">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heckerboard(across)">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9" name="Picture 7" descr="BSOBL007"/>
          <p:cNvPicPr>
            <a:picLocks noGrp="1" noChangeAspect="1" noChangeArrowheads="1"/>
          </p:cNvPicPr>
          <p:nvPr>
            <p:ph idx="1"/>
          </p:nvPr>
        </p:nvPicPr>
        <p:blipFill>
          <a:blip r:embed="rId3"/>
          <a:srcRect/>
          <a:stretch>
            <a:fillRect/>
          </a:stretch>
        </p:blipFill>
        <p:spPr>
          <a:xfrm>
            <a:off x="0" y="-26988"/>
            <a:ext cx="7956550" cy="7043738"/>
          </a:xfrm>
        </p:spPr>
      </p:pic>
      <p:sp>
        <p:nvSpPr>
          <p:cNvPr id="245762" name="Rectangle 3"/>
          <p:cNvSpPr>
            <a:spLocks noChangeArrowheads="1"/>
          </p:cNvSpPr>
          <p:nvPr/>
        </p:nvSpPr>
        <p:spPr bwMode="auto">
          <a:xfrm>
            <a:off x="7885113" y="-26988"/>
            <a:ext cx="1295400" cy="7029451"/>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763" name="TextBox 3"/>
          <p:cNvSpPr txBox="1">
            <a:spLocks noChangeArrowheads="1"/>
          </p:cNvSpPr>
          <p:nvPr/>
        </p:nvSpPr>
        <p:spPr bwMode="auto">
          <a:xfrm>
            <a:off x="8459788" y="9525"/>
            <a:ext cx="649287" cy="4603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ix</a:t>
            </a:r>
          </a:p>
        </p:txBody>
      </p:sp>
      <p:sp>
        <p:nvSpPr>
          <p:cNvPr id="5" name="Rectangle 2"/>
          <p:cNvSpPr txBox="1">
            <a:spLocks noChangeArrowheads="1"/>
          </p:cNvSpPr>
          <p:nvPr/>
        </p:nvSpPr>
        <p:spPr bwMode="auto">
          <a:xfrm>
            <a:off x="34925" y="609600"/>
            <a:ext cx="9070975" cy="1143000"/>
          </a:xfrm>
          <a:prstGeom prst="rect">
            <a:avLst/>
          </a:prstGeom>
          <a:noFill/>
          <a:ln w="9525">
            <a:noFill/>
            <a:miter lim="800000"/>
            <a:headEnd/>
            <a:tailEnd/>
          </a:ln>
          <a:effectLst>
            <a:outerShdw blurRad="38100" dist="38099" dir="2700000" algn="ctr" rotWithShape="0">
              <a:srgbClr val="000000">
                <a:alpha val="99962"/>
              </a:srgbClr>
            </a:outerShdw>
          </a:effectLst>
        </p:spPr>
        <p:txBody>
          <a:bodyPr anchor="ctr"/>
          <a:lst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a:lstStyle>
          <a:p>
            <a:pPr eaLnBrk="1" hangingPunct="1">
              <a:defRPr/>
            </a:pPr>
            <a:r>
              <a:rPr lang="zh-CN" altLang="en-US" dirty="0"/>
              <a:t>大有能力的灵</a:t>
            </a:r>
            <a:endParaRPr lang="en-US" dirty="0"/>
          </a:p>
        </p:txBody>
      </p:sp>
      <p:sp>
        <p:nvSpPr>
          <p:cNvPr id="207877" name="Rectangle 5"/>
          <p:cNvSpPr>
            <a:spLocks noGrp="1" noChangeArrowheads="1"/>
          </p:cNvSpPr>
          <p:nvPr>
            <p:ph type="title"/>
          </p:nvPr>
        </p:nvSpPr>
        <p:spPr>
          <a:xfrm>
            <a:off x="-324544" y="5589588"/>
            <a:ext cx="8636694" cy="1181100"/>
          </a:xfrm>
          <a:effectLst/>
        </p:spPr>
        <p:txBody>
          <a:bodyPr/>
          <a:lstStyle/>
          <a:p>
            <a:pPr marL="342900" indent="-342900" eaLnBrk="1" hangingPunct="1">
              <a:lnSpc>
                <a:spcPct val="90000"/>
              </a:lnSpc>
              <a:defRPr/>
            </a:pPr>
            <a:r>
              <a:rPr lang="zh-CN" alt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民</a:t>
            </a:r>
            <a: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 24:2 </a:t>
            </a:r>
            <a:r>
              <a:rPr lang="ru-RU" altLang="ja-JP"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r>
              <a:rPr lang="zh-CN" alt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神的灵就临到</a:t>
            </a:r>
            <a: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 [</a:t>
            </a:r>
            <a:r>
              <a:rPr lang="zh-CN" alt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巴兰</a:t>
            </a:r>
            <a: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 …</a:t>
            </a:r>
            <a:r>
              <a:rPr lang="ru-RU" altLang="ja-JP"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endPar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07877"/>
                                        </p:tgtEl>
                                        <p:attrNameLst>
                                          <p:attrName>style.visibility</p:attrName>
                                        </p:attrNameLst>
                                      </p:cBhvr>
                                      <p:to>
                                        <p:strVal val="visible"/>
                                      </p:to>
                                    </p:set>
                                    <p:anim calcmode="lin" valueType="num">
                                      <p:cBhvr>
                                        <p:cTn id="7" dur="500" fill="hold"/>
                                        <p:tgtEl>
                                          <p:spTgt spid="20787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07877"/>
                                        </p:tgtEl>
                                        <p:attrNameLst>
                                          <p:attrName>ppt_y</p:attrName>
                                        </p:attrNameLst>
                                      </p:cBhvr>
                                      <p:tavLst>
                                        <p:tav tm="0">
                                          <p:val>
                                            <p:strVal val="#ppt_y"/>
                                          </p:val>
                                        </p:tav>
                                        <p:tav tm="100000">
                                          <p:val>
                                            <p:strVal val="#ppt_y"/>
                                          </p:val>
                                        </p:tav>
                                      </p:tavLst>
                                    </p:anim>
                                    <p:anim calcmode="lin" valueType="num">
                                      <p:cBhvr>
                                        <p:cTn id="9" dur="500" fill="hold"/>
                                        <p:tgtEl>
                                          <p:spTgt spid="20787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0787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07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p:cNvSpPr txBox="1">
            <a:spLocks noGrp="1"/>
          </p:cNvSpPr>
          <p:nvPr/>
        </p:nvSpPr>
        <p:spPr bwMode="auto">
          <a:xfrm>
            <a:off x="685800" y="6248400"/>
            <a:ext cx="1905000" cy="457200"/>
          </a:xfrm>
          <a:prstGeom prst="rect">
            <a:avLst/>
          </a:prstGeom>
          <a:noFill/>
          <a:ln>
            <a:miter lim="800000"/>
            <a:headEnd/>
            <a:tailEnd/>
          </a:ln>
          <a:effectLst>
            <a:outerShdw blurRad="38100" dist="38099" dir="2700000" algn="ctr" rotWithShape="0">
              <a:schemeClr val="bg2">
                <a:alpha val="99962"/>
              </a:schemeClr>
            </a:outerShdw>
          </a:effectLst>
        </p:spPr>
        <p:txBody>
          <a:bodyPr/>
          <a:lstStyle/>
          <a:p>
            <a:pPr>
              <a:defRPr/>
            </a:pPr>
            <a:endParaRPr lang="en-US" sz="1400">
              <a:solidFill>
                <a:srgbClr val="FFFF66"/>
              </a:solidFill>
              <a:latin typeface="Trebuchet MS"/>
            </a:endParaRPr>
          </a:p>
        </p:txBody>
      </p:sp>
      <p:sp>
        <p:nvSpPr>
          <p:cNvPr id="7" name="Footer Placeholder 5"/>
          <p:cNvSpPr txBox="1">
            <a:spLocks noGrp="1"/>
          </p:cNvSpPr>
          <p:nvPr/>
        </p:nvSpPr>
        <p:spPr bwMode="auto">
          <a:xfrm>
            <a:off x="3124200" y="6248400"/>
            <a:ext cx="2895600" cy="457200"/>
          </a:xfrm>
          <a:prstGeom prst="rect">
            <a:avLst/>
          </a:prstGeom>
          <a:noFill/>
          <a:ln>
            <a:miter lim="800000"/>
            <a:headEnd/>
            <a:tailEnd/>
          </a:ln>
          <a:effectLst>
            <a:outerShdw blurRad="38100" dist="38099" dir="2700000" algn="ctr" rotWithShape="0">
              <a:schemeClr val="bg2">
                <a:alpha val="99962"/>
              </a:schemeClr>
            </a:outerShdw>
          </a:effectLst>
        </p:spPr>
        <p:txBody>
          <a:bodyPr/>
          <a:lstStyle/>
          <a:p>
            <a:pPr algn="ctr">
              <a:defRPr/>
            </a:pPr>
            <a:endParaRPr lang="en-US" sz="1400">
              <a:solidFill>
                <a:srgbClr val="FFFF66"/>
              </a:solidFill>
              <a:latin typeface="Trebuchet MS"/>
            </a:endParaRPr>
          </a:p>
        </p:txBody>
      </p:sp>
      <p:pic>
        <p:nvPicPr>
          <p:cNvPr id="247811" name="Picture 5" descr="BLLIG03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15200" y="4711700"/>
            <a:ext cx="160020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0" name="Rectangle 2"/>
          <p:cNvSpPr>
            <a:spLocks noGrp="1" noChangeArrowheads="1"/>
          </p:cNvSpPr>
          <p:nvPr>
            <p:ph type="title" idx="4294967295"/>
          </p:nvPr>
        </p:nvSpPr>
        <p:spPr>
          <a:effectLst>
            <a:outerShdw blurRad="38100" dist="38099" dir="2700000" algn="ctr" rotWithShape="0">
              <a:srgbClr val="000000">
                <a:alpha val="99962"/>
              </a:srgbClr>
            </a:outerShdw>
          </a:effectLst>
        </p:spPr>
        <p:txBody>
          <a:bodyPr/>
          <a:lstStyle/>
          <a:p>
            <a:pPr eaLnBrk="1" hangingPunct="1">
              <a:defRPr/>
            </a:pPr>
            <a:r>
              <a:rPr lang="zh-CN" altLang="en-US" dirty="0"/>
              <a:t>大有能力的灵</a:t>
            </a:r>
            <a:endParaRPr lang="en-US" dirty="0"/>
          </a:p>
        </p:txBody>
      </p:sp>
      <p:sp>
        <p:nvSpPr>
          <p:cNvPr id="242691" name="Rectangle 3"/>
          <p:cNvSpPr>
            <a:spLocks noGrp="1" noChangeArrowheads="1"/>
          </p:cNvSpPr>
          <p:nvPr>
            <p:ph type="body" sz="half" idx="4294967295"/>
          </p:nvPr>
        </p:nvSpPr>
        <p:spPr>
          <a:xfrm>
            <a:off x="136525" y="1981200"/>
            <a:ext cx="6019800" cy="4724400"/>
          </a:xfrm>
          <a:effectLst/>
        </p:spPr>
        <p:txBody>
          <a:bodyPr anchor="ctr"/>
          <a:lstStyle/>
          <a:p>
            <a:pPr marL="0" indent="0" algn="ctr" eaLnBrk="1" hangingPunct="1">
              <a:lnSpc>
                <a:spcPct val="90000"/>
              </a:lnSpc>
              <a:spcBef>
                <a:spcPct val="0"/>
              </a:spcBef>
              <a:buNone/>
              <a:defRPr/>
            </a:pPr>
            <a:r>
              <a:rPr lang="zh-CN" alt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撒母耳上</a:t>
            </a:r>
            <a:r>
              <a:rPr lang="en-US" altLang="ko-KR"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11:6: </a:t>
            </a:r>
            <a:br>
              <a:rPr lang="en-US" altLang="ko-KR"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br>
            <a:r>
              <a:rPr lang="ru-RU" altLang="ko-KR"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r>
              <a:rPr lang="zh-CN" alt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扫罗听了这些话，　神的灵大大感动他，他就非常忿怒。</a:t>
            </a:r>
            <a:r>
              <a:rPr lang="ru-RU" altLang="ko-KR"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endPar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p:txBody>
      </p:sp>
      <p:sp>
        <p:nvSpPr>
          <p:cNvPr id="247814" name="TextBox 7"/>
          <p:cNvSpPr txBox="1">
            <a:spLocks noChangeArrowheads="1"/>
          </p:cNvSpPr>
          <p:nvPr/>
        </p:nvSpPr>
        <p:spPr bwMode="auto">
          <a:xfrm>
            <a:off x="8667750" y="9525"/>
            <a:ext cx="441325" cy="4603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ix</a:t>
            </a:r>
          </a:p>
        </p:txBody>
      </p:sp>
    </p:spTree>
    <p:extLst>
      <p:ext uri="{BB962C8B-B14F-4D97-AF65-F5344CB8AC3E}">
        <p14:creationId xmlns:p14="http://schemas.microsoft.com/office/powerpoint/2010/main" val="36759867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42691">
                                            <p:txEl>
                                              <p:pRg st="0" end="0"/>
                                            </p:txEl>
                                          </p:spTgt>
                                        </p:tgtEl>
                                        <p:attrNameLst>
                                          <p:attrName>style.visibility</p:attrName>
                                        </p:attrNameLst>
                                      </p:cBhvr>
                                      <p:to>
                                        <p:strVal val="visible"/>
                                      </p:to>
                                    </p:set>
                                    <p:anim calcmode="lin" valueType="num">
                                      <p:cBhvr>
                                        <p:cTn id="7"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42691">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242691">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2426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1"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83" name="Rectangle 27"/>
          <p:cNvSpPr>
            <a:spLocks noGrp="1" noChangeArrowheads="1"/>
          </p:cNvSpPr>
          <p:nvPr>
            <p:ph type="title"/>
          </p:nvPr>
        </p:nvSpPr>
        <p:spPr>
          <a:xfrm>
            <a:off x="5378450" y="1182688"/>
            <a:ext cx="3657600" cy="4838700"/>
          </a:xfrm>
          <a:effectLst/>
        </p:spPr>
        <p:txBody>
          <a:bodyPr/>
          <a:lstStyle/>
          <a:p>
            <a:pPr eaLnBrk="1" hangingPunct="1">
              <a:lnSpc>
                <a:spcPct val="90000"/>
              </a:lnSpc>
              <a:buFont typeface="Times" charset="0"/>
              <a:buNone/>
              <a:defRPr/>
            </a:pPr>
            <a:r>
              <a:rPr lang="zh-CN" alt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撒上</a:t>
            </a:r>
            <a: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 1</a:t>
            </a:r>
            <a:r>
              <a:rPr lang="en-US" altLang="zh-CN"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6</a:t>
            </a:r>
            <a: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:14</a:t>
            </a:r>
            <a:b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br>
            <a:r>
              <a:rPr lang="ru-RU" altLang="ja-JP"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r>
              <a:rPr lang="zh-CN" alt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耶和华的灵离开扫罗</a:t>
            </a:r>
            <a: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r>
              <a:rPr lang="ru-RU" altLang="ja-JP"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endPar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p:txBody>
      </p:sp>
      <p:sp>
        <p:nvSpPr>
          <p:cNvPr id="249858" name="TextBox 3"/>
          <p:cNvSpPr txBox="1">
            <a:spLocks noChangeArrowheads="1"/>
          </p:cNvSpPr>
          <p:nvPr/>
        </p:nvSpPr>
        <p:spPr bwMode="auto">
          <a:xfrm>
            <a:off x="8101013" y="9525"/>
            <a:ext cx="1008062" cy="830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ix</a:t>
            </a:r>
          </a:p>
          <a:p>
            <a:pPr algn="ctr"/>
            <a:r>
              <a:rPr lang="en-US" b="1">
                <a:solidFill>
                  <a:srgbClr val="FFFFFF"/>
                </a:solidFill>
                <a:latin typeface="Arial" charset="0"/>
                <a:cs typeface="Arial" charset="0"/>
              </a:rPr>
              <a:t>Pt. B</a:t>
            </a:r>
          </a:p>
        </p:txBody>
      </p:sp>
      <p:pic>
        <p:nvPicPr>
          <p:cNvPr id="24985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64163"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8683"/>
                                        </p:tgtEl>
                                        <p:attrNameLst>
                                          <p:attrName>style.visibility</p:attrName>
                                        </p:attrNameLst>
                                      </p:cBhvr>
                                      <p:to>
                                        <p:strVal val="visible"/>
                                      </p:to>
                                    </p:set>
                                    <p:anim calcmode="lin" valueType="num">
                                      <p:cBhvr>
                                        <p:cTn id="7" dur="500" fill="hold"/>
                                        <p:tgtEl>
                                          <p:spTgt spid="19868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8683"/>
                                        </p:tgtEl>
                                        <p:attrNameLst>
                                          <p:attrName>ppt_y</p:attrName>
                                        </p:attrNameLst>
                                      </p:cBhvr>
                                      <p:tavLst>
                                        <p:tav tm="0">
                                          <p:val>
                                            <p:strVal val="#ppt_y"/>
                                          </p:val>
                                        </p:tav>
                                        <p:tav tm="100000">
                                          <p:val>
                                            <p:strVal val="#ppt_y"/>
                                          </p:val>
                                        </p:tav>
                                      </p:tavLst>
                                    </p:anim>
                                    <p:anim calcmode="lin" valueType="num">
                                      <p:cBhvr>
                                        <p:cTn id="9" dur="500" fill="hold"/>
                                        <p:tgtEl>
                                          <p:spTgt spid="19868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868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8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8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7" name="Picture 9" descr="King David"/>
          <p:cNvPicPr>
            <a:picLocks noGrp="1" noChangeAspect="1" noChangeArrowheads="1"/>
          </p:cNvPicPr>
          <p:nvPr>
            <p:ph idx="1"/>
          </p:nvPr>
        </p:nvPicPr>
        <p:blipFill>
          <a:blip r:embed="rId3"/>
          <a:srcRect/>
          <a:stretch>
            <a:fillRect/>
          </a:stretch>
        </p:blipFill>
        <p:spPr>
          <a:xfrm>
            <a:off x="685800" y="1143000"/>
            <a:ext cx="3810000" cy="4572000"/>
          </a:xfrm>
        </p:spPr>
      </p:pic>
      <p:sp>
        <p:nvSpPr>
          <p:cNvPr id="206850" name="Rectangle 2"/>
          <p:cNvSpPr>
            <a:spLocks noGrp="1" noChangeArrowheads="1"/>
          </p:cNvSpPr>
          <p:nvPr>
            <p:ph type="title"/>
          </p:nvPr>
        </p:nvSpPr>
        <p:spPr>
          <a:xfrm>
            <a:off x="4953000" y="914400"/>
            <a:ext cx="3657600" cy="5524500"/>
          </a:xfrm>
          <a:effectLst/>
        </p:spPr>
        <p:txBody>
          <a:bodyPr/>
          <a:lstStyle/>
          <a:p>
            <a:pPr eaLnBrk="1" hangingPunct="1">
              <a:lnSpc>
                <a:spcPct val="90000"/>
              </a:lnSpc>
              <a:buFont typeface="Times" charset="0"/>
              <a:buNone/>
              <a:defRPr/>
            </a:pPr>
            <a:r>
              <a:rPr lang="zh-CN" alt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诗篇 </a:t>
            </a:r>
            <a: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51:11</a:t>
            </a:r>
            <a:b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br>
            <a:r>
              <a:rPr lang="ru-RU" altLang="ja-JP"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r>
              <a:rPr lang="zh-CN" alt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不要把我从你面前丢弃，</a:t>
            </a:r>
            <a:br>
              <a:rPr lang="zh-CN" alt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br>
            <a:br>
              <a:rPr lang="zh-CN" alt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br>
            <a:r>
              <a:rPr lang="zh-CN" alt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不要从我身上收回你的圣灵。</a:t>
            </a:r>
            <a:r>
              <a:rPr lang="ru-RU" altLang="ja-JP"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endPar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p:txBody>
      </p:sp>
      <p:sp>
        <p:nvSpPr>
          <p:cNvPr id="251907" name="TextBox 4"/>
          <p:cNvSpPr txBox="1">
            <a:spLocks noChangeArrowheads="1"/>
          </p:cNvSpPr>
          <p:nvPr/>
        </p:nvSpPr>
        <p:spPr bwMode="auto">
          <a:xfrm>
            <a:off x="8101013" y="9525"/>
            <a:ext cx="1008062" cy="830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ix</a:t>
            </a:r>
          </a:p>
          <a:p>
            <a:pPr algn="ctr"/>
            <a:r>
              <a:rPr lang="en-US" b="1">
                <a:solidFill>
                  <a:srgbClr val="FFFFFF"/>
                </a:solidFill>
                <a:latin typeface="Arial" charset="0"/>
                <a:cs typeface="Arial" charset="0"/>
              </a:rPr>
              <a:t>Pt. B</a:t>
            </a:r>
          </a:p>
        </p:txBody>
      </p:sp>
    </p:spTree>
    <p:extLst>
      <p:ext uri="{BB962C8B-B14F-4D97-AF65-F5344CB8AC3E}">
        <p14:creationId xmlns:p14="http://schemas.microsoft.com/office/powerpoint/2010/main" val="3245607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06850"/>
                                        </p:tgtEl>
                                        <p:attrNameLst>
                                          <p:attrName>style.visibility</p:attrName>
                                        </p:attrNameLst>
                                      </p:cBhvr>
                                      <p:to>
                                        <p:strVal val="visible"/>
                                      </p:to>
                                    </p:set>
                                    <p:anim calcmode="lin" valueType="num">
                                      <p:cBhvr>
                                        <p:cTn id="7" dur="500" fill="hold"/>
                                        <p:tgtEl>
                                          <p:spTgt spid="2068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06850"/>
                                        </p:tgtEl>
                                        <p:attrNameLst>
                                          <p:attrName>ppt_y</p:attrName>
                                        </p:attrNameLst>
                                      </p:cBhvr>
                                      <p:tavLst>
                                        <p:tav tm="0">
                                          <p:val>
                                            <p:strVal val="#ppt_y"/>
                                          </p:val>
                                        </p:tav>
                                        <p:tav tm="100000">
                                          <p:val>
                                            <p:strVal val="#ppt_y"/>
                                          </p:val>
                                        </p:tav>
                                      </p:tavLst>
                                    </p:anim>
                                    <p:anim calcmode="lin" valueType="num">
                                      <p:cBhvr>
                                        <p:cTn id="9" dur="500" fill="hold"/>
                                        <p:tgtEl>
                                          <p:spTgt spid="2068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068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06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effectLst>
            <a:outerShdw blurRad="50800" dist="38100" dir="2700000">
              <a:srgbClr val="000000">
                <a:alpha val="43000"/>
              </a:srgbClr>
            </a:outerShdw>
          </a:effectLst>
        </p:spPr>
        <p:txBody>
          <a:bodyPr/>
          <a:lstStyle/>
          <a:p>
            <a:pPr>
              <a:defRPr/>
            </a:pPr>
            <a:r>
              <a:rPr lang="en-US" b="1" dirty="0">
                <a:latin typeface="Arial"/>
                <a:cs typeface="Arial"/>
              </a:rPr>
              <a:t>CCLI #2588988</a:t>
            </a:r>
          </a:p>
        </p:txBody>
      </p:sp>
      <p:sp>
        <p:nvSpPr>
          <p:cNvPr id="220162" name="Rectangle 2"/>
          <p:cNvSpPr>
            <a:spLocks noGrp="1" noChangeArrowheads="1"/>
          </p:cNvSpPr>
          <p:nvPr>
            <p:ph type="title"/>
          </p:nvPr>
        </p:nvSpPr>
        <p:spPr>
          <a:xfrm>
            <a:off x="457200" y="2057400"/>
            <a:ext cx="8229600" cy="1676400"/>
          </a:xfrm>
          <a:effectLst>
            <a:outerShdw blurRad="50800" dist="38100" dir="2700000">
              <a:srgbClr val="000000">
                <a:alpha val="43000"/>
              </a:srgbClr>
            </a:outerShdw>
          </a:effectLst>
        </p:spPr>
        <p:txBody>
          <a:bodyPr/>
          <a:lstStyle/>
          <a:p>
            <a:pPr eaLnBrk="1" hangingPunct="1">
              <a:defRPr/>
            </a:pPr>
            <a:r>
              <a:rPr lang="zh-CN" altLang="en-US" sz="6000" b="1" dirty="0">
                <a:cs typeface="Arial"/>
              </a:rPr>
              <a:t>给我创造</a:t>
            </a:r>
          </a:p>
        </p:txBody>
      </p:sp>
      <p:sp>
        <p:nvSpPr>
          <p:cNvPr id="220163" name="Rectangle 3"/>
          <p:cNvSpPr>
            <a:spLocks noGrp="1" noChangeArrowheads="1"/>
          </p:cNvSpPr>
          <p:nvPr>
            <p:ph type="body" idx="1"/>
          </p:nvPr>
        </p:nvSpPr>
        <p:spPr>
          <a:xfrm>
            <a:off x="457200" y="3716338"/>
            <a:ext cx="8229600" cy="649287"/>
          </a:xfrm>
          <a:effectLst>
            <a:outerShdw blurRad="50800" dist="38100" dir="2700000">
              <a:srgbClr val="000000">
                <a:alpha val="43000"/>
              </a:srgbClr>
            </a:outerShdw>
          </a:effectLst>
        </p:spPr>
        <p:txBody>
          <a:bodyPr/>
          <a:lstStyle/>
          <a:p>
            <a:pPr eaLnBrk="1" hangingPunct="1">
              <a:defRPr/>
            </a:pPr>
            <a:r>
              <a:rPr lang="en-US" sz="2800" b="1" dirty="0">
                <a:latin typeface="Arial"/>
                <a:cs typeface="Arial"/>
              </a:rPr>
              <a:t>John Carter ©1992 </a:t>
            </a:r>
            <a:r>
              <a:rPr lang="en-US" sz="2800" b="1" dirty="0" err="1">
                <a:latin typeface="Arial"/>
                <a:cs typeface="Arial"/>
              </a:rPr>
              <a:t>Beckenhorst</a:t>
            </a:r>
            <a:r>
              <a:rPr lang="en-US" sz="2800" b="1" dirty="0">
                <a:latin typeface="Arial"/>
                <a:cs typeface="Arial"/>
              </a:rPr>
              <a:t> Press, Inc.</a:t>
            </a:r>
          </a:p>
        </p:txBody>
      </p:sp>
      <p:sp>
        <p:nvSpPr>
          <p:cNvPr id="253956" name="Rectangle 1"/>
          <p:cNvSpPr>
            <a:spLocks noChangeArrowheads="1"/>
          </p:cNvSpPr>
          <p:nvPr/>
        </p:nvSpPr>
        <p:spPr bwMode="auto">
          <a:xfrm>
            <a:off x="-107950" y="-26988"/>
            <a:ext cx="287338" cy="6956426"/>
          </a:xfrm>
          <a:prstGeom prst="rect">
            <a:avLst/>
          </a:prstGeom>
          <a:solidFill>
            <a:srgbClr val="000000"/>
          </a:solidFill>
          <a:ln w="9525">
            <a:solidFill>
              <a:schemeClr val="tx1"/>
            </a:solidFill>
            <a:round/>
            <a:headEnd/>
            <a:tailEnd/>
          </a:ln>
        </p:spPr>
        <p:txBody>
          <a:bodyPr/>
          <a:lstStyle/>
          <a:p>
            <a:pPr eaLnBrk="1" hangingPunct="1"/>
            <a:endParaRPr lang="en-US">
              <a:solidFill>
                <a:srgbClr val="FFFFFF"/>
              </a:solidFill>
              <a:latin typeface="Arial"/>
              <a:ea typeface="ＭＳ Ｐゴシック"/>
            </a:endParaRPr>
          </a:p>
        </p:txBody>
      </p:sp>
    </p:spTree>
    <p:extLst>
      <p:ext uri="{BB962C8B-B14F-4D97-AF65-F5344CB8AC3E}">
        <p14:creationId xmlns:p14="http://schemas.microsoft.com/office/powerpoint/2010/main" val="385068968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
          <p:cNvSpPr txBox="1">
            <a:spLocks noChangeArrowheads="1"/>
          </p:cNvSpPr>
          <p:nvPr/>
        </p:nvSpPr>
        <p:spPr bwMode="auto">
          <a:xfrm>
            <a:off x="498475" y="1066800"/>
            <a:ext cx="8229600" cy="4525963"/>
          </a:xfrm>
          <a:prstGeom prst="rect">
            <a:avLst/>
          </a:prstGeom>
          <a:noFill/>
          <a:ln w="9525">
            <a:noFill/>
            <a:miter lim="800000"/>
            <a:headEnd/>
            <a:tailEnd/>
          </a:ln>
          <a:effectLst>
            <a:outerShdw blurRad="63500" dist="38100" dir="2700000" rotWithShape="0">
              <a:srgbClr val="000000">
                <a:alpha val="42998"/>
              </a:srgbClr>
            </a:outerShdw>
          </a:effectLst>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a:lstStyle>
          <a:p>
            <a:pPr eaLnBrk="1" hangingPunct="1">
              <a:defRPr/>
            </a:pPr>
            <a:r>
              <a:rPr lang="zh-CN" altLang="en-US" sz="3600" b="1">
                <a:solidFill>
                  <a:srgbClr val="D9D9D9"/>
                </a:solidFill>
                <a:ea typeface="Osaka" charset="0"/>
                <a:cs typeface="Osaka" charset="0"/>
              </a:rPr>
              <a:t>神啊</a:t>
            </a:r>
            <a:r>
              <a:rPr lang="en-US" altLang="zh-CN" sz="3600" b="1">
                <a:solidFill>
                  <a:srgbClr val="D9D9D9"/>
                </a:solidFill>
                <a:ea typeface="Osaka" charset="0"/>
                <a:cs typeface="Osaka" charset="0"/>
              </a:rPr>
              <a:t>,</a:t>
            </a:r>
            <a:r>
              <a:rPr lang="zh-CN" altLang="en-US" sz="3600" b="1">
                <a:solidFill>
                  <a:srgbClr val="D9D9D9"/>
                </a:solidFill>
                <a:ea typeface="Osaka" charset="0"/>
                <a:cs typeface="Osaka" charset="0"/>
              </a:rPr>
              <a:t>创造一个清洁的心 </a:t>
            </a:r>
            <a:endParaRPr lang="en-US" altLang="zh-CN" sz="3600" b="1">
              <a:solidFill>
                <a:srgbClr val="D9D9D9"/>
              </a:solidFill>
              <a:ea typeface="Osaka" charset="0"/>
              <a:cs typeface="Osaka" charset="0"/>
            </a:endParaRPr>
          </a:p>
          <a:p>
            <a:pPr eaLnBrk="1" hangingPunct="1">
              <a:defRPr/>
            </a:pPr>
            <a:r>
              <a:rPr lang="zh-CN" altLang="en-US" sz="3600" b="1">
                <a:solidFill>
                  <a:srgbClr val="D9D9D9"/>
                </a:solidFill>
                <a:ea typeface="Osaka" charset="0"/>
                <a:cs typeface="Osaka" charset="0"/>
              </a:rPr>
              <a:t>和一个正直的灵在我里面 </a:t>
            </a:r>
            <a:endParaRPr lang="en-US" altLang="zh-CN" sz="3600" b="1">
              <a:solidFill>
                <a:srgbClr val="D9D9D9"/>
              </a:solidFill>
              <a:ea typeface="Osaka" charset="0"/>
              <a:cs typeface="Osaka" charset="0"/>
            </a:endParaRPr>
          </a:p>
          <a:p>
            <a:pPr eaLnBrk="1" hangingPunct="1">
              <a:defRPr/>
            </a:pPr>
            <a:r>
              <a:rPr lang="zh-CN" altLang="en-US" sz="3600" b="1">
                <a:solidFill>
                  <a:srgbClr val="D9D9D9"/>
                </a:solidFill>
                <a:ea typeface="Osaka" charset="0"/>
                <a:cs typeface="Osaka" charset="0"/>
              </a:rPr>
              <a:t>神啊</a:t>
            </a:r>
            <a:r>
              <a:rPr lang="en-US" altLang="zh-CN" sz="3600" b="1">
                <a:solidFill>
                  <a:srgbClr val="D9D9D9"/>
                </a:solidFill>
                <a:ea typeface="Osaka" charset="0"/>
                <a:cs typeface="Osaka" charset="0"/>
              </a:rPr>
              <a:t>,</a:t>
            </a:r>
            <a:r>
              <a:rPr lang="zh-CN" altLang="en-US" sz="3600" b="1">
                <a:solidFill>
                  <a:srgbClr val="D9D9D9"/>
                </a:solidFill>
                <a:ea typeface="Osaka" charset="0"/>
                <a:cs typeface="Osaka" charset="0"/>
              </a:rPr>
              <a:t>创造一个清洁的心 </a:t>
            </a:r>
            <a:endParaRPr lang="en-US" altLang="zh-CN" sz="3600" b="1">
              <a:solidFill>
                <a:srgbClr val="D9D9D9"/>
              </a:solidFill>
              <a:ea typeface="Osaka" charset="0"/>
              <a:cs typeface="Osaka" charset="0"/>
            </a:endParaRPr>
          </a:p>
          <a:p>
            <a:pPr eaLnBrk="1" hangingPunct="1">
              <a:defRPr/>
            </a:pPr>
            <a:r>
              <a:rPr lang="zh-CN" altLang="en-US" sz="3600" b="1">
                <a:solidFill>
                  <a:srgbClr val="D9D9D9"/>
                </a:solidFill>
                <a:ea typeface="Osaka" charset="0"/>
                <a:cs typeface="Osaka" charset="0"/>
              </a:rPr>
              <a:t>和一个正直的灵在我里面</a:t>
            </a:r>
            <a:endParaRPr lang="en-US" sz="3600" b="1" dirty="0">
              <a:solidFill>
                <a:srgbClr val="D9D9D9"/>
              </a:solidFill>
              <a:ea typeface="Osaka" charset="0"/>
              <a:cs typeface="Osaka" charset="0"/>
            </a:endParaRPr>
          </a:p>
        </p:txBody>
      </p:sp>
      <p:sp>
        <p:nvSpPr>
          <p:cNvPr id="15" name="Slide Number Placeholder 3"/>
          <p:cNvSpPr txBox="1">
            <a:spLocks/>
          </p:cNvSpPr>
          <p:nvPr/>
        </p:nvSpPr>
        <p:spPr bwMode="auto">
          <a:xfrm>
            <a:off x="2898775" y="6427788"/>
            <a:ext cx="3429000" cy="476250"/>
          </a:xfrm>
          <a:prstGeom prst="rect">
            <a:avLst/>
          </a:prstGeom>
          <a:noFill/>
          <a:ln>
            <a:noFill/>
          </a:ln>
          <a:effectLst>
            <a:outerShdw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sz="2400" b="1">
                <a:solidFill>
                  <a:srgbClr val="FFFFFF"/>
                </a:solidFill>
                <a:latin typeface="Arial" charset="0"/>
                <a:ea typeface="ＭＳ Ｐゴシック" charset="0"/>
                <a:cs typeface="ＭＳ Ｐゴシック" charset="0"/>
              </a:rPr>
              <a:t>CCLI #2588988</a:t>
            </a:r>
          </a:p>
        </p:txBody>
      </p:sp>
      <p:sp>
        <p:nvSpPr>
          <p:cNvPr id="16" name="Rectangle 3"/>
          <p:cNvSpPr txBox="1">
            <a:spLocks noChangeArrowheads="1"/>
          </p:cNvSpPr>
          <p:nvPr/>
        </p:nvSpPr>
        <p:spPr bwMode="auto">
          <a:xfrm>
            <a:off x="498475" y="5876925"/>
            <a:ext cx="8229600" cy="649288"/>
          </a:xfrm>
          <a:prstGeom prst="rect">
            <a:avLst/>
          </a:prstGeom>
          <a:noFill/>
          <a:ln>
            <a:noFill/>
          </a:ln>
          <a:effectLst>
            <a:outerShdw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20000"/>
              </a:spcBef>
            </a:pPr>
            <a:r>
              <a:rPr lang="en-US" sz="2800" b="1">
                <a:solidFill>
                  <a:srgbClr val="FFFFFF"/>
                </a:solidFill>
                <a:latin typeface="Arial" charset="0"/>
                <a:cs typeface="Arial" charset="0"/>
              </a:rPr>
              <a:t>John Carter ©1992 Beckenhorst Press, Inc.</a:t>
            </a:r>
          </a:p>
        </p:txBody>
      </p:sp>
      <p:sp>
        <p:nvSpPr>
          <p:cNvPr id="17" name="Rectangle 2"/>
          <p:cNvSpPr txBox="1">
            <a:spLocks noChangeArrowheads="1"/>
          </p:cNvSpPr>
          <p:nvPr/>
        </p:nvSpPr>
        <p:spPr bwMode="auto">
          <a:xfrm>
            <a:off x="650875" y="412750"/>
            <a:ext cx="8229600" cy="533400"/>
          </a:xfrm>
          <a:prstGeom prst="rect">
            <a:avLst/>
          </a:prstGeom>
          <a:noFill/>
          <a:ln w="9525">
            <a:noFill/>
            <a:miter lim="800000"/>
            <a:headEnd/>
            <a:tailEnd/>
          </a:ln>
          <a:effectLst>
            <a:outerShdw blurRad="63500" dist="38100" dir="2700000" rotWithShape="0">
              <a:srgbClr val="000000">
                <a:alpha val="42998"/>
              </a:srgbClr>
            </a:outerShdw>
          </a:effectLst>
        </p:spPr>
        <p:txBody>
          <a:bodyPr anchor="ct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TW" altLang="en-US" sz="4800" b="1" dirty="0">
                <a:solidFill>
                  <a:srgbClr val="D9D9D9"/>
                </a:solidFill>
                <a:latin typeface="Arial" charset="0"/>
                <a:ea typeface="Osaka" charset="0"/>
                <a:cs typeface="Osaka" charset="0"/>
              </a:rPr>
              <a:t>给我创造</a:t>
            </a:r>
            <a:endParaRPr lang="en-US" sz="4800" b="1" dirty="0">
              <a:solidFill>
                <a:srgbClr val="000000"/>
              </a:solidFill>
              <a:latin typeface="Arial" charset="0"/>
              <a:ea typeface="Osaka" charset="0"/>
              <a:cs typeface="Osaka" charset="0"/>
            </a:endParaRPr>
          </a:p>
        </p:txBody>
      </p:sp>
    </p:spTree>
    <p:extLst>
      <p:ext uri="{BB962C8B-B14F-4D97-AF65-F5344CB8AC3E}">
        <p14:creationId xmlns:p14="http://schemas.microsoft.com/office/powerpoint/2010/main" val="101718300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25400" y="1066800"/>
            <a:ext cx="9083675" cy="4525963"/>
          </a:xfrm>
          <a:prstGeom prst="rect">
            <a:avLst/>
          </a:prstGeom>
          <a:noFill/>
          <a:ln w="9525">
            <a:noFill/>
            <a:miter lim="800000"/>
            <a:headEnd/>
            <a:tailEnd/>
          </a:ln>
          <a:effectLst>
            <a:outerShdw blurRad="63500" dist="38100" dir="2700000" rotWithShape="0">
              <a:srgbClr val="000000">
                <a:alpha val="42998"/>
              </a:srgbClr>
            </a:outerShdw>
          </a:effectLst>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a:lstStyle>
          <a:p>
            <a:pPr eaLnBrk="1" hangingPunct="1">
              <a:defRPr/>
            </a:pPr>
            <a:r>
              <a:rPr lang="zh-CN" altLang="en-US" sz="3600" b="1" dirty="0">
                <a:solidFill>
                  <a:srgbClr val="D9D9D9"/>
                </a:solidFill>
                <a:ea typeface="Osaka" charset="0"/>
                <a:cs typeface="Osaka" charset="0"/>
              </a:rPr>
              <a:t>主啊</a:t>
            </a:r>
            <a:r>
              <a:rPr lang="en-US" altLang="zh-CN" sz="3600" b="1" dirty="0">
                <a:solidFill>
                  <a:srgbClr val="D9D9D9"/>
                </a:solidFill>
                <a:ea typeface="Osaka" charset="0"/>
                <a:cs typeface="Osaka" charset="0"/>
              </a:rPr>
              <a:t>,</a:t>
            </a:r>
            <a:r>
              <a:rPr lang="zh-CN" altLang="en-US" sz="3600" b="1" dirty="0">
                <a:solidFill>
                  <a:srgbClr val="D9D9D9"/>
                </a:solidFill>
                <a:ea typeface="Osaka" charset="0"/>
                <a:cs typeface="Osaka" charset="0"/>
              </a:rPr>
              <a:t>不要抛弃我离开你的同在 </a:t>
            </a:r>
            <a:endParaRPr lang="en-US" altLang="zh-CN" sz="3600" b="1" dirty="0">
              <a:solidFill>
                <a:srgbClr val="D9D9D9"/>
              </a:solidFill>
              <a:ea typeface="Osaka" charset="0"/>
              <a:cs typeface="Osaka" charset="0"/>
            </a:endParaRPr>
          </a:p>
          <a:p>
            <a:pPr eaLnBrk="1" hangingPunct="1">
              <a:defRPr/>
            </a:pPr>
            <a:r>
              <a:rPr lang="zh-CN" altLang="en-US" sz="3600" b="1" dirty="0">
                <a:solidFill>
                  <a:srgbClr val="D9D9D9"/>
                </a:solidFill>
                <a:ea typeface="Osaka" charset="0"/>
                <a:cs typeface="Osaka" charset="0"/>
              </a:rPr>
              <a:t>也不要收回你的圣灵 </a:t>
            </a:r>
            <a:endParaRPr lang="en-US" altLang="zh-CN" sz="3600" b="1" dirty="0">
              <a:solidFill>
                <a:srgbClr val="D9D9D9"/>
              </a:solidFill>
              <a:ea typeface="Osaka" charset="0"/>
              <a:cs typeface="Osaka" charset="0"/>
            </a:endParaRPr>
          </a:p>
          <a:p>
            <a:pPr eaLnBrk="1" hangingPunct="1">
              <a:defRPr/>
            </a:pPr>
            <a:r>
              <a:rPr lang="zh-CN" altLang="en-US" sz="3600" b="1" dirty="0">
                <a:solidFill>
                  <a:srgbClr val="D9D9D9"/>
                </a:solidFill>
                <a:ea typeface="Osaka" charset="0"/>
                <a:cs typeface="Osaka" charset="0"/>
              </a:rPr>
              <a:t>恢复我救恩的喜乐 </a:t>
            </a:r>
            <a:endParaRPr lang="en-US" altLang="zh-CN" sz="3600" b="1" dirty="0">
              <a:solidFill>
                <a:srgbClr val="D9D9D9"/>
              </a:solidFill>
              <a:ea typeface="Osaka" charset="0"/>
              <a:cs typeface="Osaka" charset="0"/>
            </a:endParaRPr>
          </a:p>
          <a:p>
            <a:pPr eaLnBrk="1" hangingPunct="1">
              <a:defRPr/>
            </a:pPr>
            <a:r>
              <a:rPr lang="zh-CN" altLang="en-US" sz="3600" b="1" dirty="0">
                <a:solidFill>
                  <a:srgbClr val="D9D9D9"/>
                </a:solidFill>
                <a:ea typeface="Osaka" charset="0"/>
                <a:cs typeface="Osaka" charset="0"/>
              </a:rPr>
              <a:t>更新一个正直的灵给我</a:t>
            </a:r>
            <a:endParaRPr lang="en-US" altLang="ja-JP" sz="2000" b="1" dirty="0">
              <a:solidFill>
                <a:srgbClr val="D9D9D9"/>
              </a:solidFill>
              <a:ea typeface="Osaka" charset="0"/>
              <a:cs typeface="Osaka" charset="0"/>
            </a:endParaRPr>
          </a:p>
          <a:p>
            <a:pPr eaLnBrk="1" hangingPunct="1">
              <a:defRPr/>
            </a:pPr>
            <a:endParaRPr lang="en-US" sz="2000" b="1" dirty="0">
              <a:solidFill>
                <a:srgbClr val="D9D9D9"/>
              </a:solidFill>
              <a:ea typeface="Osaka" charset="0"/>
              <a:cs typeface="Osaka" charset="0"/>
            </a:endParaRPr>
          </a:p>
          <a:p>
            <a:pPr eaLnBrk="1" hangingPunct="1">
              <a:defRPr/>
            </a:pPr>
            <a:endParaRPr lang="en-US" sz="2000" b="1" dirty="0">
              <a:solidFill>
                <a:srgbClr val="D9D9D9"/>
              </a:solidFill>
              <a:ea typeface="Osaka" charset="0"/>
              <a:cs typeface="Osaka" charset="0"/>
            </a:endParaRPr>
          </a:p>
          <a:p>
            <a:pPr eaLnBrk="1" hangingPunct="1">
              <a:defRPr/>
            </a:pPr>
            <a:endParaRPr lang="en-US" sz="2000" b="1" dirty="0">
              <a:solidFill>
                <a:srgbClr val="D9D9D9"/>
              </a:solidFill>
              <a:ea typeface="Osaka" charset="0"/>
              <a:cs typeface="Osaka" charset="0"/>
            </a:endParaRPr>
          </a:p>
          <a:p>
            <a:pPr eaLnBrk="1" hangingPunct="1">
              <a:defRPr/>
            </a:pPr>
            <a:endParaRPr lang="en-US" sz="2000" b="1" dirty="0">
              <a:solidFill>
                <a:srgbClr val="D9D9D9"/>
              </a:solidFill>
              <a:ea typeface="Osaka" charset="0"/>
              <a:cs typeface="Osaka" charset="0"/>
            </a:endParaRPr>
          </a:p>
          <a:p>
            <a:pPr eaLnBrk="1" hangingPunct="1">
              <a:defRPr/>
            </a:pPr>
            <a:endParaRPr lang="en-US" sz="2000" b="1" dirty="0">
              <a:solidFill>
                <a:srgbClr val="D9D9D9"/>
              </a:solidFill>
              <a:ea typeface="Osaka" charset="0"/>
              <a:cs typeface="Osaka" charset="0"/>
            </a:endParaRPr>
          </a:p>
          <a:p>
            <a:pPr eaLnBrk="1" hangingPunct="1">
              <a:defRPr/>
            </a:pPr>
            <a:r>
              <a:rPr lang="en-US" altLang="zh-CN" sz="2000" b="1" dirty="0">
                <a:solidFill>
                  <a:srgbClr val="D9D9D9"/>
                </a:solidFill>
                <a:ea typeface="Osaka" charset="0"/>
                <a:cs typeface="Osaka" charset="0"/>
              </a:rPr>
              <a:t>John Carter ©1992 </a:t>
            </a:r>
            <a:r>
              <a:rPr lang="en-US" altLang="zh-CN" sz="2000" b="1" dirty="0" err="1">
                <a:solidFill>
                  <a:srgbClr val="D9D9D9"/>
                </a:solidFill>
                <a:ea typeface="Osaka" charset="0"/>
                <a:cs typeface="Osaka" charset="0"/>
              </a:rPr>
              <a:t>Beckenhorst</a:t>
            </a:r>
            <a:r>
              <a:rPr lang="en-US" altLang="zh-CN" sz="2000" b="1" dirty="0">
                <a:solidFill>
                  <a:srgbClr val="D9D9D9"/>
                </a:solidFill>
                <a:ea typeface="Osaka" charset="0"/>
                <a:cs typeface="Osaka" charset="0"/>
              </a:rPr>
              <a:t> Press, Inc.</a:t>
            </a:r>
          </a:p>
          <a:p>
            <a:pPr eaLnBrk="1" hangingPunct="1">
              <a:defRPr/>
            </a:pPr>
            <a:r>
              <a:rPr lang="zh-TW" altLang="en-US" sz="2000" b="1" dirty="0">
                <a:solidFill>
                  <a:srgbClr val="D9D9D9"/>
                </a:solidFill>
                <a:ea typeface="Osaka" charset="0"/>
                <a:cs typeface="Osaka" charset="0"/>
              </a:rPr>
              <a:t>給我創造</a:t>
            </a:r>
            <a:endParaRPr lang="en-US" sz="2000" b="1" dirty="0">
              <a:solidFill>
                <a:srgbClr val="D9D9D9"/>
              </a:solidFill>
              <a:ea typeface="Osaka" charset="0"/>
              <a:cs typeface="Osaka" charset="0"/>
            </a:endParaRPr>
          </a:p>
        </p:txBody>
      </p:sp>
      <p:sp>
        <p:nvSpPr>
          <p:cNvPr id="6" name="Right Arrow 5"/>
          <p:cNvSpPr>
            <a:spLocks noChangeArrowheads="1"/>
          </p:cNvSpPr>
          <p:nvPr/>
        </p:nvSpPr>
        <p:spPr bwMode="auto">
          <a:xfrm rot="18076487">
            <a:off x="1400969" y="2731294"/>
            <a:ext cx="2016125" cy="792163"/>
          </a:xfrm>
          <a:prstGeom prst="rightArrow">
            <a:avLst>
              <a:gd name="adj1" fmla="val 50000"/>
              <a:gd name="adj2" fmla="val 49994"/>
            </a:avLst>
          </a:prstGeom>
          <a:solidFill>
            <a:schemeClr val="accent1"/>
          </a:solidFill>
          <a:ln w="9525">
            <a:solidFill>
              <a:schemeClr val="tx1"/>
            </a:solidFill>
            <a:round/>
            <a:headEnd/>
            <a:tailEnd/>
          </a:ln>
        </p:spPr>
        <p:txBody>
          <a:bodyPr/>
          <a:lstStyle/>
          <a:p>
            <a:pPr eaLnBrk="1" hangingPunct="1"/>
            <a:endParaRPr lang="zh-CN" altLang="en-US">
              <a:solidFill>
                <a:srgbClr val="FFFFFF"/>
              </a:solidFill>
              <a:latin typeface="Arial"/>
              <a:ea typeface="Osaka" charset="0"/>
              <a:cs typeface="Osaka" charset="0"/>
            </a:endParaRPr>
          </a:p>
        </p:txBody>
      </p:sp>
      <p:sp>
        <p:nvSpPr>
          <p:cNvPr id="7" name="Rectangle 2"/>
          <p:cNvSpPr txBox="1">
            <a:spLocks noChangeArrowheads="1"/>
          </p:cNvSpPr>
          <p:nvPr/>
        </p:nvSpPr>
        <p:spPr bwMode="auto">
          <a:xfrm>
            <a:off x="0" y="4941888"/>
            <a:ext cx="9083675" cy="533400"/>
          </a:xfrm>
          <a:prstGeom prst="rect">
            <a:avLst/>
          </a:prstGeom>
          <a:solidFill>
            <a:srgbClr val="FF0000"/>
          </a:solidFill>
          <a:ln>
            <a:noFill/>
          </a:ln>
          <a:effectLst>
            <a:outerShdw dist="38100" dir="2700000" rotWithShape="0">
              <a:srgbClr val="808080">
                <a:alpha val="42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800" b="1">
                <a:solidFill>
                  <a:srgbClr val="FFFFFF"/>
                </a:solidFill>
                <a:latin typeface="Arial" charset="0"/>
                <a:ea typeface="Osaka" charset="0"/>
                <a:cs typeface="ＭＳ Ｐゴシック" charset="0"/>
              </a:rPr>
              <a:t>按照罗马书</a:t>
            </a:r>
            <a:r>
              <a:rPr lang="en-US" altLang="zh-CN" sz="2800" b="1">
                <a:solidFill>
                  <a:srgbClr val="FFFFFF"/>
                </a:solidFill>
                <a:latin typeface="Arial" charset="0"/>
                <a:ea typeface="Osaka" charset="0"/>
                <a:cs typeface="ＭＳ Ｐゴシック" charset="0"/>
              </a:rPr>
              <a:t>10</a:t>
            </a:r>
            <a:r>
              <a:rPr lang="zh-CN" altLang="en-US" sz="2800" b="1">
                <a:solidFill>
                  <a:srgbClr val="FFFFFF"/>
                </a:solidFill>
                <a:latin typeface="Arial" charset="0"/>
                <a:ea typeface="Osaka" charset="0"/>
                <a:cs typeface="ＭＳ Ｐゴシック" charset="0"/>
              </a:rPr>
              <a:t>章</a:t>
            </a:r>
            <a:r>
              <a:rPr lang="en-US" altLang="zh-CN" sz="2800" b="1">
                <a:solidFill>
                  <a:srgbClr val="FFFFFF"/>
                </a:solidFill>
                <a:latin typeface="Arial" charset="0"/>
                <a:ea typeface="Osaka" charset="0"/>
                <a:cs typeface="ＭＳ Ｐゴシック" charset="0"/>
              </a:rPr>
              <a:t>,</a:t>
            </a:r>
            <a:r>
              <a:rPr lang="zh-CN" altLang="en-US" sz="2800" b="1">
                <a:solidFill>
                  <a:srgbClr val="FFFFFF"/>
                </a:solidFill>
                <a:latin typeface="Arial" charset="0"/>
                <a:ea typeface="Osaka" charset="0"/>
                <a:cs typeface="ＭＳ Ｐゴシック" charset="0"/>
              </a:rPr>
              <a:t>基督徒应否这样祈祷</a:t>
            </a:r>
            <a:r>
              <a:rPr lang="en-US" altLang="zh-CN" sz="2800" b="1">
                <a:solidFill>
                  <a:srgbClr val="FFFFFF"/>
                </a:solidFill>
                <a:latin typeface="Arial" charset="0"/>
                <a:ea typeface="Osaka" charset="0"/>
                <a:cs typeface="ＭＳ Ｐゴシック" charset="0"/>
              </a:rPr>
              <a:t>?</a:t>
            </a:r>
          </a:p>
        </p:txBody>
      </p:sp>
    </p:spTree>
    <p:extLst>
      <p:ext uri="{BB962C8B-B14F-4D97-AF65-F5344CB8AC3E}">
        <p14:creationId xmlns:p14="http://schemas.microsoft.com/office/powerpoint/2010/main" val="1803158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0484" name="Text Box 4"/>
          <p:cNvSpPr txBox="1">
            <a:spLocks noChangeArrowheads="1"/>
          </p:cNvSpPr>
          <p:nvPr/>
        </p:nvSpPr>
        <p:spPr bwMode="auto">
          <a:xfrm>
            <a:off x="3505200" y="1295400"/>
            <a:ext cx="2133600" cy="5632450"/>
          </a:xfrm>
          <a:prstGeom prst="rect">
            <a:avLst/>
          </a:prstGeom>
          <a:noFill/>
          <a:ln w="9525">
            <a:noFill/>
            <a:miter lim="800000"/>
            <a:headEnd/>
            <a:tailEnd/>
          </a:ln>
          <a:effectLst>
            <a:outerShdw blurRad="63500" dist="35921" dir="2700000" algn="ctr" rotWithShape="0">
              <a:schemeClr val="bg2">
                <a:alpha val="74998"/>
              </a:schemeClr>
            </a:outerShdw>
          </a:effectLst>
        </p:spPr>
        <p:txBody>
          <a:bodyPr>
            <a:spAutoFit/>
          </a:bodyPr>
          <a:lstStyle/>
          <a:p>
            <a:pPr>
              <a:defRPr/>
            </a:pPr>
            <a:r>
              <a:rPr lang="en-US" sz="36000" b="1">
                <a:solidFill>
                  <a:srgbClr val="FD1E07"/>
                </a:solidFill>
                <a:latin typeface="Arial"/>
                <a:ea typeface="+mn-ea"/>
                <a:cs typeface="Arial"/>
              </a:rPr>
              <a:t>?</a:t>
            </a:r>
          </a:p>
        </p:txBody>
      </p:sp>
      <p:sp>
        <p:nvSpPr>
          <p:cNvPr id="20485" name="Text Box 5"/>
          <p:cNvSpPr txBox="1">
            <a:spLocks noChangeArrowheads="1"/>
          </p:cNvSpPr>
          <p:nvPr/>
        </p:nvSpPr>
        <p:spPr bwMode="auto">
          <a:xfrm rot="20385445">
            <a:off x="5765800" y="1720047"/>
            <a:ext cx="3276600" cy="954107"/>
          </a:xfrm>
          <a:prstGeom prst="rect">
            <a:avLst/>
          </a:prstGeom>
          <a:noFill/>
          <a:ln w="9525">
            <a:noFill/>
            <a:miter lim="800000"/>
            <a:headEnd/>
            <a:tailEnd/>
          </a:ln>
          <a:effectLst>
            <a:outerShdw blurRad="63500" dist="35921" dir="2700000" algn="ctr" rotWithShape="0">
              <a:schemeClr val="bg2">
                <a:alpha val="74998"/>
              </a:schemeClr>
            </a:outerShdw>
          </a:effectLst>
        </p:spPr>
        <p:txBody>
          <a:bodyPr>
            <a:spAutoFit/>
          </a:bodyPr>
          <a:lstStyle/>
          <a:p>
            <a:pPr>
              <a:defRPr/>
            </a:pPr>
            <a:r>
              <a:rPr lang="zh-CN" altLang="en-US" sz="2800" b="1" dirty="0">
                <a:latin typeface="Arial"/>
                <a:ea typeface="+mn-ea"/>
                <a:cs typeface="Arial"/>
              </a:rPr>
              <a:t>我们为何要学习这个主题？</a:t>
            </a:r>
            <a:endParaRPr lang="en-US" sz="2800" b="1" dirty="0">
              <a:latin typeface="Arial"/>
              <a:ea typeface="+mn-ea"/>
              <a:cs typeface="Arial"/>
            </a:endParaRPr>
          </a:p>
        </p:txBody>
      </p:sp>
      <p:sp>
        <p:nvSpPr>
          <p:cNvPr id="20486" name="Text Box 6"/>
          <p:cNvSpPr txBox="1">
            <a:spLocks noChangeArrowheads="1"/>
          </p:cNvSpPr>
          <p:nvPr/>
        </p:nvSpPr>
        <p:spPr bwMode="auto">
          <a:xfrm>
            <a:off x="3424238" y="4868863"/>
            <a:ext cx="1435100" cy="1384995"/>
          </a:xfrm>
          <a:prstGeom prst="rect">
            <a:avLst/>
          </a:prstGeom>
          <a:noFill/>
          <a:ln w="9525">
            <a:noFill/>
            <a:miter lim="800000"/>
            <a:headEnd/>
            <a:tailEnd/>
          </a:ln>
          <a:effectLst>
            <a:outerShdw blurRad="63500" dist="35921" dir="2700000" algn="ctr" rotWithShape="0">
              <a:schemeClr val="bg2">
                <a:alpha val="74998"/>
              </a:schemeClr>
            </a:outerShdw>
          </a:effectLst>
        </p:spPr>
        <p:txBody>
          <a:bodyPr>
            <a:spAutoFit/>
          </a:bodyPr>
          <a:lstStyle/>
          <a:p>
            <a:pPr>
              <a:defRPr/>
            </a:pPr>
            <a:r>
              <a:rPr lang="zh-CN" altLang="en-US" sz="2800" b="1" dirty="0">
                <a:latin typeface="Arial"/>
                <a:ea typeface="+mn-ea"/>
                <a:cs typeface="Arial"/>
              </a:rPr>
              <a:t>这到底是什么？</a:t>
            </a:r>
            <a:endParaRPr lang="en-US" sz="2800" b="1" dirty="0">
              <a:latin typeface="Arial"/>
              <a:ea typeface="+mn-ea"/>
              <a:cs typeface="Arial"/>
            </a:endParaRPr>
          </a:p>
        </p:txBody>
      </p:sp>
      <p:sp>
        <p:nvSpPr>
          <p:cNvPr id="20487" name="Text Box 7"/>
          <p:cNvSpPr txBox="1">
            <a:spLocks noChangeArrowheads="1"/>
          </p:cNvSpPr>
          <p:nvPr/>
        </p:nvSpPr>
        <p:spPr bwMode="auto">
          <a:xfrm rot="19930467">
            <a:off x="688975" y="4039841"/>
            <a:ext cx="3505200" cy="1384995"/>
          </a:xfrm>
          <a:prstGeom prst="rect">
            <a:avLst/>
          </a:prstGeom>
          <a:noFill/>
          <a:ln w="9525">
            <a:noFill/>
            <a:miter lim="800000"/>
            <a:headEnd/>
            <a:tailEnd/>
          </a:ln>
          <a:effectLst>
            <a:outerShdw blurRad="63500" dist="35921" dir="2700000" algn="ctr" rotWithShape="0">
              <a:schemeClr val="bg2">
                <a:alpha val="74998"/>
              </a:schemeClr>
            </a:outerShdw>
          </a:effectLst>
        </p:spPr>
        <p:txBody>
          <a:bodyPr>
            <a:spAutoFit/>
          </a:bodyPr>
          <a:lstStyle/>
          <a:p>
            <a:pPr>
              <a:defRPr/>
            </a:pPr>
            <a:r>
              <a:rPr lang="zh-CN" altLang="en-US" sz="2800" b="1" dirty="0">
                <a:latin typeface="Arial"/>
                <a:ea typeface="+mn-ea"/>
                <a:cs typeface="Arial"/>
              </a:rPr>
              <a:t>就算我理解了这个主题后，对日后有何用处？</a:t>
            </a:r>
            <a:endParaRPr lang="en-US" sz="2800" b="1" dirty="0">
              <a:latin typeface="Arial"/>
              <a:ea typeface="+mn-ea"/>
              <a:cs typeface="Arial"/>
            </a:endParaRPr>
          </a:p>
        </p:txBody>
      </p:sp>
      <p:sp>
        <p:nvSpPr>
          <p:cNvPr id="20488" name="Text Box 8"/>
          <p:cNvSpPr txBox="1">
            <a:spLocks noChangeArrowheads="1"/>
          </p:cNvSpPr>
          <p:nvPr/>
        </p:nvSpPr>
        <p:spPr bwMode="auto">
          <a:xfrm rot="1103369">
            <a:off x="601663" y="2354253"/>
            <a:ext cx="3276600" cy="954107"/>
          </a:xfrm>
          <a:prstGeom prst="rect">
            <a:avLst/>
          </a:prstGeom>
          <a:noFill/>
          <a:ln w="9525">
            <a:noFill/>
            <a:miter lim="800000"/>
            <a:headEnd/>
            <a:tailEnd/>
          </a:ln>
          <a:effectLst>
            <a:outerShdw blurRad="63500" dist="35921" dir="2700000" algn="ctr" rotWithShape="0">
              <a:schemeClr val="bg2">
                <a:alpha val="74998"/>
              </a:schemeClr>
            </a:outerShdw>
          </a:effectLst>
        </p:spPr>
        <p:txBody>
          <a:bodyPr>
            <a:spAutoFit/>
          </a:bodyPr>
          <a:lstStyle/>
          <a:p>
            <a:pPr>
              <a:defRPr/>
            </a:pPr>
            <a:r>
              <a:rPr lang="zh-CN" altLang="en-US" sz="2800" b="1" dirty="0">
                <a:latin typeface="Arial"/>
                <a:ea typeface="+mn-ea"/>
                <a:cs typeface="Arial"/>
              </a:rPr>
              <a:t>圣经如何解释这个主题？</a:t>
            </a:r>
            <a:endParaRPr lang="en-US" sz="2800" b="1" dirty="0">
              <a:latin typeface="Arial"/>
              <a:ea typeface="+mn-ea"/>
              <a:cs typeface="Arial"/>
            </a:endParaRPr>
          </a:p>
        </p:txBody>
      </p:sp>
      <p:sp>
        <p:nvSpPr>
          <p:cNvPr id="20489" name="Text Box 9"/>
          <p:cNvSpPr txBox="1">
            <a:spLocks noChangeArrowheads="1"/>
          </p:cNvSpPr>
          <p:nvPr/>
        </p:nvSpPr>
        <p:spPr bwMode="auto">
          <a:xfrm>
            <a:off x="2819400" y="476250"/>
            <a:ext cx="3276600" cy="1815882"/>
          </a:xfrm>
          <a:prstGeom prst="rect">
            <a:avLst/>
          </a:prstGeom>
          <a:noFill/>
          <a:ln w="9525">
            <a:noFill/>
            <a:miter lim="800000"/>
            <a:headEnd/>
            <a:tailEnd/>
          </a:ln>
          <a:effectLst>
            <a:outerShdw blurRad="63500" dist="35921" dir="2700000" algn="ctr" rotWithShape="0">
              <a:schemeClr val="bg2">
                <a:alpha val="74998"/>
              </a:schemeClr>
            </a:outerShdw>
          </a:effectLst>
        </p:spPr>
        <p:txBody>
          <a:bodyPr>
            <a:spAutoFit/>
          </a:bodyPr>
          <a:lstStyle/>
          <a:p>
            <a:pPr algn="ctr">
              <a:defRPr/>
            </a:pPr>
            <a:r>
              <a:rPr lang="zh-CN" altLang="en-US" sz="2800" b="1" dirty="0">
                <a:latin typeface="Arial"/>
                <a:ea typeface="+mn-ea"/>
                <a:cs typeface="Arial"/>
              </a:rPr>
              <a:t>我们当如何解释圣经中关于圣灵这个题目的比较难解的经文？</a:t>
            </a:r>
            <a:endParaRPr lang="en-US" sz="2800" b="1" dirty="0">
              <a:latin typeface="Arial"/>
              <a:ea typeface="+mn-ea"/>
              <a:cs typeface="Arial"/>
            </a:endParaRPr>
          </a:p>
        </p:txBody>
      </p:sp>
      <p:sp>
        <p:nvSpPr>
          <p:cNvPr id="20490" name="Text Box 10"/>
          <p:cNvSpPr txBox="1">
            <a:spLocks noChangeArrowheads="1"/>
          </p:cNvSpPr>
          <p:nvPr/>
        </p:nvSpPr>
        <p:spPr bwMode="auto">
          <a:xfrm rot="1725426">
            <a:off x="5597525" y="4320828"/>
            <a:ext cx="3276600" cy="1384995"/>
          </a:xfrm>
          <a:prstGeom prst="rect">
            <a:avLst/>
          </a:prstGeom>
          <a:noFill/>
          <a:ln w="9525">
            <a:noFill/>
            <a:miter lim="800000"/>
            <a:headEnd/>
            <a:tailEnd/>
          </a:ln>
          <a:effectLst>
            <a:outerShdw blurRad="63500" dist="35921" dir="2700000" algn="ctr" rotWithShape="0">
              <a:schemeClr val="bg2">
                <a:alpha val="74998"/>
              </a:schemeClr>
            </a:outerShdw>
          </a:effectLst>
        </p:spPr>
        <p:txBody>
          <a:bodyPr>
            <a:spAutoFit/>
          </a:bodyPr>
          <a:lstStyle/>
          <a:p>
            <a:pPr>
              <a:defRPr/>
            </a:pPr>
            <a:r>
              <a:rPr lang="zh-CN" altLang="en-US" sz="2800" b="1" dirty="0">
                <a:latin typeface="Arial"/>
                <a:ea typeface="+mn-ea"/>
                <a:cs typeface="Arial"/>
              </a:rPr>
              <a:t>针对这个主题，旧约和新约之间又冲突吗？</a:t>
            </a:r>
            <a:endParaRPr lang="en-US" sz="2800" b="1" dirty="0">
              <a:latin typeface="Arial"/>
              <a:ea typeface="+mn-ea"/>
              <a:cs typeface="Arial"/>
            </a:endParaRPr>
          </a:p>
        </p:txBody>
      </p:sp>
      <p:pic>
        <p:nvPicPr>
          <p:cNvPr id="223241" name="Picture 11" descr="ISCST1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800"/>
            <a:ext cx="1905000"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2" name="Rectangle 12"/>
          <p:cNvSpPr>
            <a:spLocks noGrp="1" noChangeArrowheads="1"/>
          </p:cNvSpPr>
          <p:nvPr>
            <p:ph type="title" idx="4294967295"/>
          </p:nvPr>
        </p:nvSpPr>
        <p:spPr>
          <a:xfrm>
            <a:off x="838200" y="2819400"/>
            <a:ext cx="7772400" cy="1143000"/>
          </a:xfrm>
        </p:spPr>
        <p:txBody>
          <a:bodyPr/>
          <a:lstStyle/>
          <a:p>
            <a:pPr>
              <a:defRPr/>
            </a:pPr>
            <a:r>
              <a:rPr lang="zh-CN" altLang="en-US" sz="4800" dirty="0">
                <a:latin typeface="Arial"/>
                <a:ea typeface="ＭＳ Ｐゴシック" charset="0"/>
                <a:cs typeface="Arial"/>
              </a:rPr>
              <a:t>难题</a:t>
            </a:r>
            <a:endParaRPr lang="en-US" sz="4800" dirty="0">
              <a:latin typeface="Arial"/>
              <a:ea typeface="ＭＳ Ｐゴシック"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fade">
                                      <p:cBhvr>
                                        <p:cTn id="7" dur="2000"/>
                                        <p:tgtEl>
                                          <p:spTgt spid="20484"/>
                                        </p:tgtEl>
                                      </p:cBhvr>
                                    </p:animEffect>
                                    <p:anim calcmode="lin" valueType="num">
                                      <p:cBhvr>
                                        <p:cTn id="8" dur="2000" fill="hold"/>
                                        <p:tgtEl>
                                          <p:spTgt spid="20484"/>
                                        </p:tgtEl>
                                        <p:attrNameLst>
                                          <p:attrName>style.rotation</p:attrName>
                                        </p:attrNameLst>
                                      </p:cBhvr>
                                      <p:tavLst>
                                        <p:tav tm="0">
                                          <p:val>
                                            <p:fltVal val="720"/>
                                          </p:val>
                                        </p:tav>
                                        <p:tav tm="100000">
                                          <p:val>
                                            <p:fltVal val="0"/>
                                          </p:val>
                                        </p:tav>
                                      </p:tavLst>
                                    </p:anim>
                                    <p:anim calcmode="lin" valueType="num">
                                      <p:cBhvr>
                                        <p:cTn id="9" dur="2000" fill="hold"/>
                                        <p:tgtEl>
                                          <p:spTgt spid="20484"/>
                                        </p:tgtEl>
                                        <p:attrNameLst>
                                          <p:attrName>ppt_h</p:attrName>
                                        </p:attrNameLst>
                                      </p:cBhvr>
                                      <p:tavLst>
                                        <p:tav tm="0">
                                          <p:val>
                                            <p:fltVal val="0"/>
                                          </p:val>
                                        </p:tav>
                                        <p:tav tm="100000">
                                          <p:val>
                                            <p:strVal val="#ppt_h"/>
                                          </p:val>
                                        </p:tav>
                                      </p:tavLst>
                                    </p:anim>
                                    <p:anim calcmode="lin" valueType="num">
                                      <p:cBhvr>
                                        <p:cTn id="10" dur="2000" fill="hold"/>
                                        <p:tgtEl>
                                          <p:spTgt spid="20484"/>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20485"/>
                                        </p:tgtEl>
                                        <p:attrNameLst>
                                          <p:attrName>style.visibility</p:attrName>
                                        </p:attrNameLst>
                                      </p:cBhvr>
                                      <p:to>
                                        <p:strVal val="visible"/>
                                      </p:to>
                                    </p:set>
                                    <p:anim calcmode="lin" valueType="num">
                                      <p:cBhvr>
                                        <p:cTn id="15" dur="500" fill="hold"/>
                                        <p:tgtEl>
                                          <p:spTgt spid="20485"/>
                                        </p:tgtEl>
                                        <p:attrNameLst>
                                          <p:attrName>ppt_w</p:attrName>
                                        </p:attrNameLst>
                                      </p:cBhvr>
                                      <p:tavLst>
                                        <p:tav tm="0">
                                          <p:val>
                                            <p:fltVal val="0"/>
                                          </p:val>
                                        </p:tav>
                                        <p:tav tm="100000">
                                          <p:val>
                                            <p:strVal val="#ppt_w"/>
                                          </p:val>
                                        </p:tav>
                                      </p:tavLst>
                                    </p:anim>
                                    <p:anim calcmode="lin" valueType="num">
                                      <p:cBhvr>
                                        <p:cTn id="16" dur="500" fill="hold"/>
                                        <p:tgtEl>
                                          <p:spTgt spid="20485"/>
                                        </p:tgtEl>
                                        <p:attrNameLst>
                                          <p:attrName>ppt_h</p:attrName>
                                        </p:attrNameLst>
                                      </p:cBhvr>
                                      <p:tavLst>
                                        <p:tav tm="0">
                                          <p:val>
                                            <p:fltVal val="0"/>
                                          </p:val>
                                        </p:tav>
                                        <p:tav tm="100000">
                                          <p:val>
                                            <p:strVal val="#ppt_h"/>
                                          </p:val>
                                        </p:tav>
                                      </p:tavLst>
                                    </p:anim>
                                    <p:animEffect transition="in" filter="fade">
                                      <p:cBhvr>
                                        <p:cTn id="17" dur="500"/>
                                        <p:tgtEl>
                                          <p:spTgt spid="2048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20486"/>
                                        </p:tgtEl>
                                        <p:attrNameLst>
                                          <p:attrName>style.visibility</p:attrName>
                                        </p:attrNameLst>
                                      </p:cBhvr>
                                      <p:to>
                                        <p:strVal val="visible"/>
                                      </p:to>
                                    </p:set>
                                    <p:anim calcmode="lin" valueType="num">
                                      <p:cBhvr>
                                        <p:cTn id="22" dur="500" fill="hold"/>
                                        <p:tgtEl>
                                          <p:spTgt spid="20486"/>
                                        </p:tgtEl>
                                        <p:attrNameLst>
                                          <p:attrName>ppt_w</p:attrName>
                                        </p:attrNameLst>
                                      </p:cBhvr>
                                      <p:tavLst>
                                        <p:tav tm="0">
                                          <p:val>
                                            <p:fltVal val="0"/>
                                          </p:val>
                                        </p:tav>
                                        <p:tav tm="100000">
                                          <p:val>
                                            <p:strVal val="#ppt_w"/>
                                          </p:val>
                                        </p:tav>
                                      </p:tavLst>
                                    </p:anim>
                                    <p:anim calcmode="lin" valueType="num">
                                      <p:cBhvr>
                                        <p:cTn id="23" dur="500" fill="hold"/>
                                        <p:tgtEl>
                                          <p:spTgt spid="20486"/>
                                        </p:tgtEl>
                                        <p:attrNameLst>
                                          <p:attrName>ppt_h</p:attrName>
                                        </p:attrNameLst>
                                      </p:cBhvr>
                                      <p:tavLst>
                                        <p:tav tm="0">
                                          <p:val>
                                            <p:fltVal val="0"/>
                                          </p:val>
                                        </p:tav>
                                        <p:tav tm="100000">
                                          <p:val>
                                            <p:strVal val="#ppt_h"/>
                                          </p:val>
                                        </p:tav>
                                      </p:tavLst>
                                    </p:anim>
                                    <p:animEffect transition="in" filter="fade">
                                      <p:cBhvr>
                                        <p:cTn id="24" dur="500"/>
                                        <p:tgtEl>
                                          <p:spTgt spid="2048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ntr" presetSubtype="0" fill="hold" grpId="0" nodeType="clickEffect">
                                  <p:stCondLst>
                                    <p:cond delay="0"/>
                                  </p:stCondLst>
                                  <p:childTnLst>
                                    <p:set>
                                      <p:cBhvr>
                                        <p:cTn id="28" dur="1" fill="hold">
                                          <p:stCondLst>
                                            <p:cond delay="0"/>
                                          </p:stCondLst>
                                        </p:cTn>
                                        <p:tgtEl>
                                          <p:spTgt spid="20488"/>
                                        </p:tgtEl>
                                        <p:attrNameLst>
                                          <p:attrName>style.visibility</p:attrName>
                                        </p:attrNameLst>
                                      </p:cBhvr>
                                      <p:to>
                                        <p:strVal val="visible"/>
                                      </p:to>
                                    </p:set>
                                    <p:anim calcmode="lin" valueType="num">
                                      <p:cBhvr>
                                        <p:cTn id="29" dur="500" fill="hold"/>
                                        <p:tgtEl>
                                          <p:spTgt spid="20488"/>
                                        </p:tgtEl>
                                        <p:attrNameLst>
                                          <p:attrName>ppt_w</p:attrName>
                                        </p:attrNameLst>
                                      </p:cBhvr>
                                      <p:tavLst>
                                        <p:tav tm="0">
                                          <p:val>
                                            <p:fltVal val="0"/>
                                          </p:val>
                                        </p:tav>
                                        <p:tav tm="100000">
                                          <p:val>
                                            <p:strVal val="#ppt_w"/>
                                          </p:val>
                                        </p:tav>
                                      </p:tavLst>
                                    </p:anim>
                                    <p:anim calcmode="lin" valueType="num">
                                      <p:cBhvr>
                                        <p:cTn id="30" dur="500" fill="hold"/>
                                        <p:tgtEl>
                                          <p:spTgt spid="20488"/>
                                        </p:tgtEl>
                                        <p:attrNameLst>
                                          <p:attrName>ppt_h</p:attrName>
                                        </p:attrNameLst>
                                      </p:cBhvr>
                                      <p:tavLst>
                                        <p:tav tm="0">
                                          <p:val>
                                            <p:fltVal val="0"/>
                                          </p:val>
                                        </p:tav>
                                        <p:tav tm="100000">
                                          <p:val>
                                            <p:strVal val="#ppt_h"/>
                                          </p:val>
                                        </p:tav>
                                      </p:tavLst>
                                    </p:anim>
                                    <p:animEffect transition="in" filter="fade">
                                      <p:cBhvr>
                                        <p:cTn id="31" dur="500"/>
                                        <p:tgtEl>
                                          <p:spTgt spid="20488"/>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3" presetClass="entr" presetSubtype="0" fill="hold" grpId="0" nodeType="clickEffect">
                                  <p:stCondLst>
                                    <p:cond delay="0"/>
                                  </p:stCondLst>
                                  <p:childTnLst>
                                    <p:set>
                                      <p:cBhvr>
                                        <p:cTn id="35" dur="1" fill="hold">
                                          <p:stCondLst>
                                            <p:cond delay="0"/>
                                          </p:stCondLst>
                                        </p:cTn>
                                        <p:tgtEl>
                                          <p:spTgt spid="20489"/>
                                        </p:tgtEl>
                                        <p:attrNameLst>
                                          <p:attrName>style.visibility</p:attrName>
                                        </p:attrNameLst>
                                      </p:cBhvr>
                                      <p:to>
                                        <p:strVal val="visible"/>
                                      </p:to>
                                    </p:set>
                                    <p:anim calcmode="lin" valueType="num">
                                      <p:cBhvr>
                                        <p:cTn id="36" dur="500" fill="hold"/>
                                        <p:tgtEl>
                                          <p:spTgt spid="20489"/>
                                        </p:tgtEl>
                                        <p:attrNameLst>
                                          <p:attrName>ppt_w</p:attrName>
                                        </p:attrNameLst>
                                      </p:cBhvr>
                                      <p:tavLst>
                                        <p:tav tm="0">
                                          <p:val>
                                            <p:fltVal val="0"/>
                                          </p:val>
                                        </p:tav>
                                        <p:tav tm="100000">
                                          <p:val>
                                            <p:strVal val="#ppt_w"/>
                                          </p:val>
                                        </p:tav>
                                      </p:tavLst>
                                    </p:anim>
                                    <p:anim calcmode="lin" valueType="num">
                                      <p:cBhvr>
                                        <p:cTn id="37" dur="500" fill="hold"/>
                                        <p:tgtEl>
                                          <p:spTgt spid="20489"/>
                                        </p:tgtEl>
                                        <p:attrNameLst>
                                          <p:attrName>ppt_h</p:attrName>
                                        </p:attrNameLst>
                                      </p:cBhvr>
                                      <p:tavLst>
                                        <p:tav tm="0">
                                          <p:val>
                                            <p:fltVal val="0"/>
                                          </p:val>
                                        </p:tav>
                                        <p:tav tm="100000">
                                          <p:val>
                                            <p:strVal val="#ppt_h"/>
                                          </p:val>
                                        </p:tav>
                                      </p:tavLst>
                                    </p:anim>
                                    <p:animEffect transition="in" filter="fade">
                                      <p:cBhvr>
                                        <p:cTn id="38" dur="500"/>
                                        <p:tgtEl>
                                          <p:spTgt spid="2048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3" presetClass="entr" presetSubtype="0" fill="hold" grpId="0" nodeType="clickEffect">
                                  <p:stCondLst>
                                    <p:cond delay="0"/>
                                  </p:stCondLst>
                                  <p:childTnLst>
                                    <p:set>
                                      <p:cBhvr>
                                        <p:cTn id="42" dur="1" fill="hold">
                                          <p:stCondLst>
                                            <p:cond delay="0"/>
                                          </p:stCondLst>
                                        </p:cTn>
                                        <p:tgtEl>
                                          <p:spTgt spid="20490"/>
                                        </p:tgtEl>
                                        <p:attrNameLst>
                                          <p:attrName>style.visibility</p:attrName>
                                        </p:attrNameLst>
                                      </p:cBhvr>
                                      <p:to>
                                        <p:strVal val="visible"/>
                                      </p:to>
                                    </p:set>
                                    <p:anim calcmode="lin" valueType="num">
                                      <p:cBhvr>
                                        <p:cTn id="43" dur="500" fill="hold"/>
                                        <p:tgtEl>
                                          <p:spTgt spid="20490"/>
                                        </p:tgtEl>
                                        <p:attrNameLst>
                                          <p:attrName>ppt_w</p:attrName>
                                        </p:attrNameLst>
                                      </p:cBhvr>
                                      <p:tavLst>
                                        <p:tav tm="0">
                                          <p:val>
                                            <p:fltVal val="0"/>
                                          </p:val>
                                        </p:tav>
                                        <p:tav tm="100000">
                                          <p:val>
                                            <p:strVal val="#ppt_w"/>
                                          </p:val>
                                        </p:tav>
                                      </p:tavLst>
                                    </p:anim>
                                    <p:anim calcmode="lin" valueType="num">
                                      <p:cBhvr>
                                        <p:cTn id="44" dur="500" fill="hold"/>
                                        <p:tgtEl>
                                          <p:spTgt spid="20490"/>
                                        </p:tgtEl>
                                        <p:attrNameLst>
                                          <p:attrName>ppt_h</p:attrName>
                                        </p:attrNameLst>
                                      </p:cBhvr>
                                      <p:tavLst>
                                        <p:tav tm="0">
                                          <p:val>
                                            <p:fltVal val="0"/>
                                          </p:val>
                                        </p:tav>
                                        <p:tav tm="100000">
                                          <p:val>
                                            <p:strVal val="#ppt_h"/>
                                          </p:val>
                                        </p:tav>
                                      </p:tavLst>
                                    </p:anim>
                                    <p:animEffect transition="in" filter="fade">
                                      <p:cBhvr>
                                        <p:cTn id="45" dur="500"/>
                                        <p:tgtEl>
                                          <p:spTgt spid="2049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53" presetClass="entr" presetSubtype="0" fill="hold" grpId="0" nodeType="clickEffect">
                                  <p:stCondLst>
                                    <p:cond delay="0"/>
                                  </p:stCondLst>
                                  <p:childTnLst>
                                    <p:set>
                                      <p:cBhvr>
                                        <p:cTn id="49" dur="1" fill="hold">
                                          <p:stCondLst>
                                            <p:cond delay="0"/>
                                          </p:stCondLst>
                                        </p:cTn>
                                        <p:tgtEl>
                                          <p:spTgt spid="20487"/>
                                        </p:tgtEl>
                                        <p:attrNameLst>
                                          <p:attrName>style.visibility</p:attrName>
                                        </p:attrNameLst>
                                      </p:cBhvr>
                                      <p:to>
                                        <p:strVal val="visible"/>
                                      </p:to>
                                    </p:set>
                                    <p:anim calcmode="lin" valueType="num">
                                      <p:cBhvr>
                                        <p:cTn id="50" dur="500" fill="hold"/>
                                        <p:tgtEl>
                                          <p:spTgt spid="20487"/>
                                        </p:tgtEl>
                                        <p:attrNameLst>
                                          <p:attrName>ppt_w</p:attrName>
                                        </p:attrNameLst>
                                      </p:cBhvr>
                                      <p:tavLst>
                                        <p:tav tm="0">
                                          <p:val>
                                            <p:fltVal val="0"/>
                                          </p:val>
                                        </p:tav>
                                        <p:tav tm="100000">
                                          <p:val>
                                            <p:strVal val="#ppt_w"/>
                                          </p:val>
                                        </p:tav>
                                      </p:tavLst>
                                    </p:anim>
                                    <p:anim calcmode="lin" valueType="num">
                                      <p:cBhvr>
                                        <p:cTn id="51" dur="500" fill="hold"/>
                                        <p:tgtEl>
                                          <p:spTgt spid="20487"/>
                                        </p:tgtEl>
                                        <p:attrNameLst>
                                          <p:attrName>ppt_h</p:attrName>
                                        </p:attrNameLst>
                                      </p:cBhvr>
                                      <p:tavLst>
                                        <p:tav tm="0">
                                          <p:val>
                                            <p:fltVal val="0"/>
                                          </p:val>
                                        </p:tav>
                                        <p:tav tm="100000">
                                          <p:val>
                                            <p:strVal val="#ppt_h"/>
                                          </p:val>
                                        </p:tav>
                                      </p:tavLst>
                                    </p:anim>
                                    <p:animEffect transition="in" filter="fade">
                                      <p:cBhvr>
                                        <p:cTn id="52"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P spid="20485" grpId="0"/>
      <p:bldP spid="20486" grpId="0"/>
      <p:bldP spid="20487" grpId="0"/>
      <p:bldP spid="20488" grpId="0"/>
      <p:bldP spid="20489" grpId="0"/>
      <p:bldP spid="2049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7" descr="CART02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3694113"/>
            <a:ext cx="3570288" cy="285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4" name="Rectangle 4"/>
          <p:cNvSpPr>
            <a:spLocks noGrp="1" noChangeArrowheads="1"/>
          </p:cNvSpPr>
          <p:nvPr>
            <p:ph type="title"/>
          </p:nvPr>
        </p:nvSpPr>
        <p:spPr>
          <a:xfrm>
            <a:off x="457200" y="304800"/>
            <a:ext cx="7772400" cy="5105400"/>
          </a:xfrm>
          <a:effectLst>
            <a:outerShdw blurRad="38100" dist="35921" dir="2700000" algn="ctr" rotWithShape="0">
              <a:srgbClr val="000000">
                <a:alpha val="99962"/>
              </a:srgbClr>
            </a:outerShdw>
          </a:effectLst>
        </p:spPr>
        <p:txBody>
          <a:bodyPr/>
          <a:lstStyle/>
          <a:p>
            <a:pPr eaLnBrk="1" hangingPunct="1">
              <a:defRPr/>
            </a:pPr>
            <a:r>
              <a:rPr lang="ru-RU" altLang="ja-JP" dirty="0">
                <a:solidFill>
                  <a:srgbClr val="FFFFFF"/>
                </a:solidFill>
                <a:latin typeface="Trebuchet MS" charset="0"/>
                <a:ea typeface="Osaka" charset="0"/>
                <a:cs typeface="Osaka" charset="0"/>
              </a:rPr>
              <a:t>“</a:t>
            </a:r>
            <a:r>
              <a:rPr lang="zh-CN" altLang="en-US" dirty="0">
                <a:solidFill>
                  <a:srgbClr val="FFFFFF"/>
                </a:solidFill>
                <a:latin typeface="Trebuchet MS" charset="0"/>
                <a:ea typeface="Osaka" charset="0"/>
                <a:cs typeface="Osaka" charset="0"/>
              </a:rPr>
              <a:t>根据以上经文，我们得出的结论就是赋予大能大力使到有能力去实行一件</a:t>
            </a:r>
            <a:r>
              <a:rPr lang="zh-CN" altLang="en-US" dirty="0">
                <a:solidFill>
                  <a:srgbClr val="F5F50F"/>
                </a:solidFill>
                <a:latin typeface="Trebuchet MS" charset="0"/>
                <a:ea typeface="Osaka" charset="0"/>
                <a:cs typeface="Osaka" charset="0"/>
              </a:rPr>
              <a:t>实际的工作</a:t>
            </a:r>
            <a:r>
              <a:rPr lang="zh-CN" altLang="en-US" dirty="0">
                <a:solidFill>
                  <a:srgbClr val="FFFFFF"/>
                </a:solidFill>
                <a:latin typeface="Trebuchet MS" charset="0"/>
                <a:ea typeface="Osaka" charset="0"/>
                <a:cs typeface="Osaka" charset="0"/>
              </a:rPr>
              <a:t>或赋予能力去完成</a:t>
            </a:r>
            <a:r>
              <a:rPr lang="zh-CN" altLang="en-US" dirty="0">
                <a:solidFill>
                  <a:srgbClr val="F5F50F"/>
                </a:solidFill>
                <a:latin typeface="Trebuchet MS" charset="0"/>
                <a:ea typeface="Osaka" charset="0"/>
                <a:cs typeface="Osaka" charset="0"/>
              </a:rPr>
              <a:t>特定的任务</a:t>
            </a:r>
            <a:r>
              <a:rPr lang="en-US" dirty="0">
                <a:solidFill>
                  <a:srgbClr val="FFFFFF"/>
                </a:solidFill>
                <a:latin typeface="Trebuchet MS" charset="0"/>
                <a:ea typeface="Osaka" charset="0"/>
                <a:cs typeface="Osaka" charset="0"/>
              </a:rPr>
              <a:t>.</a:t>
            </a:r>
            <a:r>
              <a:rPr lang="ru-RU" altLang="ja-JP" dirty="0">
                <a:solidFill>
                  <a:srgbClr val="FFFFFF"/>
                </a:solidFill>
                <a:latin typeface="Trebuchet MS" charset="0"/>
                <a:ea typeface="Osaka" charset="0"/>
                <a:cs typeface="Osaka" charset="0"/>
              </a:rPr>
              <a:t>"</a:t>
            </a:r>
            <a:br>
              <a:rPr lang="en-US" dirty="0">
                <a:solidFill>
                  <a:srgbClr val="FFFFFF"/>
                </a:solidFill>
                <a:latin typeface="Trebuchet MS" charset="0"/>
                <a:ea typeface="Osaka" charset="0"/>
                <a:cs typeface="Osaka" charset="0"/>
              </a:rPr>
            </a:br>
            <a:endParaRPr lang="en-US" dirty="0">
              <a:solidFill>
                <a:srgbClr val="FFFFFF"/>
              </a:solidFill>
              <a:latin typeface="Trebuchet MS" charset="0"/>
              <a:ea typeface="Osaka" charset="0"/>
              <a:cs typeface="Osaka" charset="0"/>
            </a:endParaRPr>
          </a:p>
        </p:txBody>
      </p:sp>
      <p:sp>
        <p:nvSpPr>
          <p:cNvPr id="240645" name="Text Box 5"/>
          <p:cNvSpPr txBox="1">
            <a:spLocks noChangeArrowheads="1"/>
          </p:cNvSpPr>
          <p:nvPr/>
        </p:nvSpPr>
        <p:spPr bwMode="auto">
          <a:xfrm>
            <a:off x="971550" y="6308725"/>
            <a:ext cx="80962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zh-CN" altLang="en-US" dirty="0">
                <a:solidFill>
                  <a:srgbClr val="FFFFFF"/>
                </a:solidFill>
                <a:effectLst>
                  <a:outerShdw blurRad="38100" dist="38100" dir="2700000" algn="tl">
                    <a:srgbClr val="000000"/>
                  </a:outerShdw>
                </a:effectLst>
                <a:latin typeface="Arial"/>
                <a:ea typeface="굴림" charset="0"/>
                <a:cs typeface="Arial"/>
              </a:rPr>
              <a:t>取自</a:t>
            </a:r>
            <a:r>
              <a:rPr lang="en-US" altLang="ko-KR" dirty="0">
                <a:solidFill>
                  <a:srgbClr val="FFFFFF"/>
                </a:solidFill>
                <a:effectLst>
                  <a:outerShdw blurRad="38100" dist="38100" dir="2700000" algn="tl">
                    <a:srgbClr val="000000"/>
                  </a:outerShdw>
                </a:effectLst>
                <a:latin typeface="Arial"/>
                <a:ea typeface="굴림" charset="0"/>
                <a:cs typeface="Arial"/>
              </a:rPr>
              <a:t>Leon J. Wood</a:t>
            </a:r>
            <a:r>
              <a:rPr lang="en-US" altLang="ko-KR" i="1" dirty="0">
                <a:solidFill>
                  <a:srgbClr val="FFFFFF"/>
                </a:solidFill>
                <a:effectLst>
                  <a:outerShdw blurRad="38100" dist="38100" dir="2700000" algn="tl">
                    <a:srgbClr val="000000"/>
                  </a:outerShdw>
                </a:effectLst>
                <a:latin typeface="Arial"/>
                <a:ea typeface="굴림" charset="0"/>
                <a:cs typeface="Arial"/>
              </a:rPr>
              <a:t>, The Holy Spirit in the Old Testament </a:t>
            </a:r>
            <a:endParaRPr lang="en-US" i="1" dirty="0">
              <a:solidFill>
                <a:srgbClr val="FFFFFF"/>
              </a:solidFill>
              <a:effectLst>
                <a:outerShdw blurRad="38100" dist="38100" dir="2700000" algn="tl">
                  <a:srgbClr val="000000"/>
                </a:outerShdw>
              </a:effectLst>
              <a:latin typeface="Arial"/>
              <a:ea typeface="Osaka"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childTnLst>
                                    <p:set>
                                      <p:cBhvr>
                                        <p:cTn id="6" dur="1" fill="hold">
                                          <p:stCondLst>
                                            <p:cond delay="0"/>
                                          </p:stCondLst>
                                        </p:cTn>
                                        <p:tgtEl>
                                          <p:spTgt spid="240644"/>
                                        </p:tgtEl>
                                        <p:attrNameLst>
                                          <p:attrName>style.visibility</p:attrName>
                                        </p:attrNameLst>
                                      </p:cBhvr>
                                      <p:to>
                                        <p:strVal val="visible"/>
                                      </p:to>
                                    </p:set>
                                    <p:anim by="(-#ppt_w*2)" calcmode="lin" valueType="num">
                                      <p:cBhvr rctx="PPT">
                                        <p:cTn id="7" dur="500" autoRev="1" fill="hold">
                                          <p:stCondLst>
                                            <p:cond delay="0"/>
                                          </p:stCondLst>
                                        </p:cTn>
                                        <p:tgtEl>
                                          <p:spTgt spid="240644"/>
                                        </p:tgtEl>
                                        <p:attrNameLst>
                                          <p:attrName>ppt_w</p:attrName>
                                        </p:attrNameLst>
                                      </p:cBhvr>
                                    </p:anim>
                                    <p:anim by="(#ppt_w*0.50)" calcmode="lin" valueType="num">
                                      <p:cBhvr>
                                        <p:cTn id="8" dur="500" decel="50000" autoRev="1" fill="hold">
                                          <p:stCondLst>
                                            <p:cond delay="0"/>
                                          </p:stCondLst>
                                        </p:cTn>
                                        <p:tgtEl>
                                          <p:spTgt spid="240644"/>
                                        </p:tgtEl>
                                        <p:attrNameLst>
                                          <p:attrName>ppt_x</p:attrName>
                                        </p:attrNameLst>
                                      </p:cBhvr>
                                    </p:anim>
                                    <p:anim from="(-#ppt_h/2)" to="(#ppt_y)" calcmode="lin" valueType="num">
                                      <p:cBhvr>
                                        <p:cTn id="9" dur="1000" fill="hold">
                                          <p:stCondLst>
                                            <p:cond delay="0"/>
                                          </p:stCondLst>
                                        </p:cTn>
                                        <p:tgtEl>
                                          <p:spTgt spid="240644"/>
                                        </p:tgtEl>
                                        <p:attrNameLst>
                                          <p:attrName>ppt_y</p:attrName>
                                        </p:attrNameLst>
                                      </p:cBhvr>
                                    </p:anim>
                                    <p:animRot by="21600000">
                                      <p:cBhvr>
                                        <p:cTn id="10" dur="1000" fill="hold">
                                          <p:stCondLst>
                                            <p:cond delay="0"/>
                                          </p:stCondLst>
                                        </p:cTn>
                                        <p:tgtEl>
                                          <p:spTgt spid="2406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a:xfrm>
            <a:off x="1066800" y="838200"/>
            <a:ext cx="7772400" cy="5105400"/>
          </a:xfrm>
          <a:effectLst/>
        </p:spPr>
        <p:txBody>
          <a:bodyPr/>
          <a:lstStyle/>
          <a:p>
            <a:pPr eaLnBrk="1" hangingPunct="1">
              <a:defRPr/>
            </a:pPr>
            <a:r>
              <a:rPr lang="ru-RU" altLang="ko-KR"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t>“</a:t>
            </a:r>
            <a:r>
              <a:rPr lang="zh-CN" altLang="en-US"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t>只是他的</a:t>
            </a:r>
            <a:r>
              <a:rPr lang="zh-CN" altLang="en-US" dirty="0">
                <a:solidFill>
                  <a:srgbClr val="F5F50F"/>
                </a:solidFill>
                <a:effectLst>
                  <a:outerShdw blurRad="15875" dist="76200" dir="2700000" algn="tl" rotWithShape="0">
                    <a:srgbClr val="000000">
                      <a:alpha val="95000"/>
                    </a:srgbClr>
                  </a:outerShdw>
                </a:effectLst>
                <a:latin typeface="Trebuchet MS" charset="0"/>
                <a:ea typeface="Osaka" charset="0"/>
                <a:cs typeface="Osaka" charset="0"/>
              </a:rPr>
              <a:t>降临</a:t>
            </a:r>
            <a:r>
              <a:rPr lang="zh-CN" altLang="en-US"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t>更加是</a:t>
            </a:r>
            <a:r>
              <a:rPr lang="zh-CN" altLang="en-US" dirty="0">
                <a:solidFill>
                  <a:srgbClr val="F5F50F"/>
                </a:solidFill>
                <a:effectLst>
                  <a:outerShdw blurRad="15875" dist="76200" dir="2700000" algn="tl" rotWithShape="0">
                    <a:srgbClr val="000000">
                      <a:alpha val="95000"/>
                    </a:srgbClr>
                  </a:outerShdw>
                </a:effectLst>
                <a:latin typeface="Trebuchet MS" charset="0"/>
                <a:ea typeface="Osaka" charset="0"/>
                <a:cs typeface="Osaka" charset="0"/>
              </a:rPr>
              <a:t>在里面不间断地工作</a:t>
            </a:r>
            <a:r>
              <a:rPr lang="zh-CN" altLang="en-US"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t>，而并非单单</a:t>
            </a:r>
            <a:r>
              <a:rPr lang="zh-CN" altLang="en-US" dirty="0">
                <a:solidFill>
                  <a:srgbClr val="F5F50F"/>
                </a:solidFill>
                <a:effectLst>
                  <a:outerShdw blurRad="15875" dist="76200" dir="2700000" algn="tl" rotWithShape="0">
                    <a:srgbClr val="000000">
                      <a:alpha val="95000"/>
                    </a:srgbClr>
                  </a:outerShdw>
                </a:effectLst>
                <a:latin typeface="Trebuchet MS" charset="0"/>
                <a:ea typeface="Osaka" charset="0"/>
                <a:cs typeface="Osaka" charset="0"/>
              </a:rPr>
              <a:t>内住</a:t>
            </a:r>
            <a:r>
              <a:rPr lang="en-US" altLang="ko-KR"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t>.</a:t>
            </a:r>
            <a:r>
              <a:rPr lang="ru-RU" altLang="ko-KR"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t>”</a:t>
            </a:r>
            <a:br>
              <a:rPr lang="en-US" altLang="ko-KR"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br>
            <a:br>
              <a:rPr lang="en-US" altLang="ko-KR"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br>
            <a:r>
              <a:rPr lang="zh-CN" altLang="en-US"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t>赫伯特</a:t>
            </a:r>
            <a:r>
              <a:rPr lang="en-US" altLang="ko-KR"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t> </a:t>
            </a:r>
            <a:r>
              <a:rPr lang="zh-CN" altLang="en-US"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t>骆其雅</a:t>
            </a:r>
            <a:endParaRPr lang="en-US"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endParaRPr>
          </a:p>
        </p:txBody>
      </p:sp>
      <p:sp>
        <p:nvSpPr>
          <p:cNvPr id="244739" name="Text Box 3"/>
          <p:cNvSpPr txBox="1">
            <a:spLocks noChangeArrowheads="1"/>
          </p:cNvSpPr>
          <p:nvPr/>
        </p:nvSpPr>
        <p:spPr bwMode="auto">
          <a:xfrm>
            <a:off x="0" y="6308725"/>
            <a:ext cx="9144000" cy="46196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zh-CN" altLang="en-US" dirty="0">
                <a:solidFill>
                  <a:srgbClr val="FFFFFF"/>
                </a:solidFill>
                <a:effectLst>
                  <a:outerShdw blurRad="38100" dist="38100" dir="2700000" algn="tl">
                    <a:srgbClr val="000000"/>
                  </a:outerShdw>
                </a:effectLst>
                <a:latin typeface="Arial"/>
                <a:ea typeface="굴림" charset="0"/>
                <a:cs typeface="Arial"/>
              </a:rPr>
              <a:t>取自</a:t>
            </a:r>
            <a:r>
              <a:rPr lang="en-US" altLang="ko-KR" dirty="0">
                <a:solidFill>
                  <a:srgbClr val="FFFFFF"/>
                </a:solidFill>
                <a:effectLst>
                  <a:outerShdw blurRad="38100" dist="38100" dir="2700000" algn="tl">
                    <a:srgbClr val="000000"/>
                  </a:outerShdw>
                </a:effectLst>
                <a:latin typeface="Arial"/>
                <a:ea typeface="굴림" charset="0"/>
                <a:cs typeface="Arial"/>
              </a:rPr>
              <a:t>Herbert Lockyer</a:t>
            </a:r>
            <a:r>
              <a:rPr lang="en-US" altLang="ko-KR" i="1" dirty="0">
                <a:solidFill>
                  <a:srgbClr val="FFFFFF"/>
                </a:solidFill>
                <a:effectLst>
                  <a:outerShdw blurRad="38100" dist="38100" dir="2700000" algn="tl">
                    <a:srgbClr val="000000"/>
                  </a:outerShdw>
                </a:effectLst>
                <a:latin typeface="Arial"/>
                <a:ea typeface="굴림" charset="0"/>
                <a:cs typeface="Arial"/>
              </a:rPr>
              <a:t>, All the Doctrines of the Bible</a:t>
            </a:r>
            <a:r>
              <a:rPr lang="en-US" altLang="ko-KR" dirty="0">
                <a:solidFill>
                  <a:srgbClr val="FFFFFF"/>
                </a:solidFill>
                <a:latin typeface="Arial"/>
                <a:ea typeface="굴림" charset="0"/>
                <a:cs typeface="Arial"/>
              </a:rPr>
              <a:t> </a:t>
            </a:r>
            <a:endParaRPr lang="en-US" dirty="0">
              <a:solidFill>
                <a:srgbClr val="FFFFFF"/>
              </a:solidFill>
              <a:latin typeface="Arial"/>
              <a:ea typeface="Osaka" charset="0"/>
              <a:cs typeface="Arial"/>
            </a:endParaRPr>
          </a:p>
        </p:txBody>
      </p:sp>
      <p:pic>
        <p:nvPicPr>
          <p:cNvPr id="259075" name="Picture 5" descr="CART01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2319338"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44738"/>
                                        </p:tgtEl>
                                        <p:attrNameLst>
                                          <p:attrName>style.visibility</p:attrName>
                                        </p:attrNameLst>
                                      </p:cBhvr>
                                      <p:to>
                                        <p:strVal val="visible"/>
                                      </p:to>
                                    </p:set>
                                    <p:anim calcmode="lin" valueType="num">
                                      <p:cBhvr>
                                        <p:cTn id="7" dur="500" fill="hold"/>
                                        <p:tgtEl>
                                          <p:spTgt spid="24473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4738"/>
                                        </p:tgtEl>
                                        <p:attrNameLst>
                                          <p:attrName>ppt_y</p:attrName>
                                        </p:attrNameLst>
                                      </p:cBhvr>
                                      <p:tavLst>
                                        <p:tav tm="0">
                                          <p:val>
                                            <p:strVal val="#ppt_y"/>
                                          </p:val>
                                        </p:tav>
                                        <p:tav tm="100000">
                                          <p:val>
                                            <p:strVal val="#ppt_y"/>
                                          </p:val>
                                        </p:tav>
                                      </p:tavLst>
                                    </p:anim>
                                    <p:anim calcmode="lin" valueType="num">
                                      <p:cBhvr>
                                        <p:cTn id="9" dur="500" fill="hold"/>
                                        <p:tgtEl>
                                          <p:spTgt spid="24473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473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4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Title 1"/>
          <p:cNvSpPr>
            <a:spLocks noGrp="1"/>
          </p:cNvSpPr>
          <p:nvPr>
            <p:ph type="title"/>
          </p:nvPr>
        </p:nvSpPr>
        <p:spPr/>
        <p:txBody>
          <a:bodyPr/>
          <a:lstStyle/>
          <a:p>
            <a:r>
              <a:rPr lang="zh-CN" altLang="en-US" b="1" dirty="0">
                <a:latin typeface="Arial" charset="0"/>
                <a:ea typeface="ＭＳ Ｐゴシック" charset="0"/>
              </a:rPr>
              <a:t>有了救恩才有圣灵</a:t>
            </a:r>
            <a:endParaRPr lang="en-US" b="1" dirty="0">
              <a:latin typeface="Arial" charset="0"/>
              <a:ea typeface="ＭＳ Ｐゴシック" charset="0"/>
            </a:endParaRPr>
          </a:p>
        </p:txBody>
      </p:sp>
      <p:sp>
        <p:nvSpPr>
          <p:cNvPr id="3" name="Title 1"/>
          <p:cNvSpPr txBox="1">
            <a:spLocks/>
          </p:cNvSpPr>
          <p:nvPr/>
        </p:nvSpPr>
        <p:spPr bwMode="auto">
          <a:xfrm>
            <a:off x="0" y="1989138"/>
            <a:ext cx="9144000" cy="486886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eaLnBrk="1" hangingPunct="1">
              <a:defRPr sz="4000" b="1">
                <a:effectLst>
                  <a:glow rad="165100">
                    <a:srgbClr val="000000">
                      <a:alpha val="75000"/>
                    </a:srgbClr>
                  </a:glow>
                </a:effectLst>
                <a:latin typeface="Arial"/>
                <a:ea typeface="Osaka" charset="0"/>
                <a:cs typeface="Arial"/>
              </a:defRPr>
            </a:lvl1pPr>
            <a:lvl2pPr algn="ctr">
              <a:defRPr sz="4400" b="1">
                <a:solidFill>
                  <a:schemeClr val="tx2"/>
                </a:solidFill>
                <a:latin typeface="Arial" charset="0"/>
                <a:ea typeface="Osaka" pitchFamily="-112" charset="-128"/>
                <a:cs typeface="Osaka" pitchFamily="-112" charset="-128"/>
              </a:defRPr>
            </a:lvl2pPr>
            <a:lvl3pPr algn="ctr">
              <a:defRPr sz="4400" b="1">
                <a:solidFill>
                  <a:schemeClr val="tx2"/>
                </a:solidFill>
                <a:latin typeface="Arial" charset="0"/>
                <a:ea typeface="Osaka" pitchFamily="-112" charset="-128"/>
                <a:cs typeface="Osaka" pitchFamily="-112" charset="-128"/>
              </a:defRPr>
            </a:lvl3pPr>
            <a:lvl4pPr algn="ctr">
              <a:defRPr sz="4400" b="1">
                <a:solidFill>
                  <a:schemeClr val="tx2"/>
                </a:solidFill>
                <a:latin typeface="Arial" charset="0"/>
                <a:ea typeface="Osaka" pitchFamily="-112" charset="-128"/>
                <a:cs typeface="Osaka" pitchFamily="-112" charset="-128"/>
              </a:defRPr>
            </a:lvl4pPr>
            <a:lvl5pPr algn="ctr">
              <a:defRPr sz="4400" b="1">
                <a:solidFill>
                  <a:schemeClr val="tx2"/>
                </a:solidFill>
                <a:latin typeface="Arial" charset="0"/>
                <a:ea typeface="Osaka" pitchFamily="-112" charset="-128"/>
                <a:cs typeface="Osaka" pitchFamily="-112" charset="-128"/>
              </a:defRPr>
            </a:lvl5pPr>
            <a:lvl6pPr marL="457200" algn="ctr"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a:lstStyle>
          <a:p>
            <a:pPr>
              <a:lnSpc>
                <a:spcPct val="80000"/>
              </a:lnSpc>
              <a:defRPr/>
            </a:pPr>
            <a:r>
              <a:rPr lang="en-US" sz="3200" dirty="0"/>
              <a:t>1.	</a:t>
            </a:r>
            <a:r>
              <a:rPr lang="en-US" sz="3200" dirty="0" err="1"/>
              <a:t>在使徒行传中</a:t>
            </a:r>
            <a:r>
              <a:rPr lang="zh-CN" altLang="en-US" sz="3200" dirty="0"/>
              <a:t>，得着圣灵是在得着救恩</a:t>
            </a:r>
            <a:r>
              <a:rPr lang="zh-CN" altLang="en-US" sz="3200" dirty="0">
                <a:solidFill>
                  <a:srgbClr val="FFFF00"/>
                </a:solidFill>
              </a:rPr>
              <a:t>之后</a:t>
            </a:r>
            <a:r>
              <a:rPr lang="zh-CN" altLang="en-US" sz="3200" dirty="0"/>
              <a:t>发生的：</a:t>
            </a:r>
            <a:r>
              <a:rPr lang="en-US" sz="3200" dirty="0"/>
              <a:t> </a:t>
            </a:r>
          </a:p>
          <a:p>
            <a:pPr>
              <a:lnSpc>
                <a:spcPct val="80000"/>
              </a:lnSpc>
              <a:defRPr/>
            </a:pPr>
            <a:r>
              <a:rPr lang="en-US" sz="3200" dirty="0" err="1"/>
              <a:t>徒</a:t>
            </a:r>
            <a:r>
              <a:rPr lang="en-US" sz="3200" dirty="0"/>
              <a:t> 2 (</a:t>
            </a:r>
            <a:r>
              <a:rPr lang="en-US" sz="3200" dirty="0" err="1"/>
              <a:t>参考徒</a:t>
            </a:r>
            <a:r>
              <a:rPr lang="en-US" sz="3200" dirty="0"/>
              <a:t>. 1:4-5)</a:t>
            </a:r>
          </a:p>
          <a:p>
            <a:pPr>
              <a:lnSpc>
                <a:spcPct val="80000"/>
              </a:lnSpc>
              <a:defRPr/>
            </a:pPr>
            <a:r>
              <a:rPr lang="en-US" sz="3200" dirty="0"/>
              <a:t> </a:t>
            </a:r>
          </a:p>
          <a:p>
            <a:pPr>
              <a:lnSpc>
                <a:spcPct val="80000"/>
              </a:lnSpc>
              <a:defRPr/>
            </a:pPr>
            <a:r>
              <a:rPr lang="en-US" sz="3200" dirty="0" err="1"/>
              <a:t>徒</a:t>
            </a:r>
            <a:r>
              <a:rPr lang="en-US" sz="3200" dirty="0"/>
              <a:t> 8:14-17</a:t>
            </a:r>
          </a:p>
          <a:p>
            <a:pPr>
              <a:lnSpc>
                <a:spcPct val="80000"/>
              </a:lnSpc>
              <a:defRPr/>
            </a:pPr>
            <a:r>
              <a:rPr lang="en-US" sz="3200" dirty="0"/>
              <a:t> </a:t>
            </a:r>
          </a:p>
          <a:p>
            <a:pPr>
              <a:lnSpc>
                <a:spcPct val="80000"/>
              </a:lnSpc>
              <a:defRPr/>
            </a:pPr>
            <a:r>
              <a:rPr lang="en-US" sz="3200" dirty="0"/>
              <a:t>(</a:t>
            </a:r>
            <a:r>
              <a:rPr lang="en-US" sz="3200" dirty="0" err="1"/>
              <a:t>徒</a:t>
            </a:r>
            <a:r>
              <a:rPr lang="en-US" sz="3200" dirty="0"/>
              <a:t> 19:1-7 </a:t>
            </a:r>
            <a:r>
              <a:rPr lang="en-US" sz="3200" dirty="0" err="1"/>
              <a:t>中提到旧约里面相信弥赛亚的信徒</a:t>
            </a:r>
            <a:r>
              <a:rPr lang="en-US" sz="3200" dirty="0"/>
              <a:t>)</a:t>
            </a:r>
          </a:p>
          <a:p>
            <a:pPr>
              <a:lnSpc>
                <a:spcPct val="80000"/>
              </a:lnSpc>
              <a:defRPr/>
            </a:pPr>
            <a:endParaRPr lang="en-US" sz="3200" dirty="0"/>
          </a:p>
          <a:p>
            <a:pPr>
              <a:lnSpc>
                <a:spcPct val="80000"/>
              </a:lnSpc>
              <a:defRPr/>
            </a:pPr>
            <a:r>
              <a:rPr lang="en-US" sz="3200" dirty="0"/>
              <a:t>2.  </a:t>
            </a:r>
            <a:r>
              <a:rPr lang="en-US" sz="3200" dirty="0" err="1"/>
              <a:t>那么</a:t>
            </a:r>
            <a:r>
              <a:rPr lang="zh-CN" altLang="en-US" sz="3200" dirty="0"/>
              <a:t>，今日的信徒应否</a:t>
            </a:r>
            <a:r>
              <a:rPr lang="zh-CN" altLang="en-US" sz="3200" dirty="0">
                <a:solidFill>
                  <a:srgbClr val="FFF947"/>
                </a:solidFill>
              </a:rPr>
              <a:t>寻求</a:t>
            </a:r>
            <a:r>
              <a:rPr lang="zh-CN" altLang="en-US" sz="3200" dirty="0"/>
              <a:t>祂的灵的内住</a:t>
            </a:r>
            <a:r>
              <a:rPr lang="en-US" sz="3200" dirty="0"/>
              <a:t>?</a:t>
            </a:r>
          </a:p>
        </p:txBody>
      </p:sp>
      <p:sp>
        <p:nvSpPr>
          <p:cNvPr id="261123" name="TextBox 3"/>
          <p:cNvSpPr txBox="1">
            <a:spLocks noChangeArrowheads="1"/>
          </p:cNvSpPr>
          <p:nvPr/>
        </p:nvSpPr>
        <p:spPr bwMode="auto">
          <a:xfrm>
            <a:off x="8502650" y="9525"/>
            <a:ext cx="612775" cy="4603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xvi</a:t>
            </a:r>
          </a:p>
        </p:txBody>
      </p:sp>
      <p:sp>
        <p:nvSpPr>
          <p:cNvPr id="5" name="Rectangle 4"/>
          <p:cNvSpPr txBox="1">
            <a:spLocks noChangeArrowheads="1"/>
          </p:cNvSpPr>
          <p:nvPr/>
        </p:nvSpPr>
        <p:spPr bwMode="auto">
          <a:xfrm>
            <a:off x="0" y="0"/>
            <a:ext cx="6804025" cy="692150"/>
          </a:xfrm>
          <a:prstGeom prst="rect">
            <a:avLst/>
          </a:prstGeom>
          <a:solidFill>
            <a:srgbClr val="000000"/>
          </a:solidFill>
          <a:ln>
            <a:noFill/>
          </a:ln>
          <a:effectLst>
            <a:outerShdw blurRad="38100" dist="38099" dir="2700000" algn="ctr" rotWithShape="0">
              <a:srgbClr val="000000">
                <a:alpha val="99962"/>
              </a:srgb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2800" b="1" dirty="0">
                <a:solidFill>
                  <a:srgbClr val="FFFFFF"/>
                </a:solidFill>
              </a:rPr>
              <a:t>混淆</a:t>
            </a:r>
            <a:r>
              <a:rPr lang="en-US" sz="2800" b="1" dirty="0">
                <a:solidFill>
                  <a:srgbClr val="FFFFFF"/>
                </a:solidFill>
              </a:rPr>
              <a:t>: </a:t>
            </a:r>
            <a:r>
              <a:rPr lang="zh-CN" altLang="en-US" sz="2800" b="1" dirty="0">
                <a:solidFill>
                  <a:srgbClr val="FFFFFF"/>
                </a:solidFill>
              </a:rPr>
              <a:t>全部或部分的救恩</a:t>
            </a:r>
            <a:endParaRPr lang="en-US" sz="2800"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blinds(horizontal)">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Picture 5" descr="Indwelli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772" name="Rectangle 4"/>
          <p:cNvSpPr>
            <a:spLocks noGrp="1" noChangeArrowheads="1"/>
          </p:cNvSpPr>
          <p:nvPr>
            <p:ph type="title" idx="4294967295"/>
          </p:nvPr>
        </p:nvSpPr>
        <p:spPr>
          <a:xfrm>
            <a:off x="0" y="0"/>
            <a:ext cx="5638800" cy="2060575"/>
          </a:xfrm>
          <a:solidFill>
            <a:srgbClr val="000000"/>
          </a:solidFill>
          <a:effectLst>
            <a:outerShdw blurRad="38100" dist="38099" dir="2700000" algn="ctr" rotWithShape="0">
              <a:srgbClr val="000000">
                <a:alpha val="99962"/>
              </a:srgbClr>
            </a:outerShdw>
          </a:effectLst>
        </p:spPr>
        <p:txBody>
          <a:bodyPr/>
          <a:lstStyle/>
          <a:p>
            <a:pPr>
              <a:defRPr/>
            </a:pPr>
            <a:r>
              <a:rPr lang="zh-CN" altLang="en-US" dirty="0"/>
              <a:t>圣灵的内住是神新的工作</a:t>
            </a:r>
            <a:r>
              <a:rPr lang="en-US" dirty="0"/>
              <a:t>!</a:t>
            </a:r>
          </a:p>
        </p:txBody>
      </p:sp>
      <p:sp>
        <p:nvSpPr>
          <p:cNvPr id="262147" name="TextBox 3"/>
          <p:cNvSpPr txBox="1">
            <a:spLocks noChangeArrowheads="1"/>
          </p:cNvSpPr>
          <p:nvPr/>
        </p:nvSpPr>
        <p:spPr bwMode="auto">
          <a:xfrm>
            <a:off x="8502650" y="9525"/>
            <a:ext cx="612775" cy="4603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xvi</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15" descr="CUD600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8600"/>
            <a:ext cx="77724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51" name="Text Box 11"/>
          <p:cNvSpPr txBox="1">
            <a:spLocks noChangeArrowheads="1"/>
          </p:cNvSpPr>
          <p:nvPr/>
        </p:nvSpPr>
        <p:spPr bwMode="auto">
          <a:xfrm>
            <a:off x="1295400" y="3794125"/>
            <a:ext cx="6553200" cy="1938992"/>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zh-CN" altLang="en-US" sz="4000" b="1" dirty="0">
                <a:solidFill>
                  <a:srgbClr val="FFFFFF"/>
                </a:solidFill>
                <a:effectLst>
                  <a:glow rad="228600">
                    <a:schemeClr val="tx1"/>
                  </a:glow>
                  <a:outerShdw blurRad="38100" dist="38100" dir="2700000" algn="tl">
                    <a:srgbClr val="000000"/>
                  </a:outerShdw>
                </a:effectLst>
                <a:latin typeface="Arial"/>
                <a:ea typeface="굴림" charset="0"/>
                <a:cs typeface="Arial"/>
              </a:rPr>
              <a:t>使徒保罗提到圣灵的“内住”在圣徒的里面和圣徒的当中</a:t>
            </a:r>
            <a:r>
              <a:rPr lang="en-US" altLang="ko-KR" sz="4000" b="1" dirty="0">
                <a:solidFill>
                  <a:srgbClr val="FFFFFF"/>
                </a:solidFill>
                <a:effectLst>
                  <a:glow rad="228600">
                    <a:schemeClr val="tx1"/>
                  </a:glow>
                  <a:outerShdw blurRad="38100" dist="38100" dir="2700000" algn="tl">
                    <a:srgbClr val="000000"/>
                  </a:outerShdw>
                </a:effectLst>
                <a:latin typeface="Arial"/>
                <a:ea typeface="굴림" charset="0"/>
                <a:cs typeface="Arial"/>
              </a:rPr>
              <a:t>(</a:t>
            </a:r>
            <a:r>
              <a:rPr lang="zh-CN" altLang="en-US" sz="4000" b="1" dirty="0">
                <a:solidFill>
                  <a:srgbClr val="FFFFFF"/>
                </a:solidFill>
                <a:effectLst>
                  <a:glow rad="228600">
                    <a:schemeClr val="tx1"/>
                  </a:glow>
                  <a:outerShdw blurRad="38100" dist="38100" dir="2700000" algn="tl">
                    <a:srgbClr val="000000"/>
                  </a:outerShdw>
                </a:effectLst>
                <a:latin typeface="Arial"/>
                <a:ea typeface="굴림" charset="0"/>
                <a:cs typeface="Arial"/>
              </a:rPr>
              <a:t>林前</a:t>
            </a:r>
            <a:r>
              <a:rPr lang="en-US" altLang="ko-KR" sz="4000" b="1" dirty="0">
                <a:solidFill>
                  <a:srgbClr val="FFFFFF"/>
                </a:solidFill>
                <a:effectLst>
                  <a:glow rad="228600">
                    <a:schemeClr val="tx1"/>
                  </a:glow>
                  <a:outerShdw blurRad="38100" dist="38100" dir="2700000" algn="tl">
                    <a:srgbClr val="000000"/>
                  </a:outerShdw>
                </a:effectLst>
                <a:latin typeface="Arial"/>
                <a:ea typeface="굴림" charset="0"/>
                <a:cs typeface="Arial"/>
              </a:rPr>
              <a:t>14:24-25; </a:t>
            </a:r>
            <a:r>
              <a:rPr lang="zh-CN" altLang="en-US" sz="4000" b="1" dirty="0">
                <a:solidFill>
                  <a:srgbClr val="FFFFFF"/>
                </a:solidFill>
                <a:effectLst>
                  <a:glow rad="228600">
                    <a:schemeClr val="tx1"/>
                  </a:glow>
                  <a:outerShdw blurRad="38100" dist="38100" dir="2700000" algn="tl">
                    <a:srgbClr val="000000"/>
                  </a:outerShdw>
                </a:effectLst>
                <a:latin typeface="Arial"/>
                <a:ea typeface="굴림" charset="0"/>
                <a:cs typeface="Arial"/>
              </a:rPr>
              <a:t>林后</a:t>
            </a:r>
            <a:r>
              <a:rPr lang="en-US" altLang="ko-KR" sz="4000" b="1" dirty="0">
                <a:solidFill>
                  <a:srgbClr val="FFFFFF"/>
                </a:solidFill>
                <a:effectLst>
                  <a:glow rad="228600">
                    <a:schemeClr val="tx1"/>
                  </a:glow>
                  <a:outerShdw blurRad="38100" dist="38100" dir="2700000" algn="tl">
                    <a:srgbClr val="000000"/>
                  </a:outerShdw>
                </a:effectLst>
                <a:latin typeface="Arial"/>
                <a:ea typeface="굴림" charset="0"/>
                <a:cs typeface="Arial"/>
              </a:rPr>
              <a:t>6:16)</a:t>
            </a:r>
            <a:r>
              <a:rPr lang="en-US" altLang="ko-KR" sz="1800" b="1" dirty="0">
                <a:solidFill>
                  <a:srgbClr val="FFFFFF"/>
                </a:solidFill>
                <a:effectLst>
                  <a:glow rad="228600">
                    <a:schemeClr val="tx1"/>
                  </a:glow>
                  <a:outerShdw blurRad="38100" dist="38100" dir="2700000" algn="tl">
                    <a:srgbClr val="000000"/>
                  </a:outerShdw>
                </a:effectLst>
                <a:latin typeface="Arial"/>
                <a:ea typeface="굴림" charset="0"/>
                <a:cs typeface="Arial"/>
              </a:rPr>
              <a:t> </a:t>
            </a:r>
            <a:endParaRPr lang="en-US" sz="1800" b="1" dirty="0">
              <a:solidFill>
                <a:srgbClr val="FFFFFF"/>
              </a:solidFill>
              <a:effectLst>
                <a:glow rad="228600">
                  <a:schemeClr val="tx1"/>
                </a:glow>
                <a:outerShdw blurRad="38100" dist="38100" dir="2700000" algn="tl">
                  <a:srgbClr val="000000"/>
                </a:outerShdw>
              </a:effectLst>
              <a:latin typeface="Arial"/>
              <a:ea typeface="굴림" charset="0"/>
              <a:cs typeface="Arial"/>
            </a:endParaRPr>
          </a:p>
        </p:txBody>
      </p:sp>
      <p:sp>
        <p:nvSpPr>
          <p:cNvPr id="189456" name="Rectangle 16"/>
          <p:cNvSpPr>
            <a:spLocks noGrp="1" noChangeArrowheads="1"/>
          </p:cNvSpPr>
          <p:nvPr>
            <p:ph type="title" idx="4294967295"/>
          </p:nvPr>
        </p:nvSpPr>
        <p:spPr>
          <a:xfrm>
            <a:off x="614363" y="188913"/>
            <a:ext cx="7845425" cy="803275"/>
          </a:xfrm>
          <a:solidFill>
            <a:srgbClr val="000090"/>
          </a:solidFill>
        </p:spPr>
        <p:txBody>
          <a:bodyPr/>
          <a:lstStyle/>
          <a:p>
            <a:pPr>
              <a:defRPr/>
            </a:pPr>
            <a:r>
              <a:rPr lang="zh-CN" altLang="en-US" dirty="0">
                <a:ea typeface="ＭＳ Ｐゴシック" charset="0"/>
              </a:rPr>
              <a:t>内住</a:t>
            </a:r>
            <a:endParaRPr lang="en-US" dirty="0">
              <a:ea typeface="ＭＳ Ｐゴシック" charset="0"/>
            </a:endParaRPr>
          </a:p>
        </p:txBody>
      </p:sp>
      <p:sp>
        <p:nvSpPr>
          <p:cNvPr id="264196" name="TextBox 4"/>
          <p:cNvSpPr txBox="1">
            <a:spLocks noChangeArrowheads="1"/>
          </p:cNvSpPr>
          <p:nvPr/>
        </p:nvSpPr>
        <p:spPr bwMode="auto">
          <a:xfrm>
            <a:off x="8502650" y="9525"/>
            <a:ext cx="612775" cy="4603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xvi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89451"/>
                                        </p:tgtEl>
                                        <p:attrNameLst>
                                          <p:attrName>style.visibility</p:attrName>
                                        </p:attrNameLst>
                                      </p:cBhvr>
                                      <p:to>
                                        <p:strVal val="visible"/>
                                      </p:to>
                                    </p:set>
                                    <p:animEffect transition="in" filter="fade">
                                      <p:cBhvr>
                                        <p:cTn id="7" dur="1000"/>
                                        <p:tgtEl>
                                          <p:spTgt spid="189451"/>
                                        </p:tgtEl>
                                      </p:cBhvr>
                                    </p:animEffect>
                                    <p:anim calcmode="lin" valueType="num">
                                      <p:cBhvr>
                                        <p:cTn id="8" dur="1000" fill="hold"/>
                                        <p:tgtEl>
                                          <p:spTgt spid="189451"/>
                                        </p:tgtEl>
                                        <p:attrNameLst>
                                          <p:attrName>ppt_x</p:attrName>
                                        </p:attrNameLst>
                                      </p:cBhvr>
                                      <p:tavLst>
                                        <p:tav tm="0">
                                          <p:val>
                                            <p:strVal val="#ppt_x"/>
                                          </p:val>
                                        </p:tav>
                                        <p:tav tm="100000">
                                          <p:val>
                                            <p:strVal val="#ppt_x"/>
                                          </p:val>
                                        </p:tav>
                                      </p:tavLst>
                                    </p:anim>
                                    <p:anim calcmode="lin" valueType="num">
                                      <p:cBhvr>
                                        <p:cTn id="9" dur="1000" fill="hold"/>
                                        <p:tgtEl>
                                          <p:spTgt spid="1894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5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a:solidFill>
            <a:srgbClr val="000000"/>
          </a:solidFill>
        </p:spPr>
        <p:txBody>
          <a:bodyPr/>
          <a:lstStyle/>
          <a:p>
            <a:pPr>
              <a:defRPr/>
            </a:pPr>
            <a:r>
              <a:rPr lang="zh-CN" altLang="en-US" dirty="0">
                <a:solidFill>
                  <a:srgbClr val="FFFFFF"/>
                </a:solidFill>
                <a:ea typeface="굴림" charset="0"/>
              </a:rPr>
              <a:t>那些有圣灵的人</a:t>
            </a:r>
            <a:endParaRPr lang="en-US" dirty="0">
              <a:solidFill>
                <a:srgbClr val="FFFFFF"/>
              </a:solidFill>
              <a:ea typeface="ＭＳ Ｐゴシック" charset="0"/>
            </a:endParaRPr>
          </a:p>
        </p:txBody>
      </p:sp>
      <p:sp>
        <p:nvSpPr>
          <p:cNvPr id="262150" name="Rectangle 6"/>
          <p:cNvSpPr>
            <a:spLocks noGrp="1" noChangeArrowheads="1"/>
          </p:cNvSpPr>
          <p:nvPr>
            <p:ph type="body" sz="half" idx="2"/>
          </p:nvPr>
        </p:nvSpPr>
        <p:spPr>
          <a:xfrm>
            <a:off x="4419600" y="2209800"/>
            <a:ext cx="4114800" cy="3276600"/>
          </a:xfrm>
          <a:solidFill>
            <a:srgbClr val="000090"/>
          </a:solidFill>
          <a:effectLst>
            <a:outerShdw blurRad="63500" dist="107763" dir="2700000" algn="ctr" rotWithShape="0">
              <a:schemeClr val="tx1">
                <a:alpha val="74998"/>
              </a:schemeClr>
            </a:outerShdw>
          </a:effectLst>
        </p:spPr>
        <p:txBody>
          <a:bodyPr/>
          <a:lstStyle/>
          <a:p>
            <a:pPr>
              <a:defRPr/>
            </a:pPr>
            <a:r>
              <a:rPr lang="ko-KR" altLang="en-US" sz="3600" dirty="0" err="1">
                <a:solidFill>
                  <a:srgbClr val="FFFFFF"/>
                </a:solidFill>
                <a:latin typeface="Arial Narrow" charset="0"/>
                <a:ea typeface="굴림" charset="0"/>
                <a:cs typeface="굴림" charset="0"/>
              </a:rPr>
              <a:t>圣灵</a:t>
            </a:r>
            <a:r>
              <a:rPr lang="ko-KR" altLang="en-US" sz="3600" dirty="0" err="1">
                <a:solidFill>
                  <a:srgbClr val="FFFF00"/>
                </a:solidFill>
                <a:latin typeface="Arial Narrow" charset="0"/>
                <a:ea typeface="굴림" charset="0"/>
                <a:cs typeface="굴림" charset="0"/>
              </a:rPr>
              <a:t>单单</a:t>
            </a:r>
            <a:r>
              <a:rPr lang="ko-KR" altLang="en-US" sz="3600" dirty="0" err="1">
                <a:solidFill>
                  <a:srgbClr val="FFFFFF"/>
                </a:solidFill>
                <a:latin typeface="Arial Narrow" charset="0"/>
                <a:ea typeface="굴림" charset="0"/>
                <a:cs typeface="굴림" charset="0"/>
              </a:rPr>
              <a:t>住在</a:t>
            </a:r>
            <a:r>
              <a:rPr lang="ko-KR" altLang="en-US" sz="3600" dirty="0" err="1">
                <a:solidFill>
                  <a:srgbClr val="FFFF00"/>
                </a:solidFill>
                <a:latin typeface="Arial Narrow" charset="0"/>
                <a:ea typeface="굴림" charset="0"/>
                <a:cs typeface="굴림" charset="0"/>
              </a:rPr>
              <a:t>基督徒</a:t>
            </a:r>
            <a:r>
              <a:rPr lang="ko-KR" altLang="en-US" sz="3600" dirty="0" err="1">
                <a:solidFill>
                  <a:srgbClr val="FFFFFF"/>
                </a:solidFill>
                <a:latin typeface="Arial Narrow" charset="0"/>
                <a:ea typeface="굴림" charset="0"/>
                <a:cs typeface="굴림" charset="0"/>
              </a:rPr>
              <a:t>里面</a:t>
            </a:r>
            <a:r>
              <a:rPr lang="zh-CN" altLang="en-US" sz="3600" dirty="0">
                <a:solidFill>
                  <a:srgbClr val="FFFFFF"/>
                </a:solidFill>
                <a:latin typeface="Arial Narrow" charset="0"/>
                <a:ea typeface="굴림" charset="0"/>
                <a:cs typeface="굴림" charset="0"/>
              </a:rPr>
              <a:t>，并且是在</a:t>
            </a:r>
            <a:r>
              <a:rPr lang="zh-CN" altLang="en-US" sz="3600" dirty="0">
                <a:solidFill>
                  <a:srgbClr val="FFFF00"/>
                </a:solidFill>
                <a:latin typeface="Arial Narrow" charset="0"/>
                <a:ea typeface="굴림" charset="0"/>
                <a:cs typeface="굴림" charset="0"/>
              </a:rPr>
              <a:t>所有</a:t>
            </a:r>
            <a:r>
              <a:rPr lang="zh-CN" altLang="en-US" sz="3600" dirty="0">
                <a:solidFill>
                  <a:srgbClr val="FFFFFF"/>
                </a:solidFill>
                <a:latin typeface="Arial Narrow" charset="0"/>
                <a:ea typeface="굴림" charset="0"/>
                <a:cs typeface="굴림" charset="0"/>
              </a:rPr>
              <a:t>基督徒当中</a:t>
            </a:r>
            <a:r>
              <a:rPr lang="en-US" altLang="ko-KR" sz="3600" dirty="0">
                <a:solidFill>
                  <a:srgbClr val="FFFFFF"/>
                </a:solidFill>
                <a:latin typeface="Arial Narrow" charset="0"/>
                <a:ea typeface="굴림" charset="0"/>
                <a:cs typeface="굴림" charset="0"/>
              </a:rPr>
              <a:t>(</a:t>
            </a:r>
            <a:r>
              <a:rPr lang="ko-KR" altLang="en-US" sz="3600" dirty="0" err="1">
                <a:solidFill>
                  <a:srgbClr val="FFFFFF"/>
                </a:solidFill>
                <a:latin typeface="Arial Narrow" charset="0"/>
                <a:ea typeface="굴림" charset="0"/>
                <a:cs typeface="굴림" charset="0"/>
              </a:rPr>
              <a:t>林前</a:t>
            </a:r>
            <a:r>
              <a:rPr lang="en-US" altLang="ko-KR" sz="3600" dirty="0">
                <a:solidFill>
                  <a:srgbClr val="FFFFFF"/>
                </a:solidFill>
                <a:latin typeface="Arial Narrow" charset="0"/>
                <a:ea typeface="굴림" charset="0"/>
                <a:cs typeface="굴림" charset="0"/>
              </a:rPr>
              <a:t>. 3:16; 6:19)</a:t>
            </a:r>
            <a:endParaRPr lang="en-US" sz="3600" dirty="0">
              <a:solidFill>
                <a:srgbClr val="FFFFFF"/>
              </a:solidFill>
              <a:latin typeface="Arial Narrow" charset="0"/>
              <a:ea typeface="굴림" charset="0"/>
              <a:cs typeface="굴림" charset="0"/>
            </a:endParaRPr>
          </a:p>
        </p:txBody>
      </p:sp>
      <p:pic>
        <p:nvPicPr>
          <p:cNvPr id="266243" name="Picture 4" descr="PEOP01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170113"/>
            <a:ext cx="3463925" cy="346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44" name="TextBox 5"/>
          <p:cNvSpPr txBox="1">
            <a:spLocks noChangeArrowheads="1"/>
          </p:cNvSpPr>
          <p:nvPr/>
        </p:nvSpPr>
        <p:spPr bwMode="auto">
          <a:xfrm>
            <a:off x="8502650" y="9525"/>
            <a:ext cx="612775" cy="4603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xvi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62146"/>
                                        </p:tgtEl>
                                        <p:attrNameLst>
                                          <p:attrName>style.visibility</p:attrName>
                                        </p:attrNameLst>
                                      </p:cBhvr>
                                      <p:to>
                                        <p:strVal val="visible"/>
                                      </p:to>
                                    </p:set>
                                    <p:anim calcmode="lin" valueType="num">
                                      <p:cBhvr>
                                        <p:cTn id="7" dur="500" fill="hold"/>
                                        <p:tgtEl>
                                          <p:spTgt spid="262146"/>
                                        </p:tgtEl>
                                        <p:attrNameLst>
                                          <p:attrName>ppt_w</p:attrName>
                                        </p:attrNameLst>
                                      </p:cBhvr>
                                      <p:tavLst>
                                        <p:tav tm="0">
                                          <p:val>
                                            <p:fltVal val="0"/>
                                          </p:val>
                                        </p:tav>
                                        <p:tav tm="100000">
                                          <p:val>
                                            <p:strVal val="#ppt_w"/>
                                          </p:val>
                                        </p:tav>
                                      </p:tavLst>
                                    </p:anim>
                                    <p:anim calcmode="lin" valueType="num">
                                      <p:cBhvr>
                                        <p:cTn id="8" dur="500" fill="hold"/>
                                        <p:tgtEl>
                                          <p:spTgt spid="262146"/>
                                        </p:tgtEl>
                                        <p:attrNameLst>
                                          <p:attrName>ppt_h</p:attrName>
                                        </p:attrNameLst>
                                      </p:cBhvr>
                                      <p:tavLst>
                                        <p:tav tm="0">
                                          <p:val>
                                            <p:fltVal val="0"/>
                                          </p:val>
                                        </p:tav>
                                        <p:tav tm="100000">
                                          <p:val>
                                            <p:strVal val="#ppt_h"/>
                                          </p:val>
                                        </p:tav>
                                      </p:tavLst>
                                    </p:anim>
                                    <p:animEffect transition="in" filter="fade">
                                      <p:cBhvr>
                                        <p:cTn id="9" dur="500"/>
                                        <p:tgtEl>
                                          <p:spTgt spid="26214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9" presetClass="entr" presetSubtype="0" decel="100000" fill="hold" grpId="0" nodeType="clickEffect">
                                  <p:stCondLst>
                                    <p:cond delay="0"/>
                                  </p:stCondLst>
                                  <p:childTnLst>
                                    <p:set>
                                      <p:cBhvr>
                                        <p:cTn id="13" dur="1" fill="hold">
                                          <p:stCondLst>
                                            <p:cond delay="0"/>
                                          </p:stCondLst>
                                        </p:cTn>
                                        <p:tgtEl>
                                          <p:spTgt spid="262150">
                                            <p:bg/>
                                          </p:spTgt>
                                        </p:tgtEl>
                                        <p:attrNameLst>
                                          <p:attrName>style.visibility</p:attrName>
                                        </p:attrNameLst>
                                      </p:cBhvr>
                                      <p:to>
                                        <p:strVal val="visible"/>
                                      </p:to>
                                    </p:set>
                                    <p:anim calcmode="lin" valueType="num">
                                      <p:cBhvr>
                                        <p:cTn id="14" dur="500" fill="hold"/>
                                        <p:tgtEl>
                                          <p:spTgt spid="262150">
                                            <p:bg/>
                                          </p:spTgt>
                                        </p:tgtEl>
                                        <p:attrNameLst>
                                          <p:attrName>ppt_w</p:attrName>
                                        </p:attrNameLst>
                                      </p:cBhvr>
                                      <p:tavLst>
                                        <p:tav tm="0">
                                          <p:val>
                                            <p:fltVal val="0"/>
                                          </p:val>
                                        </p:tav>
                                        <p:tav tm="100000">
                                          <p:val>
                                            <p:strVal val="#ppt_w"/>
                                          </p:val>
                                        </p:tav>
                                      </p:tavLst>
                                    </p:anim>
                                    <p:anim calcmode="lin" valueType="num">
                                      <p:cBhvr>
                                        <p:cTn id="15" dur="500" fill="hold"/>
                                        <p:tgtEl>
                                          <p:spTgt spid="262150">
                                            <p:bg/>
                                          </p:spTgt>
                                        </p:tgtEl>
                                        <p:attrNameLst>
                                          <p:attrName>ppt_h</p:attrName>
                                        </p:attrNameLst>
                                      </p:cBhvr>
                                      <p:tavLst>
                                        <p:tav tm="0">
                                          <p:val>
                                            <p:fltVal val="0"/>
                                          </p:val>
                                        </p:tav>
                                        <p:tav tm="100000">
                                          <p:val>
                                            <p:strVal val="#ppt_h"/>
                                          </p:val>
                                        </p:tav>
                                      </p:tavLst>
                                    </p:anim>
                                    <p:anim calcmode="lin" valueType="num">
                                      <p:cBhvr>
                                        <p:cTn id="16" dur="500" fill="hold"/>
                                        <p:tgtEl>
                                          <p:spTgt spid="262150">
                                            <p:bg/>
                                          </p:spTgt>
                                        </p:tgtEl>
                                        <p:attrNameLst>
                                          <p:attrName>style.rotation</p:attrName>
                                        </p:attrNameLst>
                                      </p:cBhvr>
                                      <p:tavLst>
                                        <p:tav tm="0">
                                          <p:val>
                                            <p:fltVal val="360"/>
                                          </p:val>
                                        </p:tav>
                                        <p:tav tm="100000">
                                          <p:val>
                                            <p:fltVal val="0"/>
                                          </p:val>
                                        </p:tav>
                                      </p:tavLst>
                                    </p:anim>
                                    <p:animEffect transition="in" filter="fade">
                                      <p:cBhvr>
                                        <p:cTn id="17" dur="500"/>
                                        <p:tgtEl>
                                          <p:spTgt spid="262150">
                                            <p:bg/>
                                          </p:spTgt>
                                        </p:tgtEl>
                                      </p:cBhvr>
                                    </p:animEffect>
                                  </p:childTnLst>
                                </p:cTn>
                              </p:par>
                            </p:childTnLst>
                          </p:cTn>
                        </p:par>
                        <p:par>
                          <p:cTn id="18" fill="hold" nodeType="afterGroup">
                            <p:stCondLst>
                              <p:cond delay="500"/>
                            </p:stCondLst>
                            <p:childTnLst>
                              <p:par>
                                <p:cTn id="19" presetID="49" presetClass="entr" presetSubtype="0" decel="100000" fill="hold" grpId="0" nodeType="afterEffect">
                                  <p:stCondLst>
                                    <p:cond delay="0"/>
                                  </p:stCondLst>
                                  <p:childTnLst>
                                    <p:set>
                                      <p:cBhvr>
                                        <p:cTn id="20" dur="1" fill="hold">
                                          <p:stCondLst>
                                            <p:cond delay="0"/>
                                          </p:stCondLst>
                                        </p:cTn>
                                        <p:tgtEl>
                                          <p:spTgt spid="262150">
                                            <p:txEl>
                                              <p:pRg st="0" end="0"/>
                                            </p:txEl>
                                          </p:spTgt>
                                        </p:tgtEl>
                                        <p:attrNameLst>
                                          <p:attrName>style.visibility</p:attrName>
                                        </p:attrNameLst>
                                      </p:cBhvr>
                                      <p:to>
                                        <p:strVal val="visible"/>
                                      </p:to>
                                    </p:set>
                                    <p:anim calcmode="lin" valueType="num">
                                      <p:cBhvr>
                                        <p:cTn id="21" dur="500" fill="hold"/>
                                        <p:tgtEl>
                                          <p:spTgt spid="262150">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262150">
                                            <p:txEl>
                                              <p:pRg st="0" end="0"/>
                                            </p:txEl>
                                          </p:spTgt>
                                        </p:tgtEl>
                                        <p:attrNameLst>
                                          <p:attrName>ppt_h</p:attrName>
                                        </p:attrNameLst>
                                      </p:cBhvr>
                                      <p:tavLst>
                                        <p:tav tm="0">
                                          <p:val>
                                            <p:fltVal val="0"/>
                                          </p:val>
                                        </p:tav>
                                        <p:tav tm="100000">
                                          <p:val>
                                            <p:strVal val="#ppt_h"/>
                                          </p:val>
                                        </p:tav>
                                      </p:tavLst>
                                    </p:anim>
                                    <p:anim calcmode="lin" valueType="num">
                                      <p:cBhvr>
                                        <p:cTn id="23" dur="500" fill="hold"/>
                                        <p:tgtEl>
                                          <p:spTgt spid="262150">
                                            <p:txEl>
                                              <p:pRg st="0" end="0"/>
                                            </p:txEl>
                                          </p:spTgt>
                                        </p:tgtEl>
                                        <p:attrNameLst>
                                          <p:attrName>style.rotation</p:attrName>
                                        </p:attrNameLst>
                                      </p:cBhvr>
                                      <p:tavLst>
                                        <p:tav tm="0">
                                          <p:val>
                                            <p:fltVal val="360"/>
                                          </p:val>
                                        </p:tav>
                                        <p:tav tm="100000">
                                          <p:val>
                                            <p:fltVal val="0"/>
                                          </p:val>
                                        </p:tav>
                                      </p:tavLst>
                                    </p:anim>
                                    <p:animEffect transition="in" filter="fade">
                                      <p:cBhvr>
                                        <p:cTn id="24" dur="500"/>
                                        <p:tgtEl>
                                          <p:spTgt spid="2621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6" grpId="0" animBg="1"/>
      <p:bldP spid="262150"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89" name="Picture 4" descr="CTR00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350" y="1295400"/>
            <a:ext cx="38290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Rectangle 9"/>
          <p:cNvSpPr>
            <a:spLocks noGrp="1" noChangeArrowheads="1"/>
          </p:cNvSpPr>
          <p:nvPr>
            <p:ph type="body" sz="half" idx="1"/>
          </p:nvPr>
        </p:nvSpPr>
        <p:spPr>
          <a:xfrm>
            <a:off x="323850" y="838200"/>
            <a:ext cx="4419600" cy="5181600"/>
          </a:xfrm>
          <a:solidFill>
            <a:srgbClr val="800000"/>
          </a:solidFill>
          <a:effectLst>
            <a:outerShdw blurRad="63500" dist="107763" dir="2700000" algn="ctr" rotWithShape="0">
              <a:schemeClr val="tx1">
                <a:alpha val="74998"/>
              </a:schemeClr>
            </a:outerShdw>
          </a:effectLst>
        </p:spPr>
        <p:txBody>
          <a:bodyPr/>
          <a:lstStyle/>
          <a:p>
            <a:pPr marL="533400" indent="-533400">
              <a:defRPr/>
            </a:pPr>
            <a:r>
              <a:rPr lang="ko-KR" altLang="en-US" sz="4400" dirty="0" err="1">
                <a:solidFill>
                  <a:schemeClr val="accent1"/>
                </a:solidFill>
                <a:latin typeface="Arial Narrow" charset="0"/>
                <a:ea typeface="굴림" charset="0"/>
                <a:cs typeface="굴림" charset="0"/>
              </a:rPr>
              <a:t>就算是挂名的基督徒</a:t>
            </a:r>
            <a:r>
              <a:rPr lang="zh-CN" altLang="en-US" sz="4400" dirty="0">
                <a:solidFill>
                  <a:schemeClr val="accent1"/>
                </a:solidFill>
                <a:latin typeface="Arial Narrow" charset="0"/>
                <a:ea typeface="굴림" charset="0"/>
                <a:cs typeface="굴림" charset="0"/>
              </a:rPr>
              <a:t>，圣灵也一样住在他们里面</a:t>
            </a:r>
            <a:br>
              <a:rPr lang="en-US" altLang="ko-KR" sz="4400" dirty="0">
                <a:solidFill>
                  <a:schemeClr val="accent1"/>
                </a:solidFill>
                <a:latin typeface="Arial Narrow" charset="0"/>
                <a:ea typeface="굴림" charset="0"/>
                <a:cs typeface="굴림" charset="0"/>
              </a:rPr>
            </a:br>
            <a:r>
              <a:rPr lang="en-US" altLang="ko-KR" sz="4400" dirty="0">
                <a:solidFill>
                  <a:schemeClr val="accent1"/>
                </a:solidFill>
                <a:latin typeface="Arial Narrow" charset="0"/>
                <a:ea typeface="굴림" charset="0"/>
                <a:cs typeface="굴림" charset="0"/>
              </a:rPr>
              <a:t>(</a:t>
            </a:r>
            <a:r>
              <a:rPr lang="ko-KR" altLang="en-US" sz="4400" dirty="0" err="1">
                <a:solidFill>
                  <a:schemeClr val="accent1"/>
                </a:solidFill>
                <a:latin typeface="Arial Narrow" charset="0"/>
                <a:ea typeface="굴림" charset="0"/>
                <a:cs typeface="굴림" charset="0"/>
              </a:rPr>
              <a:t>林前</a:t>
            </a:r>
            <a:r>
              <a:rPr lang="en-US" altLang="ko-KR" sz="4400" dirty="0">
                <a:solidFill>
                  <a:schemeClr val="accent1"/>
                </a:solidFill>
                <a:latin typeface="Arial Narrow" charset="0"/>
                <a:ea typeface="굴림" charset="0"/>
                <a:cs typeface="굴림" charset="0"/>
              </a:rPr>
              <a:t>. 3:1, 3, 16).</a:t>
            </a:r>
          </a:p>
        </p:txBody>
      </p:sp>
      <p:sp>
        <p:nvSpPr>
          <p:cNvPr id="268291" name="TextBox 3"/>
          <p:cNvSpPr txBox="1">
            <a:spLocks noChangeArrowheads="1"/>
          </p:cNvSpPr>
          <p:nvPr/>
        </p:nvSpPr>
        <p:spPr bwMode="auto">
          <a:xfrm>
            <a:off x="8101013" y="9525"/>
            <a:ext cx="1081087" cy="830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xvi</a:t>
            </a:r>
            <a:br>
              <a:rPr lang="en-US" b="1">
                <a:solidFill>
                  <a:srgbClr val="FFFFFF"/>
                </a:solidFill>
                <a:latin typeface="Arial" charset="0"/>
                <a:cs typeface="Arial" charset="0"/>
              </a:rPr>
            </a:br>
            <a:r>
              <a:rPr lang="en-US" b="1">
                <a:solidFill>
                  <a:srgbClr val="FFFFFF"/>
                </a:solidFill>
                <a:latin typeface="Arial" charset="0"/>
                <a:cs typeface="Arial" charset="0"/>
              </a:rPr>
              <a:t>II. 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22537">
                                            <p:txEl>
                                              <p:pRg st="0" end="0"/>
                                            </p:txEl>
                                          </p:spTgt>
                                        </p:tgtEl>
                                        <p:attrNameLst>
                                          <p:attrName>style.visibility</p:attrName>
                                        </p:attrNameLst>
                                      </p:cBhvr>
                                      <p:to>
                                        <p:strVal val="visible"/>
                                      </p:to>
                                    </p:set>
                                    <p:anim calcmode="lin" valueType="num">
                                      <p:cBhvr>
                                        <p:cTn id="7" dur="500" fill="hold"/>
                                        <p:tgtEl>
                                          <p:spTgt spid="2253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2537">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22537">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225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7"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extBox 5"/>
          <p:cNvSpPr txBox="1">
            <a:spLocks noChangeArrowheads="1"/>
          </p:cNvSpPr>
          <p:nvPr/>
        </p:nvSpPr>
        <p:spPr bwMode="auto">
          <a:xfrm>
            <a:off x="8101013" y="9525"/>
            <a:ext cx="1081087" cy="830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xvi</a:t>
            </a:r>
            <a:br>
              <a:rPr lang="en-US" b="1">
                <a:solidFill>
                  <a:srgbClr val="FFFFFF"/>
                </a:solidFill>
                <a:latin typeface="Arial" charset="0"/>
                <a:cs typeface="Arial" charset="0"/>
              </a:rPr>
            </a:br>
            <a:r>
              <a:rPr lang="en-US" b="1">
                <a:solidFill>
                  <a:srgbClr val="FFFFFF"/>
                </a:solidFill>
                <a:latin typeface="Arial" charset="0"/>
                <a:cs typeface="Arial" charset="0"/>
              </a:rPr>
              <a:t>II. A.</a:t>
            </a:r>
          </a:p>
        </p:txBody>
      </p:sp>
      <p:sp>
        <p:nvSpPr>
          <p:cNvPr id="270338" name="Rectangle 2"/>
          <p:cNvSpPr>
            <a:spLocks noGrp="1" noChangeArrowheads="1"/>
          </p:cNvSpPr>
          <p:nvPr>
            <p:ph type="title" idx="4294967295"/>
          </p:nvPr>
        </p:nvSpPr>
        <p:spPr/>
        <p:txBody>
          <a:bodyPr/>
          <a:lstStyle/>
          <a:p>
            <a:pPr eaLnBrk="1" hangingPunct="1"/>
            <a:r>
              <a:rPr kumimoji="0" lang="zh-CN" altLang="en-US" dirty="0">
                <a:latin typeface="Futura" charset="0"/>
                <a:ea typeface="ＭＳ Ｐゴシック" charset="0"/>
                <a:cs typeface="ＭＳ Ｐゴシック" charset="0"/>
              </a:rPr>
              <a:t>圣灵的内住</a:t>
            </a:r>
            <a:endParaRPr kumimoji="0" lang="en-US" dirty="0">
              <a:latin typeface="Futura" charset="0"/>
              <a:ea typeface="ＭＳ Ｐゴシック" charset="0"/>
              <a:cs typeface="ＭＳ Ｐゴシック" charset="0"/>
            </a:endParaRPr>
          </a:p>
        </p:txBody>
      </p:sp>
      <p:sp>
        <p:nvSpPr>
          <p:cNvPr id="270339" name="Rectangle 3"/>
          <p:cNvSpPr>
            <a:spLocks noGrp="1" noChangeArrowheads="1"/>
          </p:cNvSpPr>
          <p:nvPr>
            <p:ph type="body" idx="4294967295"/>
          </p:nvPr>
        </p:nvSpPr>
        <p:spPr/>
        <p:txBody>
          <a:bodyPr/>
          <a:lstStyle/>
          <a:p>
            <a:pPr eaLnBrk="1" hangingPunct="1">
              <a:buFont typeface="Wingdings" charset="0"/>
              <a:buNone/>
            </a:pPr>
            <a:r>
              <a:rPr kumimoji="0" lang="zh-CN" altLang="en-US" sz="3600" i="1" dirty="0">
                <a:latin typeface="Arial" charset="0"/>
                <a:ea typeface="ＭＳ Ｐゴシック" charset="0"/>
              </a:rPr>
              <a:t>哥林多前书</a:t>
            </a:r>
            <a:r>
              <a:rPr kumimoji="0" lang="en-US" sz="3600" i="1" dirty="0">
                <a:latin typeface="Arial" charset="0"/>
                <a:ea typeface="ＭＳ Ｐゴシック" charset="0"/>
              </a:rPr>
              <a:t> 6:19-20</a:t>
            </a:r>
          </a:p>
          <a:p>
            <a:pPr eaLnBrk="1" hangingPunct="1">
              <a:buFont typeface="Wingdings" charset="0"/>
              <a:buNone/>
            </a:pPr>
            <a:r>
              <a:rPr kumimoji="0" lang="en-US" sz="3600" i="1" baseline="30000" dirty="0">
                <a:latin typeface="Arial" charset="0"/>
                <a:ea typeface="ＭＳ Ｐゴシック" charset="0"/>
              </a:rPr>
              <a:t>19</a:t>
            </a:r>
            <a:r>
              <a:rPr kumimoji="0" lang="en-US" sz="3600" i="1" dirty="0">
                <a:latin typeface="Arial" charset="0"/>
                <a:ea typeface="ＭＳ Ｐゴシック" charset="0"/>
              </a:rPr>
              <a:t> </a:t>
            </a:r>
            <a:r>
              <a:rPr kumimoji="0" lang="zh-CN" altLang="en-US" sz="3600" i="1" dirty="0">
                <a:latin typeface="Arial" charset="0"/>
                <a:ea typeface="ＭＳ Ｐゴシック" charset="0"/>
              </a:rPr>
              <a:t>岂不知</a:t>
            </a:r>
            <a:r>
              <a:rPr kumimoji="0" lang="zh-CN" altLang="en-US" sz="3600" i="1" dirty="0">
                <a:solidFill>
                  <a:srgbClr val="FFFF00"/>
                </a:solidFill>
                <a:latin typeface="Arial" charset="0"/>
                <a:ea typeface="ＭＳ Ｐゴシック" charset="0"/>
              </a:rPr>
              <a:t>你们的身子就是圣灵的殿</a:t>
            </a:r>
            <a:r>
              <a:rPr kumimoji="0" lang="zh-CN" altLang="en-US" sz="3600" i="1" dirty="0">
                <a:latin typeface="Arial" charset="0"/>
                <a:ea typeface="ＭＳ Ｐゴシック" charset="0"/>
              </a:rPr>
              <a:t>吗？这圣灵是从神而来，住在你们里头的，并且你们不是自己的人，因为你们是重价买来的，所以要在你们的身子上荣耀神</a:t>
            </a:r>
            <a:r>
              <a:rPr kumimoji="0" lang="en-US" sz="3600" i="1" dirty="0">
                <a:latin typeface="Arial" charset="0"/>
                <a:ea typeface="ＭＳ Ｐゴシック" charset="0"/>
              </a:rPr>
              <a:t>. </a:t>
            </a:r>
            <a:endParaRPr kumimoji="0" lang="en-US" sz="3600" dirty="0">
              <a:latin typeface="Arial" charset="0"/>
              <a:ea typeface="ＭＳ Ｐゴシック" charset="0"/>
            </a:endParaRPr>
          </a:p>
        </p:txBody>
      </p:sp>
      <p:sp>
        <p:nvSpPr>
          <p:cNvPr id="2" name="TextBox 1"/>
          <p:cNvSpPr txBox="1">
            <a:spLocks noChangeArrowheads="1"/>
          </p:cNvSpPr>
          <p:nvPr/>
        </p:nvSpPr>
        <p:spPr bwMode="auto">
          <a:xfrm rot="-995184">
            <a:off x="4089400" y="1104900"/>
            <a:ext cx="5111750" cy="13985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465138" indent="-465138">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buClr>
                <a:srgbClr val="2D5902"/>
              </a:buClr>
              <a:buFont typeface="Wingdings" charset="0"/>
              <a:buNone/>
            </a:pPr>
            <a:r>
              <a:rPr lang="zh-CN" altLang="en-US" sz="4400" b="1" i="1" dirty="0">
                <a:solidFill>
                  <a:srgbClr val="FFFFFF"/>
                </a:solidFill>
                <a:latin typeface="Arial" charset="0"/>
                <a:cs typeface="Arial" charset="0"/>
              </a:rPr>
              <a:t>看起来像是个人的身子吗？</a:t>
            </a:r>
            <a:endParaRPr lang="en-US" sz="4400" b="1" i="1" dirty="0">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5" descr="BodyTemple"/>
          <p:cNvPicPr>
            <a:picLocks noChangeAspect="1" noChangeArrowheads="1"/>
          </p:cNvPicPr>
          <p:nvPr/>
        </p:nvPicPr>
        <p:blipFill>
          <a:blip r:embed="rId3" cstate="screen">
            <a:extLst>
              <a:ext uri="{28A0092B-C50C-407E-A947-70E740481C1C}">
                <a14:useLocalDpi xmlns:a14="http://schemas.microsoft.com/office/drawing/2010/main" val="0"/>
              </a:ext>
            </a:extLst>
          </a:blip>
          <a:srcRect l="-69"/>
          <a:stretch>
            <a:fillRect/>
          </a:stretch>
        </p:blipFill>
        <p:spPr bwMode="auto">
          <a:xfrm rot="-5400000">
            <a:off x="1139031" y="-1142206"/>
            <a:ext cx="6865938"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1890" name="Rectangle 2"/>
          <p:cNvSpPr>
            <a:spLocks noGrp="1" noChangeArrowheads="1"/>
          </p:cNvSpPr>
          <p:nvPr>
            <p:ph type="title"/>
          </p:nvPr>
        </p:nvSpPr>
        <p:spPr/>
        <p:txBody>
          <a:bodyPr/>
          <a:lstStyle/>
          <a:p>
            <a:pPr>
              <a:defRPr/>
            </a:pPr>
            <a:r>
              <a:rPr lang="zh-CN" altLang="en-US" b="0" dirty="0">
                <a:effectLst>
                  <a:outerShdw blurRad="41275" dist="76200" dir="2700000" algn="tl">
                    <a:srgbClr val="000000">
                      <a:alpha val="95000"/>
                    </a:srgbClr>
                  </a:outerShdw>
                </a:effectLst>
                <a:latin typeface="Impact" charset="0"/>
                <a:ea typeface="ＭＳ Ｐゴシック" charset="0"/>
                <a:cs typeface="ＭＳ Ｐゴシック" charset="0"/>
              </a:rPr>
              <a:t>甚至是非信徒也提出身体是圣灵的殿</a:t>
            </a:r>
            <a:endParaRPr lang="en-US" b="0" dirty="0">
              <a:effectLst>
                <a:outerShdw blurRad="41275" dist="76200" dir="2700000" algn="tl">
                  <a:srgbClr val="000000">
                    <a:alpha val="95000"/>
                  </a:srgbClr>
                </a:outerShdw>
              </a:effectLst>
              <a:latin typeface="Impact" charset="0"/>
              <a:ea typeface="ＭＳ Ｐゴシック" charset="0"/>
              <a:cs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Grp="1" noChangeArrowheads="1"/>
          </p:cNvSpPr>
          <p:nvPr>
            <p:ph type="title" idx="4294967295"/>
          </p:nvPr>
        </p:nvSpPr>
        <p:spPr/>
        <p:txBody>
          <a:bodyPr/>
          <a:lstStyle/>
          <a:p>
            <a:pPr eaLnBrk="1" hangingPunct="1"/>
            <a:r>
              <a:rPr kumimoji="0" lang="zh-CN" altLang="en-US" dirty="0">
                <a:latin typeface="Futura" charset="0"/>
                <a:ea typeface="ＭＳ Ｐゴシック" charset="0"/>
                <a:cs typeface="ＭＳ Ｐゴシック" charset="0"/>
              </a:rPr>
              <a:t>圣灵的内住</a:t>
            </a:r>
            <a:endParaRPr kumimoji="0" lang="en-US" dirty="0">
              <a:latin typeface="Futura" charset="0"/>
              <a:ea typeface="ＭＳ Ｐゴシック" charset="0"/>
              <a:cs typeface="ＭＳ Ｐゴシック" charset="0"/>
            </a:endParaRPr>
          </a:p>
        </p:txBody>
      </p:sp>
      <p:sp>
        <p:nvSpPr>
          <p:cNvPr id="274434" name="Rectangle 3"/>
          <p:cNvSpPr>
            <a:spLocks noGrp="1" noChangeArrowheads="1"/>
          </p:cNvSpPr>
          <p:nvPr>
            <p:ph type="body" idx="4294967295"/>
          </p:nvPr>
        </p:nvSpPr>
        <p:spPr>
          <a:xfrm>
            <a:off x="38101" y="1981200"/>
            <a:ext cx="8638356" cy="4114800"/>
          </a:xfrm>
        </p:spPr>
        <p:txBody>
          <a:bodyPr/>
          <a:lstStyle/>
          <a:p>
            <a:pPr eaLnBrk="1" hangingPunct="1">
              <a:buFont typeface="Wingdings" charset="0"/>
              <a:buNone/>
            </a:pPr>
            <a:r>
              <a:rPr kumimoji="0" lang="zh-CN" altLang="en-US" sz="3600" i="1" dirty="0">
                <a:latin typeface="Arial" charset="0"/>
                <a:ea typeface="ＭＳ Ｐゴシック" charset="0"/>
              </a:rPr>
              <a:t>哥林多前书</a:t>
            </a:r>
            <a:r>
              <a:rPr kumimoji="0" lang="en-US" sz="3600" i="1" dirty="0">
                <a:latin typeface="Arial" charset="0"/>
                <a:ea typeface="ＭＳ Ｐゴシック" charset="0"/>
              </a:rPr>
              <a:t> 6:19-20</a:t>
            </a:r>
          </a:p>
          <a:p>
            <a:pPr eaLnBrk="1" hangingPunct="1">
              <a:buNone/>
            </a:pPr>
            <a:r>
              <a:rPr kumimoji="0" lang="en-US" sz="3600" i="1" baseline="30000" dirty="0">
                <a:solidFill>
                  <a:srgbClr val="000000"/>
                </a:solidFill>
                <a:latin typeface="Arial" charset="0"/>
                <a:ea typeface="ＭＳ Ｐゴシック" charset="0"/>
              </a:rPr>
              <a:t>19</a:t>
            </a:r>
            <a:r>
              <a:rPr kumimoji="0" lang="en-US" sz="3600" i="1" dirty="0">
                <a:latin typeface="Arial" charset="0"/>
                <a:ea typeface="ＭＳ Ｐゴシック" charset="0"/>
              </a:rPr>
              <a:t> </a:t>
            </a:r>
            <a:r>
              <a:rPr kumimoji="0" lang="zh-CN" altLang="en-US" sz="3600" i="1" dirty="0">
                <a:latin typeface="Arial" charset="0"/>
                <a:ea typeface="ＭＳ Ｐゴシック" charset="0"/>
              </a:rPr>
              <a:t>岂不知</a:t>
            </a:r>
            <a:r>
              <a:rPr kumimoji="0" lang="zh-CN" altLang="en-US" sz="3600" i="1" u="sng" dirty="0">
                <a:solidFill>
                  <a:srgbClr val="0000FF"/>
                </a:solidFill>
                <a:latin typeface="Arial" charset="0"/>
                <a:ea typeface="ＭＳ Ｐゴシック" charset="0"/>
              </a:rPr>
              <a:t>你们（复数）</a:t>
            </a:r>
            <a:r>
              <a:rPr kumimoji="0" lang="en-US" sz="3600" i="1" u="sng" dirty="0">
                <a:latin typeface="Arial" charset="0"/>
                <a:ea typeface="ＭＳ Ｐゴシック" charset="0"/>
              </a:rPr>
              <a:t> </a:t>
            </a:r>
            <a:r>
              <a:rPr kumimoji="0" lang="zh-CN" altLang="en-US" sz="3600" i="1" u="sng" dirty="0">
                <a:latin typeface="Arial" charset="0"/>
                <a:ea typeface="ＭＳ Ｐゴシック" charset="0"/>
              </a:rPr>
              <a:t>的身子</a:t>
            </a:r>
            <a:r>
              <a:rPr kumimoji="0" lang="zh-CN" altLang="en-US" sz="3600" i="1" dirty="0">
                <a:latin typeface="Arial" charset="0"/>
                <a:ea typeface="ＭＳ Ｐゴシック" charset="0"/>
              </a:rPr>
              <a:t>就是圣灵的殿么？这圣灵是从神而来</a:t>
            </a:r>
            <a:r>
              <a:rPr kumimoji="0" lang="en-US" sz="3600" i="1" dirty="0">
                <a:latin typeface="Arial" charset="0"/>
                <a:ea typeface="ＭＳ Ｐゴシック" charset="0"/>
              </a:rPr>
              <a:t>, </a:t>
            </a:r>
            <a:r>
              <a:rPr kumimoji="0" lang="zh-CN" altLang="en-US" sz="3600" i="1" dirty="0">
                <a:latin typeface="Arial" charset="0"/>
                <a:ea typeface="ＭＳ Ｐゴシック" charset="0"/>
              </a:rPr>
              <a:t>住在</a:t>
            </a:r>
            <a:r>
              <a:rPr kumimoji="0" lang="zh-CN" altLang="en-US" sz="3600" i="1" dirty="0">
                <a:solidFill>
                  <a:srgbClr val="0000FF"/>
                </a:solidFill>
                <a:latin typeface="Arial" charset="0"/>
                <a:ea typeface="ＭＳ Ｐゴシック" charset="0"/>
              </a:rPr>
              <a:t>你们（复数）</a:t>
            </a:r>
            <a:r>
              <a:rPr kumimoji="0" lang="en-US" sz="3600" i="1" dirty="0">
                <a:solidFill>
                  <a:srgbClr val="0000FF"/>
                </a:solidFill>
                <a:latin typeface="Arial" charset="0"/>
                <a:ea typeface="ＭＳ Ｐゴシック" charset="0"/>
              </a:rPr>
              <a:t> </a:t>
            </a:r>
            <a:r>
              <a:rPr kumimoji="0" lang="zh-CN" altLang="en-US" sz="3600" i="1" dirty="0">
                <a:latin typeface="Arial" charset="0"/>
                <a:ea typeface="ＭＳ Ｐゴシック" charset="0"/>
              </a:rPr>
              <a:t>里头的，并且</a:t>
            </a:r>
            <a:r>
              <a:rPr kumimoji="0" lang="zh-CN" altLang="en-US" sz="3600" i="1" dirty="0">
                <a:solidFill>
                  <a:srgbClr val="0000FF"/>
                </a:solidFill>
                <a:latin typeface="Arial" charset="0"/>
                <a:ea typeface="ＭＳ Ｐゴシック" charset="0"/>
              </a:rPr>
              <a:t>你们（复数）</a:t>
            </a:r>
            <a:r>
              <a:rPr kumimoji="0" lang="zh-CN" altLang="en-US" sz="3600" i="1" dirty="0">
                <a:solidFill>
                  <a:srgbClr val="000000"/>
                </a:solidFill>
                <a:latin typeface="Arial" charset="0"/>
                <a:ea typeface="ＭＳ Ｐゴシック" charset="0"/>
              </a:rPr>
              <a:t>不是自己的人；</a:t>
            </a:r>
            <a:r>
              <a:rPr kumimoji="0" lang="en-US" sz="3600" i="1" baseline="30000" dirty="0">
                <a:solidFill>
                  <a:srgbClr val="000000"/>
                </a:solidFill>
                <a:latin typeface="Arial" charset="0"/>
                <a:ea typeface="ＭＳ Ｐゴシック" charset="0"/>
              </a:rPr>
              <a:t>20</a:t>
            </a:r>
            <a:r>
              <a:rPr kumimoji="0" lang="en-US" sz="3600" i="1" dirty="0">
                <a:latin typeface="Arial" charset="0"/>
                <a:ea typeface="ＭＳ Ｐゴシック" charset="0"/>
              </a:rPr>
              <a:t> </a:t>
            </a:r>
            <a:r>
              <a:rPr kumimoji="0" lang="zh-CN" altLang="en-US" sz="3600" i="1" dirty="0">
                <a:solidFill>
                  <a:srgbClr val="000000"/>
                </a:solidFill>
                <a:latin typeface="Arial" charset="0"/>
                <a:ea typeface="ＭＳ Ｐゴシック" charset="0"/>
              </a:rPr>
              <a:t>因为</a:t>
            </a:r>
            <a:r>
              <a:rPr kumimoji="0" lang="zh-CN" altLang="en-US" sz="3600" i="1" dirty="0">
                <a:solidFill>
                  <a:srgbClr val="0000FF"/>
                </a:solidFill>
                <a:latin typeface="Arial" charset="0"/>
                <a:ea typeface="ＭＳ Ｐゴシック" charset="0"/>
              </a:rPr>
              <a:t>你们（复数）</a:t>
            </a:r>
            <a:r>
              <a:rPr kumimoji="0" lang="en-US" sz="3600" i="1" dirty="0">
                <a:solidFill>
                  <a:srgbClr val="0000FF"/>
                </a:solidFill>
                <a:latin typeface="Arial" charset="0"/>
                <a:ea typeface="ＭＳ Ｐゴシック" charset="0"/>
              </a:rPr>
              <a:t> </a:t>
            </a:r>
            <a:r>
              <a:rPr kumimoji="0" lang="zh-CN" altLang="en-US" sz="3600" i="1" dirty="0">
                <a:solidFill>
                  <a:srgbClr val="000000"/>
                </a:solidFill>
                <a:latin typeface="Arial" charset="0"/>
                <a:ea typeface="ＭＳ Ｐゴシック" charset="0"/>
              </a:rPr>
              <a:t>是重价</a:t>
            </a:r>
            <a:r>
              <a:rPr kumimoji="0" lang="en-US" sz="3600" i="1" dirty="0">
                <a:solidFill>
                  <a:srgbClr val="000000"/>
                </a:solidFill>
                <a:latin typeface="Arial" charset="0"/>
                <a:ea typeface="ＭＳ Ｐゴシック" charset="0"/>
              </a:rPr>
              <a:t> </a:t>
            </a:r>
            <a:r>
              <a:rPr kumimoji="0" lang="zh-CN" altLang="en-US" sz="3600" i="1" dirty="0">
                <a:solidFill>
                  <a:srgbClr val="000000"/>
                </a:solidFill>
                <a:latin typeface="Arial" charset="0"/>
                <a:ea typeface="ＭＳ Ｐゴシック" charset="0"/>
              </a:rPr>
              <a:t>买回来的。所以，要在</a:t>
            </a:r>
            <a:r>
              <a:rPr kumimoji="0" lang="zh-CN" altLang="en-US" sz="3600" i="1" dirty="0">
                <a:solidFill>
                  <a:srgbClr val="0000FF"/>
                </a:solidFill>
                <a:latin typeface="Arial" charset="0"/>
                <a:ea typeface="ＭＳ Ｐゴシック" charset="0"/>
              </a:rPr>
              <a:t>你们（复数）</a:t>
            </a:r>
            <a:r>
              <a:rPr kumimoji="0" lang="en-US" sz="3600" i="1" dirty="0">
                <a:solidFill>
                  <a:srgbClr val="0000FF"/>
                </a:solidFill>
                <a:latin typeface="Arial" charset="0"/>
                <a:ea typeface="ＭＳ Ｐゴシック" charset="0"/>
              </a:rPr>
              <a:t> </a:t>
            </a:r>
            <a:r>
              <a:rPr kumimoji="0" lang="zh-CN" altLang="en-US" sz="3600" i="1" dirty="0">
                <a:latin typeface="Arial" charset="0"/>
                <a:ea typeface="ＭＳ Ｐゴシック" charset="0"/>
              </a:rPr>
              <a:t>的身子上荣耀神</a:t>
            </a:r>
            <a:r>
              <a:rPr kumimoji="0" lang="en-US" sz="3600" i="1" dirty="0">
                <a:latin typeface="Arial" charset="0"/>
                <a:ea typeface="ＭＳ Ｐゴシック" charset="0"/>
              </a:rPr>
              <a:t>.”(CUV) </a:t>
            </a:r>
            <a:endParaRPr kumimoji="0" lang="en-US" sz="3600" dirty="0">
              <a:latin typeface="Arial" charset="0"/>
              <a:ea typeface="ＭＳ Ｐゴシック" charset="0"/>
            </a:endParaRPr>
          </a:p>
        </p:txBody>
      </p:sp>
      <p:sp>
        <p:nvSpPr>
          <p:cNvPr id="2" name="TextBox 1"/>
          <p:cNvSpPr txBox="1">
            <a:spLocks noChangeArrowheads="1"/>
          </p:cNvSpPr>
          <p:nvPr/>
        </p:nvSpPr>
        <p:spPr bwMode="auto">
          <a:xfrm rot="-995184">
            <a:off x="4308475" y="1268413"/>
            <a:ext cx="5111750" cy="1081087"/>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465138" indent="-465138">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buClr>
                <a:srgbClr val="2D5902"/>
              </a:buClr>
              <a:buFont typeface="Wingdings" charset="0"/>
              <a:buNone/>
            </a:pPr>
            <a:r>
              <a:rPr lang="zh-CN" altLang="en-US" sz="4400" b="1" i="1" dirty="0">
                <a:solidFill>
                  <a:srgbClr val="FFFFFF"/>
                </a:solidFill>
                <a:latin typeface="Arial" charset="0"/>
                <a:cs typeface="Arial" charset="0"/>
              </a:rPr>
              <a:t>复数出现了五次</a:t>
            </a:r>
            <a:endParaRPr lang="en-US" sz="4400" b="1" i="1" dirty="0">
              <a:solidFill>
                <a:srgbClr val="FFFFFF"/>
              </a:solidFill>
              <a:latin typeface="Arial" charset="0"/>
              <a:cs typeface="Arial" charset="0"/>
            </a:endParaRPr>
          </a:p>
        </p:txBody>
      </p:sp>
      <p:sp>
        <p:nvSpPr>
          <p:cNvPr id="274436" name="TextBox 5"/>
          <p:cNvSpPr txBox="1">
            <a:spLocks noChangeArrowheads="1"/>
          </p:cNvSpPr>
          <p:nvPr/>
        </p:nvSpPr>
        <p:spPr bwMode="auto">
          <a:xfrm>
            <a:off x="8101013" y="9525"/>
            <a:ext cx="1081087" cy="830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xvi</a:t>
            </a:r>
            <a:br>
              <a:rPr lang="en-US" b="1">
                <a:solidFill>
                  <a:srgbClr val="FFFFFF"/>
                </a:solidFill>
                <a:latin typeface="Arial" charset="0"/>
                <a:cs typeface="Arial" charset="0"/>
              </a:rPr>
            </a:br>
            <a:r>
              <a:rPr lang="en-US" b="1">
                <a:solidFill>
                  <a:srgbClr val="FFFFFF"/>
                </a:solidFill>
                <a:latin typeface="Arial" charset="0"/>
                <a:cs typeface="Arial" charset="0"/>
              </a:rPr>
              <a:t>II. 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4"/>
          <p:cNvSpPr>
            <a:spLocks noGrp="1" noChangeArrowheads="1"/>
          </p:cNvSpPr>
          <p:nvPr>
            <p:ph type="body" sz="half" idx="1"/>
          </p:nvPr>
        </p:nvSpPr>
        <p:spPr>
          <a:xfrm>
            <a:off x="107950" y="1484313"/>
            <a:ext cx="4392613" cy="4616450"/>
          </a:xfrm>
          <a:solidFill>
            <a:schemeClr val="tx2"/>
          </a:solidFill>
        </p:spPr>
        <p:txBody>
          <a:bodyPr/>
          <a:lstStyle/>
          <a:p>
            <a:pPr marL="0" indent="0">
              <a:buNone/>
            </a:pPr>
            <a:r>
              <a:rPr lang="en-US" dirty="0" err="1">
                <a:latin typeface="Arial Narrow" charset="0"/>
                <a:ea typeface="ＭＳ Ｐゴシック" charset="0"/>
                <a:cs typeface="ＭＳ Ｐゴシック" charset="0"/>
              </a:rPr>
              <a:t>当你接受主做你的救主时</a:t>
            </a:r>
            <a:r>
              <a:rPr lang="zh-CN" altLang="en-US" dirty="0">
                <a:latin typeface="Arial Narrow" charset="0"/>
                <a:ea typeface="ＭＳ Ｐゴシック" charset="0"/>
                <a:cs typeface="ＭＳ Ｐゴシック" charset="0"/>
              </a:rPr>
              <a:t>，</a:t>
            </a:r>
            <a:r>
              <a:rPr lang="en-US" dirty="0" err="1">
                <a:latin typeface="Arial Narrow" charset="0"/>
                <a:ea typeface="ＭＳ Ｐゴシック" charset="0"/>
                <a:cs typeface="ＭＳ Ｐゴシック" charset="0"/>
              </a:rPr>
              <a:t>救恩和圣灵</a:t>
            </a:r>
            <a:r>
              <a:rPr lang="zh-CN" altLang="en-US" dirty="0">
                <a:latin typeface="Arial Narrow" charset="0"/>
                <a:ea typeface="ＭＳ Ｐゴシック" charset="0"/>
                <a:cs typeface="ＭＳ Ｐゴシック" charset="0"/>
              </a:rPr>
              <a:t>：有先后之分吗？</a:t>
            </a:r>
            <a:endParaRPr lang="en-SG" altLang="zh-CN" dirty="0">
              <a:latin typeface="Arial Narrow" charset="0"/>
              <a:ea typeface="ＭＳ Ｐゴシック" charset="0"/>
              <a:cs typeface="ＭＳ Ｐゴシック" charset="0"/>
            </a:endParaRPr>
          </a:p>
          <a:p>
            <a:pPr marL="0" indent="0">
              <a:buNone/>
            </a:pPr>
            <a:r>
              <a:rPr lang="zh-CN" altLang="en-US" dirty="0">
                <a:latin typeface="Arial Narrow" charset="0"/>
                <a:ea typeface="ＭＳ Ｐゴシック" charset="0"/>
                <a:cs typeface="ＭＳ Ｐゴシック" charset="0"/>
              </a:rPr>
              <a:t>请问圣灵内住了之后可会又离开我们？</a:t>
            </a:r>
            <a:endParaRPr lang="en-SG" altLang="zh-CN" dirty="0">
              <a:latin typeface="Arial Narrow" charset="0"/>
              <a:ea typeface="ＭＳ Ｐゴシック" charset="0"/>
              <a:cs typeface="ＭＳ Ｐゴシック" charset="0"/>
            </a:endParaRPr>
          </a:p>
          <a:p>
            <a:pPr marL="0" indent="0">
              <a:buNone/>
            </a:pPr>
            <a:r>
              <a:rPr lang="zh-CN" altLang="en-US" dirty="0">
                <a:latin typeface="Arial Narrow" charset="0"/>
                <a:ea typeface="ＭＳ Ｐゴシック" charset="0"/>
                <a:cs typeface="ＭＳ Ｐゴシック" charset="0"/>
              </a:rPr>
              <a:t>圣灵有可能住在有罪的基督徒当中吗？</a:t>
            </a:r>
            <a:endParaRPr lang="en-SG" altLang="zh-CN" dirty="0">
              <a:latin typeface="Arial Narrow" charset="0"/>
              <a:ea typeface="ＭＳ Ｐゴシック" charset="0"/>
              <a:cs typeface="ＭＳ Ｐゴシック" charset="0"/>
            </a:endParaRPr>
          </a:p>
          <a:p>
            <a:pPr marL="0" indent="0">
              <a:buNone/>
            </a:pPr>
            <a:endParaRPr lang="en-US" dirty="0">
              <a:latin typeface="Arial Narrow" charset="0"/>
              <a:ea typeface="ＭＳ Ｐゴシック" charset="0"/>
              <a:cs typeface="ＭＳ Ｐゴシック" charset="0"/>
            </a:endParaRPr>
          </a:p>
        </p:txBody>
      </p:sp>
      <p:pic>
        <p:nvPicPr>
          <p:cNvPr id="225282" name="Picture 7" descr="CUD000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751013"/>
            <a:ext cx="4813300" cy="434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tangle 2"/>
          <p:cNvSpPr>
            <a:spLocks noGrp="1" noChangeArrowheads="1"/>
          </p:cNvSpPr>
          <p:nvPr>
            <p:ph type="title"/>
          </p:nvPr>
        </p:nvSpPr>
        <p:spPr>
          <a:xfrm>
            <a:off x="685800" y="260350"/>
            <a:ext cx="7772400" cy="1143000"/>
          </a:xfrm>
        </p:spPr>
        <p:txBody>
          <a:bodyPr/>
          <a:lstStyle/>
          <a:p>
            <a:pPr>
              <a:defRPr/>
            </a:pPr>
            <a:r>
              <a:rPr lang="zh-CN" altLang="en-US" b="0" dirty="0">
                <a:latin typeface="Impact" charset="0"/>
                <a:ea typeface="ＭＳ Ｐゴシック" charset="0"/>
                <a:cs typeface="ＭＳ Ｐゴシック" charset="0"/>
              </a:rPr>
              <a:t>难题</a:t>
            </a:r>
            <a:endParaRPr lang="en-US" b="0" dirty="0">
              <a:latin typeface="Impact" charset="0"/>
              <a:ea typeface="ＭＳ Ｐゴシック" charset="0"/>
              <a:cs typeface="ＭＳ Ｐゴシック" charset="0"/>
            </a:endParaRPr>
          </a:p>
        </p:txBody>
      </p:sp>
      <p:pic>
        <p:nvPicPr>
          <p:cNvPr id="225284" name="Picture 6" descr="CART0400"/>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510213" y="2320925"/>
            <a:ext cx="2084387" cy="3433763"/>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 calcmode="lin" valueType="num">
                                      <p:cBhvr>
                                        <p:cTn id="7" dur="1000" fill="hold"/>
                                        <p:tgtEl>
                                          <p:spTgt spid="21508">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2150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150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21508">
                                            <p:txEl>
                                              <p:pRg st="1" end="1"/>
                                            </p:txEl>
                                          </p:spTgt>
                                        </p:tgtEl>
                                        <p:attrNameLst>
                                          <p:attrName>style.visibility</p:attrName>
                                        </p:attrNameLst>
                                      </p:cBhvr>
                                      <p:to>
                                        <p:strVal val="visible"/>
                                      </p:to>
                                    </p:set>
                                    <p:anim calcmode="lin" valueType="num">
                                      <p:cBhvr>
                                        <p:cTn id="14" dur="1000" fill="hold"/>
                                        <p:tgtEl>
                                          <p:spTgt spid="21508">
                                            <p:txEl>
                                              <p:pRg st="1" end="1"/>
                                            </p:txEl>
                                          </p:spTgt>
                                        </p:tgtEl>
                                        <p:attrNameLst>
                                          <p:attrName>ppt_w</p:attrName>
                                        </p:attrNameLst>
                                      </p:cBhvr>
                                      <p:tavLst>
                                        <p:tav tm="0">
                                          <p:val>
                                            <p:strVal val="#ppt_w+.3"/>
                                          </p:val>
                                        </p:tav>
                                        <p:tav tm="100000">
                                          <p:val>
                                            <p:strVal val="#ppt_w"/>
                                          </p:val>
                                        </p:tav>
                                      </p:tavLst>
                                    </p:anim>
                                    <p:anim calcmode="lin" valueType="num">
                                      <p:cBhvr>
                                        <p:cTn id="15" dur="1000" fill="hold"/>
                                        <p:tgtEl>
                                          <p:spTgt spid="21508">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150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21508">
                                            <p:txEl>
                                              <p:pRg st="2" end="2"/>
                                            </p:txEl>
                                          </p:spTgt>
                                        </p:tgtEl>
                                        <p:attrNameLst>
                                          <p:attrName>style.visibility</p:attrName>
                                        </p:attrNameLst>
                                      </p:cBhvr>
                                      <p:to>
                                        <p:strVal val="visible"/>
                                      </p:to>
                                    </p:set>
                                    <p:anim calcmode="lin" valueType="num">
                                      <p:cBhvr>
                                        <p:cTn id="21" dur="1000" fill="hold"/>
                                        <p:tgtEl>
                                          <p:spTgt spid="21508">
                                            <p:txEl>
                                              <p:pRg st="2" end="2"/>
                                            </p:txEl>
                                          </p:spTgt>
                                        </p:tgtEl>
                                        <p:attrNameLst>
                                          <p:attrName>ppt_w</p:attrName>
                                        </p:attrNameLst>
                                      </p:cBhvr>
                                      <p:tavLst>
                                        <p:tav tm="0">
                                          <p:val>
                                            <p:strVal val="#ppt_w+.3"/>
                                          </p:val>
                                        </p:tav>
                                        <p:tav tm="100000">
                                          <p:val>
                                            <p:strVal val="#ppt_w"/>
                                          </p:val>
                                        </p:tav>
                                      </p:tavLst>
                                    </p:anim>
                                    <p:anim calcmode="lin" valueType="num">
                                      <p:cBhvr>
                                        <p:cTn id="22" dur="1000" fill="hold"/>
                                        <p:tgtEl>
                                          <p:spTgt spid="21508">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2150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536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8658" name="Rectangle 2"/>
          <p:cNvSpPr>
            <a:spLocks noChangeArrowheads="1"/>
          </p:cNvSpPr>
          <p:nvPr/>
        </p:nvSpPr>
        <p:spPr bwMode="auto">
          <a:xfrm>
            <a:off x="0" y="115888"/>
            <a:ext cx="43561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zh-CN" altLang="en-US" sz="3600" b="1" dirty="0">
                <a:solidFill>
                  <a:schemeClr val="bg1"/>
                </a:solidFill>
                <a:effectLst>
                  <a:glow rad="266700">
                    <a:schemeClr val="tx1">
                      <a:alpha val="75000"/>
                    </a:schemeClr>
                  </a:glow>
                </a:effectLst>
                <a:latin typeface="Arial"/>
                <a:cs typeface="Arial"/>
              </a:rPr>
              <a:t>五旬节</a:t>
            </a:r>
            <a:r>
              <a:rPr lang="en-US" sz="3600" b="1" dirty="0">
                <a:solidFill>
                  <a:schemeClr val="bg1"/>
                </a:solidFill>
                <a:effectLst>
                  <a:glow rad="266700">
                    <a:schemeClr val="tx1">
                      <a:alpha val="75000"/>
                    </a:schemeClr>
                  </a:glow>
                </a:effectLst>
                <a:latin typeface="Arial"/>
                <a:cs typeface="Arial"/>
              </a:rPr>
              <a:t> (</a:t>
            </a:r>
            <a:r>
              <a:rPr lang="zh-CN" altLang="en-US" sz="3600" b="1" dirty="0">
                <a:solidFill>
                  <a:schemeClr val="bg1"/>
                </a:solidFill>
                <a:effectLst>
                  <a:glow rad="266700">
                    <a:schemeClr val="tx1">
                      <a:alpha val="75000"/>
                    </a:schemeClr>
                  </a:glow>
                </a:effectLst>
                <a:latin typeface="Arial"/>
                <a:cs typeface="Arial"/>
              </a:rPr>
              <a:t>徒</a:t>
            </a:r>
            <a:r>
              <a:rPr lang="en-US" sz="3600" b="1" dirty="0">
                <a:solidFill>
                  <a:schemeClr val="bg1"/>
                </a:solidFill>
                <a:effectLst>
                  <a:glow rad="266700">
                    <a:schemeClr val="tx1">
                      <a:alpha val="75000"/>
                    </a:schemeClr>
                  </a:glow>
                </a:effectLst>
                <a:latin typeface="Arial"/>
                <a:cs typeface="Arial"/>
              </a:rPr>
              <a:t> 2) </a:t>
            </a:r>
          </a:p>
          <a:p>
            <a:pPr algn="ctr">
              <a:defRPr/>
            </a:pPr>
            <a:r>
              <a:rPr lang="zh-CN" altLang="en-US" sz="3600" b="1" dirty="0">
                <a:solidFill>
                  <a:schemeClr val="bg1"/>
                </a:solidFill>
                <a:effectLst>
                  <a:glow rad="266700">
                    <a:schemeClr val="tx1">
                      <a:alpha val="75000"/>
                    </a:schemeClr>
                  </a:glow>
                </a:effectLst>
                <a:latin typeface="Arial"/>
                <a:cs typeface="Arial"/>
              </a:rPr>
              <a:t>是集体的内住</a:t>
            </a:r>
            <a:endParaRPr lang="en-US" sz="3600" b="1" dirty="0">
              <a:solidFill>
                <a:schemeClr val="bg1"/>
              </a:solidFill>
              <a:effectLst>
                <a:glow rad="266700">
                  <a:schemeClr val="tx1">
                    <a:alpha val="75000"/>
                  </a:schemeClr>
                </a:glow>
              </a:effectLst>
              <a:latin typeface="Arial"/>
              <a:cs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2"/>
          <p:cNvSpPr>
            <a:spLocks noGrp="1" noChangeArrowheads="1"/>
          </p:cNvSpPr>
          <p:nvPr>
            <p:ph type="title" idx="4294967295"/>
          </p:nvPr>
        </p:nvSpPr>
        <p:spPr/>
        <p:txBody>
          <a:bodyPr/>
          <a:lstStyle/>
          <a:p>
            <a:pPr eaLnBrk="1" hangingPunct="1"/>
            <a:r>
              <a:rPr kumimoji="0" lang="zh-CN" altLang="en-US" i="1" dirty="0">
                <a:latin typeface="Arial" charset="0"/>
                <a:ea typeface="ＭＳ Ｐゴシック" charset="0"/>
                <a:cs typeface="ＭＳ Ｐゴシック" charset="0"/>
              </a:rPr>
              <a:t>哥林多前书</a:t>
            </a:r>
            <a:r>
              <a:rPr kumimoji="0" lang="en-US" i="1" dirty="0">
                <a:latin typeface="Arial" charset="0"/>
                <a:ea typeface="ＭＳ Ｐゴシック" charset="0"/>
                <a:cs typeface="ＭＳ Ｐゴシック" charset="0"/>
              </a:rPr>
              <a:t> 6:19-20</a:t>
            </a:r>
          </a:p>
        </p:txBody>
      </p:sp>
      <p:sp>
        <p:nvSpPr>
          <p:cNvPr id="277506" name="Rectangle 3"/>
          <p:cNvSpPr>
            <a:spLocks noGrp="1" noChangeArrowheads="1"/>
          </p:cNvSpPr>
          <p:nvPr>
            <p:ph type="body" idx="4294967295"/>
          </p:nvPr>
        </p:nvSpPr>
        <p:spPr/>
        <p:txBody>
          <a:bodyPr/>
          <a:lstStyle/>
          <a:p>
            <a:pPr eaLnBrk="1" hangingPunct="1"/>
            <a:r>
              <a:rPr kumimoji="0" lang="zh-CN" altLang="en-US" dirty="0">
                <a:latin typeface="Arial" charset="0"/>
                <a:ea typeface="ＭＳ Ｐゴシック" charset="0"/>
                <a:cs typeface="ＭＳ Ｐゴシック" charset="0"/>
              </a:rPr>
              <a:t>保罗是对全教会说话</a:t>
            </a:r>
            <a:endParaRPr kumimoji="0" lang="en-US" dirty="0">
              <a:latin typeface="Arial" charset="0"/>
              <a:ea typeface="ＭＳ Ｐゴシック" charset="0"/>
              <a:cs typeface="ＭＳ Ｐゴシック" charset="0"/>
            </a:endParaRPr>
          </a:p>
          <a:p>
            <a:pPr eaLnBrk="1" hangingPunct="1"/>
            <a:r>
              <a:rPr kumimoji="0" lang="zh-CN" altLang="en-US" dirty="0">
                <a:latin typeface="Arial" charset="0"/>
                <a:ea typeface="ＭＳ Ｐゴシック" charset="0"/>
                <a:cs typeface="ＭＳ Ｐゴシック" charset="0"/>
              </a:rPr>
              <a:t>殿</a:t>
            </a:r>
            <a:r>
              <a:rPr kumimoji="0" lang="en-US" dirty="0">
                <a:latin typeface="Arial" charset="0"/>
                <a:ea typeface="ＭＳ Ｐゴシック" charset="0"/>
                <a:cs typeface="ＭＳ Ｐゴシック" charset="0"/>
              </a:rPr>
              <a:t> (</a:t>
            </a:r>
            <a:r>
              <a:rPr lang="en-US" dirty="0">
                <a:latin typeface="Bwgrkl" charset="0"/>
                <a:ea typeface="ＭＳ Ｐゴシック" charset="0"/>
                <a:cs typeface="Bwgrkl" charset="0"/>
                <a:sym typeface="Symbol" charset="0"/>
              </a:rPr>
              <a:t>.j</a:t>
            </a:r>
            <a:r>
              <a:rPr lang="en-US" dirty="0">
                <a:latin typeface="Arial" charset="0"/>
                <a:ea typeface="ＭＳ Ｐゴシック" charset="0"/>
                <a:cs typeface="ＭＳ Ｐゴシック" charset="0"/>
              </a:rPr>
              <a:t>) </a:t>
            </a:r>
            <a:r>
              <a:rPr lang="zh-CN" altLang="en-US" dirty="0">
                <a:latin typeface="Arial" charset="0"/>
                <a:ea typeface="ＭＳ Ｐゴシック" charset="0"/>
                <a:cs typeface="ＭＳ Ｐゴシック" charset="0"/>
              </a:rPr>
              <a:t>既是当圣灵内住时的居所</a:t>
            </a:r>
            <a:endParaRPr kumimoji="0" lang="en-US" dirty="0">
              <a:latin typeface="Arial" charset="0"/>
              <a:ea typeface="ＭＳ Ｐゴシック" charset="0"/>
              <a:cs typeface="ＭＳ Ｐゴシック" charset="0"/>
            </a:endParaRPr>
          </a:p>
          <a:p>
            <a:pPr eaLnBrk="1" hangingPunct="1"/>
            <a:r>
              <a:rPr kumimoji="0" lang="zh-CN" altLang="en-US" dirty="0">
                <a:latin typeface="Arial" charset="0"/>
                <a:ea typeface="ＭＳ Ｐゴシック" charset="0"/>
                <a:cs typeface="ＭＳ Ｐゴシック" charset="0"/>
              </a:rPr>
              <a:t>那也就是说，整间教会都被内住！</a:t>
            </a:r>
            <a:endParaRPr kumimoji="0" lang="en-US" dirty="0">
              <a:latin typeface="Arial" charset="0"/>
              <a:ea typeface="ＭＳ Ｐゴシック" charset="0"/>
              <a:cs typeface="ＭＳ Ｐゴシック" charset="0"/>
            </a:endParaRPr>
          </a:p>
        </p:txBody>
      </p:sp>
      <p:sp>
        <p:nvSpPr>
          <p:cNvPr id="277507" name="TextBox 4"/>
          <p:cNvSpPr txBox="1">
            <a:spLocks noChangeArrowheads="1"/>
          </p:cNvSpPr>
          <p:nvPr/>
        </p:nvSpPr>
        <p:spPr bwMode="auto">
          <a:xfrm>
            <a:off x="8101013" y="9525"/>
            <a:ext cx="1081087" cy="830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xvi</a:t>
            </a:r>
            <a:br>
              <a:rPr lang="en-US" b="1">
                <a:solidFill>
                  <a:srgbClr val="FFFFFF"/>
                </a:solidFill>
                <a:latin typeface="Arial" charset="0"/>
                <a:cs typeface="Arial" charset="0"/>
              </a:rPr>
            </a:br>
            <a:r>
              <a:rPr lang="en-US" b="1">
                <a:solidFill>
                  <a:srgbClr val="FFFFFF"/>
                </a:solidFill>
                <a:latin typeface="Arial" charset="0"/>
                <a:cs typeface="Arial" charset="0"/>
              </a:rPr>
              <a:t>II. A.</a:t>
            </a:r>
          </a:p>
        </p:txBody>
      </p:sp>
      <p:pic>
        <p:nvPicPr>
          <p:cNvPr id="277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7900" y="4797425"/>
            <a:ext cx="15367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0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4803775"/>
            <a:ext cx="15367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1" descr="Standing-Firm-in-One-Spirit.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6513" y="0"/>
            <a:ext cx="92741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9554" name="Rectangle 2"/>
          <p:cNvSpPr>
            <a:spLocks noGrp="1" noChangeArrowheads="1"/>
          </p:cNvSpPr>
          <p:nvPr>
            <p:ph type="title" idx="4294967295"/>
          </p:nvPr>
        </p:nvSpPr>
        <p:spPr>
          <a:xfrm>
            <a:off x="23813" y="333375"/>
            <a:ext cx="7126287" cy="1143000"/>
          </a:xfrm>
          <a:solidFill>
            <a:srgbClr val="000000"/>
          </a:solidFill>
        </p:spPr>
        <p:txBody>
          <a:bodyPr/>
          <a:lstStyle/>
          <a:p>
            <a:pPr eaLnBrk="1" hangingPunct="1"/>
            <a:r>
              <a:rPr kumimoji="0" lang="zh-CN" altLang="en-US" dirty="0">
                <a:solidFill>
                  <a:srgbClr val="FFFFFF"/>
                </a:solidFill>
                <a:latin typeface="Arial" charset="0"/>
                <a:ea typeface="ＭＳ Ｐゴシック" charset="0"/>
              </a:rPr>
              <a:t>集体式的内住</a:t>
            </a:r>
            <a:endParaRPr kumimoji="0" lang="en-US" dirty="0">
              <a:solidFill>
                <a:srgbClr val="FFFFFF"/>
              </a:solidFill>
              <a:latin typeface="Arial" charset="0"/>
              <a:ea typeface="ＭＳ Ｐゴシック" charset="0"/>
            </a:endParaRPr>
          </a:p>
        </p:txBody>
      </p:sp>
      <p:sp>
        <p:nvSpPr>
          <p:cNvPr id="211970" name="Rectangle 3"/>
          <p:cNvSpPr>
            <a:spLocks noGrp="1" noChangeArrowheads="1"/>
          </p:cNvSpPr>
          <p:nvPr>
            <p:ph type="body" idx="4294967295"/>
          </p:nvPr>
        </p:nvSpPr>
        <p:spPr>
          <a:xfrm>
            <a:off x="179388" y="1981200"/>
            <a:ext cx="8856662" cy="4495800"/>
          </a:xfrm>
          <a:extLst/>
        </p:spPr>
        <p:txBody>
          <a:bodyPr/>
          <a:lstStyle/>
          <a:p>
            <a:pPr eaLnBrk="1" hangingPunct="1">
              <a:lnSpc>
                <a:spcPct val="90000"/>
              </a:lnSpc>
              <a:buFont typeface="Wingdings" charset="0"/>
              <a:buNone/>
              <a:defRPr/>
            </a:pPr>
            <a:r>
              <a:rPr kumimoji="0" lang="zh-CN" altLang="en-US" sz="2800" i="1" dirty="0">
                <a:solidFill>
                  <a:srgbClr val="FFFFFF"/>
                </a:solidFill>
                <a:effectLst>
                  <a:glow rad="101600">
                    <a:schemeClr val="tx1">
                      <a:alpha val="75000"/>
                    </a:schemeClr>
                  </a:glow>
                </a:effectLst>
                <a:ea typeface="ＭＳ Ｐゴシック" charset="0"/>
              </a:rPr>
              <a:t>以弗所 </a:t>
            </a:r>
            <a:r>
              <a:rPr kumimoji="0" lang="en-US" sz="2800" i="1" dirty="0">
                <a:solidFill>
                  <a:srgbClr val="FFFFFF"/>
                </a:solidFill>
                <a:effectLst>
                  <a:glow rad="101600">
                    <a:schemeClr val="tx1">
                      <a:alpha val="75000"/>
                    </a:schemeClr>
                  </a:glow>
                </a:effectLst>
                <a:ea typeface="ＭＳ Ｐゴシック" charset="0"/>
              </a:rPr>
              <a:t>2:19-22</a:t>
            </a:r>
          </a:p>
          <a:p>
            <a:pPr eaLnBrk="1" hangingPunct="1">
              <a:lnSpc>
                <a:spcPct val="90000"/>
              </a:lnSpc>
              <a:buNone/>
              <a:defRPr/>
            </a:pPr>
            <a:r>
              <a:rPr kumimoji="0" lang="en-US" sz="2800" i="1" baseline="30000" dirty="0">
                <a:solidFill>
                  <a:srgbClr val="FFFFFF"/>
                </a:solidFill>
                <a:effectLst>
                  <a:glow rad="101600">
                    <a:schemeClr val="tx1">
                      <a:alpha val="75000"/>
                    </a:schemeClr>
                  </a:glow>
                </a:effectLst>
                <a:ea typeface="ＭＳ Ｐゴシック" charset="0"/>
              </a:rPr>
              <a:t>19</a:t>
            </a:r>
            <a:r>
              <a:rPr kumimoji="0" lang="zh-CN" altLang="en-US" sz="2800" i="1" dirty="0">
                <a:solidFill>
                  <a:srgbClr val="FFFFFF"/>
                </a:solidFill>
                <a:effectLst>
                  <a:glow rad="101600">
                    <a:schemeClr val="tx1">
                      <a:alpha val="75000"/>
                    </a:schemeClr>
                  </a:glow>
                </a:effectLst>
                <a:ea typeface="ＭＳ Ｐゴシック" charset="0"/>
              </a:rPr>
              <a:t>这样看来，你们不再是外人和客旅，而是与圣徒一同作国民，是　神家里的人了， </a:t>
            </a:r>
            <a:r>
              <a:rPr kumimoji="0" lang="en-US" altLang="zh-CN" sz="2800" i="1" dirty="0">
                <a:solidFill>
                  <a:srgbClr val="FFFFFF"/>
                </a:solidFill>
                <a:effectLst>
                  <a:glow rad="101600">
                    <a:schemeClr val="tx1">
                      <a:alpha val="75000"/>
                    </a:schemeClr>
                  </a:glow>
                </a:effectLst>
                <a:ea typeface="ＭＳ Ｐゴシック" charset="0"/>
              </a:rPr>
              <a:t>20 </a:t>
            </a:r>
            <a:r>
              <a:rPr kumimoji="0" lang="zh-CN" altLang="en-US" sz="2800" i="1" dirty="0">
                <a:solidFill>
                  <a:srgbClr val="FFFFFF"/>
                </a:solidFill>
                <a:effectLst>
                  <a:glow rad="101600">
                    <a:schemeClr val="tx1">
                      <a:alpha val="75000"/>
                    </a:schemeClr>
                  </a:glow>
                </a:effectLst>
                <a:ea typeface="ＭＳ Ｐゴシック" charset="0"/>
              </a:rPr>
              <a:t>并且建造在使徒和先知的根基上，基督耶稣自己就是奠基石， </a:t>
            </a:r>
            <a:r>
              <a:rPr kumimoji="0" lang="en-US" altLang="zh-CN" sz="2800" i="1" dirty="0">
                <a:solidFill>
                  <a:srgbClr val="FFFFFF"/>
                </a:solidFill>
                <a:effectLst>
                  <a:glow rad="101600">
                    <a:schemeClr val="tx1">
                      <a:alpha val="75000"/>
                    </a:schemeClr>
                  </a:glow>
                </a:effectLst>
                <a:ea typeface="ＭＳ Ｐゴシック" charset="0"/>
              </a:rPr>
              <a:t>21 </a:t>
            </a:r>
            <a:r>
              <a:rPr kumimoji="0" lang="zh-CN" altLang="en-US" sz="2800" i="1" dirty="0">
                <a:solidFill>
                  <a:srgbClr val="FFFFFF"/>
                </a:solidFill>
                <a:effectLst>
                  <a:glow rad="101600">
                    <a:schemeClr val="tx1">
                      <a:alpha val="75000"/>
                    </a:schemeClr>
                  </a:glow>
                </a:effectLst>
                <a:ea typeface="ＭＳ Ｐゴシック" charset="0"/>
              </a:rPr>
              <a:t>整座建筑都靠着他连接配合，渐渐增长成为在主里面的圣所。</a:t>
            </a:r>
            <a:endParaRPr kumimoji="0" lang="en-US" sz="2800" i="1" dirty="0">
              <a:solidFill>
                <a:srgbClr val="FFFFFF"/>
              </a:solidFill>
              <a:effectLst>
                <a:glow rad="101600">
                  <a:schemeClr val="tx1">
                    <a:alpha val="75000"/>
                  </a:schemeClr>
                </a:glow>
              </a:effectLst>
              <a:ea typeface="ＭＳ Ｐゴシック" charset="0"/>
            </a:endParaRPr>
          </a:p>
          <a:p>
            <a:pPr eaLnBrk="1" hangingPunct="1">
              <a:lnSpc>
                <a:spcPct val="90000"/>
              </a:lnSpc>
              <a:buNone/>
              <a:defRPr/>
            </a:pPr>
            <a:r>
              <a:rPr kumimoji="0" lang="en-US" sz="2800" i="1" baseline="30000" dirty="0">
                <a:solidFill>
                  <a:srgbClr val="FFFFFF"/>
                </a:solidFill>
                <a:effectLst>
                  <a:glow rad="101600">
                    <a:schemeClr val="tx1">
                      <a:alpha val="75000"/>
                    </a:schemeClr>
                  </a:glow>
                </a:effectLst>
                <a:ea typeface="ＭＳ Ｐゴシック" charset="0"/>
              </a:rPr>
              <a:t>22</a:t>
            </a:r>
            <a:r>
              <a:rPr kumimoji="0" lang="zh-CN" altLang="en-US" sz="2800" i="1" dirty="0">
                <a:solidFill>
                  <a:srgbClr val="FFFFFF"/>
                </a:solidFill>
                <a:effectLst>
                  <a:glow rad="101600">
                    <a:schemeClr val="tx1">
                      <a:alpha val="75000"/>
                    </a:schemeClr>
                  </a:glow>
                </a:effectLst>
                <a:ea typeface="ＭＳ Ｐゴシック" charset="0"/>
              </a:rPr>
              <a:t>你们在他里面也一同被建造，</a:t>
            </a:r>
            <a:r>
              <a:rPr kumimoji="0" lang="zh-CN" altLang="en-US" sz="2800" i="1" dirty="0">
                <a:solidFill>
                  <a:srgbClr val="FFFF00"/>
                </a:solidFill>
                <a:effectLst>
                  <a:glow rad="101600">
                    <a:schemeClr val="tx1">
                      <a:alpha val="75000"/>
                    </a:schemeClr>
                  </a:glow>
                </a:effectLst>
                <a:ea typeface="ＭＳ Ｐゴシック" charset="0"/>
              </a:rPr>
              <a:t>成为　神借着圣灵居住的所在。</a:t>
            </a:r>
            <a:r>
              <a:rPr kumimoji="0" lang="en-US" altLang="zh-CN" sz="2800" i="1" dirty="0">
                <a:solidFill>
                  <a:srgbClr val="FFFFFF"/>
                </a:solidFill>
                <a:effectLst>
                  <a:glow rad="101600">
                    <a:schemeClr val="tx1">
                      <a:alpha val="75000"/>
                    </a:schemeClr>
                  </a:glow>
                </a:effectLst>
                <a:ea typeface="ＭＳ Ｐゴシック" charset="0"/>
              </a:rPr>
              <a:t>(CUV)</a:t>
            </a:r>
            <a:endParaRPr kumimoji="0" lang="en-US" sz="2800" dirty="0">
              <a:solidFill>
                <a:srgbClr val="FFFFFF"/>
              </a:solidFill>
              <a:effectLst>
                <a:glow rad="101600">
                  <a:schemeClr val="tx1">
                    <a:alpha val="75000"/>
                  </a:schemeClr>
                </a:glow>
              </a:effectLst>
              <a:ea typeface="ＭＳ Ｐゴシック" charset="0"/>
            </a:endParaRPr>
          </a:p>
        </p:txBody>
      </p:sp>
      <p:sp>
        <p:nvSpPr>
          <p:cNvPr id="279556" name="TextBox 3"/>
          <p:cNvSpPr txBox="1">
            <a:spLocks noChangeArrowheads="1"/>
          </p:cNvSpPr>
          <p:nvPr/>
        </p:nvSpPr>
        <p:spPr bwMode="auto">
          <a:xfrm>
            <a:off x="8101013" y="9525"/>
            <a:ext cx="1081087" cy="830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xvi</a:t>
            </a:r>
            <a:br>
              <a:rPr lang="en-US" b="1">
                <a:solidFill>
                  <a:srgbClr val="FFFFFF"/>
                </a:solidFill>
                <a:latin typeface="Arial" charset="0"/>
                <a:cs typeface="Arial" charset="0"/>
              </a:rPr>
            </a:br>
            <a:r>
              <a:rPr lang="en-US" b="1">
                <a:solidFill>
                  <a:srgbClr val="FFFFFF"/>
                </a:solidFill>
                <a:latin typeface="Arial" charset="0"/>
                <a:cs typeface="Arial" charset="0"/>
              </a:rPr>
              <a:t>II. A.</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1" name="Picture 5" descr="Standing-Firm-in-One-Spirit.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6513" y="0"/>
            <a:ext cx="92741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1602" name="Rectangle 2"/>
          <p:cNvSpPr>
            <a:spLocks noGrp="1" noChangeArrowheads="1"/>
          </p:cNvSpPr>
          <p:nvPr>
            <p:ph type="title" idx="4294967295"/>
          </p:nvPr>
        </p:nvSpPr>
        <p:spPr>
          <a:xfrm>
            <a:off x="38100" y="609600"/>
            <a:ext cx="7270750" cy="731838"/>
          </a:xfrm>
          <a:solidFill>
            <a:srgbClr val="000000"/>
          </a:solidFill>
        </p:spPr>
        <p:txBody>
          <a:bodyPr/>
          <a:lstStyle/>
          <a:p>
            <a:pPr eaLnBrk="1" hangingPunct="1"/>
            <a:r>
              <a:rPr kumimoji="0" lang="zh-CN" altLang="en-US" dirty="0">
                <a:solidFill>
                  <a:srgbClr val="FFFFFF"/>
                </a:solidFill>
                <a:latin typeface="Arial" charset="0"/>
                <a:ea typeface="ＭＳ Ｐゴシック" charset="0"/>
              </a:rPr>
              <a:t>以弗所书</a:t>
            </a:r>
            <a:r>
              <a:rPr kumimoji="0" lang="en-US" dirty="0">
                <a:solidFill>
                  <a:srgbClr val="FFFFFF"/>
                </a:solidFill>
                <a:latin typeface="Arial" charset="0"/>
                <a:ea typeface="ＭＳ Ｐゴシック" charset="0"/>
              </a:rPr>
              <a:t> 2:19-22</a:t>
            </a:r>
          </a:p>
        </p:txBody>
      </p:sp>
      <p:sp>
        <p:nvSpPr>
          <p:cNvPr id="214018" name="Rectangle 3"/>
          <p:cNvSpPr>
            <a:spLocks noGrp="1" noChangeArrowheads="1"/>
          </p:cNvSpPr>
          <p:nvPr>
            <p:ph type="body" idx="4294967295"/>
          </p:nvPr>
        </p:nvSpPr>
        <p:spPr>
          <a:xfrm>
            <a:off x="77788" y="1773238"/>
            <a:ext cx="9070975" cy="4114800"/>
          </a:xfrm>
          <a:extLst/>
        </p:spPr>
        <p:txBody>
          <a:bodyPr/>
          <a:lstStyle/>
          <a:p>
            <a:pPr eaLnBrk="1" hangingPunct="1">
              <a:lnSpc>
                <a:spcPct val="90000"/>
              </a:lnSpc>
              <a:buClr>
                <a:srgbClr val="FFFFFF"/>
              </a:buClr>
              <a:buFont typeface="Wingdings" charset="2"/>
              <a:buChar char="q"/>
              <a:defRPr/>
            </a:pPr>
            <a:r>
              <a:rPr kumimoji="0" lang="zh-CN" altLang="en-US" sz="3600" i="1" dirty="0">
                <a:solidFill>
                  <a:srgbClr val="FFFFFF"/>
                </a:solidFill>
                <a:effectLst>
                  <a:glow rad="101600">
                    <a:schemeClr val="tx1">
                      <a:alpha val="75000"/>
                    </a:schemeClr>
                  </a:glow>
                </a:effectLst>
                <a:ea typeface="ＭＳ Ｐゴシック" charset="0"/>
              </a:rPr>
              <a:t>保罗在针对教会所说的</a:t>
            </a:r>
            <a:endParaRPr kumimoji="0" lang="en-SG" altLang="zh-CN" sz="3600" i="1" dirty="0">
              <a:solidFill>
                <a:srgbClr val="FFFFFF"/>
              </a:solidFill>
              <a:effectLst>
                <a:glow rad="101600">
                  <a:schemeClr val="tx1">
                    <a:alpha val="75000"/>
                  </a:schemeClr>
                </a:glow>
              </a:effectLst>
              <a:ea typeface="ＭＳ Ｐゴシック" charset="0"/>
            </a:endParaRPr>
          </a:p>
          <a:p>
            <a:pPr eaLnBrk="1" hangingPunct="1">
              <a:lnSpc>
                <a:spcPct val="90000"/>
              </a:lnSpc>
              <a:buClr>
                <a:srgbClr val="FFFFFF"/>
              </a:buClr>
              <a:buFont typeface="Wingdings" charset="2"/>
              <a:buChar char="q"/>
              <a:defRPr/>
            </a:pPr>
            <a:r>
              <a:rPr kumimoji="0" lang="en-US" sz="3600" i="1" dirty="0">
                <a:solidFill>
                  <a:srgbClr val="FFFFFF"/>
                </a:solidFill>
                <a:effectLst>
                  <a:glow rad="101600">
                    <a:schemeClr val="tx1">
                      <a:alpha val="75000"/>
                    </a:schemeClr>
                  </a:glow>
                </a:effectLst>
                <a:ea typeface="ＭＳ Ｐゴシック" charset="0"/>
              </a:rPr>
              <a:t> </a:t>
            </a:r>
            <a:r>
              <a:rPr kumimoji="0" lang="zh-CN" altLang="en-US" sz="3600" i="1" dirty="0">
                <a:solidFill>
                  <a:srgbClr val="FFFFFF"/>
                </a:solidFill>
                <a:effectLst>
                  <a:glow rad="101600">
                    <a:schemeClr val="tx1">
                      <a:alpha val="75000"/>
                    </a:schemeClr>
                  </a:glow>
                </a:effectLst>
                <a:ea typeface="ＭＳ Ｐゴシック" charset="0"/>
              </a:rPr>
              <a:t>居住的所在</a:t>
            </a:r>
            <a:r>
              <a:rPr kumimoji="0" lang="en-US" sz="3600" i="1" dirty="0">
                <a:solidFill>
                  <a:srgbClr val="FFFFFF"/>
                </a:solidFill>
                <a:effectLst>
                  <a:glow rad="101600">
                    <a:schemeClr val="tx1">
                      <a:alpha val="75000"/>
                    </a:schemeClr>
                  </a:glow>
                </a:effectLst>
                <a:ea typeface="ＭＳ Ｐゴシック" charset="0"/>
              </a:rPr>
              <a:t>= </a:t>
            </a:r>
            <a:r>
              <a:rPr kumimoji="0" lang="en-US" sz="3600" i="1" dirty="0" err="1">
                <a:solidFill>
                  <a:srgbClr val="FFFFFF"/>
                </a:solidFill>
                <a:effectLst>
                  <a:glow rad="101600">
                    <a:schemeClr val="tx1">
                      <a:alpha val="75000"/>
                    </a:schemeClr>
                  </a:glow>
                </a:effectLst>
                <a:latin typeface="Bwgrki"/>
                <a:ea typeface="ＭＳ Ｐゴシック" charset="0"/>
                <a:cs typeface="Bwgrki"/>
              </a:rPr>
              <a:t>sunoikodomei</a:t>
            </a:r>
            <a:r>
              <a:rPr kumimoji="0" lang="en-US" sz="3600" i="1" dirty="0">
                <a:solidFill>
                  <a:srgbClr val="FFFFFF"/>
                </a:solidFill>
                <a:effectLst>
                  <a:glow rad="101600">
                    <a:schemeClr val="tx1">
                      <a:alpha val="75000"/>
                    </a:schemeClr>
                  </a:glow>
                </a:effectLst>
                <a:latin typeface="Bwgrki"/>
                <a:ea typeface="ＭＳ Ｐゴシック" charset="0"/>
                <a:cs typeface="Bwgrki"/>
              </a:rPr>
              <a:t>/</a:t>
            </a:r>
            <a:r>
              <a:rPr kumimoji="0" lang="en-US" sz="3600" i="1" dirty="0" err="1">
                <a:solidFill>
                  <a:srgbClr val="FFFFFF"/>
                </a:solidFill>
                <a:effectLst>
                  <a:glow rad="101600">
                    <a:schemeClr val="tx1">
                      <a:alpha val="75000"/>
                    </a:schemeClr>
                  </a:glow>
                </a:effectLst>
                <a:latin typeface="Bwgrki"/>
                <a:ea typeface="ＭＳ Ｐゴシック" charset="0"/>
                <a:cs typeface="Bwgrki"/>
              </a:rPr>
              <a:t>sqe</a:t>
            </a:r>
            <a:r>
              <a:rPr kumimoji="0" lang="en-US" sz="3600" i="1" dirty="0">
                <a:solidFill>
                  <a:srgbClr val="FFFFFF"/>
                </a:solidFill>
                <a:effectLst>
                  <a:glow rad="101600">
                    <a:schemeClr val="tx1">
                      <a:alpha val="75000"/>
                    </a:schemeClr>
                  </a:glow>
                </a:effectLst>
                <a:ea typeface="ＭＳ Ｐゴシック" charset="0"/>
                <a:sym typeface="Symbol" charset="0"/>
              </a:rPr>
              <a:t>(</a:t>
            </a:r>
            <a:r>
              <a:rPr kumimoji="0" lang="ru-RU" sz="3600" i="1" dirty="0">
                <a:solidFill>
                  <a:srgbClr val="FFFFFF"/>
                </a:solidFill>
                <a:effectLst>
                  <a:glow rad="101600">
                    <a:schemeClr val="tx1">
                      <a:alpha val="75000"/>
                    </a:schemeClr>
                  </a:glow>
                </a:effectLst>
                <a:ea typeface="ＭＳ Ｐゴシック" charset="0"/>
                <a:sym typeface="Symbol" charset="0"/>
              </a:rPr>
              <a:t>“</a:t>
            </a:r>
            <a:r>
              <a:rPr kumimoji="0" lang="zh-CN" altLang="en-US" sz="3600" i="1" dirty="0">
                <a:solidFill>
                  <a:srgbClr val="FFFFFF"/>
                </a:solidFill>
                <a:effectLst>
                  <a:glow rad="101600">
                    <a:schemeClr val="tx1">
                      <a:alpha val="75000"/>
                    </a:schemeClr>
                  </a:glow>
                </a:effectLst>
                <a:ea typeface="ＭＳ Ｐゴシック" charset="0"/>
                <a:sym typeface="Symbol" charset="0"/>
              </a:rPr>
              <a:t>共同建立</a:t>
            </a:r>
            <a:r>
              <a:rPr kumimoji="0" lang="ru-RU" sz="3600" i="1" dirty="0">
                <a:solidFill>
                  <a:srgbClr val="FFFFFF"/>
                </a:solidFill>
                <a:effectLst>
                  <a:glow rad="101600">
                    <a:schemeClr val="tx1">
                      <a:alpha val="75000"/>
                    </a:schemeClr>
                  </a:glow>
                </a:effectLst>
                <a:ea typeface="ＭＳ Ｐゴシック" charset="0"/>
                <a:sym typeface="Symbol" charset="0"/>
              </a:rPr>
              <a:t>"</a:t>
            </a:r>
            <a:r>
              <a:rPr kumimoji="0" lang="en-US" sz="3600" i="1" dirty="0">
                <a:solidFill>
                  <a:srgbClr val="FFFFFF"/>
                </a:solidFill>
                <a:effectLst>
                  <a:glow rad="101600">
                    <a:schemeClr val="tx1">
                      <a:alpha val="75000"/>
                    </a:schemeClr>
                  </a:glow>
                </a:effectLst>
                <a:ea typeface="ＭＳ Ｐゴシック" charset="0"/>
                <a:sym typeface="Symbol" charset="0"/>
              </a:rPr>
              <a:t>)</a:t>
            </a:r>
            <a:endParaRPr kumimoji="0" lang="en-US" sz="3600" i="1" dirty="0">
              <a:solidFill>
                <a:srgbClr val="FFFFFF"/>
              </a:solidFill>
              <a:effectLst>
                <a:glow rad="101600">
                  <a:schemeClr val="tx1">
                    <a:alpha val="75000"/>
                  </a:schemeClr>
                </a:glow>
              </a:effectLst>
              <a:ea typeface="ＭＳ Ｐゴシック" charset="0"/>
            </a:endParaRPr>
          </a:p>
          <a:p>
            <a:pPr eaLnBrk="1" hangingPunct="1">
              <a:lnSpc>
                <a:spcPct val="90000"/>
              </a:lnSpc>
              <a:buClr>
                <a:srgbClr val="FFFFFF"/>
              </a:buClr>
              <a:buFont typeface="Wingdings" charset="2"/>
              <a:buChar char="q"/>
              <a:defRPr/>
            </a:pPr>
            <a:r>
              <a:rPr kumimoji="0" lang="zh-CN" altLang="en-US" sz="3600" i="1" dirty="0">
                <a:solidFill>
                  <a:srgbClr val="FFFFFF"/>
                </a:solidFill>
                <a:effectLst>
                  <a:glow rad="101600">
                    <a:schemeClr val="tx1">
                      <a:alpha val="75000"/>
                    </a:schemeClr>
                  </a:glow>
                </a:effectLst>
                <a:ea typeface="ＭＳ Ｐゴシック" charset="0"/>
              </a:rPr>
              <a:t>圣灵居住在基督徒当中</a:t>
            </a:r>
            <a:endParaRPr kumimoji="0" lang="en-US" sz="3600" i="1" dirty="0">
              <a:solidFill>
                <a:srgbClr val="FFFFFF"/>
              </a:solidFill>
              <a:effectLst>
                <a:glow rad="101600">
                  <a:schemeClr val="tx1">
                    <a:alpha val="75000"/>
                  </a:schemeClr>
                </a:glow>
              </a:effectLst>
              <a:ea typeface="ＭＳ Ｐゴシック" charset="0"/>
            </a:endParaRPr>
          </a:p>
          <a:p>
            <a:pPr eaLnBrk="1" hangingPunct="1">
              <a:lnSpc>
                <a:spcPct val="90000"/>
              </a:lnSpc>
              <a:buClr>
                <a:srgbClr val="FFFFFF"/>
              </a:buClr>
              <a:buFont typeface="Wingdings" charset="2"/>
              <a:buChar char="q"/>
              <a:defRPr/>
            </a:pPr>
            <a:endParaRPr kumimoji="0" lang="en-US" sz="3600" i="1" dirty="0">
              <a:solidFill>
                <a:srgbClr val="FFFFFF"/>
              </a:solidFill>
              <a:effectLst>
                <a:glow rad="101600">
                  <a:schemeClr val="tx1">
                    <a:alpha val="75000"/>
                  </a:schemeClr>
                </a:glow>
              </a:effectLst>
              <a:ea typeface="ＭＳ Ｐゴシック" charset="0"/>
            </a:endParaRPr>
          </a:p>
        </p:txBody>
      </p:sp>
      <p:pic>
        <p:nvPicPr>
          <p:cNvPr id="281604"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486400" y="4198938"/>
            <a:ext cx="3352800"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1605" name="TextBox 4"/>
          <p:cNvSpPr txBox="1">
            <a:spLocks noChangeArrowheads="1"/>
          </p:cNvSpPr>
          <p:nvPr/>
        </p:nvSpPr>
        <p:spPr bwMode="auto">
          <a:xfrm>
            <a:off x="8101013" y="9525"/>
            <a:ext cx="1081087" cy="830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xvi</a:t>
            </a:r>
            <a:br>
              <a:rPr lang="en-US" b="1">
                <a:solidFill>
                  <a:srgbClr val="FFFFFF"/>
                </a:solidFill>
                <a:latin typeface="Arial" charset="0"/>
                <a:cs typeface="Arial" charset="0"/>
              </a:rPr>
            </a:br>
            <a:r>
              <a:rPr lang="en-US" b="1">
                <a:solidFill>
                  <a:srgbClr val="FFFFFF"/>
                </a:solidFill>
                <a:latin typeface="Arial" charset="0"/>
                <a:cs typeface="Arial" charset="0"/>
              </a:rPr>
              <a:t>II. A.</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4" descr="CTR00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350" y="1295400"/>
            <a:ext cx="38290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Rectangle 9"/>
          <p:cNvSpPr>
            <a:spLocks noGrp="1" noChangeArrowheads="1"/>
          </p:cNvSpPr>
          <p:nvPr>
            <p:ph type="body" sz="half" idx="1"/>
          </p:nvPr>
        </p:nvSpPr>
        <p:spPr>
          <a:xfrm>
            <a:off x="323850" y="838200"/>
            <a:ext cx="4419600" cy="5181600"/>
          </a:xfrm>
          <a:solidFill>
            <a:srgbClr val="800000"/>
          </a:solidFill>
          <a:effectLst>
            <a:outerShdw blurRad="63500" dist="107763" dir="2700000" algn="ctr" rotWithShape="0">
              <a:schemeClr val="tx1">
                <a:alpha val="74998"/>
              </a:schemeClr>
            </a:outerShdw>
          </a:effectLst>
        </p:spPr>
        <p:txBody>
          <a:bodyPr/>
          <a:lstStyle/>
          <a:p>
            <a:pPr marL="533400" indent="-533400">
              <a:defRPr/>
            </a:pPr>
            <a:r>
              <a:rPr lang="en-US" sz="4400" dirty="0" err="1">
                <a:solidFill>
                  <a:schemeClr val="accent1"/>
                </a:solidFill>
                <a:latin typeface="Arial Narrow" charset="0"/>
                <a:ea typeface="굴림" charset="0"/>
                <a:cs typeface="굴림" charset="0"/>
              </a:rPr>
              <a:t>圣灵是神所赐的礼物</a:t>
            </a:r>
            <a:r>
              <a:rPr lang="en-US" sz="4400" dirty="0">
                <a:solidFill>
                  <a:schemeClr val="accent1"/>
                </a:solidFill>
                <a:latin typeface="Arial Narrow" charset="0"/>
                <a:ea typeface="굴림" charset="0"/>
                <a:cs typeface="굴림" charset="0"/>
              </a:rPr>
              <a:t> (</a:t>
            </a:r>
            <a:r>
              <a:rPr lang="en-US" sz="4400" dirty="0" err="1">
                <a:solidFill>
                  <a:schemeClr val="accent1"/>
                </a:solidFill>
                <a:latin typeface="Arial Narrow" charset="0"/>
                <a:ea typeface="굴림" charset="0"/>
                <a:cs typeface="굴림" charset="0"/>
              </a:rPr>
              <a:t>罗</a:t>
            </a:r>
            <a:r>
              <a:rPr lang="en-US" altLang="ko-KR" sz="4400" dirty="0">
                <a:solidFill>
                  <a:schemeClr val="accent1"/>
                </a:solidFill>
                <a:latin typeface="Arial Narrow" charset="0"/>
                <a:ea typeface="굴림" charset="0"/>
                <a:cs typeface="굴림" charset="0"/>
              </a:rPr>
              <a:t>. 5:5; </a:t>
            </a:r>
            <a:r>
              <a:rPr lang="ko-KR" altLang="en-US" sz="4400" dirty="0" err="1">
                <a:solidFill>
                  <a:schemeClr val="accent1"/>
                </a:solidFill>
                <a:latin typeface="Arial Narrow" charset="0"/>
                <a:ea typeface="굴림" charset="0"/>
                <a:cs typeface="굴림" charset="0"/>
              </a:rPr>
              <a:t>约</a:t>
            </a:r>
            <a:r>
              <a:rPr lang="en-US" altLang="ko-KR" sz="4400" dirty="0">
                <a:solidFill>
                  <a:schemeClr val="accent1"/>
                </a:solidFill>
                <a:latin typeface="Arial Narrow" charset="0"/>
                <a:ea typeface="굴림" charset="0"/>
                <a:cs typeface="굴림" charset="0"/>
              </a:rPr>
              <a:t> 7:37-39; </a:t>
            </a:r>
            <a:r>
              <a:rPr lang="ko-KR" altLang="en-US" sz="4400" dirty="0" err="1">
                <a:solidFill>
                  <a:schemeClr val="accent1"/>
                </a:solidFill>
                <a:latin typeface="Arial Narrow" charset="0"/>
                <a:ea typeface="굴림" charset="0"/>
                <a:cs typeface="굴림" charset="0"/>
              </a:rPr>
              <a:t>徒</a:t>
            </a:r>
            <a:r>
              <a:rPr lang="en-US" altLang="ko-KR" sz="4400" dirty="0">
                <a:solidFill>
                  <a:schemeClr val="accent1"/>
                </a:solidFill>
                <a:latin typeface="Arial Narrow" charset="0"/>
                <a:ea typeface="굴림" charset="0"/>
                <a:cs typeface="굴림" charset="0"/>
              </a:rPr>
              <a:t> 11:17; 2</a:t>
            </a:r>
            <a:r>
              <a:rPr lang="ko-KR" altLang="en-US" sz="4400" dirty="0" err="1">
                <a:solidFill>
                  <a:schemeClr val="accent1"/>
                </a:solidFill>
                <a:latin typeface="Arial Narrow" charset="0"/>
                <a:ea typeface="굴림" charset="0"/>
                <a:cs typeface="굴림" charset="0"/>
              </a:rPr>
              <a:t>林后</a:t>
            </a:r>
            <a:r>
              <a:rPr lang="en-US" altLang="ko-KR" sz="4400" dirty="0">
                <a:solidFill>
                  <a:schemeClr val="accent1"/>
                </a:solidFill>
                <a:latin typeface="Arial Narrow" charset="0"/>
                <a:ea typeface="굴림" charset="0"/>
                <a:cs typeface="굴림" charset="0"/>
              </a:rPr>
              <a:t>. 5:5; </a:t>
            </a:r>
            <a:r>
              <a:rPr lang="ko-KR" altLang="en-US" sz="4400" dirty="0" err="1">
                <a:solidFill>
                  <a:schemeClr val="accent1"/>
                </a:solidFill>
                <a:latin typeface="Arial Narrow" charset="0"/>
                <a:ea typeface="굴림" charset="0"/>
                <a:cs typeface="굴림" charset="0"/>
              </a:rPr>
              <a:t>林前</a:t>
            </a:r>
            <a:r>
              <a:rPr lang="en-US" altLang="ko-KR" sz="4400" dirty="0">
                <a:solidFill>
                  <a:schemeClr val="accent1"/>
                </a:solidFill>
                <a:latin typeface="Arial Narrow" charset="0"/>
                <a:ea typeface="굴림" charset="0"/>
                <a:cs typeface="굴림" charset="0"/>
              </a:rPr>
              <a:t>. 2:12)</a:t>
            </a:r>
            <a:endParaRPr lang="en-US" sz="4400" dirty="0">
              <a:solidFill>
                <a:schemeClr val="accent1"/>
              </a:solidFill>
              <a:latin typeface="Arial Narrow" charset="0"/>
              <a:ea typeface="굴림" charset="0"/>
              <a:cs typeface="굴림" charset="0"/>
            </a:endParaRPr>
          </a:p>
        </p:txBody>
      </p:sp>
      <p:sp>
        <p:nvSpPr>
          <p:cNvPr id="283651" name="TextBox 3"/>
          <p:cNvSpPr txBox="1">
            <a:spLocks noChangeArrowheads="1"/>
          </p:cNvSpPr>
          <p:nvPr/>
        </p:nvSpPr>
        <p:spPr bwMode="auto">
          <a:xfrm>
            <a:off x="8101013" y="9525"/>
            <a:ext cx="1081087" cy="830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xvi</a:t>
            </a:r>
            <a:br>
              <a:rPr lang="en-US" b="1">
                <a:solidFill>
                  <a:srgbClr val="FFFFFF"/>
                </a:solidFill>
                <a:latin typeface="Arial" charset="0"/>
                <a:cs typeface="Arial" charset="0"/>
              </a:rPr>
            </a:br>
            <a:r>
              <a:rPr lang="en-US" b="1">
                <a:solidFill>
                  <a:srgbClr val="FFFFFF"/>
                </a:solidFill>
                <a:latin typeface="Arial" charset="0"/>
                <a:cs typeface="Arial" charset="0"/>
              </a:rPr>
              <a:t>II. 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22537">
                                            <p:bg/>
                                          </p:spTgt>
                                        </p:tgtEl>
                                        <p:attrNameLst>
                                          <p:attrName>style.visibility</p:attrName>
                                        </p:attrNameLst>
                                      </p:cBhvr>
                                      <p:to>
                                        <p:strVal val="visible"/>
                                      </p:to>
                                    </p:set>
                                    <p:anim calcmode="lin" valueType="num">
                                      <p:cBhvr>
                                        <p:cTn id="7" dur="500" fill="hold"/>
                                        <p:tgtEl>
                                          <p:spTgt spid="22537">
                                            <p:bg/>
                                          </p:spTgt>
                                        </p:tgtEl>
                                        <p:attrNameLst>
                                          <p:attrName>ppt_w</p:attrName>
                                        </p:attrNameLst>
                                      </p:cBhvr>
                                      <p:tavLst>
                                        <p:tav tm="0">
                                          <p:val>
                                            <p:fltVal val="0"/>
                                          </p:val>
                                        </p:tav>
                                        <p:tav tm="100000">
                                          <p:val>
                                            <p:strVal val="#ppt_w"/>
                                          </p:val>
                                        </p:tav>
                                      </p:tavLst>
                                    </p:anim>
                                    <p:anim calcmode="lin" valueType="num">
                                      <p:cBhvr>
                                        <p:cTn id="8" dur="500" fill="hold"/>
                                        <p:tgtEl>
                                          <p:spTgt spid="22537">
                                            <p:bg/>
                                          </p:spTgt>
                                        </p:tgtEl>
                                        <p:attrNameLst>
                                          <p:attrName>ppt_h</p:attrName>
                                        </p:attrNameLst>
                                      </p:cBhvr>
                                      <p:tavLst>
                                        <p:tav tm="0">
                                          <p:val>
                                            <p:fltVal val="0"/>
                                          </p:val>
                                        </p:tav>
                                        <p:tav tm="100000">
                                          <p:val>
                                            <p:strVal val="#ppt_h"/>
                                          </p:val>
                                        </p:tav>
                                      </p:tavLst>
                                    </p:anim>
                                    <p:anim calcmode="lin" valueType="num">
                                      <p:cBhvr>
                                        <p:cTn id="9" dur="500" fill="hold"/>
                                        <p:tgtEl>
                                          <p:spTgt spid="22537">
                                            <p:bg/>
                                          </p:spTgt>
                                        </p:tgtEl>
                                        <p:attrNameLst>
                                          <p:attrName>style.rotation</p:attrName>
                                        </p:attrNameLst>
                                      </p:cBhvr>
                                      <p:tavLst>
                                        <p:tav tm="0">
                                          <p:val>
                                            <p:fltVal val="360"/>
                                          </p:val>
                                        </p:tav>
                                        <p:tav tm="100000">
                                          <p:val>
                                            <p:fltVal val="0"/>
                                          </p:val>
                                        </p:tav>
                                      </p:tavLst>
                                    </p:anim>
                                    <p:animEffect transition="in" filter="fade">
                                      <p:cBhvr>
                                        <p:cTn id="10" dur="500"/>
                                        <p:tgtEl>
                                          <p:spTgt spid="22537">
                                            <p:bg/>
                                          </p:spTgt>
                                        </p:tgtEl>
                                      </p:cBhvr>
                                    </p:animEffect>
                                  </p:childTnLst>
                                </p:cTn>
                              </p:par>
                            </p:childTnLst>
                          </p:cTn>
                        </p:par>
                        <p:par>
                          <p:cTn id="11" fill="hold" nodeType="afterGroup">
                            <p:stCondLst>
                              <p:cond delay="500"/>
                            </p:stCondLst>
                            <p:childTnLst>
                              <p:par>
                                <p:cTn id="12" presetID="49" presetClass="entr" presetSubtype="0" decel="100000" fill="hold" grpId="0" nodeType="afterEffect">
                                  <p:stCondLst>
                                    <p:cond delay="0"/>
                                  </p:stCondLst>
                                  <p:childTnLst>
                                    <p:set>
                                      <p:cBhvr>
                                        <p:cTn id="13" dur="1" fill="hold">
                                          <p:stCondLst>
                                            <p:cond delay="0"/>
                                          </p:stCondLst>
                                        </p:cTn>
                                        <p:tgtEl>
                                          <p:spTgt spid="22537">
                                            <p:txEl>
                                              <p:pRg st="0" end="0"/>
                                            </p:txEl>
                                          </p:spTgt>
                                        </p:tgtEl>
                                        <p:attrNameLst>
                                          <p:attrName>style.visibility</p:attrName>
                                        </p:attrNameLst>
                                      </p:cBhvr>
                                      <p:to>
                                        <p:strVal val="visible"/>
                                      </p:to>
                                    </p:set>
                                    <p:anim calcmode="lin" valueType="num">
                                      <p:cBhvr>
                                        <p:cTn id="14" dur="500" fill="hold"/>
                                        <p:tgtEl>
                                          <p:spTgt spid="22537">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22537">
                                            <p:txEl>
                                              <p:pRg st="0" end="0"/>
                                            </p:txEl>
                                          </p:spTgt>
                                        </p:tgtEl>
                                        <p:attrNameLst>
                                          <p:attrName>ppt_h</p:attrName>
                                        </p:attrNameLst>
                                      </p:cBhvr>
                                      <p:tavLst>
                                        <p:tav tm="0">
                                          <p:val>
                                            <p:fltVal val="0"/>
                                          </p:val>
                                        </p:tav>
                                        <p:tav tm="100000">
                                          <p:val>
                                            <p:strVal val="#ppt_h"/>
                                          </p:val>
                                        </p:tav>
                                      </p:tavLst>
                                    </p:anim>
                                    <p:anim calcmode="lin" valueType="num">
                                      <p:cBhvr>
                                        <p:cTn id="16" dur="500" fill="hold"/>
                                        <p:tgtEl>
                                          <p:spTgt spid="22537">
                                            <p:txEl>
                                              <p:pRg st="0" end="0"/>
                                            </p:txEl>
                                          </p:spTgt>
                                        </p:tgtEl>
                                        <p:attrNameLst>
                                          <p:attrName>style.rotation</p:attrName>
                                        </p:attrNameLst>
                                      </p:cBhvr>
                                      <p:tavLst>
                                        <p:tav tm="0">
                                          <p:val>
                                            <p:fltVal val="360"/>
                                          </p:val>
                                        </p:tav>
                                        <p:tav tm="100000">
                                          <p:val>
                                            <p:fltVal val="0"/>
                                          </p:val>
                                        </p:tav>
                                      </p:tavLst>
                                    </p:anim>
                                    <p:animEffect transition="in" filter="fade">
                                      <p:cBhvr>
                                        <p:cTn id="17" dur="500"/>
                                        <p:tgtEl>
                                          <p:spTgt spid="225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7" grpId="0"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7" name="Rectangle 3"/>
          <p:cNvSpPr>
            <a:spLocks noGrp="1" noChangeArrowheads="1"/>
          </p:cNvSpPr>
          <p:nvPr>
            <p:ph type="body" sz="half" idx="1"/>
          </p:nvPr>
        </p:nvSpPr>
        <p:spPr>
          <a:xfrm>
            <a:off x="4495800" y="1524000"/>
            <a:ext cx="4343400" cy="4800600"/>
          </a:xfrm>
          <a:solidFill>
            <a:schemeClr val="tx1"/>
          </a:solidFill>
          <a:effectLst>
            <a:outerShdw blurRad="63500" dist="107763" dir="2700000" algn="ctr" rotWithShape="0">
              <a:schemeClr val="tx1">
                <a:alpha val="74998"/>
              </a:schemeClr>
            </a:outerShdw>
          </a:effectLst>
        </p:spPr>
        <p:txBody>
          <a:bodyPr/>
          <a:lstStyle/>
          <a:p>
            <a:pPr marL="533400" indent="-533400">
              <a:defRPr/>
            </a:pPr>
            <a:endParaRPr lang="en-US" altLang="ko-KR" sz="3600" dirty="0">
              <a:solidFill>
                <a:schemeClr val="accent1"/>
              </a:solidFill>
              <a:ea typeface="굴림" pitchFamily="8" charset="-128"/>
              <a:cs typeface="굴림" pitchFamily="8" charset="-128"/>
            </a:endParaRPr>
          </a:p>
          <a:p>
            <a:pPr marL="533400" indent="-533400">
              <a:defRPr/>
            </a:pPr>
            <a:r>
              <a:rPr lang="ko-KR" altLang="en-US" sz="3600" dirty="0" err="1">
                <a:solidFill>
                  <a:schemeClr val="accent1"/>
                </a:solidFill>
                <a:ea typeface="굴림" pitchFamily="8" charset="-128"/>
                <a:cs typeface="굴림" pitchFamily="8" charset="-128"/>
              </a:rPr>
              <a:t>如果没有圣灵内住即表明了没有得救</a:t>
            </a:r>
            <a:r>
              <a:rPr lang="en-US" altLang="ko-KR" sz="3600" dirty="0">
                <a:solidFill>
                  <a:schemeClr val="accent1"/>
                </a:solidFill>
                <a:ea typeface="굴림" pitchFamily="8" charset="-128"/>
                <a:cs typeface="굴림" pitchFamily="8" charset="-128"/>
              </a:rPr>
              <a:t> (</a:t>
            </a:r>
            <a:r>
              <a:rPr lang="ko-KR" altLang="en-US" sz="3600" dirty="0" err="1">
                <a:solidFill>
                  <a:schemeClr val="accent1"/>
                </a:solidFill>
                <a:ea typeface="굴림" pitchFamily="8" charset="-128"/>
                <a:cs typeface="굴림" pitchFamily="8" charset="-128"/>
              </a:rPr>
              <a:t>罗</a:t>
            </a:r>
            <a:r>
              <a:rPr lang="en-US" altLang="ko-KR" sz="3600" dirty="0">
                <a:solidFill>
                  <a:schemeClr val="accent1"/>
                </a:solidFill>
                <a:ea typeface="굴림" pitchFamily="8" charset="-128"/>
                <a:cs typeface="굴림" pitchFamily="8" charset="-128"/>
              </a:rPr>
              <a:t>.8:9b; </a:t>
            </a:r>
            <a:r>
              <a:rPr lang="ko-KR" altLang="en-US" sz="3600" dirty="0" err="1">
                <a:solidFill>
                  <a:schemeClr val="accent1"/>
                </a:solidFill>
                <a:ea typeface="굴림" pitchFamily="8" charset="-128"/>
                <a:cs typeface="굴림" pitchFamily="8" charset="-128"/>
              </a:rPr>
              <a:t>附</a:t>
            </a:r>
            <a:r>
              <a:rPr lang="en-US" altLang="ko-KR" sz="3600" dirty="0">
                <a:solidFill>
                  <a:schemeClr val="accent1"/>
                </a:solidFill>
                <a:ea typeface="굴림" pitchFamily="8" charset="-128"/>
                <a:cs typeface="굴림" pitchFamily="8" charset="-128"/>
              </a:rPr>
              <a:t>. </a:t>
            </a:r>
            <a:r>
              <a:rPr lang="ko-KR" altLang="en-US" sz="3600" dirty="0" err="1">
                <a:solidFill>
                  <a:schemeClr val="accent1"/>
                </a:solidFill>
                <a:ea typeface="굴림" pitchFamily="8" charset="-128"/>
                <a:cs typeface="굴림" pitchFamily="8" charset="-128"/>
              </a:rPr>
              <a:t>犹大</a:t>
            </a:r>
            <a:r>
              <a:rPr lang="en-US" altLang="ko-KR" sz="3600" dirty="0">
                <a:solidFill>
                  <a:schemeClr val="accent1"/>
                </a:solidFill>
                <a:ea typeface="굴림" pitchFamily="8" charset="-128"/>
                <a:cs typeface="굴림" pitchFamily="8" charset="-128"/>
              </a:rPr>
              <a:t> 19; </a:t>
            </a:r>
            <a:r>
              <a:rPr lang="ko-KR" altLang="en-US" sz="3600" dirty="0" err="1">
                <a:solidFill>
                  <a:schemeClr val="accent1"/>
                </a:solidFill>
                <a:ea typeface="굴림" pitchFamily="8" charset="-128"/>
                <a:cs typeface="굴림" pitchFamily="8" charset="-128"/>
              </a:rPr>
              <a:t>林前</a:t>
            </a:r>
            <a:r>
              <a:rPr lang="en-US" altLang="ko-KR" sz="3600" dirty="0">
                <a:solidFill>
                  <a:schemeClr val="accent1"/>
                </a:solidFill>
                <a:ea typeface="굴림" pitchFamily="8" charset="-128"/>
                <a:cs typeface="굴림" pitchFamily="8" charset="-128"/>
              </a:rPr>
              <a:t>. 2:14).</a:t>
            </a:r>
          </a:p>
        </p:txBody>
      </p:sp>
      <p:sp>
        <p:nvSpPr>
          <p:cNvPr id="267268" name="Rectangle 4"/>
          <p:cNvSpPr>
            <a:spLocks noGrp="1" noChangeArrowheads="1"/>
          </p:cNvSpPr>
          <p:nvPr>
            <p:ph type="title"/>
          </p:nvPr>
        </p:nvSpPr>
        <p:spPr>
          <a:solidFill>
            <a:srgbClr val="800000"/>
          </a:solidFill>
        </p:spPr>
        <p:txBody>
          <a:bodyPr/>
          <a:lstStyle/>
          <a:p>
            <a:pPr>
              <a:defRPr/>
            </a:pPr>
            <a:r>
              <a:rPr lang="zh-CN" altLang="en-US" dirty="0">
                <a:ea typeface="ＭＳ Ｐゴシック" charset="0"/>
              </a:rPr>
              <a:t>不同的观点与角度</a:t>
            </a:r>
            <a:endParaRPr lang="en-US" dirty="0">
              <a:ea typeface="ＭＳ Ｐゴシック" charset="0"/>
            </a:endParaRPr>
          </a:p>
        </p:txBody>
      </p:sp>
      <p:sp>
        <p:nvSpPr>
          <p:cNvPr id="285699" name="TextBox 5"/>
          <p:cNvSpPr txBox="1">
            <a:spLocks noChangeArrowheads="1"/>
          </p:cNvSpPr>
          <p:nvPr/>
        </p:nvSpPr>
        <p:spPr bwMode="auto">
          <a:xfrm>
            <a:off x="8101013" y="9525"/>
            <a:ext cx="1081087" cy="830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xvi</a:t>
            </a:r>
            <a:br>
              <a:rPr lang="en-US" b="1">
                <a:solidFill>
                  <a:srgbClr val="FFFFFF"/>
                </a:solidFill>
                <a:latin typeface="Arial" charset="0"/>
                <a:cs typeface="Arial" charset="0"/>
              </a:rPr>
            </a:br>
            <a:r>
              <a:rPr lang="en-US" b="1">
                <a:solidFill>
                  <a:srgbClr val="FFFFFF"/>
                </a:solidFill>
                <a:latin typeface="Arial" charset="0"/>
                <a:cs typeface="Arial" charset="0"/>
              </a:rPr>
              <a:t>II. C.</a:t>
            </a:r>
          </a:p>
        </p:txBody>
      </p:sp>
      <p:pic>
        <p:nvPicPr>
          <p:cNvPr id="285700" name="Picture 2" descr="CTR00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00" y="1524000"/>
            <a:ext cx="42799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267267">
                                            <p:bg/>
                                          </p:spTgt>
                                        </p:tgtEl>
                                        <p:attrNameLst>
                                          <p:attrName>style.visibility</p:attrName>
                                        </p:attrNameLst>
                                      </p:cBhvr>
                                      <p:to>
                                        <p:strVal val="visible"/>
                                      </p:to>
                                    </p:set>
                                    <p:anim calcmode="lin" valueType="num">
                                      <p:cBhvr>
                                        <p:cTn id="7" dur="500" fill="hold"/>
                                        <p:tgtEl>
                                          <p:spTgt spid="267267">
                                            <p:bg/>
                                          </p:spTgt>
                                        </p:tgtEl>
                                        <p:attrNameLst>
                                          <p:attrName>ppt_w</p:attrName>
                                        </p:attrNameLst>
                                      </p:cBhvr>
                                      <p:tavLst>
                                        <p:tav tm="0">
                                          <p:val>
                                            <p:fltVal val="0"/>
                                          </p:val>
                                        </p:tav>
                                        <p:tav tm="100000">
                                          <p:val>
                                            <p:strVal val="#ppt_w"/>
                                          </p:val>
                                        </p:tav>
                                      </p:tavLst>
                                    </p:anim>
                                    <p:anim calcmode="lin" valueType="num">
                                      <p:cBhvr>
                                        <p:cTn id="8" dur="500" fill="hold"/>
                                        <p:tgtEl>
                                          <p:spTgt spid="267267">
                                            <p:bg/>
                                          </p:spTgt>
                                        </p:tgtEl>
                                        <p:attrNameLst>
                                          <p:attrName>ppt_h</p:attrName>
                                        </p:attrNameLst>
                                      </p:cBhvr>
                                      <p:tavLst>
                                        <p:tav tm="0">
                                          <p:val>
                                            <p:fltVal val="0"/>
                                          </p:val>
                                        </p:tav>
                                        <p:tav tm="100000">
                                          <p:val>
                                            <p:strVal val="#ppt_h"/>
                                          </p:val>
                                        </p:tav>
                                      </p:tavLst>
                                    </p:anim>
                                    <p:anim calcmode="lin" valueType="num">
                                      <p:cBhvr>
                                        <p:cTn id="9" dur="500" fill="hold"/>
                                        <p:tgtEl>
                                          <p:spTgt spid="267267">
                                            <p:bg/>
                                          </p:spTgt>
                                        </p:tgtEl>
                                        <p:attrNameLst>
                                          <p:attrName>style.rotation</p:attrName>
                                        </p:attrNameLst>
                                      </p:cBhvr>
                                      <p:tavLst>
                                        <p:tav tm="0">
                                          <p:val>
                                            <p:fltVal val="360"/>
                                          </p:val>
                                        </p:tav>
                                        <p:tav tm="100000">
                                          <p:val>
                                            <p:fltVal val="0"/>
                                          </p:val>
                                        </p:tav>
                                      </p:tavLst>
                                    </p:anim>
                                    <p:animEffect transition="in" filter="fade">
                                      <p:cBhvr>
                                        <p:cTn id="10" dur="500"/>
                                        <p:tgtEl>
                                          <p:spTgt spid="267267">
                                            <p:bg/>
                                          </p:spTgt>
                                        </p:tgtEl>
                                      </p:cBhvr>
                                    </p:animEffect>
                                  </p:childTnLst>
                                </p:cTn>
                              </p:par>
                            </p:childTnLst>
                          </p:cTn>
                        </p:par>
                        <p:par>
                          <p:cTn id="11" fill="hold" nodeType="afterGroup">
                            <p:stCondLst>
                              <p:cond delay="500"/>
                            </p:stCondLst>
                            <p:childTnLst>
                              <p:par>
                                <p:cTn id="12" presetID="49" presetClass="entr" presetSubtype="0" decel="100000" fill="hold" grpId="0" nodeType="afterEffect">
                                  <p:stCondLst>
                                    <p:cond delay="0"/>
                                  </p:stCondLst>
                                  <p:childTnLst>
                                    <p:set>
                                      <p:cBhvr>
                                        <p:cTn id="13" dur="1" fill="hold">
                                          <p:stCondLst>
                                            <p:cond delay="0"/>
                                          </p:stCondLst>
                                        </p:cTn>
                                        <p:tgtEl>
                                          <p:spTgt spid="267267">
                                            <p:txEl>
                                              <p:pRg st="1" end="1"/>
                                            </p:txEl>
                                          </p:spTgt>
                                        </p:tgtEl>
                                        <p:attrNameLst>
                                          <p:attrName>style.visibility</p:attrName>
                                        </p:attrNameLst>
                                      </p:cBhvr>
                                      <p:to>
                                        <p:strVal val="visible"/>
                                      </p:to>
                                    </p:set>
                                    <p:anim calcmode="lin" valueType="num">
                                      <p:cBhvr>
                                        <p:cTn id="14" dur="500" fill="hold"/>
                                        <p:tgtEl>
                                          <p:spTgt spid="26726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67267">
                                            <p:txEl>
                                              <p:pRg st="1" end="1"/>
                                            </p:txEl>
                                          </p:spTgt>
                                        </p:tgtEl>
                                        <p:attrNameLst>
                                          <p:attrName>ppt_h</p:attrName>
                                        </p:attrNameLst>
                                      </p:cBhvr>
                                      <p:tavLst>
                                        <p:tav tm="0">
                                          <p:val>
                                            <p:fltVal val="0"/>
                                          </p:val>
                                        </p:tav>
                                        <p:tav tm="100000">
                                          <p:val>
                                            <p:strVal val="#ppt_h"/>
                                          </p:val>
                                        </p:tav>
                                      </p:tavLst>
                                    </p:anim>
                                    <p:anim calcmode="lin" valueType="num">
                                      <p:cBhvr>
                                        <p:cTn id="16" dur="500" fill="hold"/>
                                        <p:tgtEl>
                                          <p:spTgt spid="267267">
                                            <p:txEl>
                                              <p:pRg st="1" end="1"/>
                                            </p:txEl>
                                          </p:spTgt>
                                        </p:tgtEl>
                                        <p:attrNameLst>
                                          <p:attrName>style.rotation</p:attrName>
                                        </p:attrNameLst>
                                      </p:cBhvr>
                                      <p:tavLst>
                                        <p:tav tm="0">
                                          <p:val>
                                            <p:fltVal val="360"/>
                                          </p:val>
                                        </p:tav>
                                        <p:tav tm="100000">
                                          <p:val>
                                            <p:fltVal val="0"/>
                                          </p:val>
                                        </p:tav>
                                      </p:tavLst>
                                    </p:anim>
                                    <p:animEffect transition="in" filter="fade">
                                      <p:cBhvr>
                                        <p:cTn id="17" dur="500"/>
                                        <p:tgtEl>
                                          <p:spTgt spid="26726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7" grpId="0"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p:cNvSpPr>
            <a:spLocks noGrp="1" noChangeArrowheads="1"/>
          </p:cNvSpPr>
          <p:nvPr>
            <p:ph type="title" idx="4294967295"/>
          </p:nvPr>
        </p:nvSpPr>
        <p:spPr/>
        <p:txBody>
          <a:bodyPr/>
          <a:lstStyle/>
          <a:p>
            <a:pPr eaLnBrk="1" hangingPunct="1"/>
            <a:r>
              <a:rPr kumimoji="0" lang="zh-CN" altLang="en-US" dirty="0">
                <a:latin typeface="Futura" charset="0"/>
                <a:ea typeface="ＭＳ Ｐゴシック" charset="0"/>
                <a:cs typeface="ＭＳ Ｐゴシック" charset="0"/>
              </a:rPr>
              <a:t>圣灵的内住</a:t>
            </a:r>
            <a:endParaRPr kumimoji="0" lang="en-US" dirty="0">
              <a:latin typeface="Futura" charset="0"/>
              <a:ea typeface="ＭＳ Ｐゴシック" charset="0"/>
              <a:cs typeface="ＭＳ Ｐゴシック" charset="0"/>
            </a:endParaRPr>
          </a:p>
        </p:txBody>
      </p:sp>
      <p:sp>
        <p:nvSpPr>
          <p:cNvPr id="287746" name="Rectangle 3"/>
          <p:cNvSpPr>
            <a:spLocks noGrp="1" noChangeArrowheads="1"/>
          </p:cNvSpPr>
          <p:nvPr>
            <p:ph type="body" idx="4294967295"/>
          </p:nvPr>
        </p:nvSpPr>
        <p:spPr>
          <a:xfrm>
            <a:off x="3348038" y="1557338"/>
            <a:ext cx="5795962" cy="5300662"/>
          </a:xfrm>
        </p:spPr>
        <p:txBody>
          <a:bodyPr/>
          <a:lstStyle/>
          <a:p>
            <a:pPr marL="0" indent="0" eaLnBrk="1" hangingPunct="1">
              <a:buFont typeface="Wingdings" charset="0"/>
              <a:buNone/>
            </a:pPr>
            <a:r>
              <a:rPr kumimoji="0" lang="zh-CN" altLang="en-US" sz="3600" i="1" dirty="0">
                <a:latin typeface="Arial" charset="0"/>
                <a:ea typeface="ＭＳ Ｐゴシック" charset="0"/>
              </a:rPr>
              <a:t>罗马 </a:t>
            </a:r>
            <a:r>
              <a:rPr kumimoji="0" lang="en-US" sz="3600" i="1" dirty="0">
                <a:latin typeface="Arial" charset="0"/>
                <a:ea typeface="ＭＳ Ｐゴシック" charset="0"/>
              </a:rPr>
              <a:t>8:9  </a:t>
            </a:r>
          </a:p>
          <a:p>
            <a:pPr marL="0" indent="0" eaLnBrk="1" hangingPunct="1">
              <a:buNone/>
            </a:pPr>
            <a:r>
              <a:rPr kumimoji="0" lang="ru-RU" sz="3600" i="1" dirty="0">
                <a:latin typeface="Arial" charset="0"/>
                <a:ea typeface="ＭＳ Ｐゴシック" charset="0"/>
              </a:rPr>
              <a:t>"</a:t>
            </a:r>
            <a:r>
              <a:rPr kumimoji="0" lang="zh-CN" altLang="en-US" sz="3600" i="1" dirty="0">
                <a:latin typeface="Arial" charset="0"/>
                <a:ea typeface="ＭＳ Ｐゴシック" charset="0"/>
              </a:rPr>
              <a:t>神的灵既然</a:t>
            </a:r>
            <a:r>
              <a:rPr kumimoji="0" lang="zh-CN" altLang="en-US" sz="3600" i="1" u="sng" dirty="0">
                <a:latin typeface="Arial" charset="0"/>
                <a:ea typeface="ＭＳ Ｐゴシック" charset="0"/>
              </a:rPr>
              <a:t>住在你们里面</a:t>
            </a:r>
            <a:r>
              <a:rPr kumimoji="0" lang="zh-CN" altLang="en-US" sz="3600" i="1" dirty="0">
                <a:latin typeface="Arial" charset="0"/>
                <a:ea typeface="ＭＳ Ｐゴシック" charset="0"/>
              </a:rPr>
              <a:t>，你们就不是属于肉体，而是属于圣灵的了。如果人没有基督的灵，就不是属于基督的。</a:t>
            </a:r>
            <a:r>
              <a:rPr kumimoji="0" lang="ru-RU" sz="3600" i="1" dirty="0">
                <a:latin typeface="Arial" charset="0"/>
                <a:ea typeface="ＭＳ Ｐゴシック" charset="0"/>
              </a:rPr>
              <a:t>"</a:t>
            </a:r>
            <a:endParaRPr kumimoji="0" lang="en-US" sz="3600" dirty="0">
              <a:latin typeface="Arial" charset="0"/>
              <a:ea typeface="ＭＳ Ｐゴシック" charset="0"/>
            </a:endParaRPr>
          </a:p>
        </p:txBody>
      </p:sp>
      <p:sp>
        <p:nvSpPr>
          <p:cNvPr id="287747" name="TextBox 3"/>
          <p:cNvSpPr txBox="1">
            <a:spLocks noChangeArrowheads="1"/>
          </p:cNvSpPr>
          <p:nvPr/>
        </p:nvSpPr>
        <p:spPr bwMode="auto">
          <a:xfrm>
            <a:off x="8101013" y="9525"/>
            <a:ext cx="1081087" cy="830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xvi</a:t>
            </a:r>
            <a:br>
              <a:rPr lang="en-US" b="1">
                <a:solidFill>
                  <a:srgbClr val="FFFFFF"/>
                </a:solidFill>
                <a:latin typeface="Arial" charset="0"/>
                <a:cs typeface="Arial" charset="0"/>
              </a:rPr>
            </a:br>
            <a:r>
              <a:rPr lang="en-US" b="1">
                <a:solidFill>
                  <a:srgbClr val="FFFFFF"/>
                </a:solidFill>
                <a:latin typeface="Arial" charset="0"/>
                <a:cs typeface="Arial" charset="0"/>
              </a:rPr>
              <a:t>II. C.</a:t>
            </a:r>
          </a:p>
        </p:txBody>
      </p:sp>
      <p:pic>
        <p:nvPicPr>
          <p:cNvPr id="2877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2708275"/>
            <a:ext cx="318611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1" name="Rectangle 3"/>
          <p:cNvSpPr>
            <a:spLocks noGrp="1" noChangeArrowheads="1"/>
          </p:cNvSpPr>
          <p:nvPr>
            <p:ph type="body" idx="1"/>
          </p:nvPr>
        </p:nvSpPr>
        <p:spPr>
          <a:xfrm>
            <a:off x="685800" y="2420938"/>
            <a:ext cx="7772400" cy="1970087"/>
          </a:xfrm>
        </p:spPr>
        <p:txBody>
          <a:bodyPr/>
          <a:lstStyle/>
          <a:p>
            <a:r>
              <a:rPr kumimoji="0" lang="en-US" sz="4400" b="1" i="1" dirty="0" err="1">
                <a:latin typeface="Arial Black" charset="0"/>
                <a:ea typeface="宋体" charset="0"/>
                <a:cs typeface="宋体" charset="0"/>
              </a:rPr>
              <a:t>内住有可能是暂时的吗</a:t>
            </a:r>
            <a:r>
              <a:rPr kumimoji="0" lang="zh-CN" altLang="en-US" sz="4400" b="1" i="1" dirty="0">
                <a:latin typeface="Arial Black" charset="0"/>
                <a:ea typeface="宋体" charset="0"/>
                <a:cs typeface="宋体" charset="0"/>
              </a:rPr>
              <a:t>？</a:t>
            </a:r>
            <a:endParaRPr kumimoji="0" lang="en-US" sz="4400" b="1" i="1" dirty="0">
              <a:latin typeface="Arial Black" charset="0"/>
              <a:ea typeface="ＭＳ Ｐゴシック" charset="0"/>
              <a:cs typeface="ＭＳ Ｐゴシック" charset="0"/>
            </a:endParaRPr>
          </a:p>
        </p:txBody>
      </p:sp>
      <p:sp>
        <p:nvSpPr>
          <p:cNvPr id="299014" name="Rectangle 6"/>
          <p:cNvSpPr>
            <a:spLocks noChangeArrowheads="1"/>
          </p:cNvSpPr>
          <p:nvPr/>
        </p:nvSpPr>
        <p:spPr bwMode="auto">
          <a:xfrm>
            <a:off x="0" y="4953000"/>
            <a:ext cx="9144000" cy="1676400"/>
          </a:xfrm>
          <a:prstGeom prst="rect">
            <a:avLst/>
          </a:prstGeom>
          <a:noFill/>
          <a:ln w="9525">
            <a:noFill/>
            <a:miter lim="800000"/>
            <a:headEnd/>
            <a:tailEnd/>
          </a:ln>
        </p:spPr>
        <p:txBody>
          <a:bodyPr anchor="ctr"/>
          <a:lstStyle/>
          <a:p>
            <a:pPr algn="ctr">
              <a:defRPr/>
            </a:pPr>
            <a:r>
              <a:rPr lang="zh-CN" altLang="en-US" sz="4000" b="1" dirty="0">
                <a:solidFill>
                  <a:srgbClr val="650B01"/>
                </a:solidFill>
                <a:effectDag name="">
                  <a:cont type="tree" name="">
                    <a:effect ref="fillLine"/>
                    <a:outerShdw dist="38100" dir="13500000" algn="br">
                      <a:srgbClr val="E1E1E1"/>
                    </a:outerShdw>
                  </a:cont>
                  <a:cont type="tree" name="">
                    <a:effect ref="fillLine"/>
                    <a:outerShdw dist="38100" dir="2700000" algn="tl">
                      <a:srgbClr val="5A5A5A"/>
                    </a:outerShdw>
                  </a:cont>
                  <a:effect ref="fillLine"/>
                </a:effectDag>
                <a:latin typeface="Arial Black" charset="0"/>
                <a:ea typeface="宋体" charset="0"/>
                <a:cs typeface="宋体" charset="0"/>
              </a:rPr>
              <a:t>关于圣灵内住的一些争议性议题</a:t>
            </a:r>
            <a:endParaRPr kumimoji="1" lang="en-US" sz="4000" dirty="0">
              <a:solidFill>
                <a:srgbClr val="650B01"/>
              </a:solidFill>
              <a:effectDag name="">
                <a:cont type="tree" name="">
                  <a:effect ref="fillLine"/>
                  <a:outerShdw dist="38100" dir="13500000" algn="br">
                    <a:srgbClr val="E1E1E1"/>
                  </a:outerShdw>
                </a:cont>
                <a:cont type="tree" name="">
                  <a:effect ref="fillLine"/>
                  <a:outerShdw dist="38100" dir="2700000" algn="tl">
                    <a:srgbClr val="5A5A5A"/>
                  </a:outerShdw>
                </a:cont>
                <a:effect ref="fillLine"/>
              </a:effectDag>
              <a:latin typeface="Arial Black" charset="0"/>
              <a:ea typeface="宋体" charset="0"/>
              <a:cs typeface="宋体" charset="0"/>
            </a:endParaRPr>
          </a:p>
        </p:txBody>
      </p:sp>
      <p:pic>
        <p:nvPicPr>
          <p:cNvPr id="289795" name="Picture 8" descr="CART00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0"/>
            <a:ext cx="4573588"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299011">
                                            <p:txEl>
                                              <p:pRg st="0" end="0"/>
                                            </p:txEl>
                                          </p:spTgt>
                                        </p:tgtEl>
                                        <p:attrNameLst>
                                          <p:attrName>style.visibility</p:attrName>
                                        </p:attrNameLst>
                                      </p:cBhvr>
                                      <p:to>
                                        <p:strVal val="visible"/>
                                      </p:to>
                                    </p:set>
                                    <p:anim calcmode="lin" valueType="num">
                                      <p:cBhvr>
                                        <p:cTn id="7" dur="500" fill="hold"/>
                                        <p:tgtEl>
                                          <p:spTgt spid="2990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99011">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299011">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2990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1"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5" descr="CART03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09563"/>
            <a:ext cx="6172200" cy="615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0" name="Rectangle 2"/>
          <p:cNvSpPr>
            <a:spLocks noGrp="1" noChangeArrowheads="1"/>
          </p:cNvSpPr>
          <p:nvPr>
            <p:ph type="title" idx="4294967295"/>
          </p:nvPr>
        </p:nvSpPr>
        <p:spPr>
          <a:xfrm>
            <a:off x="4343400" y="2209800"/>
            <a:ext cx="3276600" cy="3581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z="3600" dirty="0">
                <a:solidFill>
                  <a:schemeClr val="tx1"/>
                </a:solidFill>
                <a:effectLst/>
                <a:latin typeface="Arial" charset="0"/>
                <a:ea typeface="ＭＳ Ｐゴシック" charset="0"/>
              </a:rPr>
              <a:t>圣灵内住的永久性</a:t>
            </a:r>
            <a:endParaRPr lang="en-US" sz="3600" dirty="0">
              <a:solidFill>
                <a:schemeClr val="tx1"/>
              </a:solidFill>
              <a:effectLst/>
              <a:latin typeface="Arial" charset="0"/>
              <a:ea typeface="ＭＳ Ｐゴシック" charset="0"/>
            </a:endParaRPr>
          </a:p>
        </p:txBody>
      </p:sp>
      <p:sp>
        <p:nvSpPr>
          <p:cNvPr id="291843" name="TextBox 3"/>
          <p:cNvSpPr txBox="1">
            <a:spLocks noChangeArrowheads="1"/>
          </p:cNvSpPr>
          <p:nvPr/>
        </p:nvSpPr>
        <p:spPr bwMode="auto">
          <a:xfrm>
            <a:off x="8101013" y="9525"/>
            <a:ext cx="1081087" cy="830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xvi</a:t>
            </a:r>
            <a:br>
              <a:rPr lang="en-US" b="1">
                <a:solidFill>
                  <a:srgbClr val="FFFFFF"/>
                </a:solidFill>
                <a:latin typeface="Arial" charset="0"/>
                <a:cs typeface="Arial" charset="0"/>
              </a:rPr>
            </a:br>
            <a:r>
              <a:rPr lang="en-US" b="1">
                <a:solidFill>
                  <a:srgbClr val="FFFFFF"/>
                </a:solidFill>
                <a:latin typeface="Arial" charset="0"/>
                <a:cs typeface="Arial" charset="0"/>
              </a:rPr>
              <a:t>II. 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268290"/>
                                        </p:tgtEl>
                                        <p:attrNameLst>
                                          <p:attrName>style.visibility</p:attrName>
                                        </p:attrNameLst>
                                      </p:cBhvr>
                                      <p:to>
                                        <p:strVal val="visible"/>
                                      </p:to>
                                    </p:set>
                                    <p:anim calcmode="discrete" valueType="clr">
                                      <p:cBhvr override="childStyle">
                                        <p:cTn id="7" dur="80"/>
                                        <p:tgtEl>
                                          <p:spTgt spid="26829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68290"/>
                                        </p:tgtEl>
                                        <p:attrNameLst>
                                          <p:attrName>fillcolor</p:attrName>
                                        </p:attrNameLst>
                                      </p:cBhvr>
                                      <p:tavLst>
                                        <p:tav tm="0">
                                          <p:val>
                                            <p:clrVal>
                                              <a:schemeClr val="accent2"/>
                                            </p:clrVal>
                                          </p:val>
                                        </p:tav>
                                        <p:tav tm="50000">
                                          <p:val>
                                            <p:clrVal>
                                              <a:schemeClr val="hlink"/>
                                            </p:clrVal>
                                          </p:val>
                                        </p:tav>
                                      </p:tavLst>
                                    </p:anim>
                                    <p:set>
                                      <p:cBhvr>
                                        <p:cTn id="9" dur="80"/>
                                        <p:tgtEl>
                                          <p:spTgt spid="26829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1" descr="spirit sent by Christ.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46038"/>
            <a:ext cx="9180513" cy="693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3890" name="Rectangle 2"/>
          <p:cNvSpPr>
            <a:spLocks noGrp="1" noChangeArrowheads="1"/>
          </p:cNvSpPr>
          <p:nvPr>
            <p:ph type="title" idx="4294967295"/>
          </p:nvPr>
        </p:nvSpPr>
        <p:spPr>
          <a:xfrm>
            <a:off x="611188" y="115888"/>
            <a:ext cx="5902325" cy="1019175"/>
          </a:xfrm>
          <a:solidFill>
            <a:srgbClr val="000000"/>
          </a:solidFill>
        </p:spPr>
        <p:txBody>
          <a:bodyPr/>
          <a:lstStyle/>
          <a:p>
            <a:pPr eaLnBrk="1" hangingPunct="1"/>
            <a:r>
              <a:rPr kumimoji="0" lang="zh-CN" altLang="en-US" dirty="0">
                <a:solidFill>
                  <a:srgbClr val="FFFFFF"/>
                </a:solidFill>
                <a:latin typeface="Futura" charset="0"/>
                <a:ea typeface="ＭＳ Ｐゴシック" charset="0"/>
                <a:cs typeface="ＭＳ Ｐゴシック" charset="0"/>
              </a:rPr>
              <a:t>约翰 </a:t>
            </a:r>
            <a:r>
              <a:rPr kumimoji="0" lang="en-US" dirty="0">
                <a:solidFill>
                  <a:srgbClr val="FFFFFF"/>
                </a:solidFill>
                <a:latin typeface="Futura" charset="0"/>
                <a:ea typeface="ＭＳ Ｐゴシック" charset="0"/>
                <a:cs typeface="ＭＳ Ｐゴシック" charset="0"/>
              </a:rPr>
              <a:t>14:15-17</a:t>
            </a:r>
          </a:p>
        </p:txBody>
      </p:sp>
      <p:sp>
        <p:nvSpPr>
          <p:cNvPr id="228354" name="Rectangle 3"/>
          <p:cNvSpPr>
            <a:spLocks noGrp="1" noChangeArrowheads="1"/>
          </p:cNvSpPr>
          <p:nvPr>
            <p:ph type="body" idx="4294967295"/>
          </p:nvPr>
        </p:nvSpPr>
        <p:spPr>
          <a:xfrm>
            <a:off x="250825" y="1773238"/>
            <a:ext cx="8858250" cy="4322762"/>
          </a:xfrm>
          <a:extLst/>
        </p:spPr>
        <p:txBody>
          <a:bodyPr/>
          <a:lstStyle/>
          <a:p>
            <a:pPr marL="0" indent="0" eaLnBrk="1" hangingPunct="1">
              <a:buFont typeface="Wingdings" charset="0"/>
              <a:buNone/>
              <a:defRPr/>
            </a:pPr>
            <a:r>
              <a:rPr kumimoji="0" lang="zh-CN" altLang="en-US" dirty="0">
                <a:effectLst>
                  <a:glow rad="241300">
                    <a:srgbClr val="FFFFFF">
                      <a:alpha val="75000"/>
                    </a:srgbClr>
                  </a:glow>
                </a:effectLst>
                <a:latin typeface="Arial" charset="0"/>
                <a:ea typeface="ＭＳ Ｐゴシック" charset="0"/>
                <a:cs typeface="ＭＳ Ｐゴシック" charset="0"/>
              </a:rPr>
              <a:t>约翰 </a:t>
            </a:r>
            <a:r>
              <a:rPr kumimoji="0" lang="en-US" dirty="0">
                <a:effectLst>
                  <a:glow rad="241300">
                    <a:srgbClr val="FFFFFF">
                      <a:alpha val="75000"/>
                    </a:srgbClr>
                  </a:glow>
                </a:effectLst>
                <a:latin typeface="Arial" charset="0"/>
                <a:ea typeface="ＭＳ Ｐゴシック" charset="0"/>
                <a:cs typeface="ＭＳ Ｐゴシック" charset="0"/>
              </a:rPr>
              <a:t>14:15-17 </a:t>
            </a:r>
          </a:p>
          <a:p>
            <a:pPr marL="0" indent="0" eaLnBrk="1" hangingPunct="1">
              <a:buNone/>
              <a:defRPr/>
            </a:pPr>
            <a:r>
              <a:rPr kumimoji="0" lang="en-US" dirty="0">
                <a:effectLst>
                  <a:glow rad="241300">
                    <a:srgbClr val="FFFFFF">
                      <a:alpha val="75000"/>
                    </a:srgbClr>
                  </a:glow>
                </a:effectLst>
                <a:latin typeface="Arial" charset="0"/>
                <a:ea typeface="ＭＳ Ｐゴシック" charset="0"/>
                <a:cs typeface="ＭＳ Ｐゴシック" charset="0"/>
              </a:rPr>
              <a:t> </a:t>
            </a:r>
            <a:r>
              <a:rPr kumimoji="0" lang="en-US" baseline="30000" dirty="0">
                <a:effectLst>
                  <a:glow rad="241300">
                    <a:srgbClr val="FFFFFF">
                      <a:alpha val="75000"/>
                    </a:srgbClr>
                  </a:glow>
                </a:effectLst>
                <a:latin typeface="Arial" charset="0"/>
                <a:ea typeface="ＭＳ Ｐゴシック" charset="0"/>
                <a:cs typeface="ＭＳ Ｐゴシック" charset="0"/>
              </a:rPr>
              <a:t>15</a:t>
            </a:r>
            <a:r>
              <a:rPr kumimoji="0" lang="ru-RU" dirty="0">
                <a:effectLst>
                  <a:glow rad="241300">
                    <a:srgbClr val="FFFFFF">
                      <a:alpha val="75000"/>
                    </a:srgbClr>
                  </a:glow>
                </a:effectLst>
                <a:latin typeface="Arial" charset="0"/>
                <a:ea typeface="ＭＳ Ｐゴシック" charset="0"/>
                <a:cs typeface="ＭＳ Ｐゴシック" charset="0"/>
              </a:rPr>
              <a:t>"</a:t>
            </a:r>
            <a:r>
              <a:rPr kumimoji="0" lang="zh-CN" altLang="en-US" dirty="0">
                <a:effectLst>
                  <a:glow rad="241300">
                    <a:srgbClr val="FFFFFF">
                      <a:alpha val="75000"/>
                    </a:srgbClr>
                  </a:glow>
                </a:effectLst>
                <a:latin typeface="Arial" charset="0"/>
                <a:ea typeface="ＭＳ Ｐゴシック" charset="0"/>
                <a:cs typeface="ＭＳ Ｐゴシック" charset="0"/>
              </a:rPr>
              <a:t>如果你们爱我，就要遵守我的命令。 </a:t>
            </a:r>
            <a:r>
              <a:rPr kumimoji="0" lang="en-US" altLang="zh-CN" baseline="30000" dirty="0">
                <a:effectLst>
                  <a:glow rad="241300">
                    <a:srgbClr val="FFFFFF">
                      <a:alpha val="75000"/>
                    </a:srgbClr>
                  </a:glow>
                </a:effectLst>
                <a:latin typeface="Arial" charset="0"/>
                <a:ea typeface="ＭＳ Ｐゴシック" charset="0"/>
                <a:cs typeface="ＭＳ Ｐゴシック" charset="0"/>
              </a:rPr>
              <a:t>16</a:t>
            </a:r>
            <a:r>
              <a:rPr kumimoji="0" lang="en-US" altLang="zh-CN" dirty="0">
                <a:effectLst>
                  <a:glow rad="241300">
                    <a:srgbClr val="FFFFFF">
                      <a:alpha val="75000"/>
                    </a:srgbClr>
                  </a:glow>
                </a:effectLst>
                <a:latin typeface="Arial" charset="0"/>
                <a:ea typeface="ＭＳ Ｐゴシック" charset="0"/>
                <a:cs typeface="ＭＳ Ｐゴシック" charset="0"/>
              </a:rPr>
              <a:t> </a:t>
            </a:r>
            <a:r>
              <a:rPr kumimoji="0" lang="zh-CN" altLang="en-US" dirty="0">
                <a:effectLst>
                  <a:glow rad="241300">
                    <a:srgbClr val="FFFFFF">
                      <a:alpha val="75000"/>
                    </a:srgbClr>
                  </a:glow>
                </a:effectLst>
                <a:latin typeface="Arial" charset="0"/>
                <a:ea typeface="ＭＳ Ｐゴシック" charset="0"/>
                <a:cs typeface="ＭＳ Ｐゴシック" charset="0"/>
              </a:rPr>
              <a:t>我要请求父，</a:t>
            </a:r>
            <a:r>
              <a:rPr kumimoji="0" lang="zh-CN" altLang="en-US" dirty="0">
                <a:solidFill>
                  <a:srgbClr val="0000FF"/>
                </a:solidFill>
                <a:effectLst>
                  <a:glow rad="241300">
                    <a:srgbClr val="FFFFFF">
                      <a:alpha val="75000"/>
                    </a:srgbClr>
                  </a:glow>
                </a:effectLst>
                <a:latin typeface="Arial" charset="0"/>
                <a:ea typeface="ＭＳ Ｐゴシック" charset="0"/>
                <a:cs typeface="ＭＳ Ｐゴシック" charset="0"/>
              </a:rPr>
              <a:t>他就会赐给你们另一位保惠师，使他跟你们永远在一起。</a:t>
            </a:r>
            <a:r>
              <a:rPr kumimoji="0" lang="zh-CN" altLang="en-US" dirty="0">
                <a:effectLst>
                  <a:glow rad="241300">
                    <a:srgbClr val="FFFFFF">
                      <a:alpha val="75000"/>
                    </a:srgbClr>
                  </a:glow>
                </a:effectLst>
                <a:latin typeface="Arial" charset="0"/>
                <a:ea typeface="ＭＳ Ｐゴシック" charset="0"/>
                <a:cs typeface="ＭＳ Ｐゴシック" charset="0"/>
              </a:rPr>
              <a:t> </a:t>
            </a:r>
            <a:r>
              <a:rPr kumimoji="0" lang="en-US" altLang="zh-CN" baseline="30000" dirty="0">
                <a:effectLst>
                  <a:glow rad="241300">
                    <a:srgbClr val="FFFFFF">
                      <a:alpha val="75000"/>
                    </a:srgbClr>
                  </a:glow>
                </a:effectLst>
                <a:latin typeface="Arial" charset="0"/>
                <a:ea typeface="ＭＳ Ｐゴシック" charset="0"/>
                <a:cs typeface="ＭＳ Ｐゴシック" charset="0"/>
              </a:rPr>
              <a:t>17</a:t>
            </a:r>
            <a:r>
              <a:rPr kumimoji="0" lang="en-US" altLang="zh-CN" dirty="0">
                <a:effectLst>
                  <a:glow rad="241300">
                    <a:srgbClr val="FFFFFF">
                      <a:alpha val="75000"/>
                    </a:srgbClr>
                  </a:glow>
                </a:effectLst>
                <a:latin typeface="Arial" charset="0"/>
                <a:ea typeface="ＭＳ Ｐゴシック" charset="0"/>
                <a:cs typeface="ＭＳ Ｐゴシック" charset="0"/>
              </a:rPr>
              <a:t> </a:t>
            </a:r>
            <a:r>
              <a:rPr kumimoji="0" lang="zh-CN" altLang="en-US" dirty="0">
                <a:effectLst>
                  <a:glow rad="241300">
                    <a:srgbClr val="FFFFFF">
                      <a:alpha val="75000"/>
                    </a:srgbClr>
                  </a:glow>
                </a:effectLst>
                <a:latin typeface="Arial" charset="0"/>
                <a:ea typeface="ＭＳ Ｐゴシック" charset="0"/>
                <a:cs typeface="ＭＳ Ｐゴシック" charset="0"/>
              </a:rPr>
              <a:t>这保惠师就是真理的灵，世人不能接受他，因为看不见他，也不认识他。你们却认识他，因为他跟你们住在一起，也要在你们里面。</a:t>
            </a:r>
            <a:r>
              <a:rPr kumimoji="0" lang="ru-RU" altLang="ja-JP" dirty="0">
                <a:effectLst>
                  <a:glow rad="241300">
                    <a:srgbClr val="FFFFFF">
                      <a:alpha val="75000"/>
                    </a:srgbClr>
                  </a:glow>
                </a:effectLst>
                <a:latin typeface="Arial" charset="0"/>
                <a:ea typeface="ＭＳ Ｐゴシック" charset="0"/>
                <a:cs typeface="ＭＳ Ｐゴシック" charset="0"/>
              </a:rPr>
              <a:t>"</a:t>
            </a:r>
            <a:endParaRPr kumimoji="0" lang="en-US" dirty="0">
              <a:effectLst>
                <a:glow rad="241300">
                  <a:srgbClr val="FFFFFF">
                    <a:alpha val="75000"/>
                  </a:srgbClr>
                </a:glow>
              </a:effectLst>
              <a:latin typeface="Arial" charset="0"/>
              <a:ea typeface="ＭＳ Ｐゴシック" charset="0"/>
              <a:cs typeface="ＭＳ Ｐゴシック" charset="0"/>
            </a:endParaRPr>
          </a:p>
        </p:txBody>
      </p:sp>
      <p:sp>
        <p:nvSpPr>
          <p:cNvPr id="293892" name="TextBox 4"/>
          <p:cNvSpPr txBox="1">
            <a:spLocks noChangeArrowheads="1"/>
          </p:cNvSpPr>
          <p:nvPr/>
        </p:nvSpPr>
        <p:spPr bwMode="auto">
          <a:xfrm>
            <a:off x="8101013" y="9525"/>
            <a:ext cx="1081087" cy="830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xvi</a:t>
            </a:r>
            <a:br>
              <a:rPr lang="en-US" b="1">
                <a:solidFill>
                  <a:srgbClr val="FFFFFF"/>
                </a:solidFill>
                <a:latin typeface="Arial" charset="0"/>
                <a:cs typeface="Arial" charset="0"/>
              </a:rPr>
            </a:br>
            <a:r>
              <a:rPr lang="en-US" b="1">
                <a:solidFill>
                  <a:srgbClr val="FFFFFF"/>
                </a:solidFill>
                <a:latin typeface="Arial" charset="0"/>
                <a:cs typeface="Arial" charset="0"/>
              </a:rPr>
              <a:t>II. 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28354">
                                            <p:txEl>
                                              <p:pRg st="0" end="0"/>
                                            </p:txEl>
                                          </p:spTgt>
                                        </p:tgtEl>
                                        <p:attrNameLst>
                                          <p:attrName>style.visibility</p:attrName>
                                        </p:attrNameLst>
                                      </p:cBhvr>
                                      <p:to>
                                        <p:strVal val="visible"/>
                                      </p:to>
                                    </p:set>
                                    <p:animEffect transition="in" filter="strips(downLeft)">
                                      <p:cBhvr>
                                        <p:cTn id="7" dur="500"/>
                                        <p:tgtEl>
                                          <p:spTgt spid="228354">
                                            <p:txEl>
                                              <p:pRg st="0" end="0"/>
                                            </p:txEl>
                                          </p:spTgt>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228354">
                                            <p:txEl>
                                              <p:pRg st="1" end="1"/>
                                            </p:txEl>
                                          </p:spTgt>
                                        </p:tgtEl>
                                        <p:attrNameLst>
                                          <p:attrName>style.visibility</p:attrName>
                                        </p:attrNameLst>
                                      </p:cBhvr>
                                      <p:to>
                                        <p:strVal val="visible"/>
                                      </p:to>
                                    </p:set>
                                    <p:animEffect transition="in" filter="strips(downLeft)">
                                      <p:cBhvr>
                                        <p:cTn id="11" dur="500"/>
                                        <p:tgtEl>
                                          <p:spTgt spid="22835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rot="16200000">
            <a:off x="-1828800" y="2438400"/>
            <a:ext cx="6096000" cy="1676400"/>
          </a:xfrm>
          <a:solidFill>
            <a:srgbClr val="0000FF"/>
          </a:solidFill>
        </p:spPr>
        <p:txBody>
          <a:bodyPr/>
          <a:lstStyle/>
          <a:p>
            <a:pPr>
              <a:defRPr/>
            </a:pPr>
            <a:r>
              <a:rPr lang="zh-CN" altLang="en-US" sz="6000" b="0" dirty="0">
                <a:latin typeface="Impact" charset="0"/>
                <a:ea typeface="ＭＳ Ｐゴシック" charset="0"/>
                <a:cs typeface="ＭＳ Ｐゴシック" charset="0"/>
              </a:rPr>
              <a:t>圣灵的内住</a:t>
            </a:r>
            <a:endParaRPr lang="en-US" sz="6000" b="0" dirty="0">
              <a:latin typeface="Impact" charset="0"/>
              <a:ea typeface="ＭＳ Ｐゴシック" charset="0"/>
              <a:cs typeface="ＭＳ Ｐゴシック" charset="0"/>
            </a:endParaRPr>
          </a:p>
        </p:txBody>
      </p:sp>
      <p:grpSp>
        <p:nvGrpSpPr>
          <p:cNvPr id="227330" name="Group 8"/>
          <p:cNvGrpSpPr>
            <a:grpSpLocks/>
          </p:cNvGrpSpPr>
          <p:nvPr/>
        </p:nvGrpSpPr>
        <p:grpSpPr bwMode="auto">
          <a:xfrm>
            <a:off x="2590800" y="914400"/>
            <a:ext cx="5791200" cy="4876800"/>
            <a:chOff x="1632" y="576"/>
            <a:chExt cx="3648" cy="3072"/>
          </a:xfrm>
        </p:grpSpPr>
        <p:sp>
          <p:nvSpPr>
            <p:cNvPr id="227331" name="Rectangle 7"/>
            <p:cNvSpPr>
              <a:spLocks noChangeArrowheads="1"/>
            </p:cNvSpPr>
            <p:nvPr/>
          </p:nvSpPr>
          <p:spPr bwMode="auto">
            <a:xfrm>
              <a:off x="1632" y="576"/>
              <a:ext cx="3648" cy="3072"/>
            </a:xfrm>
            <a:prstGeom prst="rect">
              <a:avLst/>
            </a:prstGeom>
            <a:solidFill>
              <a:srgbClr val="FF0DFF"/>
            </a:solidFill>
            <a:ln w="9525">
              <a:solidFill>
                <a:schemeClr val="tx1"/>
              </a:solidFill>
              <a:miter lim="800000"/>
              <a:headEnd/>
              <a:tailEnd/>
            </a:ln>
          </p:spPr>
          <p:txBody>
            <a:bodyPr wrap="none" anchor="ctr"/>
            <a:lstStyle/>
            <a:p>
              <a:endParaRPr lang="en-US"/>
            </a:p>
          </p:txBody>
        </p:sp>
        <p:pic>
          <p:nvPicPr>
            <p:cNvPr id="227332" name="Picture 6" descr="CRBAP0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6" y="672"/>
              <a:ext cx="3364" cy="2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54978">
                                            <p:txEl>
                                              <p:charRg st="4294967295" end="4294967295"/>
                                            </p:txEl>
                                          </p:spTgt>
                                        </p:tgtEl>
                                        <p:attrNameLst>
                                          <p:attrName>style.visibility</p:attrName>
                                        </p:attrNameLst>
                                      </p:cBhvr>
                                      <p:to>
                                        <p:strVal val="visible"/>
                                      </p:to>
                                    </p:set>
                                    <p:anim by="(-#ppt_w*2)" calcmode="lin" valueType="num">
                                      <p:cBhvr rctx="PPT">
                                        <p:cTn id="7" dur="500" autoRev="1" fill="hold">
                                          <p:stCondLst>
                                            <p:cond delay="0"/>
                                          </p:stCondLst>
                                        </p:cTn>
                                        <p:tgtEl>
                                          <p:spTgt spid="254978">
                                            <p:txEl>
                                              <p:charRg st="4294967295" end="4294967295"/>
                                            </p:txEl>
                                          </p:spTgt>
                                        </p:tgtEl>
                                        <p:attrNameLst>
                                          <p:attrName>ppt_w</p:attrName>
                                        </p:attrNameLst>
                                      </p:cBhvr>
                                    </p:anim>
                                    <p:anim by="(#ppt_w*0.50)" calcmode="lin" valueType="num">
                                      <p:cBhvr>
                                        <p:cTn id="8" dur="500" decel="50000" autoRev="1" fill="hold">
                                          <p:stCondLst>
                                            <p:cond delay="0"/>
                                          </p:stCondLst>
                                        </p:cTn>
                                        <p:tgtEl>
                                          <p:spTgt spid="254978">
                                            <p:txEl>
                                              <p:charRg st="4294967295" end="4294967295"/>
                                            </p:txEl>
                                          </p:spTgt>
                                        </p:tgtEl>
                                        <p:attrNameLst>
                                          <p:attrName>ppt_x</p:attrName>
                                        </p:attrNameLst>
                                      </p:cBhvr>
                                    </p:anim>
                                    <p:anim from="(-#ppt_h/2)" to="(#ppt_y)" calcmode="lin" valueType="num">
                                      <p:cBhvr>
                                        <p:cTn id="9" dur="1000" fill="hold">
                                          <p:stCondLst>
                                            <p:cond delay="0"/>
                                          </p:stCondLst>
                                        </p:cTn>
                                        <p:tgtEl>
                                          <p:spTgt spid="254978">
                                            <p:txEl>
                                              <p:charRg st="4294967295" end="4294967295"/>
                                            </p:txEl>
                                          </p:spTgt>
                                        </p:tgtEl>
                                        <p:attrNameLst>
                                          <p:attrName>ppt_y</p:attrName>
                                        </p:attrNameLst>
                                      </p:cBhvr>
                                    </p:anim>
                                    <p:animRot by="21600000">
                                      <p:cBhvr>
                                        <p:cTn id="10" dur="1000" fill="hold">
                                          <p:stCondLst>
                                            <p:cond delay="0"/>
                                          </p:stCondLst>
                                        </p:cTn>
                                        <p:tgtEl>
                                          <p:spTgt spid="254978">
                                            <p:txEl>
                                              <p:charRg st="4294967295" end="429496729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8"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7" name="Picture 1" descr="spirit sent by Christ.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26366"/>
            <a:ext cx="9180513" cy="693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5938" name="Rectangle 2"/>
          <p:cNvSpPr>
            <a:spLocks noGrp="1" noChangeArrowheads="1"/>
          </p:cNvSpPr>
          <p:nvPr>
            <p:ph type="title" idx="4294967295"/>
          </p:nvPr>
        </p:nvSpPr>
        <p:spPr>
          <a:xfrm>
            <a:off x="611188" y="115888"/>
            <a:ext cx="5902325" cy="1019175"/>
          </a:xfrm>
          <a:solidFill>
            <a:srgbClr val="000000"/>
          </a:solidFill>
        </p:spPr>
        <p:txBody>
          <a:bodyPr/>
          <a:lstStyle/>
          <a:p>
            <a:pPr eaLnBrk="1" hangingPunct="1"/>
            <a:r>
              <a:rPr kumimoji="0" lang="zh-CN" altLang="en-US" dirty="0">
                <a:solidFill>
                  <a:srgbClr val="FFFFFF"/>
                </a:solidFill>
                <a:latin typeface="Futura" charset="0"/>
                <a:ea typeface="ＭＳ Ｐゴシック" charset="0"/>
                <a:cs typeface="ＭＳ Ｐゴシック" charset="0"/>
              </a:rPr>
              <a:t>约翰福音</a:t>
            </a:r>
            <a:r>
              <a:rPr kumimoji="0" lang="en-US" dirty="0">
                <a:solidFill>
                  <a:srgbClr val="FFFFFF"/>
                </a:solidFill>
                <a:latin typeface="Futura" charset="0"/>
                <a:ea typeface="ＭＳ Ｐゴシック" charset="0"/>
                <a:cs typeface="ＭＳ Ｐゴシック" charset="0"/>
              </a:rPr>
              <a:t> 14:15-17</a:t>
            </a:r>
          </a:p>
        </p:txBody>
      </p:sp>
      <p:sp>
        <p:nvSpPr>
          <p:cNvPr id="228354" name="Rectangle 3"/>
          <p:cNvSpPr>
            <a:spLocks noGrp="1" noChangeArrowheads="1"/>
          </p:cNvSpPr>
          <p:nvPr>
            <p:ph type="body" idx="4294967295"/>
          </p:nvPr>
        </p:nvSpPr>
        <p:spPr>
          <a:xfrm>
            <a:off x="38100" y="4365625"/>
            <a:ext cx="9070975" cy="1730375"/>
          </a:xfrm>
          <a:extLst/>
        </p:spPr>
        <p:txBody>
          <a:bodyPr/>
          <a:lstStyle/>
          <a:p>
            <a:pPr eaLnBrk="1" hangingPunct="1">
              <a:defRPr/>
            </a:pPr>
            <a:r>
              <a:rPr kumimoji="0" lang="zh-CN" altLang="en-US" dirty="0">
                <a:effectLst>
                  <a:glow rad="241300">
                    <a:srgbClr val="FFFFFF">
                      <a:alpha val="75000"/>
                    </a:srgbClr>
                  </a:glow>
                </a:effectLst>
                <a:latin typeface="Arial" charset="0"/>
                <a:ea typeface="ＭＳ Ｐゴシック" charset="0"/>
                <a:cs typeface="ＭＳ Ｐゴシック" charset="0"/>
              </a:rPr>
              <a:t>保惠师或帮助者</a:t>
            </a:r>
            <a:r>
              <a:rPr kumimoji="0" lang="en-US" dirty="0">
                <a:effectLst>
                  <a:glow rad="241300">
                    <a:srgbClr val="FFFFFF">
                      <a:alpha val="75000"/>
                    </a:srgbClr>
                  </a:glow>
                </a:effectLst>
                <a:latin typeface="Arial" charset="0"/>
                <a:ea typeface="ＭＳ Ｐゴシック" charset="0"/>
                <a:cs typeface="ＭＳ Ｐゴシック" charset="0"/>
              </a:rPr>
              <a:t> </a:t>
            </a:r>
            <a:r>
              <a:rPr kumimoji="0" lang="zh-CN" altLang="en-US" dirty="0">
                <a:effectLst>
                  <a:glow rad="241300">
                    <a:srgbClr val="FFFFFF">
                      <a:alpha val="75000"/>
                    </a:srgbClr>
                  </a:glow>
                </a:effectLst>
                <a:latin typeface="Arial" charset="0"/>
                <a:ea typeface="ＭＳ Ｐゴシック" charset="0"/>
                <a:cs typeface="ＭＳ Ｐゴシック" charset="0"/>
              </a:rPr>
              <a:t>翻译出来即</a:t>
            </a:r>
            <a:r>
              <a:rPr kumimoji="0" lang="ru-RU" dirty="0">
                <a:effectLst>
                  <a:glow rad="241300">
                    <a:srgbClr val="FFFFFF">
                      <a:alpha val="75000"/>
                    </a:srgbClr>
                  </a:glow>
                </a:effectLst>
                <a:latin typeface="Arial" charset="0"/>
                <a:ea typeface="ＭＳ Ｐゴシック" charset="0"/>
                <a:cs typeface="ＭＳ Ｐゴシック" charset="0"/>
              </a:rPr>
              <a:t>“</a:t>
            </a:r>
            <a:r>
              <a:rPr kumimoji="0" lang="zh-CN" altLang="en-US" dirty="0">
                <a:effectLst>
                  <a:glow rad="241300">
                    <a:srgbClr val="FFFFFF">
                      <a:alpha val="75000"/>
                    </a:srgbClr>
                  </a:glow>
                </a:effectLst>
                <a:latin typeface="Arial" charset="0"/>
                <a:ea typeface="ＭＳ Ｐゴシック" charset="0"/>
                <a:cs typeface="ＭＳ Ｐゴシック" charset="0"/>
              </a:rPr>
              <a:t>另一个相同的</a:t>
            </a:r>
            <a:r>
              <a:rPr kumimoji="0" lang="ru-RU" dirty="0">
                <a:effectLst>
                  <a:glow rad="241300">
                    <a:srgbClr val="FFFFFF">
                      <a:alpha val="75000"/>
                    </a:srgbClr>
                  </a:glow>
                </a:effectLst>
                <a:latin typeface="Arial" charset="0"/>
                <a:ea typeface="ＭＳ Ｐゴシック" charset="0"/>
                <a:cs typeface="ＭＳ Ｐゴシック" charset="0"/>
              </a:rPr>
              <a:t>”</a:t>
            </a:r>
            <a:r>
              <a:rPr kumimoji="0" lang="en-US" dirty="0">
                <a:effectLst>
                  <a:glow rad="241300">
                    <a:srgbClr val="FFFFFF">
                      <a:alpha val="75000"/>
                    </a:srgbClr>
                  </a:glow>
                </a:effectLst>
                <a:latin typeface="Arial" charset="0"/>
                <a:ea typeface="ＭＳ Ｐゴシック" charset="0"/>
                <a:cs typeface="ＭＳ Ｐゴシック" charset="0"/>
              </a:rPr>
              <a:t> (</a:t>
            </a:r>
            <a:r>
              <a:rPr kumimoji="0" lang="zh-CN" altLang="en-US" dirty="0">
                <a:effectLst>
                  <a:glow rad="241300">
                    <a:srgbClr val="FFFFFF">
                      <a:alpha val="75000"/>
                    </a:srgbClr>
                  </a:glow>
                </a:effectLst>
                <a:latin typeface="Arial" charset="0"/>
                <a:ea typeface="ＭＳ Ｐゴシック" charset="0"/>
                <a:cs typeface="ＭＳ Ｐゴシック" charset="0"/>
              </a:rPr>
              <a:t>希腊文</a:t>
            </a:r>
            <a:r>
              <a:rPr kumimoji="0" lang="en-US" dirty="0">
                <a:effectLst>
                  <a:glow rad="241300">
                    <a:srgbClr val="FFFFFF">
                      <a:alpha val="75000"/>
                    </a:srgbClr>
                  </a:glow>
                </a:effectLst>
                <a:latin typeface="Arial" charset="0"/>
                <a:ea typeface="ＭＳ Ｐゴシック" charset="0"/>
                <a:cs typeface="ＭＳ Ｐゴシック" charset="0"/>
              </a:rPr>
              <a:t>. </a:t>
            </a:r>
            <a:r>
              <a:rPr kumimoji="0" lang="en-US" i="1" dirty="0" err="1">
                <a:effectLst>
                  <a:glow rad="241300">
                    <a:srgbClr val="FFFFFF">
                      <a:alpha val="75000"/>
                    </a:srgbClr>
                  </a:glow>
                </a:effectLst>
                <a:latin typeface="Arial" charset="0"/>
                <a:ea typeface="ＭＳ Ｐゴシック" charset="0"/>
                <a:cs typeface="ＭＳ Ｐゴシック" charset="0"/>
              </a:rPr>
              <a:t>allos</a:t>
            </a:r>
            <a:r>
              <a:rPr kumimoji="0" lang="en-US" i="1" dirty="0">
                <a:effectLst>
                  <a:glow rad="241300">
                    <a:srgbClr val="FFFFFF">
                      <a:alpha val="75000"/>
                    </a:srgbClr>
                  </a:glow>
                </a:effectLst>
                <a:latin typeface="Arial" charset="0"/>
                <a:ea typeface="ＭＳ Ｐゴシック" charset="0"/>
                <a:cs typeface="ＭＳ Ｐゴシック" charset="0"/>
              </a:rPr>
              <a:t>),</a:t>
            </a:r>
            <a:r>
              <a:rPr kumimoji="0" lang="en-US" dirty="0">
                <a:effectLst>
                  <a:glow rad="241300">
                    <a:srgbClr val="FFFFFF">
                      <a:alpha val="75000"/>
                    </a:srgbClr>
                  </a:glow>
                </a:effectLst>
                <a:latin typeface="Arial" charset="0"/>
                <a:ea typeface="ＭＳ Ｐゴシック" charset="0"/>
                <a:cs typeface="ＭＳ Ｐゴシック" charset="0"/>
              </a:rPr>
              <a:t> </a:t>
            </a:r>
            <a:r>
              <a:rPr kumimoji="0" lang="zh-CN" altLang="en-US" dirty="0">
                <a:effectLst>
                  <a:glow rad="241300">
                    <a:srgbClr val="FFFFFF">
                      <a:alpha val="75000"/>
                    </a:srgbClr>
                  </a:glow>
                </a:effectLst>
                <a:latin typeface="Arial" charset="0"/>
                <a:ea typeface="ＭＳ Ｐゴシック" charset="0"/>
                <a:cs typeface="ＭＳ Ｐゴシック" charset="0"/>
              </a:rPr>
              <a:t>就如同耶稣</a:t>
            </a:r>
            <a:r>
              <a:rPr kumimoji="0" lang="en-US" dirty="0">
                <a:effectLst>
                  <a:glow rad="241300">
                    <a:srgbClr val="FFFFFF">
                      <a:alpha val="75000"/>
                    </a:srgbClr>
                  </a:glow>
                </a:effectLst>
                <a:latin typeface="Arial" charset="0"/>
                <a:ea typeface="ＭＳ Ｐゴシック" charset="0"/>
                <a:cs typeface="ＭＳ Ｐゴシック" charset="0"/>
              </a:rPr>
              <a:t>!</a:t>
            </a:r>
          </a:p>
          <a:p>
            <a:pPr marL="0" indent="0" eaLnBrk="1" hangingPunct="1">
              <a:buNone/>
              <a:defRPr/>
            </a:pPr>
            <a:endParaRPr kumimoji="0" lang="en-US" dirty="0">
              <a:effectLst>
                <a:glow rad="241300">
                  <a:srgbClr val="FFFFFF">
                    <a:alpha val="75000"/>
                  </a:srgbClr>
                </a:glow>
              </a:effectLst>
              <a:latin typeface="Arial" charset="0"/>
              <a:ea typeface="ＭＳ Ｐゴシック" charset="0"/>
              <a:cs typeface="ＭＳ Ｐゴシック" charset="0"/>
            </a:endParaRPr>
          </a:p>
        </p:txBody>
      </p:sp>
      <p:sp>
        <p:nvSpPr>
          <p:cNvPr id="295940" name="TextBox 4"/>
          <p:cNvSpPr txBox="1">
            <a:spLocks noChangeArrowheads="1"/>
          </p:cNvSpPr>
          <p:nvPr/>
        </p:nvSpPr>
        <p:spPr bwMode="auto">
          <a:xfrm>
            <a:off x="8101013" y="9525"/>
            <a:ext cx="1081087" cy="830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xvi</a:t>
            </a:r>
            <a:br>
              <a:rPr lang="en-US" b="1">
                <a:solidFill>
                  <a:srgbClr val="FFFFFF"/>
                </a:solidFill>
                <a:latin typeface="Arial" charset="0"/>
                <a:cs typeface="Arial" charset="0"/>
              </a:rPr>
            </a:br>
            <a:r>
              <a:rPr lang="en-US" b="1">
                <a:solidFill>
                  <a:srgbClr val="FFFFFF"/>
                </a:solidFill>
                <a:latin typeface="Arial" charset="0"/>
                <a:cs typeface="Arial" charset="0"/>
              </a:rPr>
              <a:t>II. 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7" name="Rectangle 3"/>
          <p:cNvSpPr>
            <a:spLocks noGrp="1" noChangeArrowheads="1"/>
          </p:cNvSpPr>
          <p:nvPr>
            <p:ph type="body" sz="half" idx="1"/>
          </p:nvPr>
        </p:nvSpPr>
        <p:spPr>
          <a:xfrm>
            <a:off x="4343400" y="2971800"/>
            <a:ext cx="4267200" cy="3769568"/>
          </a:xfrm>
        </p:spPr>
        <p:txBody>
          <a:bodyPr/>
          <a:lstStyle/>
          <a:p>
            <a:pPr marL="533400" indent="-533400">
              <a:lnSpc>
                <a:spcPct val="90000"/>
              </a:lnSpc>
              <a:defRPr/>
            </a:pPr>
            <a:endParaRPr lang="en-US" altLang="ko-KR" sz="3200" dirty="0">
              <a:solidFill>
                <a:schemeClr val="accent1"/>
              </a:solidFill>
              <a:effectLst>
                <a:outerShdw blurRad="44450" dist="88900" dir="2700000" algn="tl" rotWithShape="0">
                  <a:srgbClr val="000000">
                    <a:alpha val="80000"/>
                  </a:srgbClr>
                </a:outerShdw>
              </a:effectLst>
              <a:ea typeface="굴림" pitchFamily="8" charset="-128"/>
              <a:cs typeface="굴림" pitchFamily="8" charset="-128"/>
            </a:endParaRPr>
          </a:p>
          <a:p>
            <a:pPr marL="533400" indent="-533400">
              <a:lnSpc>
                <a:spcPct val="90000"/>
              </a:lnSpc>
              <a:defRPr/>
            </a:pPr>
            <a:r>
              <a:rPr lang="ko-KR" altLang="en-SG" sz="3200" dirty="0" err="1">
                <a:solidFill>
                  <a:schemeClr val="accent1"/>
                </a:solidFill>
                <a:effectLst>
                  <a:outerShdw blurRad="44450" dist="88900" dir="2700000" algn="tl" rotWithShape="0">
                    <a:srgbClr val="000000">
                      <a:alpha val="80000"/>
                    </a:srgbClr>
                  </a:outerShdw>
                </a:effectLst>
                <a:ea typeface="굴림" pitchFamily="8" charset="-128"/>
                <a:cs typeface="굴림" pitchFamily="8" charset="-128"/>
              </a:rPr>
              <a:t>基督</a:t>
            </a:r>
            <a:r>
              <a:rPr lang="ko-KR" altLang="en-US" sz="3200" dirty="0" err="1">
                <a:solidFill>
                  <a:schemeClr val="accent1"/>
                </a:solidFill>
                <a:effectLst>
                  <a:outerShdw blurRad="44450" dist="88900" dir="2700000" algn="tl" rotWithShape="0">
                    <a:srgbClr val="000000">
                      <a:alpha val="80000"/>
                    </a:srgbClr>
                  </a:outerShdw>
                </a:effectLst>
                <a:ea typeface="굴림" pitchFamily="8" charset="-128"/>
                <a:cs typeface="굴림" pitchFamily="8" charset="-128"/>
              </a:rPr>
              <a:t>同在的应许</a:t>
            </a:r>
            <a:r>
              <a:rPr lang="en-US" altLang="ko-KR" sz="3200" dirty="0">
                <a:solidFill>
                  <a:schemeClr val="accent1"/>
                </a:solidFill>
                <a:effectLst>
                  <a:outerShdw blurRad="44450" dist="88900" dir="2700000" algn="tl" rotWithShape="0">
                    <a:srgbClr val="000000">
                      <a:alpha val="80000"/>
                    </a:srgbClr>
                  </a:outerShdw>
                </a:effectLst>
                <a:ea typeface="굴림" pitchFamily="8" charset="-128"/>
                <a:cs typeface="굴림" pitchFamily="8" charset="-128"/>
              </a:rPr>
              <a:t> </a:t>
            </a:r>
            <a:br>
              <a:rPr lang="en-US" altLang="ko-KR" sz="3200" dirty="0">
                <a:solidFill>
                  <a:schemeClr val="accent1"/>
                </a:solidFill>
                <a:effectLst>
                  <a:outerShdw blurRad="44450" dist="88900" dir="2700000" algn="tl" rotWithShape="0">
                    <a:srgbClr val="000000">
                      <a:alpha val="80000"/>
                    </a:srgbClr>
                  </a:outerShdw>
                </a:effectLst>
                <a:ea typeface="굴림" pitchFamily="8" charset="-128"/>
                <a:cs typeface="굴림" pitchFamily="8" charset="-128"/>
              </a:rPr>
            </a:br>
            <a:r>
              <a:rPr lang="en-US" altLang="ko-KR" sz="3200" dirty="0">
                <a:solidFill>
                  <a:schemeClr val="accent1"/>
                </a:solidFill>
                <a:effectLst>
                  <a:outerShdw blurRad="44450" dist="88900" dir="2700000" algn="tl" rotWithShape="0">
                    <a:srgbClr val="000000">
                      <a:alpha val="80000"/>
                    </a:srgbClr>
                  </a:outerShdw>
                </a:effectLst>
                <a:ea typeface="굴림" pitchFamily="8" charset="-128"/>
                <a:cs typeface="굴림" pitchFamily="8" charset="-128"/>
              </a:rPr>
              <a:t>(</a:t>
            </a:r>
            <a:r>
              <a:rPr lang="ko-KR" altLang="en-US" sz="3200" dirty="0" err="1">
                <a:solidFill>
                  <a:schemeClr val="accent1"/>
                </a:solidFill>
                <a:effectLst>
                  <a:outerShdw blurRad="44450" dist="88900" dir="2700000" algn="tl" rotWithShape="0">
                    <a:srgbClr val="000000">
                      <a:alpha val="80000"/>
                    </a:srgbClr>
                  </a:outerShdw>
                </a:effectLst>
                <a:ea typeface="굴림" pitchFamily="8" charset="-128"/>
                <a:cs typeface="굴림" pitchFamily="8" charset="-128"/>
              </a:rPr>
              <a:t>约</a:t>
            </a:r>
            <a:r>
              <a:rPr lang="en-US" altLang="ko-KR" sz="3200" dirty="0">
                <a:solidFill>
                  <a:schemeClr val="accent1"/>
                </a:solidFill>
                <a:effectLst>
                  <a:outerShdw blurRad="44450" dist="88900" dir="2700000" algn="tl" rotWithShape="0">
                    <a:srgbClr val="000000">
                      <a:alpha val="80000"/>
                    </a:srgbClr>
                  </a:outerShdw>
                </a:effectLst>
                <a:ea typeface="굴림" pitchFamily="8" charset="-128"/>
                <a:cs typeface="굴림" pitchFamily="8" charset="-128"/>
              </a:rPr>
              <a:t> 14:17-20)</a:t>
            </a:r>
          </a:p>
          <a:p>
            <a:pPr marL="533400" indent="-533400">
              <a:lnSpc>
                <a:spcPct val="90000"/>
              </a:lnSpc>
              <a:defRPr/>
            </a:pPr>
            <a:r>
              <a:rPr lang="ko-KR" altLang="en-US" sz="3200" dirty="0" err="1">
                <a:solidFill>
                  <a:schemeClr val="accent1"/>
                </a:solidFill>
                <a:effectLst>
                  <a:outerShdw blurRad="44450" dist="88900" dir="2700000" algn="tl" rotWithShape="0">
                    <a:srgbClr val="000000">
                      <a:alpha val="80000"/>
                    </a:srgbClr>
                  </a:outerShdw>
                </a:effectLst>
                <a:ea typeface="굴림" pitchFamily="8" charset="-128"/>
                <a:cs typeface="굴림" pitchFamily="8" charset="-128"/>
              </a:rPr>
              <a:t>圣灵尊荣以及教导属乎基督的</a:t>
            </a:r>
            <a:br>
              <a:rPr lang="en-US" altLang="ko-KR" sz="3200" dirty="0">
                <a:solidFill>
                  <a:schemeClr val="accent1"/>
                </a:solidFill>
                <a:effectLst>
                  <a:outerShdw blurRad="44450" dist="88900" dir="2700000" algn="tl" rotWithShape="0">
                    <a:srgbClr val="000000">
                      <a:alpha val="80000"/>
                    </a:srgbClr>
                  </a:outerShdw>
                </a:effectLst>
                <a:ea typeface="굴림" pitchFamily="8" charset="-128"/>
                <a:cs typeface="굴림" pitchFamily="8" charset="-128"/>
              </a:rPr>
            </a:br>
            <a:r>
              <a:rPr lang="en-US" sz="3200" dirty="0">
                <a:solidFill>
                  <a:schemeClr val="accent1"/>
                </a:solidFill>
                <a:effectLst>
                  <a:outerShdw blurRad="44450" dist="88900" dir="2700000" algn="tl" rotWithShape="0">
                    <a:srgbClr val="000000">
                      <a:alpha val="80000"/>
                    </a:srgbClr>
                  </a:outerShdw>
                </a:effectLst>
                <a:ea typeface="굴림" pitchFamily="8" charset="-128"/>
                <a:cs typeface="굴림" pitchFamily="8" charset="-128"/>
              </a:rPr>
              <a:t>(</a:t>
            </a:r>
            <a:r>
              <a:rPr lang="en-US" sz="3200" dirty="0" err="1">
                <a:solidFill>
                  <a:schemeClr val="accent1"/>
                </a:solidFill>
                <a:effectLst>
                  <a:outerShdw blurRad="44450" dist="88900" dir="2700000" algn="tl" rotWithShape="0">
                    <a:srgbClr val="000000">
                      <a:alpha val="80000"/>
                    </a:srgbClr>
                  </a:outerShdw>
                </a:effectLst>
                <a:ea typeface="굴림" pitchFamily="8" charset="-128"/>
                <a:cs typeface="굴림" pitchFamily="8" charset="-128"/>
              </a:rPr>
              <a:t>约</a:t>
            </a:r>
            <a:r>
              <a:rPr lang="en-US" sz="3200" dirty="0">
                <a:solidFill>
                  <a:schemeClr val="accent1"/>
                </a:solidFill>
                <a:effectLst>
                  <a:outerShdw blurRad="44450" dist="88900" dir="2700000" algn="tl" rotWithShape="0">
                    <a:srgbClr val="000000">
                      <a:alpha val="80000"/>
                    </a:srgbClr>
                  </a:outerShdw>
                </a:effectLst>
                <a:ea typeface="굴림" pitchFamily="8" charset="-128"/>
                <a:cs typeface="굴림" pitchFamily="8" charset="-128"/>
              </a:rPr>
              <a:t> 16:13-15)</a:t>
            </a:r>
          </a:p>
        </p:txBody>
      </p:sp>
      <p:pic>
        <p:nvPicPr>
          <p:cNvPr id="297986" name="Picture 6" descr="RELI00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813175"/>
            <a:ext cx="304165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987" name="Picture 7" descr="RELI00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457200"/>
            <a:ext cx="207803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0" name="Rectangle 6"/>
          <p:cNvSpPr>
            <a:spLocks noGrp="1" noChangeArrowheads="1"/>
          </p:cNvSpPr>
          <p:nvPr>
            <p:ph type="title" idx="4294967295"/>
          </p:nvPr>
        </p:nvSpPr>
        <p:spPr>
          <a:xfrm>
            <a:off x="250825" y="609600"/>
            <a:ext cx="5311775" cy="2667000"/>
          </a:xfrm>
        </p:spPr>
        <p:txBody>
          <a:bodyPr anchor="t"/>
          <a:lstStyle/>
          <a:p>
            <a:pPr algn="l">
              <a:lnSpc>
                <a:spcPct val="90000"/>
              </a:lnSpc>
              <a:spcBef>
                <a:spcPct val="20000"/>
              </a:spcBef>
              <a:buClr>
                <a:schemeClr val="tx2"/>
              </a:buClr>
              <a:defRPr/>
            </a:pPr>
            <a:r>
              <a:rPr lang="zh-CN" altLang="en-US" sz="4000" dirty="0">
                <a:solidFill>
                  <a:schemeClr val="accent1"/>
                </a:solidFill>
                <a:effectLst>
                  <a:outerShdw blurRad="44450" dist="88900" dir="2700000" algn="tl" rotWithShape="0">
                    <a:srgbClr val="000000">
                      <a:alpha val="80000"/>
                    </a:srgbClr>
                  </a:outerShdw>
                </a:effectLst>
                <a:latin typeface="Arial Narrow" charset="0"/>
                <a:ea typeface="굴림" charset="0"/>
                <a:cs typeface="굴림" charset="0"/>
              </a:rPr>
              <a:t>也就是说，基督临阁在众信徒当中是籍着一致的，圣灵的内住。</a:t>
            </a:r>
            <a:endParaRPr lang="en-US" sz="4000" dirty="0">
              <a:solidFill>
                <a:schemeClr val="accent1"/>
              </a:solidFill>
              <a:effectLst>
                <a:outerShdw blurRad="44450" dist="88900" dir="2700000" algn="tl" rotWithShape="0">
                  <a:srgbClr val="000000">
                    <a:alpha val="80000"/>
                  </a:srgbClr>
                </a:outerShdw>
              </a:effectLst>
              <a:latin typeface="Arial Narrow" charset="0"/>
              <a:ea typeface="굴림" charset="0"/>
              <a:cs typeface="굴림" charset="0"/>
            </a:endParaRPr>
          </a:p>
        </p:txBody>
      </p:sp>
      <p:sp>
        <p:nvSpPr>
          <p:cNvPr id="297989" name="TextBox 5"/>
          <p:cNvSpPr txBox="1">
            <a:spLocks noChangeArrowheads="1"/>
          </p:cNvSpPr>
          <p:nvPr/>
        </p:nvSpPr>
        <p:spPr bwMode="auto">
          <a:xfrm>
            <a:off x="8101013" y="9525"/>
            <a:ext cx="1081087" cy="830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xvi</a:t>
            </a:r>
            <a:br>
              <a:rPr lang="en-US" b="1">
                <a:solidFill>
                  <a:srgbClr val="FFFFFF"/>
                </a:solidFill>
                <a:latin typeface="Arial" charset="0"/>
                <a:cs typeface="Arial" charset="0"/>
              </a:rPr>
            </a:br>
            <a:r>
              <a:rPr lang="en-US" b="1">
                <a:solidFill>
                  <a:srgbClr val="FFFFFF"/>
                </a:solidFill>
                <a:latin typeface="Arial" charset="0"/>
                <a:cs typeface="Arial" charset="0"/>
              </a:rPr>
              <a:t>II. 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92867">
                                            <p:txEl>
                                              <p:pRg st="1" end="1"/>
                                            </p:txEl>
                                          </p:spTgt>
                                        </p:tgtEl>
                                        <p:attrNameLst>
                                          <p:attrName>style.visibility</p:attrName>
                                        </p:attrNameLst>
                                      </p:cBhvr>
                                      <p:to>
                                        <p:strVal val="visible"/>
                                      </p:to>
                                    </p:set>
                                    <p:animEffect transition="in" filter="fade">
                                      <p:cBhvr>
                                        <p:cTn id="7" dur="1000"/>
                                        <p:tgtEl>
                                          <p:spTgt spid="292867">
                                            <p:txEl>
                                              <p:pRg st="1" end="1"/>
                                            </p:txEl>
                                          </p:spTgt>
                                        </p:tgtEl>
                                      </p:cBhvr>
                                    </p:animEffect>
                                    <p:anim calcmode="lin" valueType="num">
                                      <p:cBhvr>
                                        <p:cTn id="8" dur="1000" fill="hold"/>
                                        <p:tgtEl>
                                          <p:spTgt spid="29286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9286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92867">
                                            <p:txEl>
                                              <p:pRg st="2" end="2"/>
                                            </p:txEl>
                                          </p:spTgt>
                                        </p:tgtEl>
                                        <p:attrNameLst>
                                          <p:attrName>style.visibility</p:attrName>
                                        </p:attrNameLst>
                                      </p:cBhvr>
                                      <p:to>
                                        <p:strVal val="visible"/>
                                      </p:to>
                                    </p:set>
                                    <p:animEffect transition="in" filter="fade">
                                      <p:cBhvr>
                                        <p:cTn id="14" dur="1000"/>
                                        <p:tgtEl>
                                          <p:spTgt spid="292867">
                                            <p:txEl>
                                              <p:pRg st="2" end="2"/>
                                            </p:txEl>
                                          </p:spTgt>
                                        </p:tgtEl>
                                      </p:cBhvr>
                                    </p:animEffect>
                                    <p:anim calcmode="lin" valueType="num">
                                      <p:cBhvr>
                                        <p:cTn id="15" dur="1000" fill="hold"/>
                                        <p:tgtEl>
                                          <p:spTgt spid="29286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9286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7"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0" y="4953000"/>
            <a:ext cx="9144000" cy="1676400"/>
          </a:xfrm>
        </p:spPr>
        <p:txBody>
          <a:bodyPr/>
          <a:lstStyle/>
          <a:p>
            <a:pPr>
              <a:defRPr/>
            </a:pPr>
            <a:r>
              <a:rPr lang="zh-CN" altLang="en-US" sz="4000" b="1" dirty="0">
                <a:solidFill>
                  <a:srgbClr val="650B01"/>
                </a:solidFill>
                <a:effectDag name="">
                  <a:cont type="tree" name="">
                    <a:effect ref="fillLine"/>
                    <a:outerShdw dist="38100" dir="13500000" algn="br">
                      <a:srgbClr val="E1E1E1"/>
                    </a:outerShdw>
                  </a:cont>
                  <a:cont type="tree" name="">
                    <a:effect ref="fillLine"/>
                    <a:outerShdw dist="38100" dir="2700000" algn="tl">
                      <a:srgbClr val="5A5A5A"/>
                    </a:outerShdw>
                  </a:cont>
                  <a:effect ref="fillLine"/>
                </a:effectDag>
                <a:latin typeface="Arial Black" charset="0"/>
                <a:ea typeface="宋体" charset="0"/>
                <a:cs typeface="宋体" charset="0"/>
              </a:rPr>
              <a:t>关于圣灵内住的一些争议性议题</a:t>
            </a:r>
            <a:endParaRPr lang="en-US" sz="4000" dirty="0">
              <a:solidFill>
                <a:srgbClr val="650B01"/>
              </a:solidFill>
              <a:effectDag name="">
                <a:cont type="tree" name="">
                  <a:effect ref="fillLine"/>
                  <a:outerShdw dist="38100" dir="13500000" algn="br">
                    <a:srgbClr val="E1E1E1"/>
                  </a:outerShdw>
                </a:cont>
                <a:cont type="tree" name="">
                  <a:effect ref="fillLine"/>
                  <a:outerShdw dist="38100" dir="2700000" algn="tl">
                    <a:srgbClr val="5A5A5A"/>
                  </a:outerShdw>
                </a:cont>
                <a:effect ref="fillLine"/>
              </a:effectDag>
              <a:latin typeface="Arial Black" charset="0"/>
              <a:ea typeface="宋体" charset="0"/>
              <a:cs typeface="宋体" charset="0"/>
            </a:endParaRPr>
          </a:p>
        </p:txBody>
      </p:sp>
      <p:sp>
        <p:nvSpPr>
          <p:cNvPr id="307203" name="Rectangle 3"/>
          <p:cNvSpPr>
            <a:spLocks noGrp="1" noChangeArrowheads="1"/>
          </p:cNvSpPr>
          <p:nvPr>
            <p:ph type="body" idx="1"/>
          </p:nvPr>
        </p:nvSpPr>
        <p:spPr>
          <a:xfrm>
            <a:off x="38100" y="2138363"/>
            <a:ext cx="9070975" cy="1219200"/>
          </a:xfrm>
        </p:spPr>
        <p:txBody>
          <a:bodyPr/>
          <a:lstStyle/>
          <a:p>
            <a:pPr>
              <a:lnSpc>
                <a:spcPct val="90000"/>
              </a:lnSpc>
            </a:pPr>
            <a:r>
              <a:rPr kumimoji="0" lang="en-SG" sz="4000" b="1" i="1" dirty="0" err="1">
                <a:latin typeface="Arial Black" charset="0"/>
                <a:ea typeface="宋体" charset="0"/>
                <a:cs typeface="宋体" charset="0"/>
              </a:rPr>
              <a:t>顺服是否是圣灵内住的条件呢</a:t>
            </a:r>
            <a:r>
              <a:rPr kumimoji="0" lang="en-US" sz="4000" b="1" i="1" dirty="0">
                <a:latin typeface="Arial Black" charset="0"/>
                <a:ea typeface="宋体" charset="0"/>
                <a:cs typeface="宋体" charset="0"/>
              </a:rPr>
              <a:t>(</a:t>
            </a:r>
            <a:r>
              <a:rPr kumimoji="0" lang="en-US" sz="4000" b="1" i="1" dirty="0" err="1">
                <a:latin typeface="Arial Black" charset="0"/>
                <a:ea typeface="宋体" charset="0"/>
                <a:cs typeface="宋体" charset="0"/>
              </a:rPr>
              <a:t>徒</a:t>
            </a:r>
            <a:r>
              <a:rPr kumimoji="0" lang="en-US" sz="4000" b="1" i="1" dirty="0">
                <a:latin typeface="Arial Black" charset="0"/>
                <a:ea typeface="宋体" charset="0"/>
                <a:cs typeface="宋体" charset="0"/>
              </a:rPr>
              <a:t> 5:32)?</a:t>
            </a:r>
            <a:r>
              <a:rPr kumimoji="0" lang="en-US" sz="4000" dirty="0">
                <a:latin typeface="Arial Black" charset="0"/>
                <a:ea typeface="宋体" charset="0"/>
                <a:cs typeface="宋体" charset="0"/>
              </a:rPr>
              <a:t> </a:t>
            </a:r>
            <a:endParaRPr kumimoji="0" lang="en-US" sz="4000" dirty="0">
              <a:latin typeface="Arial Black" charset="0"/>
              <a:ea typeface="ＭＳ Ｐゴシック" charset="0"/>
              <a:cs typeface="ＭＳ Ｐゴシック" charset="0"/>
            </a:endParaRPr>
          </a:p>
        </p:txBody>
      </p:sp>
      <p:sp>
        <p:nvSpPr>
          <p:cNvPr id="307204" name="Text Box 4"/>
          <p:cNvSpPr txBox="1">
            <a:spLocks noChangeArrowheads="1"/>
          </p:cNvSpPr>
          <p:nvPr/>
        </p:nvSpPr>
        <p:spPr bwMode="auto">
          <a:xfrm>
            <a:off x="107950" y="3322638"/>
            <a:ext cx="90725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ru-RU" altLang="ja-JP" sz="3600" b="1" dirty="0">
                <a:latin typeface="Arial" charset="0"/>
                <a:ea typeface="宋体" charset="0"/>
                <a:cs typeface="宋体" charset="0"/>
              </a:rPr>
              <a:t>“</a:t>
            </a:r>
            <a:r>
              <a:rPr lang="zh-CN" altLang="en-US" sz="3600" b="1" dirty="0">
                <a:latin typeface="Arial" charset="0"/>
                <a:cs typeface="Arial" charset="0"/>
              </a:rPr>
              <a:t>我们为这事作见证， 神赐给顺服之人的圣灵也为这事作见证。</a:t>
            </a:r>
            <a:r>
              <a:rPr lang="en-US" altLang="ja-JP" sz="3600" b="1" dirty="0">
                <a:latin typeface="Arial" charset="0"/>
                <a:cs typeface="Arial" charset="0"/>
              </a:rPr>
              <a:t>.</a:t>
            </a:r>
            <a:r>
              <a:rPr lang="ru-RU" altLang="ja-JP" sz="3600" b="1" dirty="0">
                <a:latin typeface="Arial" charset="0"/>
                <a:ea typeface="宋体" charset="0"/>
                <a:cs typeface="宋体" charset="0"/>
              </a:rPr>
              <a:t>"</a:t>
            </a:r>
            <a:r>
              <a:rPr lang="en-US" altLang="ja-JP" sz="3600" b="1" dirty="0">
                <a:latin typeface="Arial" charset="0"/>
                <a:cs typeface="Arial" charset="0"/>
              </a:rPr>
              <a:t> </a:t>
            </a:r>
            <a:endParaRPr lang="en-US" sz="3600" b="1" dirty="0">
              <a:latin typeface="Arial" charset="0"/>
              <a:cs typeface="Arial" charset="0"/>
            </a:endParaRPr>
          </a:p>
        </p:txBody>
      </p:sp>
      <p:pic>
        <p:nvPicPr>
          <p:cNvPr id="300036" name="Picture 5" descr="CART00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0"/>
            <a:ext cx="4573588"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07203">
                                            <p:txEl>
                                              <p:pRg st="0" end="0"/>
                                            </p:txEl>
                                          </p:spTgt>
                                        </p:tgtEl>
                                        <p:attrNameLst>
                                          <p:attrName>style.visibility</p:attrName>
                                        </p:attrNameLst>
                                      </p:cBhvr>
                                      <p:to>
                                        <p:strVal val="visible"/>
                                      </p:to>
                                    </p:set>
                                    <p:anim calcmode="lin" valueType="num">
                                      <p:cBhvr>
                                        <p:cTn id="7" dur="500" fill="hold"/>
                                        <p:tgtEl>
                                          <p:spTgt spid="3072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720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07203">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307203">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307204"/>
                                        </p:tgtEl>
                                        <p:attrNameLst>
                                          <p:attrName>style.visibility</p:attrName>
                                        </p:attrNameLst>
                                      </p:cBhvr>
                                      <p:to>
                                        <p:strVal val="visible"/>
                                      </p:to>
                                    </p:set>
                                    <p:anim calcmode="discrete" valueType="clr">
                                      <p:cBhvr override="childStyle">
                                        <p:cTn id="15" dur="80"/>
                                        <p:tgtEl>
                                          <p:spTgt spid="307204"/>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307204"/>
                                        </p:tgtEl>
                                        <p:attrNameLst>
                                          <p:attrName>fillcolor</p:attrName>
                                        </p:attrNameLst>
                                      </p:cBhvr>
                                      <p:tavLst>
                                        <p:tav tm="0">
                                          <p:val>
                                            <p:clrVal>
                                              <a:schemeClr val="accent2"/>
                                            </p:clrVal>
                                          </p:val>
                                        </p:tav>
                                        <p:tav tm="50000">
                                          <p:val>
                                            <p:clrVal>
                                              <a:schemeClr val="hlink"/>
                                            </p:clrVal>
                                          </p:val>
                                        </p:tav>
                                      </p:tavLst>
                                    </p:anim>
                                    <p:set>
                                      <p:cBhvr>
                                        <p:cTn id="17" dur="80"/>
                                        <p:tgtEl>
                                          <p:spTgt spid="30720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03" grpId="0" build="p"/>
      <p:bldP spid="30720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1" descr="eternal security Eph 1 SealedwithPromis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67" name="Rectangle 3"/>
          <p:cNvSpPr>
            <a:spLocks noGrp="1" noChangeArrowheads="1"/>
          </p:cNvSpPr>
          <p:nvPr>
            <p:ph type="body" sz="half" idx="1"/>
          </p:nvPr>
        </p:nvSpPr>
        <p:spPr>
          <a:xfrm>
            <a:off x="4284663" y="3068638"/>
            <a:ext cx="4824412" cy="3027362"/>
          </a:xfrm>
          <a:effectLst>
            <a:outerShdw blurRad="63500" dist="107763" dir="2700000" algn="ctr" rotWithShape="0">
              <a:schemeClr val="tx1">
                <a:alpha val="74998"/>
              </a:schemeClr>
            </a:outerShdw>
          </a:effectLst>
        </p:spPr>
        <p:txBody>
          <a:bodyPr anchor="ctr"/>
          <a:lstStyle/>
          <a:p>
            <a:pPr marL="533400" indent="-533400">
              <a:lnSpc>
                <a:spcPct val="90000"/>
              </a:lnSpc>
              <a:defRPr/>
            </a:pPr>
            <a:r>
              <a:rPr lang="zh-CN" altLang="en-US" sz="4000" dirty="0">
                <a:solidFill>
                  <a:srgbClr val="FFFFFF"/>
                </a:solidFill>
              </a:rPr>
              <a:t>信徒在顺服这一课题上第一件要做的就是</a:t>
            </a:r>
            <a:r>
              <a:rPr lang="zh-CN" altLang="en-SG" sz="4000" dirty="0">
                <a:solidFill>
                  <a:srgbClr val="FFFFFF"/>
                </a:solidFill>
              </a:rPr>
              <a:t>信靠</a:t>
            </a:r>
            <a:r>
              <a:rPr lang="zh-CN" altLang="en-US" sz="4000" dirty="0">
                <a:solidFill>
                  <a:srgbClr val="FFFFFF"/>
                </a:solidFill>
              </a:rPr>
              <a:t>基督所完成的工作</a:t>
            </a:r>
            <a:r>
              <a:rPr lang="en-US" sz="4000" dirty="0">
                <a:solidFill>
                  <a:srgbClr val="FFFFFF"/>
                </a:solidFill>
              </a:rPr>
              <a:t>.</a:t>
            </a:r>
            <a:endParaRPr lang="en-US" sz="4000" dirty="0">
              <a:solidFill>
                <a:srgbClr val="FFFFFF"/>
              </a:solidFill>
              <a:ea typeface="굴림" pitchFamily="8" charset="-128"/>
              <a:cs typeface="굴림" pitchFamily="8" charset="-128"/>
            </a:endParaRPr>
          </a:p>
        </p:txBody>
      </p:sp>
      <p:sp>
        <p:nvSpPr>
          <p:cNvPr id="139270" name="Rectangle 6"/>
          <p:cNvSpPr>
            <a:spLocks noGrp="1" noChangeArrowheads="1"/>
          </p:cNvSpPr>
          <p:nvPr>
            <p:ph type="title" idx="4294967295"/>
          </p:nvPr>
        </p:nvSpPr>
        <p:spPr>
          <a:xfrm>
            <a:off x="250825" y="762000"/>
            <a:ext cx="8713788" cy="2667000"/>
          </a:xfrm>
          <a:effectLst>
            <a:outerShdw blurRad="63500" dist="107763" dir="2700000" algn="ctr" rotWithShape="0">
              <a:schemeClr val="tx1">
                <a:alpha val="74997"/>
              </a:schemeClr>
            </a:outerShdw>
          </a:effectLst>
        </p:spPr>
        <p:txBody>
          <a:bodyPr anchor="t"/>
          <a:lstStyle/>
          <a:p>
            <a:pPr algn="l">
              <a:lnSpc>
                <a:spcPct val="90000"/>
              </a:lnSpc>
              <a:spcBef>
                <a:spcPct val="20000"/>
              </a:spcBef>
              <a:buClr>
                <a:schemeClr val="tx2"/>
              </a:buClr>
              <a:defRPr/>
            </a:pPr>
            <a:r>
              <a:rPr lang="zh-CN" altLang="en-US" dirty="0">
                <a:effectLst/>
              </a:rPr>
              <a:t>内住中提到</a:t>
            </a:r>
            <a:r>
              <a:rPr lang="zh-CN" altLang="en-US" dirty="0">
                <a:solidFill>
                  <a:srgbClr val="FFFFFF"/>
                </a:solidFill>
                <a:effectLst/>
              </a:rPr>
              <a:t>对顺服</a:t>
            </a:r>
            <a:r>
              <a:rPr lang="zh-CN" altLang="en-US" dirty="0">
                <a:effectLst/>
              </a:rPr>
              <a:t>的要求</a:t>
            </a:r>
            <a:r>
              <a:rPr lang="en-US" dirty="0">
                <a:effectLst/>
              </a:rPr>
              <a:t> (</a:t>
            </a:r>
            <a:r>
              <a:rPr lang="zh-CN" altLang="en-US" dirty="0">
                <a:effectLst/>
              </a:rPr>
              <a:t>徒</a:t>
            </a:r>
            <a:r>
              <a:rPr lang="en-US" dirty="0">
                <a:effectLst/>
              </a:rPr>
              <a:t> 5:32) </a:t>
            </a:r>
            <a:r>
              <a:rPr lang="zh-CN" altLang="en-US" dirty="0">
                <a:solidFill>
                  <a:srgbClr val="FFFFFF"/>
                </a:solidFill>
                <a:effectLst/>
              </a:rPr>
              <a:t>这里的顺服</a:t>
            </a:r>
            <a:r>
              <a:rPr lang="zh-CN" altLang="en-US" i="1" dirty="0">
                <a:solidFill>
                  <a:srgbClr val="FFFF00"/>
                </a:solidFill>
                <a:effectLst/>
              </a:rPr>
              <a:t>指的是在基督里的信心</a:t>
            </a:r>
            <a:r>
              <a:rPr lang="en-US" dirty="0">
                <a:solidFill>
                  <a:srgbClr val="FFFFFF"/>
                </a:solidFill>
                <a:effectLst/>
              </a:rPr>
              <a:t>.</a:t>
            </a:r>
            <a:endParaRPr lang="en-US" dirty="0">
              <a:solidFill>
                <a:schemeClr val="accent1"/>
              </a:solidFill>
              <a:effectLst/>
              <a:latin typeface="Arial Narrow" charset="0"/>
              <a:ea typeface="굴림" charset="0"/>
              <a:cs typeface="굴림" charset="0"/>
            </a:endParaRPr>
          </a:p>
        </p:txBody>
      </p:sp>
      <p:sp>
        <p:nvSpPr>
          <p:cNvPr id="302084" name="TextBox 5"/>
          <p:cNvSpPr txBox="1">
            <a:spLocks noChangeArrowheads="1"/>
          </p:cNvSpPr>
          <p:nvPr/>
        </p:nvSpPr>
        <p:spPr bwMode="auto">
          <a:xfrm>
            <a:off x="8101013" y="9525"/>
            <a:ext cx="1081087" cy="830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xvi</a:t>
            </a:r>
            <a:br>
              <a:rPr lang="en-US" b="1">
                <a:solidFill>
                  <a:srgbClr val="FFFFFF"/>
                </a:solidFill>
                <a:latin typeface="Arial" charset="0"/>
                <a:cs typeface="Arial" charset="0"/>
              </a:rPr>
            </a:br>
            <a:r>
              <a:rPr lang="en-US" b="1">
                <a:solidFill>
                  <a:srgbClr val="FFFFFF"/>
                </a:solidFill>
                <a:latin typeface="Arial" charset="0"/>
                <a:cs typeface="Arial" charset="0"/>
              </a:rPr>
              <a:t>II. 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3"/>
          <p:cNvSpPr>
            <a:spLocks noChangeArrowheads="1"/>
          </p:cNvSpPr>
          <p:nvPr/>
        </p:nvSpPr>
        <p:spPr bwMode="auto">
          <a:xfrm>
            <a:off x="-71438" y="-26988"/>
            <a:ext cx="9251951" cy="7029451"/>
          </a:xfrm>
          <a:prstGeom prst="rect">
            <a:avLst/>
          </a:prstGeom>
          <a:solidFill>
            <a:srgbClr val="000000"/>
          </a:solidFill>
          <a:ln w="9525">
            <a:solidFill>
              <a:schemeClr val="tx1"/>
            </a:solidFill>
            <a:round/>
            <a:headEnd/>
            <a:tailEnd/>
          </a:ln>
        </p:spPr>
        <p:txBody>
          <a:bodyPr/>
          <a:lstStyle/>
          <a:p>
            <a:endParaRPr lang="en-US"/>
          </a:p>
        </p:txBody>
      </p:sp>
      <p:sp>
        <p:nvSpPr>
          <p:cNvPr id="304130" name="Picture 2"/>
          <p:cNvSpPr>
            <a:spLocks noChangeAspect="1"/>
          </p:cNvSpPr>
          <p:nvPr/>
        </p:nvSpPr>
        <p:spPr bwMode="auto">
          <a:xfrm>
            <a:off x="0" y="177800"/>
            <a:ext cx="9144000" cy="649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30413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7800"/>
            <a:ext cx="9144000" cy="649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4211638" cy="4221163"/>
          </a:xfrm>
          <a:extLst/>
        </p:spPr>
        <p:txBody>
          <a:bodyPr/>
          <a:lstStyle/>
          <a:p>
            <a:pPr>
              <a:defRPr/>
            </a:pPr>
            <a:r>
              <a:rPr lang="zh-CN" altLang="en-US" sz="3200" b="1" dirty="0">
                <a:solidFill>
                  <a:srgbClr val="FFFFFF"/>
                </a:solidFill>
                <a:effectLst>
                  <a:glow rad="101600">
                    <a:srgbClr val="000000">
                      <a:alpha val="75000"/>
                    </a:srgbClr>
                  </a:glow>
                </a:effectLst>
              </a:rPr>
              <a:t>撒母耳会上 </a:t>
            </a:r>
            <a:r>
              <a:rPr lang="en-US" sz="3200" b="1" dirty="0">
                <a:solidFill>
                  <a:srgbClr val="FFFFFF"/>
                </a:solidFill>
                <a:effectLst>
                  <a:glow rad="101600">
                    <a:srgbClr val="000000">
                      <a:alpha val="75000"/>
                    </a:srgbClr>
                  </a:glow>
                </a:effectLst>
              </a:rPr>
              <a:t>16:14    </a:t>
            </a:r>
            <a:br>
              <a:rPr lang="en-US" sz="3200" b="1" dirty="0">
                <a:solidFill>
                  <a:srgbClr val="FFFFFF"/>
                </a:solidFill>
                <a:effectLst>
                  <a:glow rad="101600">
                    <a:srgbClr val="000000">
                      <a:alpha val="75000"/>
                    </a:srgbClr>
                  </a:glow>
                </a:effectLst>
              </a:rPr>
            </a:br>
            <a:r>
              <a:rPr lang="ru-RU" sz="3200" b="1" dirty="0">
                <a:solidFill>
                  <a:srgbClr val="FFFFFF"/>
                </a:solidFill>
                <a:effectLst>
                  <a:glow rad="101600">
                    <a:srgbClr val="000000">
                      <a:alpha val="75000"/>
                    </a:srgbClr>
                  </a:glow>
                </a:effectLst>
              </a:rPr>
              <a:t>"</a:t>
            </a:r>
            <a:r>
              <a:rPr lang="zh-CN" altLang="en-US" sz="3200" b="1" dirty="0">
                <a:solidFill>
                  <a:srgbClr val="FFFFFF"/>
                </a:solidFill>
                <a:effectLst>
                  <a:glow rad="101600">
                    <a:srgbClr val="000000">
                      <a:alpha val="75000"/>
                    </a:srgbClr>
                  </a:glow>
                </a:effectLst>
              </a:rPr>
              <a:t>耶和华的灵离开了扫罗。有恶鬼从耶和华那里来惊扰他。</a:t>
            </a:r>
            <a:r>
              <a:rPr lang="ru-RU" sz="3200" b="1" dirty="0">
                <a:solidFill>
                  <a:srgbClr val="FFFFFF"/>
                </a:solidFill>
                <a:effectLst>
                  <a:glow rad="101600">
                    <a:srgbClr val="000000">
                      <a:alpha val="75000"/>
                    </a:srgbClr>
                  </a:glow>
                </a:effectLst>
              </a:rPr>
              <a:t>"</a:t>
            </a:r>
            <a:r>
              <a:rPr lang="en-US" sz="3200" b="1" dirty="0">
                <a:solidFill>
                  <a:srgbClr val="FFFFFF"/>
                </a:solidFill>
                <a:effectLst>
                  <a:glow rad="101600">
                    <a:srgbClr val="000000">
                      <a:alpha val="75000"/>
                    </a:srgbClr>
                  </a:glow>
                </a:effectLst>
              </a:rPr>
              <a:t> (</a:t>
            </a:r>
            <a:r>
              <a:rPr lang="en-US" altLang="zh-CN" sz="3200" b="1" dirty="0">
                <a:solidFill>
                  <a:srgbClr val="FFFFFF"/>
                </a:solidFill>
                <a:effectLst>
                  <a:glow rad="101600">
                    <a:srgbClr val="000000">
                      <a:alpha val="75000"/>
                    </a:srgbClr>
                  </a:glow>
                </a:effectLst>
              </a:rPr>
              <a:t>CNV</a:t>
            </a:r>
            <a:r>
              <a:rPr lang="en-US" sz="3200" b="1" dirty="0">
                <a:solidFill>
                  <a:srgbClr val="FFFFFF"/>
                </a:solidFill>
                <a:effectLst>
                  <a:glow rad="101600">
                    <a:srgbClr val="000000">
                      <a:alpha val="75000"/>
                    </a:srgbClr>
                  </a:glow>
                </a:effectLst>
              </a:rPr>
              <a:t>).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86025" y="6350"/>
            <a:ext cx="4173538"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9900" y="2349500"/>
            <a:ext cx="8278813" cy="3600450"/>
          </a:xfrm>
        </p:spPr>
        <p:txBody>
          <a:bodyPr/>
          <a:lstStyle/>
          <a:p>
            <a:pPr>
              <a:defRPr/>
            </a:pPr>
            <a:r>
              <a:rPr lang="zh-CN" altLang="en-US" sz="3600" dirty="0">
                <a:effectLst>
                  <a:outerShdw blurRad="50800" dist="101600" dir="2700000" algn="tl" rotWithShape="0">
                    <a:srgbClr val="000000">
                      <a:alpha val="79000"/>
                    </a:srgbClr>
                  </a:outerShdw>
                </a:effectLst>
              </a:rPr>
              <a:t>这次</a:t>
            </a:r>
            <a:r>
              <a:rPr lang="zh-CN" altLang="en-US" sz="3600" dirty="0">
                <a:solidFill>
                  <a:srgbClr val="FFFF00"/>
                </a:solidFill>
                <a:effectLst>
                  <a:outerShdw blurRad="50800" dist="101600" dir="2700000" algn="tl" rotWithShape="0">
                    <a:srgbClr val="000000">
                      <a:alpha val="79000"/>
                    </a:srgbClr>
                  </a:outerShdw>
                </a:effectLst>
              </a:rPr>
              <a:t>圣灵离开了</a:t>
            </a:r>
            <a:r>
              <a:rPr lang="zh-CN" altLang="en-US" sz="3600" dirty="0">
                <a:effectLst>
                  <a:outerShdw blurRad="50800" dist="101600" dir="2700000" algn="tl" rotWithShape="0">
                    <a:srgbClr val="000000">
                      <a:alpha val="79000"/>
                    </a:srgbClr>
                  </a:outerShdw>
                </a:effectLst>
              </a:rPr>
              <a:t>是因为罪的关系</a:t>
            </a:r>
            <a:r>
              <a:rPr lang="en-US" sz="3600" dirty="0">
                <a:effectLst>
                  <a:outerShdw blurRad="50800" dist="101600" dir="2700000" algn="tl" rotWithShape="0">
                    <a:srgbClr val="000000">
                      <a:alpha val="79000"/>
                    </a:srgbClr>
                  </a:outerShdw>
                </a:effectLst>
              </a:rPr>
              <a:t> (</a:t>
            </a:r>
            <a:r>
              <a:rPr lang="zh-CN" altLang="en-US" sz="3600" dirty="0">
                <a:effectLst>
                  <a:outerShdw blurRad="50800" dist="101600" dir="2700000" algn="tl" rotWithShape="0">
                    <a:srgbClr val="000000">
                      <a:alpha val="79000"/>
                    </a:srgbClr>
                  </a:outerShdw>
                </a:effectLst>
              </a:rPr>
              <a:t>撒上</a:t>
            </a:r>
            <a:r>
              <a:rPr lang="en-US" sz="3600" dirty="0">
                <a:effectLst>
                  <a:outerShdw blurRad="50800" dist="101600" dir="2700000" algn="tl" rotWithShape="0">
                    <a:srgbClr val="000000">
                      <a:alpha val="79000"/>
                    </a:srgbClr>
                  </a:outerShdw>
                </a:effectLst>
              </a:rPr>
              <a:t>. 16:14; </a:t>
            </a:r>
            <a:r>
              <a:rPr lang="zh-CN" altLang="en-US" sz="3600" dirty="0">
                <a:effectLst>
                  <a:outerShdw blurRad="50800" dist="101600" dir="2700000" algn="tl" rotWithShape="0">
                    <a:srgbClr val="000000">
                      <a:alpha val="79000"/>
                    </a:srgbClr>
                  </a:outerShdw>
                </a:effectLst>
              </a:rPr>
              <a:t>诗</a:t>
            </a:r>
            <a:r>
              <a:rPr lang="en-US" sz="3600" dirty="0">
                <a:effectLst>
                  <a:outerShdw blurRad="50800" dist="101600" dir="2700000" algn="tl" rotWithShape="0">
                    <a:srgbClr val="000000">
                      <a:alpha val="79000"/>
                    </a:srgbClr>
                  </a:outerShdw>
                </a:effectLst>
              </a:rPr>
              <a:t>. 51:11) </a:t>
            </a:r>
            <a:r>
              <a:rPr lang="zh-CN" altLang="en-US" sz="3600" dirty="0">
                <a:effectLst>
                  <a:outerShdw blurRad="50800" dist="101600" dir="2700000" algn="tl" rotWithShape="0">
                    <a:srgbClr val="000000">
                      <a:alpha val="79000"/>
                    </a:srgbClr>
                  </a:outerShdw>
                </a:effectLst>
              </a:rPr>
              <a:t>是发生在</a:t>
            </a:r>
            <a:r>
              <a:rPr lang="zh-CN" altLang="en-US" sz="3600" dirty="0">
                <a:solidFill>
                  <a:srgbClr val="FFFF00"/>
                </a:solidFill>
                <a:effectLst>
                  <a:outerShdw blurRad="50800" dist="101600" dir="2700000" algn="tl" rotWithShape="0">
                    <a:srgbClr val="000000">
                      <a:alpha val="79000"/>
                    </a:srgbClr>
                  </a:outerShdw>
                </a:effectLst>
              </a:rPr>
              <a:t>五旬节之前</a:t>
            </a:r>
            <a:r>
              <a:rPr lang="zh-CN" altLang="en-US" sz="3600" dirty="0">
                <a:effectLst>
                  <a:outerShdw blurRad="50800" dist="101600" dir="2700000" algn="tl" rotWithShape="0">
                    <a:srgbClr val="000000">
                      <a:alpha val="79000"/>
                    </a:srgbClr>
                  </a:outerShdw>
                </a:effectLst>
              </a:rPr>
              <a:t>当下祂被永远地赐予了</a:t>
            </a:r>
            <a:r>
              <a:rPr lang="en-US" sz="3600" dirty="0">
                <a:effectLst>
                  <a:outerShdw blurRad="50800" dist="101600" dir="2700000" algn="tl" rotWithShape="0">
                    <a:srgbClr val="000000">
                      <a:alpha val="79000"/>
                    </a:srgbClr>
                  </a:outerShdw>
                </a:effectLst>
              </a:rPr>
              <a:t> (</a:t>
            </a:r>
            <a:r>
              <a:rPr lang="zh-CN" altLang="en-US" sz="3600" dirty="0">
                <a:effectLst>
                  <a:outerShdw blurRad="50800" dist="101600" dir="2700000" algn="tl" rotWithShape="0">
                    <a:srgbClr val="000000">
                      <a:alpha val="79000"/>
                    </a:srgbClr>
                  </a:outerShdw>
                </a:effectLst>
              </a:rPr>
              <a:t>徒</a:t>
            </a:r>
            <a:r>
              <a:rPr lang="en-US" sz="3600" dirty="0">
                <a:effectLst>
                  <a:outerShdw blurRad="50800" dist="101600" dir="2700000" algn="tl" rotWithShape="0">
                    <a:srgbClr val="000000">
                      <a:alpha val="79000"/>
                    </a:srgbClr>
                  </a:outerShdw>
                </a:effectLst>
              </a:rPr>
              <a:t> 2; cf. </a:t>
            </a:r>
            <a:r>
              <a:rPr lang="zh-CN" altLang="en-US" sz="3600" dirty="0">
                <a:effectLst>
                  <a:outerShdw blurRad="50800" dist="101600" dir="2700000" algn="tl" rotWithShape="0">
                    <a:srgbClr val="000000">
                      <a:alpha val="79000"/>
                    </a:srgbClr>
                  </a:outerShdw>
                </a:effectLst>
              </a:rPr>
              <a:t>约翰</a:t>
            </a:r>
            <a:r>
              <a:rPr lang="en-US" sz="3600" dirty="0">
                <a:effectLst>
                  <a:outerShdw blurRad="50800" dist="101600" dir="2700000" algn="tl" rotWithShape="0">
                    <a:srgbClr val="000000">
                      <a:alpha val="79000"/>
                    </a:srgbClr>
                  </a:outerShdw>
                </a:effectLst>
              </a:rPr>
              <a:t> 14:16). </a:t>
            </a:r>
          </a:p>
        </p:txBody>
      </p:sp>
      <p:sp>
        <p:nvSpPr>
          <p:cNvPr id="305155" name="TextBox 2"/>
          <p:cNvSpPr txBox="1">
            <a:spLocks noChangeArrowheads="1"/>
          </p:cNvSpPr>
          <p:nvPr/>
        </p:nvSpPr>
        <p:spPr bwMode="auto">
          <a:xfrm>
            <a:off x="8101013" y="9525"/>
            <a:ext cx="1081087" cy="830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xvi</a:t>
            </a:r>
            <a:br>
              <a:rPr lang="en-US" b="1">
                <a:solidFill>
                  <a:srgbClr val="FFFFFF"/>
                </a:solidFill>
                <a:latin typeface="Arial" charset="0"/>
                <a:cs typeface="Arial" charset="0"/>
              </a:rPr>
            </a:br>
            <a:r>
              <a:rPr lang="en-US" b="1">
                <a:solidFill>
                  <a:srgbClr val="FFFFFF"/>
                </a:solidFill>
                <a:latin typeface="Arial" charset="0"/>
                <a:cs typeface="Arial" charset="0"/>
              </a:rPr>
              <a:t>II. F.</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5" name="Rectangle 3"/>
          <p:cNvSpPr>
            <a:spLocks noGrp="1" noChangeArrowheads="1"/>
          </p:cNvSpPr>
          <p:nvPr>
            <p:ph type="body" idx="1"/>
          </p:nvPr>
        </p:nvSpPr>
        <p:spPr>
          <a:xfrm>
            <a:off x="685800" y="2667000"/>
            <a:ext cx="8001000" cy="2286000"/>
          </a:xfrm>
        </p:spPr>
        <p:txBody>
          <a:bodyPr/>
          <a:lstStyle/>
          <a:p>
            <a:pPr>
              <a:lnSpc>
                <a:spcPct val="90000"/>
              </a:lnSpc>
            </a:pPr>
            <a:r>
              <a:rPr kumimoji="0" lang="en-US" b="1" i="1" dirty="0" err="1">
                <a:latin typeface="Arial Black" charset="0"/>
                <a:ea typeface="宋体" charset="0"/>
                <a:cs typeface="宋体" charset="0"/>
              </a:rPr>
              <a:t>当圣灵延迟降临在撒马利亚人身上时就不是证明了与救恩的先后次序了吗</a:t>
            </a:r>
            <a:r>
              <a:rPr kumimoji="0" lang="zh-CN" altLang="en-US" b="1" i="1" dirty="0">
                <a:latin typeface="Arial Black" charset="0"/>
                <a:ea typeface="宋体" charset="0"/>
                <a:cs typeface="宋体" charset="0"/>
              </a:rPr>
              <a:t>？</a:t>
            </a:r>
            <a:r>
              <a:rPr kumimoji="0" lang="en-US" b="1" i="1" dirty="0">
                <a:latin typeface="Arial Black" charset="0"/>
                <a:ea typeface="宋体" charset="0"/>
                <a:cs typeface="宋体" charset="0"/>
              </a:rPr>
              <a:t> (</a:t>
            </a:r>
            <a:r>
              <a:rPr kumimoji="0" lang="en-US" b="1" i="1" dirty="0" err="1">
                <a:latin typeface="Arial Black" charset="0"/>
                <a:ea typeface="宋体" charset="0"/>
                <a:cs typeface="宋体" charset="0"/>
              </a:rPr>
              <a:t>徒</a:t>
            </a:r>
            <a:r>
              <a:rPr kumimoji="0" lang="en-US" b="1" i="1" dirty="0">
                <a:latin typeface="Arial Black" charset="0"/>
                <a:ea typeface="宋体" charset="0"/>
                <a:cs typeface="宋体" charset="0"/>
              </a:rPr>
              <a:t> 8:14-17)?</a:t>
            </a:r>
            <a:r>
              <a:rPr kumimoji="0" lang="en-US" dirty="0">
                <a:latin typeface="Arial Black" charset="0"/>
                <a:ea typeface="宋体" charset="0"/>
                <a:cs typeface="宋体" charset="0"/>
              </a:rPr>
              <a:t> </a:t>
            </a:r>
            <a:endParaRPr kumimoji="0" lang="en-US" dirty="0">
              <a:latin typeface="Arial Black" charset="0"/>
              <a:ea typeface="ＭＳ Ｐゴシック" charset="0"/>
              <a:cs typeface="ＭＳ Ｐゴシック" charset="0"/>
            </a:endParaRPr>
          </a:p>
        </p:txBody>
      </p:sp>
      <p:sp>
        <p:nvSpPr>
          <p:cNvPr id="310276" name="Rectangle 4"/>
          <p:cNvSpPr>
            <a:spLocks noChangeArrowheads="1"/>
          </p:cNvSpPr>
          <p:nvPr/>
        </p:nvSpPr>
        <p:spPr bwMode="auto">
          <a:xfrm>
            <a:off x="0" y="4953000"/>
            <a:ext cx="9144000" cy="1676400"/>
          </a:xfrm>
          <a:prstGeom prst="rect">
            <a:avLst/>
          </a:prstGeom>
          <a:noFill/>
          <a:ln w="9525">
            <a:noFill/>
            <a:miter lim="800000"/>
            <a:headEnd/>
            <a:tailEnd/>
          </a:ln>
        </p:spPr>
        <p:txBody>
          <a:bodyPr anchor="ctr"/>
          <a:lstStyle/>
          <a:p>
            <a:pPr algn="ctr">
              <a:defRPr/>
            </a:pPr>
            <a:endParaRPr kumimoji="1" lang="en-US" sz="4000" dirty="0">
              <a:solidFill>
                <a:srgbClr val="650B01"/>
              </a:solidFill>
              <a:effectDag name="">
                <a:cont type="tree" name="">
                  <a:effect ref="fillLine"/>
                  <a:outerShdw dist="38100" dir="13500000" algn="br">
                    <a:srgbClr val="E1E1E1"/>
                  </a:outerShdw>
                </a:cont>
                <a:cont type="tree" name="">
                  <a:effect ref="fillLine"/>
                  <a:outerShdw dist="38100" dir="2700000" algn="tl">
                    <a:srgbClr val="5A5A5A"/>
                  </a:outerShdw>
                </a:cont>
                <a:effect ref="fillLine"/>
              </a:effectDag>
              <a:latin typeface="Arial Black" charset="0"/>
              <a:ea typeface="宋体" charset="0"/>
              <a:cs typeface="宋体" charset="0"/>
            </a:endParaRPr>
          </a:p>
        </p:txBody>
      </p:sp>
      <p:pic>
        <p:nvPicPr>
          <p:cNvPr id="306179" name="Picture 5" descr="CART00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0"/>
            <a:ext cx="4573588"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30C2252-2BB4-6645-B984-FC3F4819DBD7}"/>
              </a:ext>
            </a:extLst>
          </p:cNvPr>
          <p:cNvSpPr txBox="1"/>
          <p:nvPr/>
        </p:nvSpPr>
        <p:spPr>
          <a:xfrm>
            <a:off x="685800" y="5517232"/>
            <a:ext cx="7846640" cy="707886"/>
          </a:xfrm>
          <a:prstGeom prst="rect">
            <a:avLst/>
          </a:prstGeom>
          <a:noFill/>
        </p:spPr>
        <p:txBody>
          <a:bodyPr wrap="square" rtlCol="0">
            <a:spAutoFit/>
          </a:bodyPr>
          <a:lstStyle/>
          <a:p>
            <a:pPr algn="ctr">
              <a:defRPr/>
            </a:pPr>
            <a:r>
              <a:rPr lang="zh-CN" altLang="en-US" sz="4000" b="1" dirty="0">
                <a:solidFill>
                  <a:srgbClr val="650B01"/>
                </a:solidFill>
                <a:effectDag name="">
                  <a:cont type="tree" name="">
                    <a:effect ref="fillLine"/>
                    <a:outerShdw dist="38100" dir="13500000" algn="br">
                      <a:srgbClr val="E1E1E1"/>
                    </a:outerShdw>
                  </a:cont>
                  <a:cont type="tree" name="">
                    <a:effect ref="fillLine"/>
                    <a:outerShdw dist="38100" dir="2700000" algn="tl">
                      <a:srgbClr val="5A5A5A"/>
                    </a:outerShdw>
                  </a:cont>
                  <a:effect ref="fillLine"/>
                </a:effectDag>
                <a:latin typeface="Arial Black" charset="0"/>
                <a:ea typeface="宋体" charset="0"/>
                <a:cs typeface="宋体" charset="0"/>
              </a:rPr>
              <a:t>关于圣灵内住的一些争议性议题</a:t>
            </a:r>
            <a:endParaRPr kumimoji="1" lang="en-US" sz="4000" dirty="0">
              <a:solidFill>
                <a:srgbClr val="650B01"/>
              </a:solidFill>
              <a:effectDag name="">
                <a:cont type="tree" name="">
                  <a:effect ref="fillLine"/>
                  <a:outerShdw dist="38100" dir="13500000" algn="br">
                    <a:srgbClr val="E1E1E1"/>
                  </a:outerShdw>
                </a:cont>
                <a:cont type="tree" name="">
                  <a:effect ref="fillLine"/>
                  <a:outerShdw dist="38100" dir="2700000" algn="tl">
                    <a:srgbClr val="5A5A5A"/>
                  </a:outerShdw>
                </a:cont>
                <a:effect ref="fillLine"/>
              </a:effectDag>
              <a:latin typeface="Arial Black" charset="0"/>
              <a:ea typeface="宋体" charset="0"/>
              <a:cs typeface="宋体"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10275">
                                            <p:txEl>
                                              <p:pRg st="0" end="0"/>
                                            </p:txEl>
                                          </p:spTgt>
                                        </p:tgtEl>
                                        <p:attrNameLst>
                                          <p:attrName>style.visibility</p:attrName>
                                        </p:attrNameLst>
                                      </p:cBhvr>
                                      <p:to>
                                        <p:strVal val="visible"/>
                                      </p:to>
                                    </p:set>
                                    <p:anim calcmode="lin" valueType="num">
                                      <p:cBhvr>
                                        <p:cTn id="7" dur="500" fill="hold"/>
                                        <p:tgtEl>
                                          <p:spTgt spid="31027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10275">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10275">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3102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ext uri="{D42A27DB-BD31-4B8C-83A1-F6EECF244321}">
                <p14:modId xmlns:p14="http://schemas.microsoft.com/office/powerpoint/2010/main" val="3011680699"/>
              </p:ext>
            </p:extLst>
          </p:nvPr>
        </p:nvGraphicFramePr>
        <p:xfrm>
          <a:off x="16" y="1488762"/>
          <a:ext cx="9143999" cy="5307555"/>
        </p:xfrm>
        <a:graphic>
          <a:graphicData uri="http://schemas.openxmlformats.org/drawingml/2006/table">
            <a:tbl>
              <a:tblPr/>
              <a:tblGrid>
                <a:gridCol w="1403648">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2074977">
                  <a:extLst>
                    <a:ext uri="{9D8B030D-6E8A-4147-A177-3AD203B41FA5}">
                      <a16:colId xmlns:a16="http://schemas.microsoft.com/office/drawing/2014/main" val="20002"/>
                    </a:ext>
                  </a:extLst>
                </a:gridCol>
                <a:gridCol w="1781763">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50985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经节</a:t>
                      </a:r>
                      <a:endParaRPr kumimoji="0" lang="en-US"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说者</a:t>
                      </a:r>
                      <a:endParaRPr kumimoji="0" lang="en-US"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听者</a:t>
                      </a:r>
                      <a:endParaRPr kumimoji="0" lang="en-US"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mn-ea"/>
                          <a:cs typeface="Arial" charset="0"/>
                        </a:rPr>
                        <a:t>与救赎有关</a:t>
                      </a:r>
                      <a:endParaRPr kumimoji="0" lang="en-US"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目的</a:t>
                      </a:r>
                      <a:endParaRPr kumimoji="0" lang="en-US"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17659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dirty="0">
                          <a:solidFill>
                            <a:srgbClr val="FFFFFF"/>
                          </a:solidFill>
                          <a:latin typeface="Arial" charset="0"/>
                          <a:cs typeface="Arial" charset="0"/>
                        </a:rPr>
                        <a:t>2:1-4</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400" b="1"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zh-CN" altLang="en-US" sz="2400" b="1" dirty="0">
                          <a:solidFill>
                            <a:srgbClr val="FFFFFF"/>
                          </a:solidFill>
                          <a:latin typeface="Arial" charset="0"/>
                          <a:cs typeface="Arial" charset="0"/>
                        </a:rPr>
                        <a:t>使徒们</a:t>
                      </a:r>
                      <a:endParaRPr lang="en-US" altLang="zh-CN" sz="2400" b="1" dirty="0">
                        <a:solidFill>
                          <a:srgbClr val="FFFFFF"/>
                        </a:solidFill>
                        <a:latin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400" b="1"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zh-CN" altLang="en-US" sz="2400" b="1" dirty="0">
                          <a:solidFill>
                            <a:srgbClr val="FFFFFF"/>
                          </a:solidFill>
                          <a:latin typeface="Arial" charset="0"/>
                          <a:cs typeface="Arial" charset="0"/>
                        </a:rPr>
                        <a:t>未得救的犹太在五旬节里</a:t>
                      </a:r>
                      <a:endParaRPr lang="en-US" altLang="zh-CN" sz="2400" b="1" dirty="0">
                        <a:solidFill>
                          <a:srgbClr val="FFFFFF"/>
                        </a:solidFill>
                        <a:latin typeface="Arial"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cap="none" normalizeH="0" baseline="0" dirty="0">
                          <a:ln>
                            <a:noFill/>
                          </a:ln>
                          <a:solidFill>
                            <a:srgbClr val="FFFFFF"/>
                          </a:solidFill>
                          <a:effectLst/>
                          <a:latin typeface="Arial Narrow" charset="0"/>
                          <a:ea typeface="SimSun" charset="0"/>
                          <a:cs typeface="SimSun" charset="0"/>
                        </a:rPr>
                        <a:t>救赎后</a:t>
                      </a:r>
                      <a:endParaRPr kumimoji="0" lang="en-US" altLang="zh-CN" sz="2400" b="1"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CN" altLang="en-US" sz="2400" b="1" dirty="0">
                          <a:solidFill>
                            <a:srgbClr val="FFFFFF"/>
                          </a:solidFill>
                          <a:latin typeface="Arial" charset="0"/>
                          <a:cs typeface="Arial" charset="0"/>
                        </a:rPr>
                        <a:t>验证约珥</a:t>
                      </a:r>
                      <a:r>
                        <a:rPr lang="en-US" altLang="zh-CN" sz="2400" b="1" dirty="0">
                          <a:solidFill>
                            <a:srgbClr val="FFFFFF"/>
                          </a:solidFill>
                          <a:latin typeface="Arial" charset="0"/>
                          <a:cs typeface="Arial" charset="0"/>
                        </a:rPr>
                        <a:t> 2</a:t>
                      </a:r>
                      <a:r>
                        <a:rPr lang="zh-CN" altLang="en-US" sz="2400" b="1" dirty="0">
                          <a:solidFill>
                            <a:srgbClr val="FFFFFF"/>
                          </a:solidFill>
                          <a:latin typeface="Arial" charset="0"/>
                          <a:cs typeface="Arial" charset="0"/>
                        </a:rPr>
                        <a:t>落实犹太人救赎</a:t>
                      </a:r>
                      <a:endParaRPr kumimoji="0" lang="en-US" altLang="zh-CN" sz="2400" b="1"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207036">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dirty="0">
                          <a:solidFill>
                            <a:srgbClr val="FFFFFF"/>
                          </a:solidFill>
                          <a:latin typeface="Arial" charset="0"/>
                          <a:cs typeface="Arial" charset="0"/>
                        </a:rPr>
                        <a:t>8:14-17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400" b="0"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mn-ea"/>
                          <a:cs typeface="Arial" charset="0"/>
                        </a:rPr>
                        <a:t>撒马利亚人</a:t>
                      </a:r>
                      <a:endParaRPr kumimoji="0" lang="en-US" altLang="zh-CN" sz="2400" b="0"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zh-CN" altLang="en-US" sz="2400" b="1" dirty="0">
                          <a:solidFill>
                            <a:srgbClr val="FFFFFF"/>
                          </a:solidFill>
                          <a:latin typeface="Arial" charset="0"/>
                          <a:cs typeface="Arial" charset="0"/>
                        </a:rPr>
                        <a:t>得救犹太人对神计划的疑虑</a:t>
                      </a:r>
                      <a:r>
                        <a:rPr lang="en-US" altLang="zh-CN" sz="2400" b="1" dirty="0">
                          <a:solidFill>
                            <a:srgbClr val="FFFFFF"/>
                          </a:solidFill>
                          <a:latin typeface="Arial" charset="0"/>
                          <a:cs typeface="Arial" charset="0"/>
                        </a:rPr>
                        <a:t>(</a:t>
                      </a:r>
                      <a:r>
                        <a:rPr lang="zh-CN" altLang="en-US" sz="2400" b="1" dirty="0">
                          <a:solidFill>
                            <a:srgbClr val="FFFFFF"/>
                          </a:solidFill>
                          <a:latin typeface="Arial" charset="0"/>
                          <a:cs typeface="Arial" charset="0"/>
                        </a:rPr>
                        <a:t>彼得</a:t>
                      </a:r>
                      <a:r>
                        <a:rPr lang="en-US" altLang="zh-CN" sz="2400" b="1" dirty="0">
                          <a:solidFill>
                            <a:srgbClr val="FFFFFF"/>
                          </a:solidFill>
                          <a:latin typeface="Arial" charset="0"/>
                          <a:cs typeface="Arial" charset="0"/>
                        </a:rPr>
                        <a:t>+)</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cap="none" normalizeH="0" baseline="0" dirty="0">
                          <a:ln>
                            <a:noFill/>
                          </a:ln>
                          <a:solidFill>
                            <a:srgbClr val="FFFFFF"/>
                          </a:solidFill>
                          <a:effectLst/>
                          <a:latin typeface="Arial Narrow" charset="0"/>
                          <a:ea typeface="SimSun" charset="0"/>
                          <a:cs typeface="SimSun" charset="0"/>
                        </a:rPr>
                        <a:t>救赎后</a:t>
                      </a:r>
                      <a:endParaRPr kumimoji="0" lang="en-US" altLang="zh-CN" sz="2400" b="1"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zh-CN" altLang="en-US" sz="2400" b="1" dirty="0">
                          <a:solidFill>
                            <a:srgbClr val="FFFFFF"/>
                          </a:solidFill>
                          <a:latin typeface="Arial" charset="0"/>
                          <a:cs typeface="Arial" charset="0"/>
                        </a:rPr>
                        <a:t>验证犹太人的神接受撒马利亚人</a:t>
                      </a:r>
                      <a:r>
                        <a:rPr lang="en-US" altLang="zh-CN" sz="2400" b="1" dirty="0">
                          <a:solidFill>
                            <a:srgbClr val="FFFFFF"/>
                          </a:solidFill>
                          <a:latin typeface="Arial" charset="0"/>
                          <a:cs typeface="Arial" charset="0"/>
                        </a:rPr>
                        <a:t>  </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207036">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dirty="0">
                          <a:solidFill>
                            <a:srgbClr val="FFFFFF"/>
                          </a:solidFill>
                          <a:latin typeface="Arial" charset="0"/>
                          <a:cs typeface="Arial" charset="0"/>
                        </a:rPr>
                        <a:t>10:44-47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400" b="0"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zh-CN" altLang="en-US" sz="2400" b="1" dirty="0">
                          <a:solidFill>
                            <a:srgbClr val="FFFFFF"/>
                          </a:solidFill>
                          <a:latin typeface="Arial" charset="0"/>
                          <a:cs typeface="Arial" charset="0"/>
                        </a:rPr>
                        <a:t>外邦</a:t>
                      </a:r>
                      <a:r>
                        <a:rPr lang="en-US" altLang="zh-CN" sz="2400" b="1" dirty="0">
                          <a:solidFill>
                            <a:srgbClr val="FFFFFF"/>
                          </a:solidFill>
                          <a:latin typeface="Arial" charset="0"/>
                          <a:cs typeface="Arial" charset="0"/>
                        </a:rPr>
                        <a:t>(</a:t>
                      </a:r>
                      <a:r>
                        <a:rPr kumimoji="0" lang="zh-CN" altLang="en-US" sz="2400" b="1" kern="1200" dirty="0">
                          <a:solidFill>
                            <a:schemeClr val="bg1"/>
                          </a:solidFill>
                          <a:latin typeface="+mn-lt"/>
                          <a:ea typeface="+mn-ea"/>
                          <a:cs typeface="+mn-cs"/>
                        </a:rPr>
                        <a:t>哥尼流</a:t>
                      </a:r>
                      <a:r>
                        <a:rPr lang="en-US" altLang="zh-CN" sz="2400" b="1" dirty="0">
                          <a:solidFill>
                            <a:srgbClr val="FFFFFF"/>
                          </a:solidFill>
                          <a:latin typeface="Arial" charset="0"/>
                          <a:cs typeface="Arial" charset="0"/>
                        </a:rPr>
                        <a:t>+ </a:t>
                      </a:r>
                      <a:r>
                        <a:rPr lang="zh-CN" altLang="en-US" sz="2400" b="1" dirty="0">
                          <a:solidFill>
                            <a:srgbClr val="FFFFFF"/>
                          </a:solidFill>
                          <a:latin typeface="Arial" charset="0"/>
                          <a:cs typeface="Arial" charset="0"/>
                        </a:rPr>
                        <a:t>其他</a:t>
                      </a:r>
                      <a:r>
                        <a:rPr lang="en-US" altLang="zh-CN" sz="2400" b="1" dirty="0">
                          <a:solidFill>
                            <a:srgbClr val="FFFFFF"/>
                          </a:solidFill>
                          <a:latin typeface="Arial" charset="0"/>
                          <a:cs typeface="Arial" charset="0"/>
                        </a:rPr>
                        <a:t>)</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zh-CN" altLang="en-US" sz="2400" b="1" dirty="0">
                          <a:solidFill>
                            <a:srgbClr val="FFFFFF"/>
                          </a:solidFill>
                          <a:latin typeface="Arial" charset="0"/>
                          <a:cs typeface="Arial" charset="0"/>
                        </a:rPr>
                        <a:t>得救犹太人对神计划的疑虑</a:t>
                      </a:r>
                      <a:r>
                        <a:rPr lang="en-US" altLang="zh-CN" sz="2400" b="1" dirty="0">
                          <a:solidFill>
                            <a:srgbClr val="FFFFFF"/>
                          </a:solidFill>
                          <a:latin typeface="Arial" charset="0"/>
                          <a:cs typeface="Arial" charset="0"/>
                        </a:rPr>
                        <a:t>(</a:t>
                      </a:r>
                      <a:r>
                        <a:rPr lang="zh-CN" altLang="en-US" sz="2400" b="1" dirty="0">
                          <a:solidFill>
                            <a:srgbClr val="FFFFFF"/>
                          </a:solidFill>
                          <a:latin typeface="Arial" charset="0"/>
                          <a:cs typeface="Arial" charset="0"/>
                        </a:rPr>
                        <a:t>彼得</a:t>
                      </a:r>
                      <a:r>
                        <a:rPr lang="en-US" altLang="zh-CN" sz="2400" b="1" dirty="0">
                          <a:solidFill>
                            <a:srgbClr val="FFFFFF"/>
                          </a:solidFill>
                          <a:latin typeface="Arial" charset="0"/>
                          <a:cs typeface="Arial" charset="0"/>
                        </a:rPr>
                        <a:t>+)</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cap="none" normalizeH="0" baseline="0" dirty="0">
                          <a:ln>
                            <a:noFill/>
                          </a:ln>
                          <a:solidFill>
                            <a:srgbClr val="FFFFFF"/>
                          </a:solidFill>
                          <a:effectLst/>
                          <a:latin typeface="Arial Narrow" charset="0"/>
                          <a:ea typeface="SimSun" charset="0"/>
                          <a:cs typeface="SimSun" charset="0"/>
                        </a:rPr>
                        <a:t>救赎中</a:t>
                      </a:r>
                      <a:endParaRPr kumimoji="0" lang="en-US" altLang="zh-CN" sz="2400" b="1"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zh-CN" altLang="en-US" sz="2400" b="1" dirty="0">
                          <a:solidFill>
                            <a:srgbClr val="FFFFFF"/>
                          </a:solidFill>
                          <a:latin typeface="Arial" charset="0"/>
                          <a:cs typeface="Arial" charset="0"/>
                        </a:rPr>
                        <a:t>验证犹太人的神接受外邦人</a:t>
                      </a:r>
                      <a:endParaRPr lang="en-US" altLang="zh-CN" sz="2400" b="1" dirty="0">
                        <a:solidFill>
                          <a:srgbClr val="FFFFFF"/>
                        </a:solidFill>
                        <a:latin typeface="Arial"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1207036">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dirty="0">
                          <a:solidFill>
                            <a:srgbClr val="FFFFFF"/>
                          </a:solidFill>
                          <a:latin typeface="Arial" charset="0"/>
                          <a:cs typeface="Arial" charset="0"/>
                        </a:rPr>
                        <a:t>19:1-7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400" b="0"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zh-CN" altLang="en-US" sz="2400" b="1" dirty="0">
                          <a:solidFill>
                            <a:srgbClr val="FFFFFF"/>
                          </a:solidFill>
                          <a:latin typeface="Arial" charset="0"/>
                          <a:cs typeface="Arial" charset="0"/>
                        </a:rPr>
                        <a:t>旧约信仰弥撒亚</a:t>
                      </a:r>
                      <a:endParaRPr lang="en-US" altLang="zh-CN" sz="2400" b="1" dirty="0">
                        <a:solidFill>
                          <a:srgbClr val="FFFFFF"/>
                        </a:solidFill>
                        <a:latin typeface="Arial"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zh-CN" altLang="en-US" sz="2400" b="1" dirty="0">
                          <a:solidFill>
                            <a:srgbClr val="FFFFFF"/>
                          </a:solidFill>
                          <a:latin typeface="Arial" charset="0"/>
                          <a:cs typeface="Arial" charset="0"/>
                        </a:rPr>
                        <a:t>犹太人要福音信息得以证实</a:t>
                      </a:r>
                      <a:r>
                        <a:rPr lang="en-US" altLang="zh-CN" sz="2400" b="1" dirty="0">
                          <a:solidFill>
                            <a:srgbClr val="FFFFFF"/>
                          </a:solidFill>
                          <a:latin typeface="Arial" charset="0"/>
                          <a:cs typeface="Arial" charset="0"/>
                        </a:rPr>
                        <a:t> </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cap="none" normalizeH="0" baseline="0" dirty="0">
                          <a:ln>
                            <a:noFill/>
                          </a:ln>
                          <a:solidFill>
                            <a:srgbClr val="FFFFFF"/>
                          </a:solidFill>
                          <a:effectLst/>
                          <a:latin typeface="Arial Narrow" charset="0"/>
                          <a:ea typeface="SimSun" charset="0"/>
                          <a:cs typeface="SimSun" charset="0"/>
                        </a:rPr>
                        <a:t>救赎中</a:t>
                      </a:r>
                      <a:endParaRPr kumimoji="0" lang="en-US" altLang="zh-CN" sz="2400" b="1"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zh-CN" altLang="en-US" sz="2400" b="1" dirty="0">
                          <a:solidFill>
                            <a:srgbClr val="FFFFFF"/>
                          </a:solidFill>
                          <a:latin typeface="Arial" charset="0"/>
                          <a:cs typeface="Arial" charset="0"/>
                        </a:rPr>
                        <a:t>验证犹太人的神通过保罗传信息</a:t>
                      </a:r>
                      <a:r>
                        <a:rPr lang="en-US" altLang="zh-CN" sz="2400" b="1" dirty="0">
                          <a:solidFill>
                            <a:srgbClr val="FFFFFF"/>
                          </a:solidFill>
                          <a:latin typeface="Arial" charset="0"/>
                          <a:cs typeface="Arial" charset="0"/>
                        </a:rPr>
                        <a:t> </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bl>
          </a:graphicData>
        </a:graphic>
      </p:graphicFrame>
      <p:sp>
        <p:nvSpPr>
          <p:cNvPr id="232475" name="Text Box 2"/>
          <p:cNvSpPr txBox="1">
            <a:spLocks noChangeArrowheads="1"/>
          </p:cNvSpPr>
          <p:nvPr/>
        </p:nvSpPr>
        <p:spPr bwMode="auto">
          <a:xfrm>
            <a:off x="0" y="476250"/>
            <a:ext cx="9144000" cy="400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58" tIns="45679" rIns="91358" bIns="4567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2000" b="1" dirty="0">
                <a:solidFill>
                  <a:srgbClr val="FFFFFF"/>
                </a:solidFill>
                <a:latin typeface="Arial" charset="0"/>
                <a:cs typeface="Arial" charset="0"/>
              </a:rPr>
              <a:t> </a:t>
            </a:r>
            <a:r>
              <a:rPr lang="en-US" altLang="zh-CN" sz="1800" b="1" dirty="0">
                <a:solidFill>
                  <a:srgbClr val="FFFFFF"/>
                </a:solidFill>
                <a:latin typeface="Arial" charset="0"/>
                <a:cs typeface="Arial" charset="0"/>
              </a:rPr>
              <a:t>(Toussaint, </a:t>
            </a:r>
            <a:r>
              <a:rPr lang="en-US" altLang="zh-CN" sz="1800" b="1" i="1" dirty="0">
                <a:solidFill>
                  <a:srgbClr val="FFFFFF"/>
                </a:solidFill>
                <a:latin typeface="Arial" charset="0"/>
                <a:cs typeface="Arial" charset="0"/>
              </a:rPr>
              <a:t>Bible Knowledge Commentary</a:t>
            </a:r>
            <a:r>
              <a:rPr lang="en-US" altLang="zh-CN" sz="1800" b="1" dirty="0">
                <a:solidFill>
                  <a:srgbClr val="FFFFFF"/>
                </a:solidFill>
                <a:latin typeface="Arial" charset="0"/>
                <a:cs typeface="Arial" charset="0"/>
              </a:rPr>
              <a:t>, 2:408, adapted)</a:t>
            </a:r>
            <a:endParaRPr lang="en-US" sz="1800" b="1" dirty="0">
              <a:solidFill>
                <a:srgbClr val="FFFFFF"/>
              </a:solidFill>
              <a:latin typeface="Arial" charset="0"/>
              <a:cs typeface="Arial" charset="0"/>
            </a:endParaRPr>
          </a:p>
        </p:txBody>
      </p:sp>
      <p:sp>
        <p:nvSpPr>
          <p:cNvPr id="787457" name="Rectangle 2"/>
          <p:cNvSpPr>
            <a:spLocks noGrp="1" noChangeArrowheads="1"/>
          </p:cNvSpPr>
          <p:nvPr>
            <p:ph type="title" idx="4294967295"/>
          </p:nvPr>
        </p:nvSpPr>
        <p:spPr>
          <a:xfrm>
            <a:off x="0" y="-76200"/>
            <a:ext cx="9144000" cy="685800"/>
          </a:xfrm>
          <a:solidFill>
            <a:srgbClr val="000000"/>
          </a:solidFill>
          <a:extLs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pPr>
              <a:defRPr/>
            </a:pPr>
            <a:r>
              <a:rPr lang="zh-CN" altLang="en-US" dirty="0">
                <a:solidFill>
                  <a:srgbClr val="FFFFFF"/>
                </a:solidFill>
                <a:latin typeface="Arial" charset="0"/>
                <a:ea typeface="ＭＳ Ｐゴシック" charset="0"/>
                <a:cs typeface="Arial" charset="0"/>
              </a:rPr>
              <a:t>使徒行传 </a:t>
            </a:r>
            <a:r>
              <a:rPr lang="en-US" altLang="zh-CN" dirty="0">
                <a:solidFill>
                  <a:srgbClr val="FFFFFF"/>
                </a:solidFill>
                <a:latin typeface="Arial" charset="0"/>
                <a:ea typeface="ＭＳ Ｐゴシック" charset="0"/>
                <a:cs typeface="Arial" charset="0"/>
              </a:rPr>
              <a:t>-- </a:t>
            </a:r>
            <a:r>
              <a:rPr lang="zh-CN" altLang="en-US" dirty="0">
                <a:solidFill>
                  <a:srgbClr val="FFFFFF"/>
                </a:solidFill>
                <a:latin typeface="Arial" charset="0"/>
                <a:ea typeface="ＭＳ Ｐゴシック" charset="0"/>
                <a:cs typeface="Arial" charset="0"/>
              </a:rPr>
              <a:t>说方言</a:t>
            </a:r>
            <a:endParaRPr lang="en-US" dirty="0">
              <a:solidFill>
                <a:srgbClr val="FFFFFF"/>
              </a:solidFill>
              <a:effectLst/>
              <a:latin typeface="Arial" charset="0"/>
              <a:ea typeface="ＭＳ Ｐゴシック" charset="0"/>
            </a:endParaRPr>
          </a:p>
        </p:txBody>
      </p:sp>
      <p:sp>
        <p:nvSpPr>
          <p:cNvPr id="232477" name="Rectangle 122"/>
          <p:cNvSpPr>
            <a:spLocks noChangeArrowheads="1"/>
          </p:cNvSpPr>
          <p:nvPr/>
        </p:nvSpPr>
        <p:spPr bwMode="auto">
          <a:xfrm>
            <a:off x="2447933" y="6215066"/>
            <a:ext cx="184500" cy="369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spAutoFit/>
          </a:bodyPr>
          <a:lstStyle/>
          <a:p>
            <a:endParaRPr lang="en-US">
              <a:solidFill>
                <a:srgbClr val="000000"/>
              </a:solidFill>
              <a:latin typeface="Arial" pitchFamily="34" charset="0"/>
              <a:ea typeface="SimSun" pitchFamily="2" charset="-122"/>
              <a:cs typeface="+mn-cs"/>
            </a:endParaRPr>
          </a:p>
        </p:txBody>
      </p:sp>
      <p:sp>
        <p:nvSpPr>
          <p:cNvPr id="232478" name="Text Box 123"/>
          <p:cNvSpPr txBox="1">
            <a:spLocks noChangeArrowheads="1"/>
          </p:cNvSpPr>
          <p:nvPr/>
        </p:nvSpPr>
        <p:spPr bwMode="auto">
          <a:xfrm>
            <a:off x="8382006" y="5"/>
            <a:ext cx="698012" cy="461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8" tIns="45679" rIns="91358" bIns="4567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123</a:t>
            </a:r>
            <a:endParaRPr lang="en-US">
              <a:solidFill>
                <a:srgbClr val="FFFFFF"/>
              </a:solidFill>
              <a:latin typeface="Arial" charset="0"/>
              <a:cs typeface="Arial" charset="0"/>
            </a:endParaRPr>
          </a:p>
        </p:txBody>
      </p:sp>
      <p:pic>
        <p:nvPicPr>
          <p:cNvPr id="232479" name="Picture 2" descr="dove-holy-spiri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20274" y="-171385"/>
            <a:ext cx="1116013"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25946" y="-112104"/>
            <a:ext cx="9144000" cy="685800"/>
          </a:xfrm>
          <a:prstGeom prst="rect">
            <a:avLst/>
          </a:prstGeom>
          <a:solidFill>
            <a:srgbClr val="000000"/>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91358" tIns="45679" rIns="91358" bIns="45679"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6793" algn="ctr" rtl="0" eaLnBrk="0" fontAlgn="base" hangingPunct="0">
              <a:spcBef>
                <a:spcPct val="0"/>
              </a:spcBef>
              <a:spcAft>
                <a:spcPct val="0"/>
              </a:spcAft>
              <a:defRPr sz="4400">
                <a:solidFill>
                  <a:schemeClr val="tx2"/>
                </a:solidFill>
                <a:latin typeface="Times New Roman" pitchFamily="-112" charset="0"/>
              </a:defRPr>
            </a:lvl6pPr>
            <a:lvl7pPr marL="913589" algn="ctr" rtl="0" eaLnBrk="0" fontAlgn="base" hangingPunct="0">
              <a:spcBef>
                <a:spcPct val="0"/>
              </a:spcBef>
              <a:spcAft>
                <a:spcPct val="0"/>
              </a:spcAft>
              <a:defRPr sz="4400">
                <a:solidFill>
                  <a:schemeClr val="tx2"/>
                </a:solidFill>
                <a:latin typeface="Times New Roman" pitchFamily="-112" charset="0"/>
              </a:defRPr>
            </a:lvl7pPr>
            <a:lvl8pPr marL="1370390" algn="ctr" rtl="0" eaLnBrk="0" fontAlgn="base" hangingPunct="0">
              <a:spcBef>
                <a:spcPct val="0"/>
              </a:spcBef>
              <a:spcAft>
                <a:spcPct val="0"/>
              </a:spcAft>
              <a:defRPr sz="4400">
                <a:solidFill>
                  <a:schemeClr val="tx2"/>
                </a:solidFill>
                <a:latin typeface="Times New Roman" pitchFamily="-112" charset="0"/>
              </a:defRPr>
            </a:lvl8pPr>
            <a:lvl9pPr marL="1827184"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kern="0">
                <a:solidFill>
                  <a:srgbClr val="FFFFFF"/>
                </a:solidFill>
                <a:latin typeface="Arial" charset="0"/>
                <a:ea typeface="ＭＳ Ｐゴシック" charset="0"/>
                <a:cs typeface="Arial" charset="0"/>
              </a:rPr>
              <a:t>Spirit Reception in Acts</a:t>
            </a:r>
            <a:endParaRPr lang="en-US" kern="0" dirty="0">
              <a:solidFill>
                <a:srgbClr val="FFFFFF"/>
              </a:solidFill>
              <a:effectLst/>
              <a:latin typeface="Arial" charset="0"/>
              <a:ea typeface="ＭＳ Ｐゴシック" charset="0"/>
            </a:endParaRPr>
          </a:p>
        </p:txBody>
      </p:sp>
    </p:spTree>
    <p:extLst>
      <p:ext uri="{BB962C8B-B14F-4D97-AF65-F5344CB8AC3E}">
        <p14:creationId xmlns:p14="http://schemas.microsoft.com/office/powerpoint/2010/main" val="2922757833"/>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1" name="Rectangle 3"/>
          <p:cNvSpPr>
            <a:spLocks noGrp="1" noChangeArrowheads="1"/>
          </p:cNvSpPr>
          <p:nvPr>
            <p:ph type="body" idx="1"/>
          </p:nvPr>
        </p:nvSpPr>
        <p:spPr>
          <a:xfrm>
            <a:off x="685800" y="2819400"/>
            <a:ext cx="7772400" cy="1752600"/>
          </a:xfrm>
        </p:spPr>
        <p:txBody>
          <a:bodyPr/>
          <a:lstStyle/>
          <a:p>
            <a:pPr>
              <a:lnSpc>
                <a:spcPct val="90000"/>
              </a:lnSpc>
            </a:pPr>
            <a:r>
              <a:rPr kumimoji="0" lang="en-US" sz="4000" b="1" i="1">
                <a:latin typeface="Arial Black" charset="0"/>
                <a:ea typeface="宋体" charset="0"/>
                <a:cs typeface="宋体" charset="0"/>
              </a:rPr>
              <a:t>那么圣灵的内住和膏抹有何分别呢</a:t>
            </a:r>
            <a:r>
              <a:rPr kumimoji="0" lang="en-US" sz="4000" b="1" i="1" dirty="0">
                <a:latin typeface="Arial Black" charset="0"/>
                <a:ea typeface="宋体" charset="0"/>
                <a:cs typeface="宋体" charset="0"/>
              </a:rPr>
              <a:t>?</a:t>
            </a:r>
            <a:r>
              <a:rPr kumimoji="0" lang="en-US" sz="4000" dirty="0">
                <a:latin typeface="Arial Black" charset="0"/>
                <a:ea typeface="宋体" charset="0"/>
                <a:cs typeface="宋体" charset="0"/>
              </a:rPr>
              <a:t> </a:t>
            </a:r>
            <a:endParaRPr kumimoji="0" lang="en-US" sz="4000" dirty="0">
              <a:latin typeface="Arial Black" charset="0"/>
              <a:ea typeface="ＭＳ Ｐゴシック" charset="0"/>
              <a:cs typeface="ＭＳ Ｐゴシック" charset="0"/>
            </a:endParaRPr>
          </a:p>
        </p:txBody>
      </p:sp>
      <p:sp>
        <p:nvSpPr>
          <p:cNvPr id="309252" name="Rectangle 4"/>
          <p:cNvSpPr>
            <a:spLocks noChangeArrowheads="1"/>
          </p:cNvSpPr>
          <p:nvPr/>
        </p:nvSpPr>
        <p:spPr bwMode="auto">
          <a:xfrm>
            <a:off x="0" y="4953000"/>
            <a:ext cx="9144000" cy="1676400"/>
          </a:xfrm>
          <a:prstGeom prst="rect">
            <a:avLst/>
          </a:prstGeom>
          <a:noFill/>
          <a:ln w="9525">
            <a:noFill/>
            <a:miter lim="800000"/>
            <a:headEnd/>
            <a:tailEnd/>
          </a:ln>
        </p:spPr>
        <p:txBody>
          <a:bodyPr anchor="ctr"/>
          <a:lstStyle/>
          <a:p>
            <a:pPr algn="ctr">
              <a:defRPr/>
            </a:pPr>
            <a:r>
              <a:rPr lang="zh-CN" altLang="en-US" sz="4000" b="1" dirty="0">
                <a:solidFill>
                  <a:srgbClr val="650B01"/>
                </a:solidFill>
                <a:effectDag name="">
                  <a:cont type="tree" name="">
                    <a:effect ref="fillLine"/>
                    <a:outerShdw dist="38100" dir="13500000" algn="br">
                      <a:srgbClr val="E1E1E1"/>
                    </a:outerShdw>
                  </a:cont>
                  <a:cont type="tree" name="">
                    <a:effect ref="fillLine"/>
                    <a:outerShdw dist="38100" dir="2700000" algn="tl">
                      <a:srgbClr val="5A5A5A"/>
                    </a:outerShdw>
                  </a:cont>
                  <a:effect ref="fillLine"/>
                </a:effectDag>
                <a:latin typeface="Arial Black" charset="0"/>
                <a:ea typeface="宋体" charset="0"/>
                <a:cs typeface="宋体" charset="0"/>
              </a:rPr>
              <a:t>关于圣灵内住的一些争议性议题</a:t>
            </a:r>
            <a:endParaRPr kumimoji="1" lang="en-US" sz="4000" dirty="0">
              <a:solidFill>
                <a:srgbClr val="650B01"/>
              </a:solidFill>
              <a:effectDag name="">
                <a:cont type="tree" name="">
                  <a:effect ref="fillLine"/>
                  <a:outerShdw dist="38100" dir="13500000" algn="br">
                    <a:srgbClr val="E1E1E1"/>
                  </a:outerShdw>
                </a:cont>
                <a:cont type="tree" name="">
                  <a:effect ref="fillLine"/>
                  <a:outerShdw dist="38100" dir="2700000" algn="tl">
                    <a:srgbClr val="5A5A5A"/>
                  </a:outerShdw>
                </a:cont>
                <a:effect ref="fillLine"/>
              </a:effectDag>
              <a:latin typeface="Arial Black" charset="0"/>
              <a:ea typeface="宋体" charset="0"/>
              <a:cs typeface="宋体" charset="0"/>
            </a:endParaRPr>
          </a:p>
        </p:txBody>
      </p:sp>
      <p:pic>
        <p:nvPicPr>
          <p:cNvPr id="2" name="Picture 5" descr="CART00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0"/>
            <a:ext cx="4573588"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09251">
                                            <p:txEl>
                                              <p:pRg st="0" end="0"/>
                                            </p:txEl>
                                          </p:spTgt>
                                        </p:tgtEl>
                                        <p:attrNameLst>
                                          <p:attrName>style.visibility</p:attrName>
                                        </p:attrNameLst>
                                      </p:cBhvr>
                                      <p:to>
                                        <p:strVal val="visible"/>
                                      </p:to>
                                    </p:set>
                                    <p:anim calcmode="lin" valueType="num">
                                      <p:cBhvr>
                                        <p:cTn id="7" dur="500" fill="hold"/>
                                        <p:tgtEl>
                                          <p:spTgt spid="3092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9251">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09251">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3092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1"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zh-CN" altLang="en-US" b="1" dirty="0">
                <a:latin typeface="Arial"/>
                <a:ea typeface="+mj-ea"/>
                <a:cs typeface="Arial"/>
              </a:rPr>
              <a:t>圣灵的恩膏</a:t>
            </a:r>
            <a:endParaRPr lang="en-US" b="1" dirty="0">
              <a:latin typeface="Arial"/>
              <a:ea typeface="+mj-ea"/>
              <a:cs typeface="Arial"/>
            </a:endParaRPr>
          </a:p>
        </p:txBody>
      </p:sp>
      <p:sp>
        <p:nvSpPr>
          <p:cNvPr id="625667" name="Rectangle 3"/>
          <p:cNvSpPr>
            <a:spLocks noGrp="1" noChangeArrowheads="1"/>
          </p:cNvSpPr>
          <p:nvPr>
            <p:ph type="subTitle" idx="1"/>
          </p:nvPr>
        </p:nvSpPr>
        <p:spPr>
          <a:xfrm>
            <a:off x="685800" y="2205038"/>
            <a:ext cx="7772400" cy="4032250"/>
          </a:xfrm>
        </p:spPr>
        <p:txBody>
          <a:bodyPr anchor="t"/>
          <a:lstStyle/>
          <a:p>
            <a:pPr algn="l">
              <a:defRPr/>
            </a:pPr>
            <a:r>
              <a:rPr lang="ru-RU" sz="3600" baseline="30000" dirty="0">
                <a:latin typeface="Arial"/>
                <a:cs typeface="Arial"/>
              </a:rPr>
              <a:t>"</a:t>
            </a:r>
            <a:r>
              <a:rPr lang="zh-CN" altLang="en-US" sz="3600" dirty="0">
                <a:latin typeface="Arial"/>
                <a:cs typeface="Arial"/>
              </a:rPr>
              <a:t>那在基督里坚定我们和你们，又</a:t>
            </a:r>
            <a:r>
              <a:rPr lang="zh-CN" altLang="en-US" sz="3600" dirty="0">
                <a:solidFill>
                  <a:srgbClr val="FFFF00"/>
                </a:solidFill>
                <a:latin typeface="Arial"/>
                <a:cs typeface="Arial"/>
              </a:rPr>
              <a:t>膏抹我们的，就是　神</a:t>
            </a:r>
            <a:r>
              <a:rPr lang="zh-CN" altLang="en-US" sz="3600" dirty="0">
                <a:latin typeface="Arial"/>
                <a:cs typeface="Arial"/>
              </a:rPr>
              <a:t>。 </a:t>
            </a:r>
            <a:r>
              <a:rPr lang="en-US" altLang="zh-CN" sz="3600" baseline="30000" dirty="0">
                <a:latin typeface="Arial"/>
                <a:cs typeface="Arial"/>
              </a:rPr>
              <a:t>22</a:t>
            </a:r>
            <a:r>
              <a:rPr lang="en-US" altLang="zh-CN" sz="3600" dirty="0">
                <a:latin typeface="Arial"/>
                <a:cs typeface="Arial"/>
              </a:rPr>
              <a:t> </a:t>
            </a:r>
            <a:r>
              <a:rPr lang="zh-CN" altLang="en-US" sz="3600" dirty="0">
                <a:latin typeface="Arial"/>
                <a:cs typeface="Arial"/>
              </a:rPr>
              <a:t>他在我们身上盖了印，就是赐圣灵在我们心里</a:t>
            </a:r>
            <a:endParaRPr lang="en-US" altLang="zh-CN" sz="3600" dirty="0">
              <a:latin typeface="Arial"/>
              <a:cs typeface="Arial"/>
            </a:endParaRPr>
          </a:p>
          <a:p>
            <a:pPr algn="l">
              <a:defRPr/>
            </a:pPr>
            <a:r>
              <a:rPr lang="zh-CN" altLang="en-US" sz="3600" dirty="0">
                <a:latin typeface="Arial"/>
                <a:cs typeface="Arial"/>
              </a:rPr>
              <a:t>作凭据。</a:t>
            </a:r>
            <a:r>
              <a:rPr lang="ru-RU" sz="3600" dirty="0">
                <a:latin typeface="Arial"/>
                <a:cs typeface="Arial"/>
              </a:rPr>
              <a:t>"</a:t>
            </a:r>
            <a:r>
              <a:rPr lang="en-US" sz="3600" dirty="0">
                <a:latin typeface="Arial"/>
                <a:cs typeface="Arial"/>
              </a:rPr>
              <a:t> </a:t>
            </a:r>
          </a:p>
          <a:p>
            <a:pPr algn="l">
              <a:defRPr/>
            </a:pPr>
            <a:r>
              <a:rPr lang="en-US" sz="3600" dirty="0">
                <a:latin typeface="Arial"/>
                <a:cs typeface="Arial"/>
              </a:rPr>
              <a:t>(</a:t>
            </a:r>
            <a:r>
              <a:rPr lang="zh-CN" altLang="en-US" sz="3600" dirty="0">
                <a:latin typeface="Arial"/>
                <a:cs typeface="Arial"/>
              </a:rPr>
              <a:t>林后 </a:t>
            </a:r>
            <a:r>
              <a:rPr lang="en-US" sz="3600" dirty="0">
                <a:latin typeface="Arial"/>
                <a:cs typeface="Arial"/>
              </a:rPr>
              <a:t>1:21 </a:t>
            </a:r>
            <a:r>
              <a:rPr lang="en-US" altLang="zh-CN" sz="3600" dirty="0">
                <a:latin typeface="Arial"/>
                <a:cs typeface="Arial"/>
              </a:rPr>
              <a:t>CUV</a:t>
            </a:r>
            <a:r>
              <a:rPr lang="en-US" sz="3600" dirty="0">
                <a:latin typeface="Arial"/>
                <a:cs typeface="Arial"/>
              </a:rPr>
              <a:t>)</a:t>
            </a:r>
            <a:endParaRPr lang="en-US" sz="3600" dirty="0">
              <a:latin typeface="Arial"/>
              <a:ea typeface="+mn-ea"/>
              <a:cs typeface="Arial"/>
            </a:endParaRPr>
          </a:p>
        </p:txBody>
      </p:sp>
      <p:sp>
        <p:nvSpPr>
          <p:cNvPr id="311299" name="Text Box 123"/>
          <p:cNvSpPr txBox="1">
            <a:spLocks noChangeArrowheads="1"/>
          </p:cNvSpPr>
          <p:nvPr/>
        </p:nvSpPr>
        <p:spPr bwMode="auto">
          <a:xfrm>
            <a:off x="8382000" y="0"/>
            <a:ext cx="6461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Xvi</a:t>
            </a:r>
          </a:p>
          <a:p>
            <a:pPr algn="ctr"/>
            <a:r>
              <a:rPr lang="en-US" b="1">
                <a:solidFill>
                  <a:srgbClr val="FFFFFF"/>
                </a:solidFill>
                <a:latin typeface="Arial" charset="0"/>
                <a:cs typeface="Arial" charset="0"/>
              </a:rPr>
              <a:t>H</a:t>
            </a:r>
            <a:endParaRPr lang="en-US">
              <a:solidFill>
                <a:srgbClr val="FFFFFF"/>
              </a:solidFill>
              <a:latin typeface="Arial" charset="0"/>
              <a:cs typeface="Arial"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Picture 13" descr="Earth"/>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62000" y="19050"/>
            <a:ext cx="7696200" cy="5772150"/>
          </a:xfrm>
          <a:noFill/>
          <a:extLst>
            <a:ext uri="{909E8E84-426E-40DD-AFC4-6F175D3DCCD1}">
              <a14:hiddenFill xmlns:a14="http://schemas.microsoft.com/office/drawing/2010/main">
                <a:solidFill>
                  <a:srgbClr val="FFFFFF"/>
                </a:solidFill>
              </a14:hiddenFill>
            </a:ext>
          </a:extLst>
        </p:spPr>
      </p:pic>
      <p:sp>
        <p:nvSpPr>
          <p:cNvPr id="226313" name="Rectangle 9"/>
          <p:cNvSpPr>
            <a:spLocks noGrp="1" noChangeArrowheads="1"/>
          </p:cNvSpPr>
          <p:nvPr>
            <p:ph type="body" sz="half" idx="1"/>
          </p:nvPr>
        </p:nvSpPr>
        <p:spPr>
          <a:xfrm>
            <a:off x="1600200" y="2533650"/>
            <a:ext cx="5867400" cy="2952750"/>
          </a:xfrm>
        </p:spPr>
        <p:txBody>
          <a:bodyPr/>
          <a:lstStyle/>
          <a:p>
            <a:pPr marL="0" indent="0" algn="ctr">
              <a:buFontTx/>
              <a:buNone/>
              <a:defRPr/>
            </a:pPr>
            <a:r>
              <a:rPr lang="en-US" sz="3600" dirty="0" err="1">
                <a:solidFill>
                  <a:srgbClr val="FF0DFF"/>
                </a:solidFill>
                <a:ea typeface="ＭＳ Ｐゴシック" charset="0"/>
              </a:rPr>
              <a:t>创造</a:t>
            </a:r>
            <a:endParaRPr lang="en-US" sz="3600" dirty="0">
              <a:solidFill>
                <a:srgbClr val="FF0DFF"/>
              </a:solidFill>
              <a:ea typeface="ＭＳ Ｐゴシック" charset="0"/>
            </a:endParaRPr>
          </a:p>
          <a:p>
            <a:pPr marL="0" indent="0" algn="ctr">
              <a:buFontTx/>
              <a:buNone/>
              <a:defRPr/>
            </a:pPr>
            <a:r>
              <a:rPr lang="en-US" sz="3600" dirty="0">
                <a:ea typeface="ＭＳ Ｐゴシック" charset="0"/>
              </a:rPr>
              <a:t>(</a:t>
            </a:r>
            <a:r>
              <a:rPr lang="en-US" sz="3600" dirty="0" err="1">
                <a:ea typeface="ＭＳ Ｐゴシック" charset="0"/>
              </a:rPr>
              <a:t>创</a:t>
            </a:r>
            <a:r>
              <a:rPr lang="en-US" sz="3600" dirty="0">
                <a:ea typeface="ＭＳ Ｐゴシック" charset="0"/>
              </a:rPr>
              <a:t>. 1:2; </a:t>
            </a:r>
            <a:r>
              <a:rPr lang="en-US" sz="3600" dirty="0" err="1">
                <a:ea typeface="ＭＳ Ｐゴシック" charset="0"/>
              </a:rPr>
              <a:t>约伯</a:t>
            </a:r>
            <a:r>
              <a:rPr lang="en-US" sz="3600" dirty="0">
                <a:ea typeface="ＭＳ Ｐゴシック" charset="0"/>
              </a:rPr>
              <a:t> 26:13; </a:t>
            </a:r>
            <a:br>
              <a:rPr lang="en-US" sz="3600" dirty="0">
                <a:ea typeface="ＭＳ Ｐゴシック" charset="0"/>
              </a:rPr>
            </a:br>
            <a:r>
              <a:rPr lang="en-US" sz="3600" dirty="0" err="1">
                <a:ea typeface="ＭＳ Ｐゴシック" charset="0"/>
              </a:rPr>
              <a:t>赛</a:t>
            </a:r>
            <a:r>
              <a:rPr lang="en-US" sz="3600" dirty="0">
                <a:ea typeface="ＭＳ Ｐゴシック" charset="0"/>
              </a:rPr>
              <a:t>. 32:15)</a:t>
            </a:r>
          </a:p>
        </p:txBody>
      </p:sp>
      <p:sp>
        <p:nvSpPr>
          <p:cNvPr id="226315" name="Rectangle 11"/>
          <p:cNvSpPr>
            <a:spLocks noGrp="1" noChangeArrowheads="1"/>
          </p:cNvSpPr>
          <p:nvPr>
            <p:ph type="title"/>
          </p:nvPr>
        </p:nvSpPr>
        <p:spPr>
          <a:xfrm>
            <a:off x="914400" y="188913"/>
            <a:ext cx="7772400" cy="1639887"/>
          </a:xfrm>
        </p:spPr>
        <p:txBody>
          <a:bodyPr/>
          <a:lstStyle/>
          <a:p>
            <a:pPr>
              <a:defRPr/>
            </a:pPr>
            <a:r>
              <a:rPr lang="zh-CN" altLang="en-US" sz="3600" dirty="0">
                <a:ea typeface="ＭＳ Ｐゴシック" charset="0"/>
              </a:rPr>
              <a:t>在旧约圣经中</a:t>
            </a:r>
            <a:br>
              <a:rPr lang="en-SG" altLang="zh-CN" sz="3600" dirty="0">
                <a:ea typeface="ＭＳ Ｐゴシック" charset="0"/>
              </a:rPr>
            </a:br>
            <a:r>
              <a:rPr lang="zh-CN" altLang="en-US" sz="3600" dirty="0">
                <a:ea typeface="ＭＳ Ｐゴシック" charset="0"/>
              </a:rPr>
              <a:t>圣灵的工作有三大方面</a:t>
            </a:r>
            <a:endParaRPr lang="en-US" sz="3600" dirty="0">
              <a:ea typeface="ＭＳ Ｐゴシック" charset="0"/>
            </a:endParaRPr>
          </a:p>
        </p:txBody>
      </p:sp>
      <p:sp>
        <p:nvSpPr>
          <p:cNvPr id="229380" name="TextBox 4"/>
          <p:cNvSpPr txBox="1">
            <a:spLocks noChangeArrowheads="1"/>
          </p:cNvSpPr>
          <p:nvPr/>
        </p:nvSpPr>
        <p:spPr bwMode="auto">
          <a:xfrm>
            <a:off x="8667750" y="9525"/>
            <a:ext cx="441325" cy="4603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ix</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26315"/>
                                        </p:tgtEl>
                                        <p:attrNameLst>
                                          <p:attrName>style.visibility</p:attrName>
                                        </p:attrNameLst>
                                      </p:cBhvr>
                                      <p:to>
                                        <p:strVal val="visible"/>
                                      </p:to>
                                    </p:set>
                                    <p:anim calcmode="lin" valueType="num">
                                      <p:cBhvr>
                                        <p:cTn id="7" dur="500" fill="hold"/>
                                        <p:tgtEl>
                                          <p:spTgt spid="226315"/>
                                        </p:tgtEl>
                                        <p:attrNameLst>
                                          <p:attrName>ppt_w</p:attrName>
                                        </p:attrNameLst>
                                      </p:cBhvr>
                                      <p:tavLst>
                                        <p:tav tm="0">
                                          <p:val>
                                            <p:fltVal val="0"/>
                                          </p:val>
                                        </p:tav>
                                        <p:tav tm="100000">
                                          <p:val>
                                            <p:strVal val="#ppt_w"/>
                                          </p:val>
                                        </p:tav>
                                      </p:tavLst>
                                    </p:anim>
                                    <p:anim calcmode="lin" valueType="num">
                                      <p:cBhvr>
                                        <p:cTn id="8" dur="500" fill="hold"/>
                                        <p:tgtEl>
                                          <p:spTgt spid="226315"/>
                                        </p:tgtEl>
                                        <p:attrNameLst>
                                          <p:attrName>ppt_h</p:attrName>
                                        </p:attrNameLst>
                                      </p:cBhvr>
                                      <p:tavLst>
                                        <p:tav tm="0">
                                          <p:val>
                                            <p:fltVal val="0"/>
                                          </p:val>
                                        </p:tav>
                                        <p:tav tm="100000">
                                          <p:val>
                                            <p:strVal val="#ppt_h"/>
                                          </p:val>
                                        </p:tav>
                                      </p:tavLst>
                                    </p:anim>
                                    <p:animEffect transition="in" filter="fade">
                                      <p:cBhvr>
                                        <p:cTn id="9" dur="500"/>
                                        <p:tgtEl>
                                          <p:spTgt spid="22631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9" presetClass="entr" presetSubtype="0" decel="100000" fill="hold" grpId="0" nodeType="clickEffect">
                                  <p:stCondLst>
                                    <p:cond delay="0"/>
                                  </p:stCondLst>
                                  <p:childTnLst>
                                    <p:set>
                                      <p:cBhvr>
                                        <p:cTn id="13" dur="1" fill="hold">
                                          <p:stCondLst>
                                            <p:cond delay="0"/>
                                          </p:stCondLst>
                                        </p:cTn>
                                        <p:tgtEl>
                                          <p:spTgt spid="226313">
                                            <p:txEl>
                                              <p:pRg st="0" end="0"/>
                                            </p:txEl>
                                          </p:spTgt>
                                        </p:tgtEl>
                                        <p:attrNameLst>
                                          <p:attrName>style.visibility</p:attrName>
                                        </p:attrNameLst>
                                      </p:cBhvr>
                                      <p:to>
                                        <p:strVal val="visible"/>
                                      </p:to>
                                    </p:set>
                                    <p:anim calcmode="lin" valueType="num">
                                      <p:cBhvr>
                                        <p:cTn id="14" dur="500" fill="hold"/>
                                        <p:tgtEl>
                                          <p:spTgt spid="22631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226313">
                                            <p:txEl>
                                              <p:pRg st="0" end="0"/>
                                            </p:txEl>
                                          </p:spTgt>
                                        </p:tgtEl>
                                        <p:attrNameLst>
                                          <p:attrName>ppt_h</p:attrName>
                                        </p:attrNameLst>
                                      </p:cBhvr>
                                      <p:tavLst>
                                        <p:tav tm="0">
                                          <p:val>
                                            <p:fltVal val="0"/>
                                          </p:val>
                                        </p:tav>
                                        <p:tav tm="100000">
                                          <p:val>
                                            <p:strVal val="#ppt_h"/>
                                          </p:val>
                                        </p:tav>
                                      </p:tavLst>
                                    </p:anim>
                                    <p:anim calcmode="lin" valueType="num">
                                      <p:cBhvr>
                                        <p:cTn id="16" dur="500" fill="hold"/>
                                        <p:tgtEl>
                                          <p:spTgt spid="226313">
                                            <p:txEl>
                                              <p:pRg st="0" end="0"/>
                                            </p:txEl>
                                          </p:spTgt>
                                        </p:tgtEl>
                                        <p:attrNameLst>
                                          <p:attrName>style.rotation</p:attrName>
                                        </p:attrNameLst>
                                      </p:cBhvr>
                                      <p:tavLst>
                                        <p:tav tm="0">
                                          <p:val>
                                            <p:fltVal val="360"/>
                                          </p:val>
                                        </p:tav>
                                        <p:tav tm="100000">
                                          <p:val>
                                            <p:fltVal val="0"/>
                                          </p:val>
                                        </p:tav>
                                      </p:tavLst>
                                    </p:anim>
                                    <p:animEffect transition="in" filter="fade">
                                      <p:cBhvr>
                                        <p:cTn id="17" dur="500"/>
                                        <p:tgtEl>
                                          <p:spTgt spid="2263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9" presetClass="entr" presetSubtype="0" decel="100000" fill="hold" grpId="0" nodeType="clickEffect">
                                  <p:stCondLst>
                                    <p:cond delay="0"/>
                                  </p:stCondLst>
                                  <p:childTnLst>
                                    <p:set>
                                      <p:cBhvr>
                                        <p:cTn id="21" dur="1" fill="hold">
                                          <p:stCondLst>
                                            <p:cond delay="0"/>
                                          </p:stCondLst>
                                        </p:cTn>
                                        <p:tgtEl>
                                          <p:spTgt spid="226313">
                                            <p:txEl>
                                              <p:pRg st="1" end="1"/>
                                            </p:txEl>
                                          </p:spTgt>
                                        </p:tgtEl>
                                        <p:attrNameLst>
                                          <p:attrName>style.visibility</p:attrName>
                                        </p:attrNameLst>
                                      </p:cBhvr>
                                      <p:to>
                                        <p:strVal val="visible"/>
                                      </p:to>
                                    </p:set>
                                    <p:anim calcmode="lin" valueType="num">
                                      <p:cBhvr>
                                        <p:cTn id="22" dur="500" fill="hold"/>
                                        <p:tgtEl>
                                          <p:spTgt spid="226313">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226313">
                                            <p:txEl>
                                              <p:pRg st="1" end="1"/>
                                            </p:txEl>
                                          </p:spTgt>
                                        </p:tgtEl>
                                        <p:attrNameLst>
                                          <p:attrName>ppt_h</p:attrName>
                                        </p:attrNameLst>
                                      </p:cBhvr>
                                      <p:tavLst>
                                        <p:tav tm="0">
                                          <p:val>
                                            <p:fltVal val="0"/>
                                          </p:val>
                                        </p:tav>
                                        <p:tav tm="100000">
                                          <p:val>
                                            <p:strVal val="#ppt_h"/>
                                          </p:val>
                                        </p:tav>
                                      </p:tavLst>
                                    </p:anim>
                                    <p:anim calcmode="lin" valueType="num">
                                      <p:cBhvr>
                                        <p:cTn id="24" dur="500" fill="hold"/>
                                        <p:tgtEl>
                                          <p:spTgt spid="226313">
                                            <p:txEl>
                                              <p:pRg st="1" end="1"/>
                                            </p:txEl>
                                          </p:spTgt>
                                        </p:tgtEl>
                                        <p:attrNameLst>
                                          <p:attrName>style.rotation</p:attrName>
                                        </p:attrNameLst>
                                      </p:cBhvr>
                                      <p:tavLst>
                                        <p:tav tm="0">
                                          <p:val>
                                            <p:fltVal val="360"/>
                                          </p:val>
                                        </p:tav>
                                        <p:tav tm="100000">
                                          <p:val>
                                            <p:fltVal val="0"/>
                                          </p:val>
                                        </p:tav>
                                      </p:tavLst>
                                    </p:anim>
                                    <p:animEffect transition="in" filter="fade">
                                      <p:cBhvr>
                                        <p:cTn id="25" dur="500"/>
                                        <p:tgtEl>
                                          <p:spTgt spid="2263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13" grpId="0" build="p"/>
      <p:bldP spid="22631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zh-CN" altLang="en-US" b="1" dirty="0">
                <a:cs typeface="Arial"/>
              </a:rPr>
              <a:t>圣灵的恩膏</a:t>
            </a:r>
            <a:endParaRPr lang="en-US" b="1" dirty="0">
              <a:latin typeface="Arial"/>
              <a:ea typeface="+mj-ea"/>
              <a:cs typeface="Arial"/>
            </a:endParaRPr>
          </a:p>
        </p:txBody>
      </p:sp>
      <p:sp>
        <p:nvSpPr>
          <p:cNvPr id="625667" name="Rectangle 3"/>
          <p:cNvSpPr>
            <a:spLocks noGrp="1" noChangeArrowheads="1"/>
          </p:cNvSpPr>
          <p:nvPr>
            <p:ph type="subTitle" idx="1"/>
          </p:nvPr>
        </p:nvSpPr>
        <p:spPr>
          <a:xfrm>
            <a:off x="685800" y="1916113"/>
            <a:ext cx="7772400" cy="4033837"/>
          </a:xfrm>
        </p:spPr>
        <p:txBody>
          <a:bodyPr/>
          <a:lstStyle/>
          <a:p>
            <a:pPr algn="l">
              <a:defRPr/>
            </a:pPr>
            <a:r>
              <a:rPr lang="ru-RU" sz="3600" baseline="30000" dirty="0">
                <a:latin typeface="Arial"/>
                <a:cs typeface="Arial"/>
              </a:rPr>
              <a:t>"</a:t>
            </a:r>
            <a:r>
              <a:rPr lang="zh-CN" altLang="en-US" sz="3600" dirty="0">
                <a:latin typeface="Arial"/>
                <a:ea typeface="+mn-ea"/>
                <a:cs typeface="Arial"/>
              </a:rPr>
              <a:t>你们从那圣者</a:t>
            </a:r>
            <a:r>
              <a:rPr lang="zh-CN" altLang="en-US" sz="3600" dirty="0">
                <a:solidFill>
                  <a:srgbClr val="FFFF00"/>
                </a:solidFill>
                <a:latin typeface="Arial"/>
                <a:ea typeface="+mn-ea"/>
                <a:cs typeface="Arial"/>
              </a:rPr>
              <a:t>得着膏抹</a:t>
            </a:r>
            <a:r>
              <a:rPr lang="zh-CN" altLang="en-US" sz="3600" dirty="0">
                <a:latin typeface="Arial"/>
                <a:ea typeface="+mn-ea"/>
                <a:cs typeface="Arial"/>
              </a:rPr>
              <a:t>，这是你们都知道的。</a:t>
            </a:r>
            <a:r>
              <a:rPr lang="en-US" sz="3600" dirty="0">
                <a:latin typeface="Arial"/>
                <a:ea typeface="+mn-ea"/>
                <a:cs typeface="Arial"/>
              </a:rPr>
              <a:t>…</a:t>
            </a:r>
            <a:r>
              <a:rPr lang="en-US" sz="3600" baseline="30000" dirty="0">
                <a:latin typeface="Arial"/>
                <a:cs typeface="Arial"/>
              </a:rPr>
              <a:t>27</a:t>
            </a:r>
            <a:r>
              <a:rPr lang="zh-CN" altLang="en-US" sz="3600" dirty="0">
                <a:solidFill>
                  <a:srgbClr val="FFFF00"/>
                </a:solidFill>
                <a:latin typeface="Arial"/>
                <a:cs typeface="Arial"/>
              </a:rPr>
              <a:t>你们既然在你们里面有从主领受的膏抹，</a:t>
            </a:r>
            <a:r>
              <a:rPr lang="zh-CN" altLang="en-US" sz="3600" dirty="0">
                <a:latin typeface="Arial"/>
                <a:cs typeface="Arial"/>
              </a:rPr>
              <a:t>就不需要别人教导你们了，因为在一切事上有主的膏抹教导你们；这膏抹是真的，不是假的，你们应该按着他所教导的住在他里面。</a:t>
            </a:r>
            <a:r>
              <a:rPr lang="ru-RU" sz="3600" dirty="0">
                <a:latin typeface="Arial"/>
                <a:cs typeface="Arial"/>
              </a:rPr>
              <a:t>"</a:t>
            </a:r>
            <a:r>
              <a:rPr lang="en-US" sz="3600" dirty="0">
                <a:latin typeface="Arial"/>
                <a:cs typeface="Arial"/>
              </a:rPr>
              <a:t> (1 John 2:20, 27, CUV)</a:t>
            </a:r>
            <a:endParaRPr lang="en-US" sz="3600" dirty="0">
              <a:latin typeface="Arial"/>
              <a:ea typeface="+mn-ea"/>
              <a:cs typeface="Arial"/>
            </a:endParaRPr>
          </a:p>
        </p:txBody>
      </p:sp>
      <p:sp>
        <p:nvSpPr>
          <p:cNvPr id="313347" name="Text Box 123"/>
          <p:cNvSpPr txBox="1">
            <a:spLocks noChangeArrowheads="1"/>
          </p:cNvSpPr>
          <p:nvPr/>
        </p:nvSpPr>
        <p:spPr bwMode="auto">
          <a:xfrm>
            <a:off x="8382000" y="0"/>
            <a:ext cx="6461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Xvi</a:t>
            </a:r>
          </a:p>
          <a:p>
            <a:pPr algn="ctr"/>
            <a:r>
              <a:rPr lang="en-US" b="1">
                <a:solidFill>
                  <a:srgbClr val="FFFFFF"/>
                </a:solidFill>
                <a:latin typeface="Arial" charset="0"/>
                <a:cs typeface="Arial" charset="0"/>
              </a:rPr>
              <a:t>H</a:t>
            </a:r>
            <a:endParaRPr lang="en-US">
              <a:solidFill>
                <a:srgbClr val="FFFFFF"/>
              </a:solidFill>
              <a:latin typeface="Arial" charset="0"/>
              <a:cs typeface="Arial"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zh-CN" altLang="en-US" b="1" dirty="0">
                <a:latin typeface="Arial"/>
                <a:ea typeface="+mj-ea"/>
                <a:cs typeface="Arial"/>
              </a:rPr>
              <a:t>雷历论恩膏</a:t>
            </a:r>
            <a:endParaRPr lang="en-US" b="1" dirty="0">
              <a:latin typeface="Arial"/>
              <a:ea typeface="+mj-ea"/>
              <a:cs typeface="Arial"/>
            </a:endParaRPr>
          </a:p>
        </p:txBody>
      </p:sp>
      <p:sp>
        <p:nvSpPr>
          <p:cNvPr id="625667" name="Rectangle 3"/>
          <p:cNvSpPr>
            <a:spLocks noGrp="1" noChangeArrowheads="1"/>
          </p:cNvSpPr>
          <p:nvPr>
            <p:ph type="subTitle" idx="1"/>
          </p:nvPr>
        </p:nvSpPr>
        <p:spPr>
          <a:xfrm>
            <a:off x="685800" y="1773238"/>
            <a:ext cx="7772400" cy="4464050"/>
          </a:xfrm>
        </p:spPr>
        <p:txBody>
          <a:bodyPr anchor="t"/>
          <a:lstStyle/>
          <a:p>
            <a:pPr algn="l">
              <a:defRPr/>
            </a:pPr>
            <a:r>
              <a:rPr lang="ru-RU" dirty="0">
                <a:latin typeface="Arial"/>
                <a:cs typeface="Arial"/>
              </a:rPr>
              <a:t>“</a:t>
            </a:r>
            <a:r>
              <a:rPr lang="zh-CN" altLang="en-US" dirty="0">
                <a:latin typeface="Arial"/>
                <a:cs typeface="Arial"/>
              </a:rPr>
              <a:t>恩膏和内住的分别在于它们不同的目的。</a:t>
            </a:r>
            <a:r>
              <a:rPr lang="en-US" dirty="0">
                <a:latin typeface="Arial"/>
                <a:cs typeface="Arial"/>
              </a:rPr>
              <a:t> </a:t>
            </a:r>
            <a:r>
              <a:rPr lang="zh-CN" altLang="en-US" dirty="0">
                <a:solidFill>
                  <a:srgbClr val="FFFF00"/>
                </a:solidFill>
                <a:latin typeface="Arial"/>
                <a:cs typeface="Arial"/>
              </a:rPr>
              <a:t>内住</a:t>
            </a:r>
            <a:r>
              <a:rPr lang="en-US" dirty="0">
                <a:latin typeface="Arial"/>
                <a:cs typeface="Arial"/>
              </a:rPr>
              <a:t> </a:t>
            </a:r>
            <a:r>
              <a:rPr lang="zh-CN" altLang="en-US" dirty="0">
                <a:latin typeface="Arial"/>
                <a:cs typeface="Arial"/>
              </a:rPr>
              <a:t>带来神的</a:t>
            </a:r>
            <a:r>
              <a:rPr lang="en-US" dirty="0">
                <a:latin typeface="Arial"/>
                <a:cs typeface="Arial"/>
              </a:rPr>
              <a:t> </a:t>
            </a:r>
            <a:r>
              <a:rPr lang="zh-CN" altLang="en-US" dirty="0">
                <a:solidFill>
                  <a:srgbClr val="FFFF00"/>
                </a:solidFill>
                <a:latin typeface="Arial"/>
                <a:cs typeface="Arial"/>
              </a:rPr>
              <a:t>同在</a:t>
            </a:r>
            <a:r>
              <a:rPr lang="en-US" dirty="0">
                <a:latin typeface="Arial"/>
                <a:cs typeface="Arial"/>
              </a:rPr>
              <a:t> </a:t>
            </a:r>
            <a:r>
              <a:rPr lang="zh-CN" altLang="en-US" dirty="0">
                <a:latin typeface="Arial"/>
                <a:cs typeface="Arial"/>
              </a:rPr>
              <a:t>在信徒的生命里</a:t>
            </a:r>
            <a:r>
              <a:rPr lang="en-US" dirty="0">
                <a:latin typeface="Arial"/>
                <a:cs typeface="Arial"/>
              </a:rPr>
              <a:t>.   </a:t>
            </a:r>
            <a:r>
              <a:rPr lang="zh-CN" altLang="en-US" dirty="0">
                <a:solidFill>
                  <a:srgbClr val="FFFF00"/>
                </a:solidFill>
                <a:latin typeface="Arial"/>
                <a:cs typeface="Arial"/>
              </a:rPr>
              <a:t>恩膏</a:t>
            </a:r>
            <a:r>
              <a:rPr lang="en-US" dirty="0">
                <a:latin typeface="Arial"/>
                <a:cs typeface="Arial"/>
              </a:rPr>
              <a:t>, </a:t>
            </a:r>
            <a:r>
              <a:rPr lang="zh-CN" altLang="en-US" dirty="0">
                <a:latin typeface="Arial"/>
                <a:cs typeface="Arial"/>
              </a:rPr>
              <a:t>对于信徒来说</a:t>
            </a:r>
            <a:r>
              <a:rPr lang="en-US" dirty="0">
                <a:latin typeface="Arial"/>
                <a:cs typeface="Arial"/>
              </a:rPr>
              <a:t>, </a:t>
            </a:r>
            <a:r>
              <a:rPr lang="zh-CN" altLang="en-US" dirty="0">
                <a:latin typeface="Arial"/>
                <a:cs typeface="Arial"/>
              </a:rPr>
              <a:t>就是</a:t>
            </a:r>
            <a:r>
              <a:rPr lang="zh-CN" altLang="en-US" dirty="0">
                <a:solidFill>
                  <a:srgbClr val="FFFF00"/>
                </a:solidFill>
                <a:latin typeface="Arial"/>
                <a:cs typeface="Arial"/>
              </a:rPr>
              <a:t>可能可以被教导的意思</a:t>
            </a:r>
            <a:r>
              <a:rPr lang="en-US" dirty="0">
                <a:latin typeface="Arial"/>
                <a:cs typeface="Arial"/>
              </a:rPr>
              <a:t>(</a:t>
            </a:r>
            <a:r>
              <a:rPr lang="zh-CN" altLang="en-SG" dirty="0">
                <a:latin typeface="Arial"/>
                <a:cs typeface="Arial"/>
              </a:rPr>
              <a:t>约前</a:t>
            </a:r>
            <a:r>
              <a:rPr lang="en-US" dirty="0">
                <a:latin typeface="Arial"/>
                <a:cs typeface="Arial"/>
              </a:rPr>
              <a:t> 2:20, 27).  </a:t>
            </a:r>
            <a:r>
              <a:rPr lang="zh-CN" altLang="en-US" dirty="0">
                <a:latin typeface="Arial"/>
                <a:cs typeface="Arial"/>
              </a:rPr>
              <a:t>事实上</a:t>
            </a:r>
            <a:r>
              <a:rPr lang="en-US" dirty="0">
                <a:latin typeface="Arial"/>
                <a:cs typeface="Arial"/>
              </a:rPr>
              <a:t>,</a:t>
            </a:r>
            <a:r>
              <a:rPr lang="zh-CN" altLang="en-US" dirty="0">
                <a:latin typeface="Arial"/>
                <a:cs typeface="Arial"/>
              </a:rPr>
              <a:t>这也是唯一清楚列明会发生在信徒身上的例子</a:t>
            </a:r>
            <a:r>
              <a:rPr lang="en-US" dirty="0">
                <a:latin typeface="Arial"/>
                <a:cs typeface="Arial"/>
              </a:rPr>
              <a:t>.</a:t>
            </a:r>
            <a:r>
              <a:rPr lang="zh-CN" altLang="en-US" dirty="0">
                <a:latin typeface="Arial"/>
                <a:cs typeface="Arial"/>
              </a:rPr>
              <a:t>”</a:t>
            </a:r>
            <a:endParaRPr lang="en-US" dirty="0">
              <a:latin typeface="Arial"/>
              <a:ea typeface="+mn-ea"/>
              <a:cs typeface="Arial"/>
            </a:endParaRPr>
          </a:p>
        </p:txBody>
      </p:sp>
      <p:sp>
        <p:nvSpPr>
          <p:cNvPr id="315395" name="Text Box 123"/>
          <p:cNvSpPr txBox="1">
            <a:spLocks noChangeArrowheads="1"/>
          </p:cNvSpPr>
          <p:nvPr/>
        </p:nvSpPr>
        <p:spPr bwMode="auto">
          <a:xfrm>
            <a:off x="8399463" y="0"/>
            <a:ext cx="6127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xvi</a:t>
            </a:r>
          </a:p>
          <a:p>
            <a:pPr algn="ctr"/>
            <a:r>
              <a:rPr lang="en-US" b="1">
                <a:solidFill>
                  <a:srgbClr val="FFFFFF"/>
                </a:solidFill>
                <a:latin typeface="Arial" charset="0"/>
                <a:cs typeface="Arial" charset="0"/>
              </a:rPr>
              <a:t>H</a:t>
            </a:r>
            <a:endParaRPr lang="en-US">
              <a:solidFill>
                <a:srgbClr val="FFFFFF"/>
              </a:solidFill>
              <a:latin typeface="Arial" charset="0"/>
              <a:cs typeface="Arial"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zh-CN" altLang="en-US" b="1" dirty="0">
                <a:cs typeface="Arial"/>
              </a:rPr>
              <a:t>雷历论恩膏</a:t>
            </a:r>
            <a:endParaRPr lang="en-US" b="1" dirty="0">
              <a:latin typeface="Arial"/>
              <a:ea typeface="+mj-ea"/>
              <a:cs typeface="Arial"/>
            </a:endParaRPr>
          </a:p>
        </p:txBody>
      </p:sp>
      <p:sp>
        <p:nvSpPr>
          <p:cNvPr id="625667" name="Rectangle 3"/>
          <p:cNvSpPr>
            <a:spLocks noGrp="1" noChangeArrowheads="1"/>
          </p:cNvSpPr>
          <p:nvPr>
            <p:ph type="subTitle" idx="1"/>
          </p:nvPr>
        </p:nvSpPr>
        <p:spPr>
          <a:xfrm>
            <a:off x="685800" y="1773238"/>
            <a:ext cx="7772400" cy="4464050"/>
          </a:xfrm>
        </p:spPr>
        <p:txBody>
          <a:bodyPr anchor="t"/>
          <a:lstStyle/>
          <a:p>
            <a:pPr algn="l">
              <a:defRPr/>
            </a:pPr>
            <a:r>
              <a:rPr lang="ru-RU" dirty="0">
                <a:latin typeface="Arial"/>
                <a:cs typeface="Arial"/>
              </a:rPr>
              <a:t>“</a:t>
            </a:r>
            <a:r>
              <a:rPr lang="zh-CN" altLang="en-US" dirty="0">
                <a:latin typeface="Arial"/>
                <a:cs typeface="Arial"/>
              </a:rPr>
              <a:t>但是</a:t>
            </a:r>
            <a:r>
              <a:rPr lang="en-US" dirty="0">
                <a:latin typeface="Arial"/>
                <a:cs typeface="Arial"/>
              </a:rPr>
              <a:t>, </a:t>
            </a:r>
            <a:r>
              <a:rPr lang="zh-CN" altLang="en-US" dirty="0">
                <a:latin typeface="Arial"/>
                <a:cs typeface="Arial"/>
              </a:rPr>
              <a:t>如果人们采用耶稣被恩膏为例证</a:t>
            </a:r>
            <a:r>
              <a:rPr lang="en-US" dirty="0">
                <a:latin typeface="Arial"/>
                <a:cs typeface="Arial"/>
              </a:rPr>
              <a:t>if [</a:t>
            </a:r>
            <a:r>
              <a:rPr lang="zh-CN" altLang="en-US" dirty="0">
                <a:latin typeface="Arial"/>
                <a:cs typeface="Arial"/>
              </a:rPr>
              <a:t>路</a:t>
            </a:r>
            <a:r>
              <a:rPr lang="en-US" dirty="0">
                <a:latin typeface="Arial"/>
                <a:cs typeface="Arial"/>
              </a:rPr>
              <a:t> 4:18; </a:t>
            </a:r>
            <a:r>
              <a:rPr lang="zh-CN" altLang="en-US" dirty="0">
                <a:latin typeface="Arial"/>
                <a:cs typeface="Arial"/>
              </a:rPr>
              <a:t>徒</a:t>
            </a:r>
            <a:r>
              <a:rPr lang="en-US" dirty="0">
                <a:latin typeface="Arial"/>
                <a:cs typeface="Arial"/>
              </a:rPr>
              <a:t> 4:27; 10:38; </a:t>
            </a:r>
            <a:r>
              <a:rPr lang="zh-CN" altLang="en-US" dirty="0">
                <a:latin typeface="Arial"/>
                <a:cs typeface="Arial"/>
              </a:rPr>
              <a:t>来</a:t>
            </a:r>
            <a:r>
              <a:rPr lang="en-US" dirty="0">
                <a:latin typeface="Arial"/>
                <a:cs typeface="Arial"/>
              </a:rPr>
              <a:t>. 1:9] </a:t>
            </a:r>
            <a:r>
              <a:rPr lang="zh-CN" altLang="en-US" dirty="0">
                <a:latin typeface="Arial"/>
                <a:cs typeface="Arial"/>
              </a:rPr>
              <a:t>和旧约里祭师们</a:t>
            </a:r>
            <a:r>
              <a:rPr lang="en-US" dirty="0">
                <a:latin typeface="Arial"/>
                <a:cs typeface="Arial"/>
              </a:rPr>
              <a:t> [</a:t>
            </a:r>
            <a:r>
              <a:rPr lang="zh-CN" altLang="en-US" dirty="0">
                <a:latin typeface="Arial"/>
                <a:cs typeface="Arial"/>
              </a:rPr>
              <a:t>出</a:t>
            </a:r>
            <a:r>
              <a:rPr lang="en-US" dirty="0">
                <a:latin typeface="Arial"/>
                <a:cs typeface="Arial"/>
              </a:rPr>
              <a:t>. 30:32-33; </a:t>
            </a:r>
            <a:r>
              <a:rPr lang="zh-CN" altLang="en-US" dirty="0">
                <a:latin typeface="Arial"/>
                <a:cs typeface="Arial"/>
              </a:rPr>
              <a:t>附</a:t>
            </a:r>
            <a:r>
              <a:rPr lang="en-US" dirty="0">
                <a:latin typeface="Arial"/>
                <a:cs typeface="Arial"/>
              </a:rPr>
              <a:t>. </a:t>
            </a:r>
            <a:r>
              <a:rPr lang="zh-CN" altLang="en-US" dirty="0">
                <a:latin typeface="Arial"/>
                <a:cs typeface="Arial"/>
              </a:rPr>
              <a:t>列王</a:t>
            </a:r>
            <a:r>
              <a:rPr lang="en-US" dirty="0">
                <a:latin typeface="Arial"/>
                <a:cs typeface="Arial"/>
              </a:rPr>
              <a:t> </a:t>
            </a:r>
            <a:r>
              <a:rPr lang="zh-CN" altLang="en-US" dirty="0">
                <a:latin typeface="Arial"/>
                <a:cs typeface="Arial"/>
              </a:rPr>
              <a:t>撒上</a:t>
            </a:r>
            <a:r>
              <a:rPr lang="en-US" dirty="0">
                <a:latin typeface="Arial"/>
                <a:cs typeface="Arial"/>
              </a:rPr>
              <a:t>. 10:1; </a:t>
            </a:r>
            <a:r>
              <a:rPr lang="zh-CN" altLang="en-US" dirty="0">
                <a:latin typeface="Arial"/>
                <a:cs typeface="Arial"/>
              </a:rPr>
              <a:t>番</a:t>
            </a:r>
            <a:r>
              <a:rPr lang="en-US" dirty="0">
                <a:latin typeface="Arial"/>
                <a:cs typeface="Arial"/>
              </a:rPr>
              <a:t> 4:14], </a:t>
            </a:r>
            <a:r>
              <a:rPr lang="zh-CN" altLang="en-US" dirty="0">
                <a:latin typeface="Arial"/>
                <a:cs typeface="Arial"/>
              </a:rPr>
              <a:t>那么就会出现另外一个目的</a:t>
            </a:r>
            <a:r>
              <a:rPr lang="en-US" dirty="0">
                <a:latin typeface="Arial"/>
                <a:cs typeface="Arial"/>
              </a:rPr>
              <a:t>—</a:t>
            </a:r>
            <a:r>
              <a:rPr lang="zh-CN" altLang="en-US" dirty="0">
                <a:latin typeface="Arial"/>
                <a:cs typeface="Arial"/>
              </a:rPr>
              <a:t>即</a:t>
            </a:r>
            <a:r>
              <a:rPr lang="en-US" dirty="0">
                <a:latin typeface="Arial"/>
                <a:cs typeface="Arial"/>
              </a:rPr>
              <a:t> </a:t>
            </a:r>
            <a:r>
              <a:rPr lang="en-US" dirty="0">
                <a:solidFill>
                  <a:srgbClr val="FFFF00"/>
                </a:solidFill>
                <a:latin typeface="Arial"/>
                <a:cs typeface="Arial"/>
              </a:rPr>
              <a:t>service</a:t>
            </a:r>
            <a:r>
              <a:rPr lang="zh-CN" altLang="en-US" dirty="0">
                <a:solidFill>
                  <a:srgbClr val="FFFF00"/>
                </a:solidFill>
                <a:latin typeface="Arial"/>
                <a:cs typeface="Arial"/>
              </a:rPr>
              <a:t>服侍</a:t>
            </a:r>
            <a:r>
              <a:rPr lang="en-US" dirty="0">
                <a:latin typeface="Arial"/>
                <a:cs typeface="Arial"/>
              </a:rPr>
              <a:t>.  </a:t>
            </a:r>
            <a:r>
              <a:rPr lang="zh-CN" altLang="en-US" dirty="0">
                <a:latin typeface="Arial"/>
                <a:cs typeface="Arial"/>
              </a:rPr>
              <a:t>但是</a:t>
            </a:r>
            <a:r>
              <a:rPr lang="en-US" dirty="0">
                <a:latin typeface="Arial"/>
                <a:cs typeface="Arial"/>
              </a:rPr>
              <a:t>…</a:t>
            </a:r>
            <a:r>
              <a:rPr lang="zh-CN" altLang="en-US" dirty="0">
                <a:latin typeface="Arial"/>
                <a:cs typeface="Arial"/>
              </a:rPr>
              <a:t>完全的经历恩膏关键在于被圣灵充满。</a:t>
            </a:r>
            <a:r>
              <a:rPr lang="ru-RU" dirty="0">
                <a:latin typeface="Arial"/>
                <a:cs typeface="Arial"/>
              </a:rPr>
              <a:t>”</a:t>
            </a:r>
            <a:r>
              <a:rPr lang="en-US" dirty="0">
                <a:latin typeface="Arial"/>
                <a:cs typeface="Arial"/>
              </a:rPr>
              <a:t> </a:t>
            </a:r>
            <a:br>
              <a:rPr lang="en-US" dirty="0">
                <a:latin typeface="Arial"/>
                <a:cs typeface="Arial"/>
              </a:rPr>
            </a:br>
            <a:r>
              <a:rPr lang="en-US" i="0" dirty="0">
                <a:latin typeface="Arial"/>
                <a:cs typeface="Arial"/>
              </a:rPr>
              <a:t>(</a:t>
            </a:r>
            <a:r>
              <a:rPr lang="zh-CN" altLang="en-US" i="0" dirty="0">
                <a:latin typeface="Arial"/>
                <a:cs typeface="Arial"/>
              </a:rPr>
              <a:t>雷历博士</a:t>
            </a:r>
            <a:r>
              <a:rPr lang="en-US" i="0" dirty="0">
                <a:latin typeface="Arial"/>
                <a:cs typeface="Arial"/>
              </a:rPr>
              <a:t>, </a:t>
            </a:r>
            <a:r>
              <a:rPr lang="en-US" dirty="0">
                <a:latin typeface="Arial"/>
                <a:cs typeface="Arial"/>
              </a:rPr>
              <a:t>The Holy Spirit, </a:t>
            </a:r>
            <a:r>
              <a:rPr lang="en-US" i="0" dirty="0">
                <a:latin typeface="Arial"/>
                <a:cs typeface="Arial"/>
              </a:rPr>
              <a:t>73).</a:t>
            </a:r>
            <a:endParaRPr lang="en-US" i="0" dirty="0">
              <a:latin typeface="Arial"/>
              <a:ea typeface="+mn-ea"/>
              <a:cs typeface="Arial"/>
            </a:endParaRPr>
          </a:p>
        </p:txBody>
      </p:sp>
      <p:sp>
        <p:nvSpPr>
          <p:cNvPr id="317443" name="Text Box 123"/>
          <p:cNvSpPr txBox="1">
            <a:spLocks noChangeArrowheads="1"/>
          </p:cNvSpPr>
          <p:nvPr/>
        </p:nvSpPr>
        <p:spPr bwMode="auto">
          <a:xfrm>
            <a:off x="8399463" y="0"/>
            <a:ext cx="6127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xvi</a:t>
            </a:r>
          </a:p>
          <a:p>
            <a:pPr algn="ctr"/>
            <a:r>
              <a:rPr lang="en-US" b="1">
                <a:solidFill>
                  <a:srgbClr val="FFFFFF"/>
                </a:solidFill>
                <a:latin typeface="Arial" charset="0"/>
                <a:cs typeface="Arial" charset="0"/>
              </a:rPr>
              <a:t>H</a:t>
            </a:r>
            <a:endParaRPr lang="en-US">
              <a:solidFill>
                <a:srgbClr val="FFFFFF"/>
              </a:solidFill>
              <a:latin typeface="Arial" charset="0"/>
              <a:cs typeface="Arial"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6" descr="wax-seal-ren">
            <a:hlinkClick r:id="" action="ppaction://noaction"/>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620713"/>
            <a:ext cx="4419600" cy="44196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76482" name="Rectangle 2"/>
          <p:cNvSpPr>
            <a:spLocks noGrp="1" noChangeArrowheads="1"/>
          </p:cNvSpPr>
          <p:nvPr>
            <p:ph type="title"/>
          </p:nvPr>
        </p:nvSpPr>
        <p:spPr>
          <a:xfrm>
            <a:off x="107950" y="188913"/>
            <a:ext cx="4608513" cy="4895850"/>
          </a:xfrm>
        </p:spPr>
        <p:txBody>
          <a:bodyPr/>
          <a:lstStyle/>
          <a:p>
            <a:pPr>
              <a:defRPr/>
            </a:pPr>
            <a:r>
              <a:rPr lang="zh-CN" altLang="en-US" sz="6000" dirty="0">
                <a:ea typeface="ＭＳ Ｐゴシック" charset="0"/>
              </a:rPr>
              <a:t>圣灵</a:t>
            </a:r>
            <a:br>
              <a:rPr lang="en-SG" altLang="zh-CN" sz="6000" dirty="0">
                <a:ea typeface="ＭＳ Ｐゴシック" charset="0"/>
              </a:rPr>
            </a:br>
            <a:r>
              <a:rPr lang="zh-CN" altLang="en-US" sz="6000" dirty="0">
                <a:ea typeface="ＭＳ Ｐゴシック" charset="0"/>
              </a:rPr>
              <a:t>的</a:t>
            </a:r>
            <a:br>
              <a:rPr lang="en-SG" altLang="zh-CN" sz="6000" dirty="0">
                <a:ea typeface="ＭＳ Ｐゴシック" charset="0"/>
              </a:rPr>
            </a:br>
            <a:r>
              <a:rPr lang="zh-CN" altLang="en-US" sz="6000" dirty="0">
                <a:ea typeface="ＭＳ Ｐゴシック" charset="0"/>
              </a:rPr>
              <a:t>印记</a:t>
            </a:r>
            <a:endParaRPr lang="en-US" sz="6000" dirty="0">
              <a:ea typeface="ＭＳ Ｐゴシック" charset="0"/>
            </a:endParaRPr>
          </a:p>
        </p:txBody>
      </p:sp>
      <p:sp>
        <p:nvSpPr>
          <p:cNvPr id="319491" name="Picture 4" descr="Spirit Indwelling &amp; Sealing02"/>
          <p:cNvSpPr>
            <a:spLocks noChangeAspect="1" noChangeArrowheads="1"/>
          </p:cNvSpPr>
          <p:nvPr/>
        </p:nvSpPr>
        <p:spPr bwMode="auto">
          <a:xfrm>
            <a:off x="1524000" y="5111750"/>
            <a:ext cx="5291138"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19492" name="Text Box 123"/>
          <p:cNvSpPr txBox="1">
            <a:spLocks noChangeArrowheads="1"/>
          </p:cNvSpPr>
          <p:nvPr/>
        </p:nvSpPr>
        <p:spPr bwMode="auto">
          <a:xfrm>
            <a:off x="8172450" y="0"/>
            <a:ext cx="971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xvii</a:t>
            </a:r>
            <a:endParaRPr lang="en-US">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276482"/>
                                        </p:tgtEl>
                                        <p:attrNameLst>
                                          <p:attrName>style.visibility</p:attrName>
                                        </p:attrNameLst>
                                      </p:cBhvr>
                                      <p:to>
                                        <p:strVal val="visible"/>
                                      </p:to>
                                    </p:set>
                                    <p:anim calcmode="lin" valueType="num">
                                      <p:cBhvr>
                                        <p:cTn id="7" dur="1000" fill="hold"/>
                                        <p:tgtEl>
                                          <p:spTgt spid="276482"/>
                                        </p:tgtEl>
                                        <p:attrNameLst>
                                          <p:attrName>ppt_w</p:attrName>
                                        </p:attrNameLst>
                                      </p:cBhvr>
                                      <p:tavLst>
                                        <p:tav tm="0">
                                          <p:val>
                                            <p:fltVal val="0"/>
                                          </p:val>
                                        </p:tav>
                                        <p:tav tm="100000">
                                          <p:val>
                                            <p:strVal val="#ppt_w"/>
                                          </p:val>
                                        </p:tav>
                                      </p:tavLst>
                                    </p:anim>
                                    <p:anim calcmode="lin" valueType="num">
                                      <p:cBhvr>
                                        <p:cTn id="8" dur="1000" fill="hold"/>
                                        <p:tgtEl>
                                          <p:spTgt spid="276482"/>
                                        </p:tgtEl>
                                        <p:attrNameLst>
                                          <p:attrName>ppt_h</p:attrName>
                                        </p:attrNameLst>
                                      </p:cBhvr>
                                      <p:tavLst>
                                        <p:tav tm="0">
                                          <p:val>
                                            <p:fltVal val="0"/>
                                          </p:val>
                                        </p:tav>
                                        <p:tav tm="100000">
                                          <p:val>
                                            <p:strVal val="#ppt_h"/>
                                          </p:val>
                                        </p:tav>
                                      </p:tavLst>
                                    </p:anim>
                                    <p:anim calcmode="lin" valueType="num">
                                      <p:cBhvr>
                                        <p:cTn id="9" dur="1000" fill="hold"/>
                                        <p:tgtEl>
                                          <p:spTgt spid="276482"/>
                                        </p:tgtEl>
                                        <p:attrNameLst>
                                          <p:attrName>style.rotation</p:attrName>
                                        </p:attrNameLst>
                                      </p:cBhvr>
                                      <p:tavLst>
                                        <p:tav tm="0">
                                          <p:val>
                                            <p:fltVal val="90"/>
                                          </p:val>
                                        </p:tav>
                                        <p:tav tm="100000">
                                          <p:val>
                                            <p:fltVal val="0"/>
                                          </p:val>
                                        </p:tav>
                                      </p:tavLst>
                                    </p:anim>
                                    <p:animEffect transition="in" filter="fade">
                                      <p:cBhvr>
                                        <p:cTn id="10" dur="1000"/>
                                        <p:tgtEl>
                                          <p:spTgt spid="276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8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6" descr="wax-seal-ren">
            <a:hlinkClick r:id="" action="ppaction://noaction"/>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9975" y="3429000"/>
            <a:ext cx="2743200" cy="27432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321538" name="Picture 5" descr="seal">
            <a:hlinkClick r:id="" action="ppaction://noaction"/>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9638" y="533400"/>
            <a:ext cx="2649537" cy="38862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80580" name="Text Box 4"/>
          <p:cNvSpPr txBox="1">
            <a:spLocks noChangeArrowheads="1"/>
          </p:cNvSpPr>
          <p:nvPr/>
        </p:nvSpPr>
        <p:spPr bwMode="auto">
          <a:xfrm>
            <a:off x="152400" y="1812925"/>
            <a:ext cx="4495800" cy="255454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zh-CN" altLang="en-AU" sz="4000" b="1" dirty="0">
                <a:solidFill>
                  <a:schemeClr val="tx2"/>
                </a:solidFill>
                <a:effectLst>
                  <a:outerShdw blurRad="38100" dist="38100" dir="2700000" algn="tl">
                    <a:srgbClr val="000000"/>
                  </a:outerShdw>
                </a:effectLst>
                <a:latin typeface="Arial"/>
                <a:cs typeface="Arial"/>
              </a:rPr>
              <a:t>在</a:t>
            </a:r>
            <a:r>
              <a:rPr lang="zh-CN" altLang="en-US" sz="4000" b="1" dirty="0">
                <a:solidFill>
                  <a:schemeClr val="tx2"/>
                </a:solidFill>
                <a:effectLst>
                  <a:outerShdw blurRad="38100" dist="38100" dir="2700000" algn="tl">
                    <a:srgbClr val="000000"/>
                  </a:outerShdw>
                </a:effectLst>
                <a:latin typeface="Arial"/>
                <a:cs typeface="Arial"/>
              </a:rPr>
              <a:t>古代印记通常是用熔了的蜡炬来签署或用权威所属的记号盖印</a:t>
            </a:r>
            <a:endParaRPr lang="en-US" sz="4000" b="1" dirty="0">
              <a:solidFill>
                <a:schemeClr val="tx2"/>
              </a:solidFill>
              <a:effectLst>
                <a:outerShdw blurRad="38100" dist="38100" dir="2700000" algn="tl">
                  <a:srgbClr val="000000"/>
                </a:outerShdw>
              </a:effectLst>
              <a:latin typeface="Arial"/>
              <a:cs typeface="Arial"/>
            </a:endParaRPr>
          </a:p>
        </p:txBody>
      </p:sp>
      <p:sp>
        <p:nvSpPr>
          <p:cNvPr id="280583" name="Rectangle 7"/>
          <p:cNvSpPr>
            <a:spLocks noGrp="1" noChangeArrowheads="1"/>
          </p:cNvSpPr>
          <p:nvPr>
            <p:ph type="title" idx="4294967295"/>
          </p:nvPr>
        </p:nvSpPr>
        <p:spPr>
          <a:xfrm>
            <a:off x="250825" y="517525"/>
            <a:ext cx="3975100" cy="914400"/>
          </a:xfrm>
        </p:spPr>
        <p:txBody>
          <a:bodyPr/>
          <a:lstStyle/>
          <a:p>
            <a:pPr>
              <a:defRPr/>
            </a:pPr>
            <a:r>
              <a:rPr lang="zh-CN" altLang="en-US" sz="4000" dirty="0">
                <a:ea typeface="ＭＳ Ｐゴシック" charset="0"/>
              </a:rPr>
              <a:t>背景</a:t>
            </a:r>
            <a:endParaRPr lang="en-US" sz="4000" dirty="0">
              <a:ea typeface="ＭＳ Ｐゴシック" charset="0"/>
            </a:endParaRPr>
          </a:p>
        </p:txBody>
      </p:sp>
      <p:sp>
        <p:nvSpPr>
          <p:cNvPr id="321541" name="Text Box 123"/>
          <p:cNvSpPr txBox="1">
            <a:spLocks noChangeArrowheads="1"/>
          </p:cNvSpPr>
          <p:nvPr/>
        </p:nvSpPr>
        <p:spPr bwMode="auto">
          <a:xfrm>
            <a:off x="8172450" y="0"/>
            <a:ext cx="971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xvii</a:t>
            </a:r>
            <a:endParaRPr lang="en-US">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80580"/>
                                        </p:tgtEl>
                                        <p:attrNameLst>
                                          <p:attrName>style.visibility</p:attrName>
                                        </p:attrNameLst>
                                      </p:cBhvr>
                                      <p:to>
                                        <p:strVal val="visible"/>
                                      </p:to>
                                    </p:set>
                                    <p:anim calcmode="lin" valueType="num">
                                      <p:cBhvr>
                                        <p:cTn id="7" dur="500" fill="hold"/>
                                        <p:tgtEl>
                                          <p:spTgt spid="280580"/>
                                        </p:tgtEl>
                                        <p:attrNameLst>
                                          <p:attrName>ppt_w</p:attrName>
                                        </p:attrNameLst>
                                      </p:cBhvr>
                                      <p:tavLst>
                                        <p:tav tm="0">
                                          <p:val>
                                            <p:fltVal val="0"/>
                                          </p:val>
                                        </p:tav>
                                        <p:tav tm="100000">
                                          <p:val>
                                            <p:strVal val="#ppt_w"/>
                                          </p:val>
                                        </p:tav>
                                      </p:tavLst>
                                    </p:anim>
                                    <p:anim calcmode="lin" valueType="num">
                                      <p:cBhvr>
                                        <p:cTn id="8" dur="500" fill="hold"/>
                                        <p:tgtEl>
                                          <p:spTgt spid="280580"/>
                                        </p:tgtEl>
                                        <p:attrNameLst>
                                          <p:attrName>ppt_h</p:attrName>
                                        </p:attrNameLst>
                                      </p:cBhvr>
                                      <p:tavLst>
                                        <p:tav tm="0">
                                          <p:val>
                                            <p:fltVal val="0"/>
                                          </p:val>
                                        </p:tav>
                                        <p:tav tm="100000">
                                          <p:val>
                                            <p:strVal val="#ppt_h"/>
                                          </p:val>
                                        </p:tav>
                                      </p:tavLst>
                                    </p:anim>
                                    <p:anim calcmode="lin" valueType="num">
                                      <p:cBhvr>
                                        <p:cTn id="9" dur="500" fill="hold"/>
                                        <p:tgtEl>
                                          <p:spTgt spid="280580"/>
                                        </p:tgtEl>
                                        <p:attrNameLst>
                                          <p:attrName>style.rotation</p:attrName>
                                        </p:attrNameLst>
                                      </p:cBhvr>
                                      <p:tavLst>
                                        <p:tav tm="0">
                                          <p:val>
                                            <p:fltVal val="360"/>
                                          </p:val>
                                        </p:tav>
                                        <p:tav tm="100000">
                                          <p:val>
                                            <p:fltVal val="0"/>
                                          </p:val>
                                        </p:tav>
                                      </p:tavLst>
                                    </p:anim>
                                    <p:animEffect transition="in" filter="fade">
                                      <p:cBhvr>
                                        <p:cTn id="10" dur="500"/>
                                        <p:tgtEl>
                                          <p:spTgt spid="280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5" name="Picture 4" descr="BSODA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2743200"/>
            <a:ext cx="5410200"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701" name="Rectangle 5"/>
          <p:cNvSpPr>
            <a:spLocks noGrp="1" noChangeArrowheads="1"/>
          </p:cNvSpPr>
          <p:nvPr>
            <p:ph type="title"/>
          </p:nvPr>
        </p:nvSpPr>
        <p:spPr>
          <a:xfrm>
            <a:off x="0" y="44450"/>
            <a:ext cx="8382000" cy="1143000"/>
          </a:xfrm>
        </p:spPr>
        <p:txBody>
          <a:bodyPr/>
          <a:lstStyle/>
          <a:p>
            <a:pPr>
              <a:defRPr/>
            </a:pPr>
            <a:r>
              <a:rPr lang="zh-CN" altLang="en-AU" dirty="0">
                <a:ea typeface="ＭＳ Ｐゴシック" charset="0"/>
              </a:rPr>
              <a:t>古代</a:t>
            </a:r>
            <a:r>
              <a:rPr lang="zh-CN" altLang="en-US" dirty="0">
                <a:ea typeface="ＭＳ Ｐゴシック" charset="0"/>
              </a:rPr>
              <a:t>封印的意义：</a:t>
            </a:r>
            <a:endParaRPr lang="en-US" dirty="0">
              <a:ea typeface="ＭＳ Ｐゴシック" charset="0"/>
            </a:endParaRPr>
          </a:p>
        </p:txBody>
      </p:sp>
      <p:sp>
        <p:nvSpPr>
          <p:cNvPr id="285702" name="Rectangle 6"/>
          <p:cNvSpPr>
            <a:spLocks noGrp="1" noChangeArrowheads="1"/>
          </p:cNvSpPr>
          <p:nvPr>
            <p:ph type="body" idx="1"/>
          </p:nvPr>
        </p:nvSpPr>
        <p:spPr>
          <a:xfrm>
            <a:off x="5562600" y="1111250"/>
            <a:ext cx="3429000" cy="5562600"/>
          </a:xfrm>
        </p:spPr>
        <p:txBody>
          <a:bodyPr/>
          <a:lstStyle/>
          <a:p>
            <a:pPr>
              <a:lnSpc>
                <a:spcPct val="90000"/>
              </a:lnSpc>
              <a:defRPr/>
            </a:pPr>
            <a:r>
              <a:rPr lang="en-AU" sz="2800" u="sng" dirty="0" err="1">
                <a:effectLst>
                  <a:outerShdw blurRad="38100" dist="38100" dir="2700000" algn="tl">
                    <a:srgbClr val="000000"/>
                  </a:outerShdw>
                </a:effectLst>
                <a:ea typeface="ＭＳ Ｐゴシック" charset="0"/>
              </a:rPr>
              <a:t>真伪性</a:t>
            </a:r>
            <a:r>
              <a:rPr lang="en-AU" sz="2800" dirty="0">
                <a:effectLst>
                  <a:outerShdw blurRad="38100" dist="38100" dir="2700000" algn="tl">
                    <a:srgbClr val="000000"/>
                  </a:outerShdw>
                </a:effectLst>
                <a:ea typeface="ＭＳ Ｐゴシック" charset="0"/>
              </a:rPr>
              <a:t>: </a:t>
            </a:r>
            <a:r>
              <a:rPr lang="en-AU" sz="2800" dirty="0" err="1">
                <a:effectLst>
                  <a:outerShdw blurRad="38100" dist="38100" dir="2700000" algn="tl">
                    <a:srgbClr val="000000"/>
                  </a:outerShdw>
                </a:effectLst>
                <a:ea typeface="ＭＳ Ｐゴシック" charset="0"/>
              </a:rPr>
              <a:t>即</a:t>
            </a:r>
            <a:r>
              <a:rPr lang="en-AU" sz="2800" dirty="0" err="1">
                <a:solidFill>
                  <a:schemeClr val="tx2"/>
                </a:solidFill>
                <a:effectLst>
                  <a:outerShdw blurRad="38100" dist="38100" dir="2700000" algn="tl">
                    <a:srgbClr val="000000"/>
                  </a:outerShdw>
                </a:effectLst>
                <a:ea typeface="ＭＳ Ｐゴシック" charset="0"/>
              </a:rPr>
              <a:t>作为文件或物品的可靠性和诚恳性的证明</a:t>
            </a:r>
            <a:endParaRPr lang="en-AU" sz="2800" dirty="0">
              <a:solidFill>
                <a:schemeClr val="tx2"/>
              </a:solidFill>
              <a:effectLst>
                <a:outerShdw blurRad="38100" dist="38100" dir="2700000" algn="tl">
                  <a:srgbClr val="000000"/>
                </a:outerShdw>
              </a:effectLst>
              <a:ea typeface="ＭＳ Ｐゴシック" charset="0"/>
            </a:endParaRPr>
          </a:p>
          <a:p>
            <a:pPr>
              <a:lnSpc>
                <a:spcPct val="90000"/>
              </a:lnSpc>
              <a:defRPr/>
            </a:pPr>
            <a:r>
              <a:rPr lang="en-AU" sz="2800" u="sng" dirty="0" err="1">
                <a:effectLst>
                  <a:outerShdw blurRad="38100" dist="38100" dir="2700000" algn="tl">
                    <a:srgbClr val="000000"/>
                  </a:outerShdw>
                </a:effectLst>
                <a:ea typeface="ＭＳ Ｐゴシック" charset="0"/>
              </a:rPr>
              <a:t>拥有权</a:t>
            </a:r>
            <a:r>
              <a:rPr lang="en-AU" sz="2800" dirty="0">
                <a:effectLst>
                  <a:outerShdw blurRad="38100" dist="38100" dir="2700000" algn="tl">
                    <a:srgbClr val="000000"/>
                  </a:outerShdw>
                </a:effectLst>
                <a:ea typeface="ＭＳ Ｐゴシック" charset="0"/>
              </a:rPr>
              <a:t>:</a:t>
            </a:r>
            <a:r>
              <a:rPr lang="en-AU" sz="2800" dirty="0">
                <a:solidFill>
                  <a:srgbClr val="FF0000"/>
                </a:solidFill>
                <a:effectLst>
                  <a:outerShdw blurRad="38100" dist="38100" dir="2700000" algn="tl">
                    <a:srgbClr val="000000"/>
                  </a:outerShdw>
                </a:effectLst>
                <a:ea typeface="ＭＳ Ｐゴシック" charset="0"/>
              </a:rPr>
              <a:t> </a:t>
            </a:r>
            <a:r>
              <a:rPr lang="en-AU" sz="2800" dirty="0" err="1">
                <a:solidFill>
                  <a:schemeClr val="tx2"/>
                </a:solidFill>
                <a:effectLst>
                  <a:outerShdw blurRad="38100" dist="38100" dir="2700000" algn="tl">
                    <a:srgbClr val="000000"/>
                  </a:outerShdw>
                </a:effectLst>
                <a:ea typeface="ＭＳ Ｐゴシック" charset="0"/>
              </a:rPr>
              <a:t>即建立对物件的拥有权</a:t>
            </a:r>
            <a:r>
              <a:rPr lang="en-AU" sz="2800" dirty="0">
                <a:solidFill>
                  <a:schemeClr val="tx2"/>
                </a:solidFill>
                <a:effectLst>
                  <a:outerShdw blurRad="38100" dist="38100" dir="2700000" algn="tl">
                    <a:srgbClr val="000000"/>
                  </a:outerShdw>
                </a:effectLst>
                <a:ea typeface="ＭＳ Ｐゴシック" charset="0"/>
              </a:rPr>
              <a:t> </a:t>
            </a:r>
          </a:p>
          <a:p>
            <a:pPr>
              <a:lnSpc>
                <a:spcPct val="90000"/>
              </a:lnSpc>
              <a:defRPr/>
            </a:pPr>
            <a:r>
              <a:rPr lang="en-AU" sz="2800" u="sng" dirty="0" err="1">
                <a:effectLst>
                  <a:outerShdw blurRad="38100" dist="38100" dir="2700000" algn="tl">
                    <a:srgbClr val="000000"/>
                  </a:outerShdw>
                </a:effectLst>
                <a:ea typeface="ＭＳ Ｐゴシック" charset="0"/>
              </a:rPr>
              <a:t>权威</a:t>
            </a:r>
            <a:r>
              <a:rPr lang="en-AU" sz="2800" dirty="0">
                <a:effectLst>
                  <a:outerShdw blurRad="38100" dist="38100" dir="2700000" algn="tl">
                    <a:srgbClr val="000000"/>
                  </a:outerShdw>
                </a:effectLst>
                <a:ea typeface="ＭＳ Ｐゴシック" charset="0"/>
              </a:rPr>
              <a:t>:</a:t>
            </a:r>
            <a:r>
              <a:rPr lang="en-AU" sz="2800" dirty="0">
                <a:solidFill>
                  <a:schemeClr val="tx2"/>
                </a:solidFill>
                <a:effectLst>
                  <a:outerShdw blurRad="38100" dist="38100" dir="2700000" algn="tl">
                    <a:srgbClr val="000000"/>
                  </a:outerShdw>
                </a:effectLst>
                <a:ea typeface="ＭＳ Ｐゴシック" charset="0"/>
              </a:rPr>
              <a:t> </a:t>
            </a:r>
            <a:r>
              <a:rPr lang="en-AU" sz="2800" dirty="0" err="1">
                <a:solidFill>
                  <a:schemeClr val="tx2"/>
                </a:solidFill>
                <a:effectLst>
                  <a:outerShdw blurRad="38100" dist="38100" dir="2700000" algn="tl">
                    <a:srgbClr val="000000"/>
                  </a:outerShdw>
                </a:effectLst>
                <a:ea typeface="ＭＳ Ｐゴシック" charset="0"/>
              </a:rPr>
              <a:t>即建立谁有权去处理物件的权利</a:t>
            </a:r>
            <a:endParaRPr lang="en-US" sz="2800" dirty="0">
              <a:solidFill>
                <a:schemeClr val="tx2"/>
              </a:solidFill>
              <a:effectLst>
                <a:outerShdw blurRad="38100" dist="38100" dir="2700000" algn="tl">
                  <a:srgbClr val="000000"/>
                </a:outerShdw>
              </a:effectLst>
              <a:ea typeface="ＭＳ Ｐゴシック" charset="0"/>
            </a:endParaRPr>
          </a:p>
        </p:txBody>
      </p:sp>
      <p:sp>
        <p:nvSpPr>
          <p:cNvPr id="323588" name="Text Box 123"/>
          <p:cNvSpPr txBox="1">
            <a:spLocks noChangeArrowheads="1"/>
          </p:cNvSpPr>
          <p:nvPr/>
        </p:nvSpPr>
        <p:spPr bwMode="auto">
          <a:xfrm>
            <a:off x="8172450" y="0"/>
            <a:ext cx="971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xvii</a:t>
            </a:r>
            <a:endParaRPr lang="en-US">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85701"/>
                                        </p:tgtEl>
                                        <p:attrNameLst>
                                          <p:attrName>style.visibility</p:attrName>
                                        </p:attrNameLst>
                                      </p:cBhvr>
                                      <p:to>
                                        <p:strVal val="visible"/>
                                      </p:to>
                                    </p:set>
                                    <p:anim calcmode="discrete" valueType="clr">
                                      <p:cBhvr override="childStyle">
                                        <p:cTn id="7" dur="80"/>
                                        <p:tgtEl>
                                          <p:spTgt spid="28570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85701"/>
                                        </p:tgtEl>
                                        <p:attrNameLst>
                                          <p:attrName>fillcolor</p:attrName>
                                        </p:attrNameLst>
                                      </p:cBhvr>
                                      <p:tavLst>
                                        <p:tav tm="0">
                                          <p:val>
                                            <p:clrVal>
                                              <a:schemeClr val="accent2"/>
                                            </p:clrVal>
                                          </p:val>
                                        </p:tav>
                                        <p:tav tm="50000">
                                          <p:val>
                                            <p:clrVal>
                                              <a:schemeClr val="hlink"/>
                                            </p:clrVal>
                                          </p:val>
                                        </p:tav>
                                      </p:tavLst>
                                    </p:anim>
                                    <p:set>
                                      <p:cBhvr>
                                        <p:cTn id="9" dur="80"/>
                                        <p:tgtEl>
                                          <p:spTgt spid="28570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285702">
                                            <p:txEl>
                                              <p:pRg st="0" end="0"/>
                                            </p:txEl>
                                          </p:spTgt>
                                        </p:tgtEl>
                                        <p:attrNameLst>
                                          <p:attrName>style.visibility</p:attrName>
                                        </p:attrNameLst>
                                      </p:cBhvr>
                                      <p:to>
                                        <p:strVal val="visible"/>
                                      </p:to>
                                    </p:set>
                                    <p:anim calcmode="lin" valueType="num">
                                      <p:cBhvr>
                                        <p:cTn id="14" dur="1000" fill="hold"/>
                                        <p:tgtEl>
                                          <p:spTgt spid="285702">
                                            <p:txEl>
                                              <p:pRg st="0" end="0"/>
                                            </p:txEl>
                                          </p:spTgt>
                                        </p:tgtEl>
                                        <p:attrNameLst>
                                          <p:attrName>ppt_x</p:attrName>
                                        </p:attrNameLst>
                                      </p:cBhvr>
                                      <p:tavLst>
                                        <p:tav tm="0">
                                          <p:val>
                                            <p:strVal val="#ppt_x-.2"/>
                                          </p:val>
                                        </p:tav>
                                        <p:tav tm="100000">
                                          <p:val>
                                            <p:strVal val="#ppt_x"/>
                                          </p:val>
                                        </p:tav>
                                      </p:tavLst>
                                    </p:anim>
                                    <p:anim calcmode="lin" valueType="num">
                                      <p:cBhvr>
                                        <p:cTn id="15" dur="1000" fill="hold"/>
                                        <p:tgtEl>
                                          <p:spTgt spid="28570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8570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285702">
                                            <p:txEl>
                                              <p:pRg st="1" end="1"/>
                                            </p:txEl>
                                          </p:spTgt>
                                        </p:tgtEl>
                                        <p:attrNameLst>
                                          <p:attrName>style.visibility</p:attrName>
                                        </p:attrNameLst>
                                      </p:cBhvr>
                                      <p:to>
                                        <p:strVal val="visible"/>
                                      </p:to>
                                    </p:set>
                                    <p:anim calcmode="lin" valueType="num">
                                      <p:cBhvr>
                                        <p:cTn id="21" dur="1000" fill="hold"/>
                                        <p:tgtEl>
                                          <p:spTgt spid="285702">
                                            <p:txEl>
                                              <p:pRg st="1" end="1"/>
                                            </p:txEl>
                                          </p:spTgt>
                                        </p:tgtEl>
                                        <p:attrNameLst>
                                          <p:attrName>ppt_x</p:attrName>
                                        </p:attrNameLst>
                                      </p:cBhvr>
                                      <p:tavLst>
                                        <p:tav tm="0">
                                          <p:val>
                                            <p:strVal val="#ppt_x-.2"/>
                                          </p:val>
                                        </p:tav>
                                        <p:tav tm="100000">
                                          <p:val>
                                            <p:strVal val="#ppt_x"/>
                                          </p:val>
                                        </p:tav>
                                      </p:tavLst>
                                    </p:anim>
                                    <p:anim calcmode="lin" valueType="num">
                                      <p:cBhvr>
                                        <p:cTn id="22" dur="1000" fill="hold"/>
                                        <p:tgtEl>
                                          <p:spTgt spid="285702">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8570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285702">
                                            <p:txEl>
                                              <p:pRg st="2" end="2"/>
                                            </p:txEl>
                                          </p:spTgt>
                                        </p:tgtEl>
                                        <p:attrNameLst>
                                          <p:attrName>style.visibility</p:attrName>
                                        </p:attrNameLst>
                                      </p:cBhvr>
                                      <p:to>
                                        <p:strVal val="visible"/>
                                      </p:to>
                                    </p:set>
                                    <p:anim calcmode="lin" valueType="num">
                                      <p:cBhvr>
                                        <p:cTn id="28" dur="1000" fill="hold"/>
                                        <p:tgtEl>
                                          <p:spTgt spid="285702">
                                            <p:txEl>
                                              <p:pRg st="2" end="2"/>
                                            </p:txEl>
                                          </p:spTgt>
                                        </p:tgtEl>
                                        <p:attrNameLst>
                                          <p:attrName>ppt_x</p:attrName>
                                        </p:attrNameLst>
                                      </p:cBhvr>
                                      <p:tavLst>
                                        <p:tav tm="0">
                                          <p:val>
                                            <p:strVal val="#ppt_x-.2"/>
                                          </p:val>
                                        </p:tav>
                                        <p:tav tm="100000">
                                          <p:val>
                                            <p:strVal val="#ppt_x"/>
                                          </p:val>
                                        </p:tav>
                                      </p:tavLst>
                                    </p:anim>
                                    <p:anim calcmode="lin" valueType="num">
                                      <p:cBhvr>
                                        <p:cTn id="29" dur="1000" fill="hold"/>
                                        <p:tgtEl>
                                          <p:spTgt spid="285702">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28570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01" grpId="0"/>
      <p:bldP spid="285702"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7" descr="RELI00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0"/>
            <a:ext cx="4560888"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1606" name="Rectangle 6"/>
          <p:cNvSpPr>
            <a:spLocks noGrp="1" noChangeArrowheads="1"/>
          </p:cNvSpPr>
          <p:nvPr>
            <p:ph type="body" sz="half" idx="2"/>
          </p:nvPr>
        </p:nvSpPr>
        <p:spPr>
          <a:xfrm>
            <a:off x="4643438" y="1044575"/>
            <a:ext cx="4249737" cy="3752850"/>
          </a:xfrm>
        </p:spPr>
        <p:txBody>
          <a:bodyPr/>
          <a:lstStyle/>
          <a:p>
            <a:pPr>
              <a:defRPr/>
            </a:pPr>
            <a:r>
              <a:rPr lang="ko-KR" altLang="en-US" sz="3600" dirty="0" err="1">
                <a:solidFill>
                  <a:srgbClr val="FFFFFF"/>
                </a:solidFill>
                <a:effectLst>
                  <a:outerShdw blurRad="38100" dist="38100" dir="2700000" algn="tl">
                    <a:srgbClr val="000000"/>
                  </a:outerShdw>
                </a:effectLst>
                <a:ea typeface="굴림" charset="0"/>
              </a:rPr>
              <a:t>神</a:t>
            </a:r>
            <a:r>
              <a:rPr lang="ko-KR" altLang="en-US" sz="3600" dirty="0" err="1">
                <a:solidFill>
                  <a:schemeClr val="tx2"/>
                </a:solidFill>
                <a:effectLst>
                  <a:outerShdw blurRad="38100" dist="38100" dir="2700000" algn="tl">
                    <a:srgbClr val="000000"/>
                  </a:outerShdw>
                </a:effectLst>
                <a:ea typeface="굴림" charset="0"/>
              </a:rPr>
              <a:t>用印印了</a:t>
            </a:r>
            <a:r>
              <a:rPr lang="ko-KR" altLang="en-US" sz="3600" dirty="0" err="1">
                <a:solidFill>
                  <a:srgbClr val="FFFFFF"/>
                </a:solidFill>
                <a:effectLst>
                  <a:outerShdw blurRad="38100" dist="38100" dir="2700000" algn="tl">
                    <a:srgbClr val="000000"/>
                  </a:outerShdw>
                </a:effectLst>
                <a:ea typeface="굴림" charset="0"/>
              </a:rPr>
              <a:t>每个</a:t>
            </a:r>
            <a:r>
              <a:rPr lang="en-US" altLang="ko-KR" sz="3600" dirty="0">
                <a:solidFill>
                  <a:schemeClr val="tx2"/>
                </a:solidFill>
                <a:effectLst>
                  <a:outerShdw blurRad="38100" dist="38100" dir="2700000" algn="tl">
                    <a:srgbClr val="000000"/>
                  </a:outerShdw>
                </a:effectLst>
                <a:ea typeface="굴림" charset="0"/>
              </a:rPr>
              <a:t> </a:t>
            </a:r>
            <a:r>
              <a:rPr lang="ko-KR" altLang="en-US" sz="3600" dirty="0" err="1">
                <a:solidFill>
                  <a:schemeClr val="tx2"/>
                </a:solidFill>
                <a:effectLst>
                  <a:outerShdw blurRad="38100" dist="38100" dir="2700000" algn="tl">
                    <a:srgbClr val="000000"/>
                  </a:outerShdw>
                </a:effectLst>
                <a:ea typeface="굴림" charset="0"/>
              </a:rPr>
              <a:t>信徒和给予至诚的或应许的圣灵</a:t>
            </a:r>
            <a:r>
              <a:rPr lang="en-US" altLang="ko-KR" sz="3600" dirty="0">
                <a:solidFill>
                  <a:schemeClr val="tx2"/>
                </a:solidFill>
                <a:effectLst>
                  <a:outerShdw blurRad="38100" dist="38100" dir="2700000" algn="tl">
                    <a:srgbClr val="000000"/>
                  </a:outerShdw>
                </a:effectLst>
                <a:ea typeface="굴림" charset="0"/>
              </a:rPr>
              <a:t>. </a:t>
            </a:r>
            <a:endParaRPr lang="en-US" sz="3600" dirty="0">
              <a:solidFill>
                <a:schemeClr val="tx2"/>
              </a:solidFill>
              <a:effectLst>
                <a:outerShdw blurRad="38100" dist="38100" dir="2700000" algn="tl">
                  <a:srgbClr val="000000"/>
                </a:outerShdw>
              </a:effectLst>
              <a:ea typeface="ＭＳ Ｐゴシック" charset="0"/>
            </a:endParaRPr>
          </a:p>
        </p:txBody>
      </p:sp>
      <p:sp>
        <p:nvSpPr>
          <p:cNvPr id="281608" name="Text Box 8"/>
          <p:cNvSpPr txBox="1">
            <a:spLocks noChangeArrowheads="1"/>
          </p:cNvSpPr>
          <p:nvPr/>
        </p:nvSpPr>
        <p:spPr bwMode="auto">
          <a:xfrm>
            <a:off x="398463" y="260350"/>
            <a:ext cx="3890809" cy="646331"/>
          </a:xfrm>
          <a:prstGeom prst="rect">
            <a:avLst/>
          </a:prstGeom>
          <a:solidFill>
            <a:srgbClr val="000000"/>
          </a:solidFill>
          <a:ln w="9525">
            <a:noFill/>
            <a:miter lim="800000"/>
            <a:headEnd/>
            <a:tailEnd/>
          </a:ln>
          <a:effectLst/>
        </p:spPr>
        <p:txBody>
          <a:bodyPr wrap="none">
            <a:spAutoFit/>
          </a:bodyPr>
          <a:lstStyle/>
          <a:p>
            <a:pPr>
              <a:defRPr/>
            </a:pPr>
            <a:r>
              <a:rPr lang="zh-CN" altLang="en-US" sz="3600" b="1" dirty="0">
                <a:latin typeface="Arial"/>
                <a:ea typeface="+mn-ea"/>
                <a:cs typeface="Arial"/>
              </a:rPr>
              <a:t>其媒介以及其延伸</a:t>
            </a:r>
            <a:endParaRPr lang="en-US" sz="3600" b="1" dirty="0">
              <a:latin typeface="Arial"/>
              <a:ea typeface="+mn-ea"/>
              <a:cs typeface="Arial"/>
            </a:endParaRPr>
          </a:p>
        </p:txBody>
      </p:sp>
      <p:sp>
        <p:nvSpPr>
          <p:cNvPr id="281609" name="Rectangle 9"/>
          <p:cNvSpPr>
            <a:spLocks noChangeArrowheads="1"/>
          </p:cNvSpPr>
          <p:nvPr/>
        </p:nvSpPr>
        <p:spPr bwMode="auto">
          <a:xfrm>
            <a:off x="107950" y="4797425"/>
            <a:ext cx="8496300" cy="2133600"/>
          </a:xfrm>
          <a:prstGeom prst="rect">
            <a:avLst/>
          </a:prstGeom>
          <a:noFill/>
          <a:ln w="9525">
            <a:noFill/>
            <a:miter lim="800000"/>
            <a:headEnd/>
            <a:tailEnd/>
          </a:ln>
          <a:effectLst/>
        </p:spPr>
        <p:txBody>
          <a:bodyPr lIns="92075" tIns="46038" rIns="92075" bIns="46038"/>
          <a:lstStyle/>
          <a:p>
            <a:pPr marL="342900" indent="-342900">
              <a:spcBef>
                <a:spcPct val="20000"/>
              </a:spcBef>
              <a:buClr>
                <a:schemeClr val="hlink"/>
              </a:buClr>
              <a:buFontTx/>
              <a:buChar char="•"/>
              <a:defRPr/>
            </a:pPr>
            <a:r>
              <a:rPr lang="ru-RU" altLang="ko-KR" sz="3200" b="1" dirty="0">
                <a:solidFill>
                  <a:schemeClr val="tx2"/>
                </a:solidFill>
                <a:effectLst>
                  <a:outerShdw blurRad="38100" dist="38100" dir="2700000" algn="tl">
                    <a:srgbClr val="000000"/>
                  </a:outerShdw>
                </a:effectLst>
                <a:latin typeface="Arial"/>
                <a:ea typeface="굴림" charset="0"/>
                <a:cs typeface="Arial"/>
              </a:rPr>
              <a:t>“</a:t>
            </a:r>
            <a:r>
              <a:rPr lang="en-US" altLang="ko-KR" sz="3200" b="1" dirty="0">
                <a:solidFill>
                  <a:schemeClr val="tx2"/>
                </a:solidFill>
                <a:effectLst>
                  <a:outerShdw blurRad="38100" dist="38100" dir="2700000" algn="tl">
                    <a:srgbClr val="000000"/>
                  </a:outerShdw>
                </a:effectLst>
                <a:latin typeface="Arial"/>
                <a:ea typeface="굴림" charset="0"/>
                <a:cs typeface="Arial"/>
              </a:rPr>
              <a:t>…</a:t>
            </a:r>
            <a:r>
              <a:rPr lang="zh-CN" altLang="en-US" sz="3200" b="1" dirty="0">
                <a:solidFill>
                  <a:schemeClr val="tx2"/>
                </a:solidFill>
                <a:effectLst>
                  <a:outerShdw blurRad="38100" dist="38100" dir="2700000" algn="tl">
                    <a:srgbClr val="000000"/>
                  </a:outerShdw>
                </a:effectLst>
                <a:latin typeface="Arial"/>
                <a:ea typeface="굴림" charset="0"/>
                <a:cs typeface="Arial"/>
              </a:rPr>
              <a:t>他又用印印了我们，并赐圣灵在我们心里作了</a:t>
            </a:r>
            <a:r>
              <a:rPr lang="zh-CN" altLang="en-US" sz="3200" b="1" dirty="0">
                <a:solidFill>
                  <a:srgbClr val="FFFFFF"/>
                </a:solidFill>
                <a:effectLst>
                  <a:outerShdw blurRad="38100" dist="38100" dir="2700000" algn="tl">
                    <a:srgbClr val="000000"/>
                  </a:outerShdw>
                </a:effectLst>
                <a:latin typeface="Arial"/>
                <a:ea typeface="굴림" charset="0"/>
                <a:cs typeface="Arial"/>
              </a:rPr>
              <a:t>凭据</a:t>
            </a:r>
            <a:r>
              <a:rPr lang="zh-CN" altLang="en-US" sz="3200" b="1" dirty="0">
                <a:solidFill>
                  <a:schemeClr val="tx2"/>
                </a:solidFill>
                <a:effectLst>
                  <a:outerShdw blurRad="38100" dist="38100" dir="2700000" algn="tl">
                    <a:srgbClr val="000000"/>
                  </a:outerShdw>
                </a:effectLst>
                <a:latin typeface="Arial"/>
                <a:ea typeface="굴림" charset="0"/>
                <a:cs typeface="Arial"/>
              </a:rPr>
              <a:t>。</a:t>
            </a:r>
            <a:r>
              <a:rPr lang="ru-RU" altLang="ko-KR" sz="3200" b="1" dirty="0">
                <a:solidFill>
                  <a:schemeClr val="tx2"/>
                </a:solidFill>
                <a:effectLst>
                  <a:outerShdw blurRad="38100" dist="38100" dir="2700000" algn="tl">
                    <a:srgbClr val="000000"/>
                  </a:outerShdw>
                </a:effectLst>
                <a:latin typeface="Arial"/>
                <a:ea typeface="굴림" charset="0"/>
                <a:cs typeface="Arial"/>
              </a:rPr>
              <a:t>"</a:t>
            </a:r>
            <a:r>
              <a:rPr lang="en-US" altLang="ko-KR" sz="3200" b="1" dirty="0">
                <a:solidFill>
                  <a:schemeClr val="tx2"/>
                </a:solidFill>
                <a:effectLst>
                  <a:outerShdw blurRad="38100" dist="38100" dir="2700000" algn="tl">
                    <a:srgbClr val="000000"/>
                  </a:outerShdw>
                </a:effectLst>
                <a:latin typeface="Arial"/>
                <a:ea typeface="굴림" charset="0"/>
                <a:cs typeface="Arial"/>
              </a:rPr>
              <a:t> (CUV) </a:t>
            </a:r>
            <a:endParaRPr lang="en-US" sz="3200" b="1" dirty="0">
              <a:solidFill>
                <a:schemeClr val="tx2"/>
              </a:solidFill>
              <a:effectLst>
                <a:outerShdw blurRad="38100" dist="38100" dir="2700000" algn="tl">
                  <a:srgbClr val="000000"/>
                </a:outerShdw>
              </a:effectLst>
              <a:latin typeface="Arial"/>
              <a:ea typeface="굴림" charset="0"/>
              <a:cs typeface="Arial"/>
            </a:endParaRPr>
          </a:p>
        </p:txBody>
      </p:sp>
      <p:sp>
        <p:nvSpPr>
          <p:cNvPr id="281611" name="Rectangle 11"/>
          <p:cNvSpPr>
            <a:spLocks noGrp="1" noChangeArrowheads="1"/>
          </p:cNvSpPr>
          <p:nvPr>
            <p:ph type="title"/>
          </p:nvPr>
        </p:nvSpPr>
        <p:spPr>
          <a:xfrm>
            <a:off x="914400" y="3048000"/>
            <a:ext cx="3048000" cy="762000"/>
          </a:xfrm>
        </p:spPr>
        <p:txBody>
          <a:bodyPr anchor="t"/>
          <a:lstStyle/>
          <a:p>
            <a:pPr>
              <a:spcBef>
                <a:spcPct val="20000"/>
              </a:spcBef>
              <a:buClr>
                <a:schemeClr val="hlink"/>
              </a:buClr>
              <a:defRPr/>
            </a:pPr>
            <a:r>
              <a:rPr lang="zh-CN" altLang="en-US" sz="4000" dirty="0">
                <a:solidFill>
                  <a:srgbClr val="FD1E07"/>
                </a:solidFill>
                <a:ea typeface="굴림" charset="0"/>
              </a:rPr>
              <a:t>林后</a:t>
            </a:r>
            <a:r>
              <a:rPr lang="en-US" sz="4000" dirty="0">
                <a:solidFill>
                  <a:srgbClr val="FD1E07"/>
                </a:solidFill>
                <a:ea typeface="굴림" charset="0"/>
              </a:rPr>
              <a:t>. 1:22</a:t>
            </a:r>
          </a:p>
        </p:txBody>
      </p:sp>
      <p:sp>
        <p:nvSpPr>
          <p:cNvPr id="325638" name="Text Box 123"/>
          <p:cNvSpPr txBox="1">
            <a:spLocks noChangeArrowheads="1"/>
          </p:cNvSpPr>
          <p:nvPr/>
        </p:nvSpPr>
        <p:spPr bwMode="auto">
          <a:xfrm>
            <a:off x="7740650" y="0"/>
            <a:ext cx="14033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xvii</a:t>
            </a:r>
            <a:br>
              <a:rPr lang="en-US" b="1">
                <a:solidFill>
                  <a:srgbClr val="FFFFFF"/>
                </a:solidFill>
                <a:latin typeface="Arial" charset="0"/>
                <a:cs typeface="Arial" charset="0"/>
              </a:rPr>
            </a:br>
            <a:r>
              <a:rPr lang="en-US" b="1">
                <a:solidFill>
                  <a:srgbClr val="FFFFFF"/>
                </a:solidFill>
                <a:latin typeface="Arial" charset="0"/>
                <a:cs typeface="Arial" charset="0"/>
              </a:rPr>
              <a:t>A &amp; C</a:t>
            </a:r>
            <a:endParaRPr lang="en-US">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81606">
                                            <p:txEl>
                                              <p:pRg st="0" end="0"/>
                                            </p:txEl>
                                          </p:spTgt>
                                        </p:tgtEl>
                                        <p:attrNameLst>
                                          <p:attrName>style.visibility</p:attrName>
                                        </p:attrNameLst>
                                      </p:cBhvr>
                                      <p:to>
                                        <p:strVal val="visible"/>
                                      </p:to>
                                    </p:set>
                                    <p:anim calcmode="lin" valueType="num">
                                      <p:cBhvr>
                                        <p:cTn id="7" dur="500" fill="hold"/>
                                        <p:tgtEl>
                                          <p:spTgt spid="28160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8160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8160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81609"/>
                                        </p:tgtEl>
                                        <p:attrNameLst>
                                          <p:attrName>style.visibility</p:attrName>
                                        </p:attrNameLst>
                                      </p:cBhvr>
                                      <p:to>
                                        <p:strVal val="visible"/>
                                      </p:to>
                                    </p:set>
                                    <p:anim calcmode="discrete" valueType="clr">
                                      <p:cBhvr override="childStyle">
                                        <p:cTn id="14" dur="80"/>
                                        <p:tgtEl>
                                          <p:spTgt spid="281609"/>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81609"/>
                                        </p:tgtEl>
                                        <p:attrNameLst>
                                          <p:attrName>fillcolor</p:attrName>
                                        </p:attrNameLst>
                                      </p:cBhvr>
                                      <p:tavLst>
                                        <p:tav tm="0">
                                          <p:val>
                                            <p:clrVal>
                                              <a:schemeClr val="accent2"/>
                                            </p:clrVal>
                                          </p:val>
                                        </p:tav>
                                        <p:tav tm="50000">
                                          <p:val>
                                            <p:clrVal>
                                              <a:schemeClr val="hlink"/>
                                            </p:clrVal>
                                          </p:val>
                                        </p:tav>
                                      </p:tavLst>
                                    </p:anim>
                                    <p:set>
                                      <p:cBhvr>
                                        <p:cTn id="16" dur="80"/>
                                        <p:tgtEl>
                                          <p:spTgt spid="28160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6" grpId="0" build="p"/>
      <p:bldP spid="28160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85B89FF-1606-4D02-A200-0A04579815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45" y="7006"/>
            <a:ext cx="9436690" cy="6952336"/>
          </a:xfrm>
          <a:prstGeom prst="rect">
            <a:avLst/>
          </a:prstGeom>
        </p:spPr>
      </p:pic>
      <p:sp>
        <p:nvSpPr>
          <p:cNvPr id="2" name="Title 1"/>
          <p:cNvSpPr>
            <a:spLocks noGrp="1"/>
          </p:cNvSpPr>
          <p:nvPr>
            <p:ph type="title"/>
          </p:nvPr>
        </p:nvSpPr>
        <p:spPr>
          <a:xfrm>
            <a:off x="900113" y="-34925"/>
            <a:ext cx="3600450" cy="2024063"/>
          </a:xfrm>
        </p:spPr>
        <p:txBody>
          <a:bodyPr/>
          <a:lstStyle/>
          <a:p>
            <a:pPr>
              <a:defRPr/>
            </a:pPr>
            <a:r>
              <a:rPr lang="zh-CN" altLang="en-US" dirty="0"/>
              <a:t>有些人</a:t>
            </a:r>
            <a:br>
              <a:rPr lang="en-SG" altLang="zh-CN" dirty="0"/>
            </a:br>
            <a:r>
              <a:rPr lang="zh-CN" altLang="en-US" dirty="0"/>
              <a:t>瞧不起</a:t>
            </a:r>
            <a:br>
              <a:rPr lang="en-SG" altLang="zh-CN" dirty="0"/>
            </a:br>
            <a:r>
              <a:rPr lang="zh-CN" altLang="en-US" dirty="0"/>
              <a:t>保障</a:t>
            </a:r>
            <a:r>
              <a:rPr lang="en-US" dirty="0"/>
              <a:t> </a:t>
            </a:r>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DAFD2F48-C939-3246-8476-25A5AEF2E62D}"/>
                  </a:ext>
                </a:extLst>
              </p14:cNvPr>
              <p14:cNvContentPartPr/>
              <p14:nvPr/>
            </p14:nvContentPartPr>
            <p14:xfrm>
              <a:off x="6400244" y="4677545"/>
              <a:ext cx="360" cy="360"/>
            </p14:xfrm>
          </p:contentPart>
        </mc:Choice>
        <mc:Fallback xmlns="">
          <p:pic>
            <p:nvPicPr>
              <p:cNvPr id="7" name="Ink 6">
                <a:extLst>
                  <a:ext uri="{FF2B5EF4-FFF2-40B4-BE49-F238E27FC236}">
                    <a16:creationId xmlns:a16="http://schemas.microsoft.com/office/drawing/2014/main" id="{DAFD2F48-C939-3246-8476-25A5AEF2E62D}"/>
                  </a:ext>
                </a:extLst>
              </p:cNvPr>
              <p:cNvPicPr/>
              <p:nvPr/>
            </p:nvPicPr>
            <p:blipFill>
              <a:blip r:embed="rId5"/>
              <a:stretch>
                <a:fillRect/>
              </a:stretch>
            </p:blipFill>
            <p:spPr>
              <a:xfrm>
                <a:off x="6391604" y="46685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1F2E4923-CD83-584D-98DC-DF4E3AF85D3A}"/>
                  </a:ext>
                </a:extLst>
              </p14:cNvPr>
              <p14:cNvContentPartPr/>
              <p14:nvPr/>
            </p14:nvContentPartPr>
            <p14:xfrm>
              <a:off x="2901764" y="6205745"/>
              <a:ext cx="360" cy="360"/>
            </p14:xfrm>
          </p:contentPart>
        </mc:Choice>
        <mc:Fallback xmlns="">
          <p:pic>
            <p:nvPicPr>
              <p:cNvPr id="8" name="Ink 7">
                <a:extLst>
                  <a:ext uri="{FF2B5EF4-FFF2-40B4-BE49-F238E27FC236}">
                    <a16:creationId xmlns:a16="http://schemas.microsoft.com/office/drawing/2014/main" id="{1F2E4923-CD83-584D-98DC-DF4E3AF85D3A}"/>
                  </a:ext>
                </a:extLst>
              </p:cNvPr>
              <p:cNvPicPr/>
              <p:nvPr/>
            </p:nvPicPr>
            <p:blipFill>
              <a:blip r:embed="rId5"/>
              <a:stretch>
                <a:fillRect/>
              </a:stretch>
            </p:blipFill>
            <p:spPr>
              <a:xfrm>
                <a:off x="2892764" y="61971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09D37D51-7B70-C74E-949D-93105A6EE073}"/>
                  </a:ext>
                </a:extLst>
              </p14:cNvPr>
              <p14:cNvContentPartPr/>
              <p14:nvPr/>
            </p14:nvContentPartPr>
            <p14:xfrm>
              <a:off x="6476564" y="1248185"/>
              <a:ext cx="360" cy="360"/>
            </p14:xfrm>
          </p:contentPart>
        </mc:Choice>
        <mc:Fallback xmlns="">
          <p:pic>
            <p:nvPicPr>
              <p:cNvPr id="13" name="Ink 12">
                <a:extLst>
                  <a:ext uri="{FF2B5EF4-FFF2-40B4-BE49-F238E27FC236}">
                    <a16:creationId xmlns:a16="http://schemas.microsoft.com/office/drawing/2014/main" id="{09D37D51-7B70-C74E-949D-93105A6EE073}"/>
                  </a:ext>
                </a:extLst>
              </p:cNvPr>
              <p:cNvPicPr/>
              <p:nvPr/>
            </p:nvPicPr>
            <p:blipFill>
              <a:blip r:embed="rId8"/>
              <a:stretch>
                <a:fillRect/>
              </a:stretch>
            </p:blipFill>
            <p:spPr>
              <a:xfrm>
                <a:off x="6467924" y="12395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Ink 15">
                <a:extLst>
                  <a:ext uri="{FF2B5EF4-FFF2-40B4-BE49-F238E27FC236}">
                    <a16:creationId xmlns:a16="http://schemas.microsoft.com/office/drawing/2014/main" id="{7517143D-122B-3B49-BB03-C1429E93FB61}"/>
                  </a:ext>
                </a:extLst>
              </p14:cNvPr>
              <p14:cNvContentPartPr/>
              <p14:nvPr/>
            </p14:nvContentPartPr>
            <p14:xfrm>
              <a:off x="6925844" y="1372025"/>
              <a:ext cx="360" cy="360"/>
            </p14:xfrm>
          </p:contentPart>
        </mc:Choice>
        <mc:Fallback xmlns="">
          <p:pic>
            <p:nvPicPr>
              <p:cNvPr id="16" name="Ink 15">
                <a:extLst>
                  <a:ext uri="{FF2B5EF4-FFF2-40B4-BE49-F238E27FC236}">
                    <a16:creationId xmlns:a16="http://schemas.microsoft.com/office/drawing/2014/main" id="{7517143D-122B-3B49-BB03-C1429E93FB61}"/>
                  </a:ext>
                </a:extLst>
              </p:cNvPr>
              <p:cNvPicPr/>
              <p:nvPr/>
            </p:nvPicPr>
            <p:blipFill>
              <a:blip r:embed="rId10"/>
              <a:stretch>
                <a:fillRect/>
              </a:stretch>
            </p:blipFill>
            <p:spPr>
              <a:xfrm>
                <a:off x="6917204" y="136302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 name="Ink 16">
                <a:extLst>
                  <a:ext uri="{FF2B5EF4-FFF2-40B4-BE49-F238E27FC236}">
                    <a16:creationId xmlns:a16="http://schemas.microsoft.com/office/drawing/2014/main" id="{52E7AC81-14ED-4A41-9835-CB6F2897631E}"/>
                  </a:ext>
                </a:extLst>
              </p14:cNvPr>
              <p14:cNvContentPartPr/>
              <p14:nvPr/>
            </p14:nvContentPartPr>
            <p14:xfrm>
              <a:off x="6726764" y="1325225"/>
              <a:ext cx="360" cy="360"/>
            </p14:xfrm>
          </p:contentPart>
        </mc:Choice>
        <mc:Fallback xmlns="">
          <p:pic>
            <p:nvPicPr>
              <p:cNvPr id="17" name="Ink 16">
                <a:extLst>
                  <a:ext uri="{FF2B5EF4-FFF2-40B4-BE49-F238E27FC236}">
                    <a16:creationId xmlns:a16="http://schemas.microsoft.com/office/drawing/2014/main" id="{52E7AC81-14ED-4A41-9835-CB6F2897631E}"/>
                  </a:ext>
                </a:extLst>
              </p:cNvPr>
              <p:cNvPicPr/>
              <p:nvPr/>
            </p:nvPicPr>
            <p:blipFill>
              <a:blip r:embed="rId5"/>
              <a:stretch>
                <a:fillRect/>
              </a:stretch>
            </p:blipFill>
            <p:spPr>
              <a:xfrm>
                <a:off x="6717764" y="131622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9" name="Ink 28">
                <a:extLst>
                  <a:ext uri="{FF2B5EF4-FFF2-40B4-BE49-F238E27FC236}">
                    <a16:creationId xmlns:a16="http://schemas.microsoft.com/office/drawing/2014/main" id="{B757527F-F7DC-6C45-AD44-50569A567FA2}"/>
                  </a:ext>
                </a:extLst>
              </p14:cNvPr>
              <p14:cNvContentPartPr/>
              <p14:nvPr/>
            </p14:nvContentPartPr>
            <p14:xfrm>
              <a:off x="5221604" y="3301625"/>
              <a:ext cx="360" cy="360"/>
            </p14:xfrm>
          </p:contentPart>
        </mc:Choice>
        <mc:Fallback xmlns="">
          <p:pic>
            <p:nvPicPr>
              <p:cNvPr id="29" name="Ink 28">
                <a:extLst>
                  <a:ext uri="{FF2B5EF4-FFF2-40B4-BE49-F238E27FC236}">
                    <a16:creationId xmlns:a16="http://schemas.microsoft.com/office/drawing/2014/main" id="{B757527F-F7DC-6C45-AD44-50569A567FA2}"/>
                  </a:ext>
                </a:extLst>
              </p:cNvPr>
              <p:cNvPicPr/>
              <p:nvPr/>
            </p:nvPicPr>
            <p:blipFill>
              <a:blip r:embed="rId8"/>
              <a:stretch>
                <a:fillRect/>
              </a:stretch>
            </p:blipFill>
            <p:spPr>
              <a:xfrm>
                <a:off x="5212604" y="329262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0" name="Ink 29">
                <a:extLst>
                  <a:ext uri="{FF2B5EF4-FFF2-40B4-BE49-F238E27FC236}">
                    <a16:creationId xmlns:a16="http://schemas.microsoft.com/office/drawing/2014/main" id="{1359C5C5-554E-DE49-988A-5C2E2A627286}"/>
                  </a:ext>
                </a:extLst>
              </p14:cNvPr>
              <p14:cNvContentPartPr/>
              <p14:nvPr/>
            </p14:nvContentPartPr>
            <p14:xfrm>
              <a:off x="3744524" y="2401985"/>
              <a:ext cx="360" cy="360"/>
            </p14:xfrm>
          </p:contentPart>
        </mc:Choice>
        <mc:Fallback xmlns="">
          <p:pic>
            <p:nvPicPr>
              <p:cNvPr id="30" name="Ink 29">
                <a:extLst>
                  <a:ext uri="{FF2B5EF4-FFF2-40B4-BE49-F238E27FC236}">
                    <a16:creationId xmlns:a16="http://schemas.microsoft.com/office/drawing/2014/main" id="{1359C5C5-554E-DE49-988A-5C2E2A627286}"/>
                  </a:ext>
                </a:extLst>
              </p:cNvPr>
              <p:cNvPicPr/>
              <p:nvPr/>
            </p:nvPicPr>
            <p:blipFill>
              <a:blip r:embed="rId8"/>
              <a:stretch>
                <a:fillRect/>
              </a:stretch>
            </p:blipFill>
            <p:spPr>
              <a:xfrm>
                <a:off x="3735884" y="23929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3" name="Ink 32">
                <a:extLst>
                  <a:ext uri="{FF2B5EF4-FFF2-40B4-BE49-F238E27FC236}">
                    <a16:creationId xmlns:a16="http://schemas.microsoft.com/office/drawing/2014/main" id="{2AA7D1E1-9C8A-7946-B7CC-EDBFAE51EAF5}"/>
                  </a:ext>
                </a:extLst>
              </p14:cNvPr>
              <p14:cNvContentPartPr/>
              <p14:nvPr/>
            </p14:nvContentPartPr>
            <p14:xfrm>
              <a:off x="8701364" y="4509785"/>
              <a:ext cx="360" cy="360"/>
            </p14:xfrm>
          </p:contentPart>
        </mc:Choice>
        <mc:Fallback xmlns="">
          <p:pic>
            <p:nvPicPr>
              <p:cNvPr id="33" name="Ink 32">
                <a:extLst>
                  <a:ext uri="{FF2B5EF4-FFF2-40B4-BE49-F238E27FC236}">
                    <a16:creationId xmlns:a16="http://schemas.microsoft.com/office/drawing/2014/main" id="{2AA7D1E1-9C8A-7946-B7CC-EDBFAE51EAF5}"/>
                  </a:ext>
                </a:extLst>
              </p:cNvPr>
              <p:cNvPicPr/>
              <p:nvPr/>
            </p:nvPicPr>
            <p:blipFill>
              <a:blip r:embed="rId10"/>
              <a:stretch>
                <a:fillRect/>
              </a:stretch>
            </p:blipFill>
            <p:spPr>
              <a:xfrm>
                <a:off x="8692724" y="45011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4" name="Ink 33">
                <a:extLst>
                  <a:ext uri="{FF2B5EF4-FFF2-40B4-BE49-F238E27FC236}">
                    <a16:creationId xmlns:a16="http://schemas.microsoft.com/office/drawing/2014/main" id="{A2455A28-F9F5-4C4A-9B6D-1AD1FFE2DAA6}"/>
                  </a:ext>
                </a:extLst>
              </p14:cNvPr>
              <p14:cNvContentPartPr/>
              <p14:nvPr/>
            </p14:nvContentPartPr>
            <p14:xfrm>
              <a:off x="-192796" y="37865"/>
              <a:ext cx="360" cy="15840"/>
            </p14:xfrm>
          </p:contentPart>
        </mc:Choice>
        <mc:Fallback xmlns="">
          <p:pic>
            <p:nvPicPr>
              <p:cNvPr id="34" name="Ink 33">
                <a:extLst>
                  <a:ext uri="{FF2B5EF4-FFF2-40B4-BE49-F238E27FC236}">
                    <a16:creationId xmlns:a16="http://schemas.microsoft.com/office/drawing/2014/main" id="{A2455A28-F9F5-4C4A-9B6D-1AD1FFE2DAA6}"/>
                  </a:ext>
                </a:extLst>
              </p:cNvPr>
              <p:cNvPicPr/>
              <p:nvPr/>
            </p:nvPicPr>
            <p:blipFill>
              <a:blip r:embed="rId16"/>
              <a:stretch>
                <a:fillRect/>
              </a:stretch>
            </p:blipFill>
            <p:spPr>
              <a:xfrm>
                <a:off x="-201796" y="29225"/>
                <a:ext cx="18000" cy="334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6" name="Ink 35">
                <a:extLst>
                  <a:ext uri="{FF2B5EF4-FFF2-40B4-BE49-F238E27FC236}">
                    <a16:creationId xmlns:a16="http://schemas.microsoft.com/office/drawing/2014/main" id="{009B5F6B-8A7B-B541-B382-FDECC047D8A0}"/>
                  </a:ext>
                </a:extLst>
              </p14:cNvPr>
              <p14:cNvContentPartPr/>
              <p14:nvPr/>
            </p14:nvContentPartPr>
            <p14:xfrm>
              <a:off x="5988764" y="3012905"/>
              <a:ext cx="360" cy="360"/>
            </p14:xfrm>
          </p:contentPart>
        </mc:Choice>
        <mc:Fallback xmlns="">
          <p:pic>
            <p:nvPicPr>
              <p:cNvPr id="36" name="Ink 35">
                <a:extLst>
                  <a:ext uri="{FF2B5EF4-FFF2-40B4-BE49-F238E27FC236}">
                    <a16:creationId xmlns:a16="http://schemas.microsoft.com/office/drawing/2014/main" id="{009B5F6B-8A7B-B541-B382-FDECC047D8A0}"/>
                  </a:ext>
                </a:extLst>
              </p:cNvPr>
              <p:cNvPicPr/>
              <p:nvPr/>
            </p:nvPicPr>
            <p:blipFill>
              <a:blip r:embed="rId18"/>
              <a:stretch>
                <a:fillRect/>
              </a:stretch>
            </p:blipFill>
            <p:spPr>
              <a:xfrm>
                <a:off x="5934764" y="290490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7" name="Ink 36">
                <a:extLst>
                  <a:ext uri="{FF2B5EF4-FFF2-40B4-BE49-F238E27FC236}">
                    <a16:creationId xmlns:a16="http://schemas.microsoft.com/office/drawing/2014/main" id="{AF3D1DFC-FEF2-3D4F-B9AA-870E4AE3F50B}"/>
                  </a:ext>
                </a:extLst>
              </p14:cNvPr>
              <p14:cNvContentPartPr/>
              <p14:nvPr/>
            </p14:nvContentPartPr>
            <p14:xfrm>
              <a:off x="5614004" y="2873945"/>
              <a:ext cx="130680" cy="360"/>
            </p14:xfrm>
          </p:contentPart>
        </mc:Choice>
        <mc:Fallback xmlns="">
          <p:pic>
            <p:nvPicPr>
              <p:cNvPr id="37" name="Ink 36">
                <a:extLst>
                  <a:ext uri="{FF2B5EF4-FFF2-40B4-BE49-F238E27FC236}">
                    <a16:creationId xmlns:a16="http://schemas.microsoft.com/office/drawing/2014/main" id="{AF3D1DFC-FEF2-3D4F-B9AA-870E4AE3F50B}"/>
                  </a:ext>
                </a:extLst>
              </p:cNvPr>
              <p:cNvPicPr/>
              <p:nvPr/>
            </p:nvPicPr>
            <p:blipFill>
              <a:blip r:embed="rId20"/>
              <a:stretch>
                <a:fillRect/>
              </a:stretch>
            </p:blipFill>
            <p:spPr>
              <a:xfrm>
                <a:off x="5560004" y="2766305"/>
                <a:ext cx="2383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8" name="Ink 37">
                <a:extLst>
                  <a:ext uri="{FF2B5EF4-FFF2-40B4-BE49-F238E27FC236}">
                    <a16:creationId xmlns:a16="http://schemas.microsoft.com/office/drawing/2014/main" id="{A2A918E6-693E-1244-90F4-9DA4D74638DE}"/>
                  </a:ext>
                </a:extLst>
              </p14:cNvPr>
              <p14:cNvContentPartPr/>
              <p14:nvPr/>
            </p14:nvContentPartPr>
            <p14:xfrm>
              <a:off x="4891124" y="3841625"/>
              <a:ext cx="360" cy="360"/>
            </p14:xfrm>
          </p:contentPart>
        </mc:Choice>
        <mc:Fallback xmlns="">
          <p:pic>
            <p:nvPicPr>
              <p:cNvPr id="38" name="Ink 37">
                <a:extLst>
                  <a:ext uri="{FF2B5EF4-FFF2-40B4-BE49-F238E27FC236}">
                    <a16:creationId xmlns:a16="http://schemas.microsoft.com/office/drawing/2014/main" id="{A2A918E6-693E-1244-90F4-9DA4D74638DE}"/>
                  </a:ext>
                </a:extLst>
              </p:cNvPr>
              <p:cNvPicPr/>
              <p:nvPr/>
            </p:nvPicPr>
            <p:blipFill>
              <a:blip r:embed="rId18"/>
              <a:stretch>
                <a:fillRect/>
              </a:stretch>
            </p:blipFill>
            <p:spPr>
              <a:xfrm>
                <a:off x="4837484" y="373398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9" name="Ink 38">
                <a:extLst>
                  <a:ext uri="{FF2B5EF4-FFF2-40B4-BE49-F238E27FC236}">
                    <a16:creationId xmlns:a16="http://schemas.microsoft.com/office/drawing/2014/main" id="{533C4307-4654-084A-87CA-5F0E3843FFD6}"/>
                  </a:ext>
                </a:extLst>
              </p14:cNvPr>
              <p14:cNvContentPartPr/>
              <p14:nvPr/>
            </p14:nvContentPartPr>
            <p14:xfrm>
              <a:off x="4542644" y="3233225"/>
              <a:ext cx="995400" cy="232920"/>
            </p14:xfrm>
          </p:contentPart>
        </mc:Choice>
        <mc:Fallback xmlns="">
          <p:pic>
            <p:nvPicPr>
              <p:cNvPr id="39" name="Ink 38">
                <a:extLst>
                  <a:ext uri="{FF2B5EF4-FFF2-40B4-BE49-F238E27FC236}">
                    <a16:creationId xmlns:a16="http://schemas.microsoft.com/office/drawing/2014/main" id="{533C4307-4654-084A-87CA-5F0E3843FFD6}"/>
                  </a:ext>
                </a:extLst>
              </p:cNvPr>
              <p:cNvPicPr/>
              <p:nvPr/>
            </p:nvPicPr>
            <p:blipFill>
              <a:blip r:embed="rId23"/>
              <a:stretch>
                <a:fillRect/>
              </a:stretch>
            </p:blipFill>
            <p:spPr>
              <a:xfrm>
                <a:off x="4489004" y="3125225"/>
                <a:ext cx="1103040" cy="4485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0" name="Ink 39">
                <a:extLst>
                  <a:ext uri="{FF2B5EF4-FFF2-40B4-BE49-F238E27FC236}">
                    <a16:creationId xmlns:a16="http://schemas.microsoft.com/office/drawing/2014/main" id="{5096A25C-B10B-BA4C-A2C1-BA9FF314603D}"/>
                  </a:ext>
                </a:extLst>
              </p14:cNvPr>
              <p14:cNvContentPartPr/>
              <p14:nvPr/>
            </p14:nvContentPartPr>
            <p14:xfrm>
              <a:off x="5542004" y="3465785"/>
              <a:ext cx="360" cy="360"/>
            </p14:xfrm>
          </p:contentPart>
        </mc:Choice>
        <mc:Fallback xmlns="">
          <p:pic>
            <p:nvPicPr>
              <p:cNvPr id="40" name="Ink 39">
                <a:extLst>
                  <a:ext uri="{FF2B5EF4-FFF2-40B4-BE49-F238E27FC236}">
                    <a16:creationId xmlns:a16="http://schemas.microsoft.com/office/drawing/2014/main" id="{5096A25C-B10B-BA4C-A2C1-BA9FF314603D}"/>
                  </a:ext>
                </a:extLst>
              </p:cNvPr>
              <p:cNvPicPr/>
              <p:nvPr/>
            </p:nvPicPr>
            <p:blipFill>
              <a:blip r:embed="rId18"/>
              <a:stretch>
                <a:fillRect/>
              </a:stretch>
            </p:blipFill>
            <p:spPr>
              <a:xfrm>
                <a:off x="5488364" y="335778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1" name="Ink 40">
                <a:extLst>
                  <a:ext uri="{FF2B5EF4-FFF2-40B4-BE49-F238E27FC236}">
                    <a16:creationId xmlns:a16="http://schemas.microsoft.com/office/drawing/2014/main" id="{5DD52B6C-F6C1-834C-A2B2-045836A845FB}"/>
                  </a:ext>
                </a:extLst>
              </p14:cNvPr>
              <p14:cNvContentPartPr/>
              <p14:nvPr/>
            </p14:nvContentPartPr>
            <p14:xfrm>
              <a:off x="4700324" y="3510785"/>
              <a:ext cx="2351880" cy="495360"/>
            </p14:xfrm>
          </p:contentPart>
        </mc:Choice>
        <mc:Fallback xmlns="">
          <p:pic>
            <p:nvPicPr>
              <p:cNvPr id="41" name="Ink 40">
                <a:extLst>
                  <a:ext uri="{FF2B5EF4-FFF2-40B4-BE49-F238E27FC236}">
                    <a16:creationId xmlns:a16="http://schemas.microsoft.com/office/drawing/2014/main" id="{5DD52B6C-F6C1-834C-A2B2-045836A845FB}"/>
                  </a:ext>
                </a:extLst>
              </p:cNvPr>
              <p:cNvPicPr/>
              <p:nvPr/>
            </p:nvPicPr>
            <p:blipFill>
              <a:blip r:embed="rId26"/>
              <a:stretch>
                <a:fillRect/>
              </a:stretch>
            </p:blipFill>
            <p:spPr>
              <a:xfrm>
                <a:off x="4646324" y="3403145"/>
                <a:ext cx="2459520" cy="711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2" name="Ink 41">
                <a:extLst>
                  <a:ext uri="{FF2B5EF4-FFF2-40B4-BE49-F238E27FC236}">
                    <a16:creationId xmlns:a16="http://schemas.microsoft.com/office/drawing/2014/main" id="{5E04F8FF-2784-834A-9C46-14CE32A9D8F3}"/>
                  </a:ext>
                </a:extLst>
              </p14:cNvPr>
              <p14:cNvContentPartPr/>
              <p14:nvPr/>
            </p14:nvContentPartPr>
            <p14:xfrm>
              <a:off x="5295764" y="3314585"/>
              <a:ext cx="2247120" cy="853200"/>
            </p14:xfrm>
          </p:contentPart>
        </mc:Choice>
        <mc:Fallback xmlns="">
          <p:pic>
            <p:nvPicPr>
              <p:cNvPr id="42" name="Ink 41">
                <a:extLst>
                  <a:ext uri="{FF2B5EF4-FFF2-40B4-BE49-F238E27FC236}">
                    <a16:creationId xmlns:a16="http://schemas.microsoft.com/office/drawing/2014/main" id="{5E04F8FF-2784-834A-9C46-14CE32A9D8F3}"/>
                  </a:ext>
                </a:extLst>
              </p:cNvPr>
              <p:cNvPicPr/>
              <p:nvPr/>
            </p:nvPicPr>
            <p:blipFill>
              <a:blip r:embed="rId28"/>
              <a:stretch>
                <a:fillRect/>
              </a:stretch>
            </p:blipFill>
            <p:spPr>
              <a:xfrm>
                <a:off x="5242124" y="3206945"/>
                <a:ext cx="2354760" cy="10688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3" name="Ink 42">
                <a:extLst>
                  <a:ext uri="{FF2B5EF4-FFF2-40B4-BE49-F238E27FC236}">
                    <a16:creationId xmlns:a16="http://schemas.microsoft.com/office/drawing/2014/main" id="{86CF671E-C381-AD49-BF4D-B0DD860CEF22}"/>
                  </a:ext>
                </a:extLst>
              </p14:cNvPr>
              <p14:cNvContentPartPr/>
              <p14:nvPr/>
            </p14:nvContentPartPr>
            <p14:xfrm>
              <a:off x="7306364" y="3451745"/>
              <a:ext cx="360" cy="360"/>
            </p14:xfrm>
          </p:contentPart>
        </mc:Choice>
        <mc:Fallback xmlns="">
          <p:pic>
            <p:nvPicPr>
              <p:cNvPr id="43" name="Ink 42">
                <a:extLst>
                  <a:ext uri="{FF2B5EF4-FFF2-40B4-BE49-F238E27FC236}">
                    <a16:creationId xmlns:a16="http://schemas.microsoft.com/office/drawing/2014/main" id="{86CF671E-C381-AD49-BF4D-B0DD860CEF22}"/>
                  </a:ext>
                </a:extLst>
              </p:cNvPr>
              <p:cNvPicPr/>
              <p:nvPr/>
            </p:nvPicPr>
            <p:blipFill>
              <a:blip r:embed="rId18"/>
              <a:stretch>
                <a:fillRect/>
              </a:stretch>
            </p:blipFill>
            <p:spPr>
              <a:xfrm>
                <a:off x="7252724" y="334374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4" name="Ink 43">
                <a:extLst>
                  <a:ext uri="{FF2B5EF4-FFF2-40B4-BE49-F238E27FC236}">
                    <a16:creationId xmlns:a16="http://schemas.microsoft.com/office/drawing/2014/main" id="{5D7DDB67-1CD1-CC48-AED9-1422C0993DBC}"/>
                  </a:ext>
                </a:extLst>
              </p14:cNvPr>
              <p14:cNvContentPartPr/>
              <p14:nvPr/>
            </p14:nvContentPartPr>
            <p14:xfrm>
              <a:off x="6773204" y="3169865"/>
              <a:ext cx="360" cy="360"/>
            </p14:xfrm>
          </p:contentPart>
        </mc:Choice>
        <mc:Fallback xmlns="">
          <p:pic>
            <p:nvPicPr>
              <p:cNvPr id="44" name="Ink 43">
                <a:extLst>
                  <a:ext uri="{FF2B5EF4-FFF2-40B4-BE49-F238E27FC236}">
                    <a16:creationId xmlns:a16="http://schemas.microsoft.com/office/drawing/2014/main" id="{5D7DDB67-1CD1-CC48-AED9-1422C0993DBC}"/>
                  </a:ext>
                </a:extLst>
              </p:cNvPr>
              <p:cNvPicPr/>
              <p:nvPr/>
            </p:nvPicPr>
            <p:blipFill>
              <a:blip r:embed="rId18"/>
              <a:stretch>
                <a:fillRect/>
              </a:stretch>
            </p:blipFill>
            <p:spPr>
              <a:xfrm>
                <a:off x="6719204" y="306222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5" name="Ink 44">
                <a:extLst>
                  <a:ext uri="{FF2B5EF4-FFF2-40B4-BE49-F238E27FC236}">
                    <a16:creationId xmlns:a16="http://schemas.microsoft.com/office/drawing/2014/main" id="{39EEC939-782E-1346-9242-1EC5D9AA778F}"/>
                  </a:ext>
                </a:extLst>
              </p14:cNvPr>
              <p14:cNvContentPartPr/>
              <p14:nvPr/>
            </p14:nvContentPartPr>
            <p14:xfrm>
              <a:off x="5007404" y="3519785"/>
              <a:ext cx="360" cy="360"/>
            </p14:xfrm>
          </p:contentPart>
        </mc:Choice>
        <mc:Fallback xmlns="">
          <p:pic>
            <p:nvPicPr>
              <p:cNvPr id="45" name="Ink 44">
                <a:extLst>
                  <a:ext uri="{FF2B5EF4-FFF2-40B4-BE49-F238E27FC236}">
                    <a16:creationId xmlns:a16="http://schemas.microsoft.com/office/drawing/2014/main" id="{39EEC939-782E-1346-9242-1EC5D9AA778F}"/>
                  </a:ext>
                </a:extLst>
              </p:cNvPr>
              <p:cNvPicPr/>
              <p:nvPr/>
            </p:nvPicPr>
            <p:blipFill>
              <a:blip r:embed="rId18"/>
              <a:stretch>
                <a:fillRect/>
              </a:stretch>
            </p:blipFill>
            <p:spPr>
              <a:xfrm>
                <a:off x="4953404" y="341214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6" name="Ink 45">
                <a:extLst>
                  <a:ext uri="{FF2B5EF4-FFF2-40B4-BE49-F238E27FC236}">
                    <a16:creationId xmlns:a16="http://schemas.microsoft.com/office/drawing/2014/main" id="{332F7A48-42E4-9C48-B9C5-FF8CCE9C399D}"/>
                  </a:ext>
                </a:extLst>
              </p14:cNvPr>
              <p14:cNvContentPartPr/>
              <p14:nvPr/>
            </p14:nvContentPartPr>
            <p14:xfrm>
              <a:off x="5553884" y="3268145"/>
              <a:ext cx="744840" cy="34560"/>
            </p14:xfrm>
          </p:contentPart>
        </mc:Choice>
        <mc:Fallback xmlns="">
          <p:pic>
            <p:nvPicPr>
              <p:cNvPr id="46" name="Ink 45">
                <a:extLst>
                  <a:ext uri="{FF2B5EF4-FFF2-40B4-BE49-F238E27FC236}">
                    <a16:creationId xmlns:a16="http://schemas.microsoft.com/office/drawing/2014/main" id="{332F7A48-42E4-9C48-B9C5-FF8CCE9C399D}"/>
                  </a:ext>
                </a:extLst>
              </p:cNvPr>
              <p:cNvPicPr/>
              <p:nvPr/>
            </p:nvPicPr>
            <p:blipFill>
              <a:blip r:embed="rId33"/>
              <a:stretch>
                <a:fillRect/>
              </a:stretch>
            </p:blipFill>
            <p:spPr>
              <a:xfrm>
                <a:off x="5500244" y="3160505"/>
                <a:ext cx="85248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47" name="Ink 46">
                <a:extLst>
                  <a:ext uri="{FF2B5EF4-FFF2-40B4-BE49-F238E27FC236}">
                    <a16:creationId xmlns:a16="http://schemas.microsoft.com/office/drawing/2014/main" id="{5DC4A2D9-3D4D-F04D-81E6-435EDCFC3FE2}"/>
                  </a:ext>
                </a:extLst>
              </p14:cNvPr>
              <p14:cNvContentPartPr/>
              <p14:nvPr/>
            </p14:nvContentPartPr>
            <p14:xfrm>
              <a:off x="5389724" y="2672705"/>
              <a:ext cx="1670040" cy="231480"/>
            </p14:xfrm>
          </p:contentPart>
        </mc:Choice>
        <mc:Fallback xmlns="">
          <p:pic>
            <p:nvPicPr>
              <p:cNvPr id="47" name="Ink 46">
                <a:extLst>
                  <a:ext uri="{FF2B5EF4-FFF2-40B4-BE49-F238E27FC236}">
                    <a16:creationId xmlns:a16="http://schemas.microsoft.com/office/drawing/2014/main" id="{5DC4A2D9-3D4D-F04D-81E6-435EDCFC3FE2}"/>
                  </a:ext>
                </a:extLst>
              </p:cNvPr>
              <p:cNvPicPr/>
              <p:nvPr/>
            </p:nvPicPr>
            <p:blipFill>
              <a:blip r:embed="rId35"/>
              <a:stretch>
                <a:fillRect/>
              </a:stretch>
            </p:blipFill>
            <p:spPr>
              <a:xfrm>
                <a:off x="5300084" y="2492705"/>
                <a:ext cx="1849680" cy="5911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48" name="Ink 47">
                <a:extLst>
                  <a:ext uri="{FF2B5EF4-FFF2-40B4-BE49-F238E27FC236}">
                    <a16:creationId xmlns:a16="http://schemas.microsoft.com/office/drawing/2014/main" id="{E58884A6-4555-6943-9369-DA29FFDA9343}"/>
                  </a:ext>
                </a:extLst>
              </p14:cNvPr>
              <p14:cNvContentPartPr/>
              <p14:nvPr/>
            </p14:nvContentPartPr>
            <p14:xfrm>
              <a:off x="5706164" y="2127305"/>
              <a:ext cx="892800" cy="1284480"/>
            </p14:xfrm>
          </p:contentPart>
        </mc:Choice>
        <mc:Fallback xmlns="">
          <p:pic>
            <p:nvPicPr>
              <p:cNvPr id="48" name="Ink 47">
                <a:extLst>
                  <a:ext uri="{FF2B5EF4-FFF2-40B4-BE49-F238E27FC236}">
                    <a16:creationId xmlns:a16="http://schemas.microsoft.com/office/drawing/2014/main" id="{E58884A6-4555-6943-9369-DA29FFDA9343}"/>
                  </a:ext>
                </a:extLst>
              </p:cNvPr>
              <p:cNvPicPr/>
              <p:nvPr/>
            </p:nvPicPr>
            <p:blipFill>
              <a:blip r:embed="rId37"/>
              <a:stretch>
                <a:fillRect/>
              </a:stretch>
            </p:blipFill>
            <p:spPr>
              <a:xfrm>
                <a:off x="5616524" y="1947665"/>
                <a:ext cx="1072440" cy="16441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49" name="Ink 48">
                <a:extLst>
                  <a:ext uri="{FF2B5EF4-FFF2-40B4-BE49-F238E27FC236}">
                    <a16:creationId xmlns:a16="http://schemas.microsoft.com/office/drawing/2014/main" id="{B33CCBD6-B879-8B4E-A385-F3363834E1D9}"/>
                  </a:ext>
                </a:extLst>
              </p14:cNvPr>
              <p14:cNvContentPartPr/>
              <p14:nvPr/>
            </p14:nvContentPartPr>
            <p14:xfrm>
              <a:off x="5686724" y="1615025"/>
              <a:ext cx="360" cy="360"/>
            </p14:xfrm>
          </p:contentPart>
        </mc:Choice>
        <mc:Fallback xmlns="">
          <p:pic>
            <p:nvPicPr>
              <p:cNvPr id="49" name="Ink 48">
                <a:extLst>
                  <a:ext uri="{FF2B5EF4-FFF2-40B4-BE49-F238E27FC236}">
                    <a16:creationId xmlns:a16="http://schemas.microsoft.com/office/drawing/2014/main" id="{B33CCBD6-B879-8B4E-A385-F3363834E1D9}"/>
                  </a:ext>
                </a:extLst>
              </p:cNvPr>
              <p:cNvPicPr/>
              <p:nvPr/>
            </p:nvPicPr>
            <p:blipFill>
              <a:blip r:embed="rId39"/>
              <a:stretch>
                <a:fillRect/>
              </a:stretch>
            </p:blipFill>
            <p:spPr>
              <a:xfrm>
                <a:off x="5597084" y="1435025"/>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50" name="Ink 49">
                <a:extLst>
                  <a:ext uri="{FF2B5EF4-FFF2-40B4-BE49-F238E27FC236}">
                    <a16:creationId xmlns:a16="http://schemas.microsoft.com/office/drawing/2014/main" id="{38E540DC-DA65-7443-A159-22A9E3B2BE4E}"/>
                  </a:ext>
                </a:extLst>
              </p14:cNvPr>
              <p14:cNvContentPartPr/>
              <p14:nvPr/>
            </p14:nvContentPartPr>
            <p14:xfrm>
              <a:off x="5616884" y="1492985"/>
              <a:ext cx="594720" cy="541800"/>
            </p14:xfrm>
          </p:contentPart>
        </mc:Choice>
        <mc:Fallback xmlns="">
          <p:pic>
            <p:nvPicPr>
              <p:cNvPr id="50" name="Ink 49">
                <a:extLst>
                  <a:ext uri="{FF2B5EF4-FFF2-40B4-BE49-F238E27FC236}">
                    <a16:creationId xmlns:a16="http://schemas.microsoft.com/office/drawing/2014/main" id="{38E540DC-DA65-7443-A159-22A9E3B2BE4E}"/>
                  </a:ext>
                </a:extLst>
              </p:cNvPr>
              <p:cNvPicPr/>
              <p:nvPr/>
            </p:nvPicPr>
            <p:blipFill>
              <a:blip r:embed="rId41"/>
              <a:stretch>
                <a:fillRect/>
              </a:stretch>
            </p:blipFill>
            <p:spPr>
              <a:xfrm>
                <a:off x="5527244" y="1313345"/>
                <a:ext cx="774360" cy="901440"/>
              </a:xfrm>
              <a:prstGeom prst="rect">
                <a:avLst/>
              </a:prstGeom>
            </p:spPr>
          </p:pic>
        </mc:Fallback>
      </mc:AlternateContent>
      <p:sp>
        <p:nvSpPr>
          <p:cNvPr id="52" name="TextBox 51">
            <a:extLst>
              <a:ext uri="{FF2B5EF4-FFF2-40B4-BE49-F238E27FC236}">
                <a16:creationId xmlns:a16="http://schemas.microsoft.com/office/drawing/2014/main" id="{696516E8-FB09-E44C-8F28-000638633BCB}"/>
              </a:ext>
            </a:extLst>
          </p:cNvPr>
          <p:cNvSpPr txBox="1"/>
          <p:nvPr/>
        </p:nvSpPr>
        <p:spPr>
          <a:xfrm>
            <a:off x="4951844" y="457000"/>
            <a:ext cx="4192156" cy="4031873"/>
          </a:xfrm>
          <a:prstGeom prst="rect">
            <a:avLst/>
          </a:prstGeom>
          <a:noFill/>
          <a:ln>
            <a:noFill/>
          </a:ln>
        </p:spPr>
        <p:txBody>
          <a:bodyPr wrap="square" rtlCol="0">
            <a:spAutoFit/>
          </a:bodyPr>
          <a:lstStyle/>
          <a:p>
            <a:r>
              <a:rPr lang="zh-CN" altLang="en-US" sz="3200" dirty="0">
                <a:solidFill>
                  <a:schemeClr val="bg2"/>
                </a:solidFill>
                <a:latin typeface="Comic Sans MS" panose="030F0702030302020204" pitchFamily="66" charset="0"/>
              </a:rPr>
              <a:t>我教导关于</a:t>
            </a:r>
            <a:r>
              <a:rPr lang="zh-CN" altLang="en-US" sz="3200" dirty="0">
                <a:solidFill>
                  <a:srgbClr val="650B01"/>
                </a:solidFill>
                <a:latin typeface="Comic Sans MS" panose="030F0702030302020204" pitchFamily="66" charset="0"/>
              </a:rPr>
              <a:t>永恒的保障</a:t>
            </a:r>
            <a:r>
              <a:rPr lang="zh-CN" altLang="en-US" sz="3200" dirty="0">
                <a:solidFill>
                  <a:schemeClr val="bg2"/>
                </a:solidFill>
                <a:latin typeface="Comic Sans MS" panose="030F0702030302020204" pitchFamily="66" charset="0"/>
              </a:rPr>
              <a:t>，也叫做一次得救永远得救或</a:t>
            </a:r>
            <a:r>
              <a:rPr lang="zh-CN" altLang="en-US" sz="3200" dirty="0">
                <a:solidFill>
                  <a:srgbClr val="650B01"/>
                </a:solidFill>
                <a:latin typeface="Comic Sans MS" panose="030F0702030302020204" pitchFamily="66" charset="0"/>
              </a:rPr>
              <a:t>圣徒的忍耐</a:t>
            </a:r>
            <a:r>
              <a:rPr lang="zh-CN" altLang="en-US" sz="3200" dirty="0">
                <a:solidFill>
                  <a:schemeClr val="bg2"/>
                </a:solidFill>
                <a:latin typeface="Comic Sans MS" panose="030F0702030302020204" pitchFamily="66" charset="0"/>
              </a:rPr>
              <a:t>，是我想出来对付义人的最厉害的谎言，事实上，如果你和大多数人一样，我也回蒙骗你，并且把你重新抓回来。</a:t>
            </a:r>
            <a:r>
              <a:rPr lang="zh-CN" altLang="en-US" sz="3200" dirty="0">
                <a:solidFill>
                  <a:schemeClr val="bg2"/>
                </a:solidFill>
              </a:rPr>
              <a:t> </a:t>
            </a:r>
            <a:endParaRPr lang="en-US" sz="3200" dirty="0">
              <a:solidFill>
                <a:schemeClr val="bg2"/>
              </a:solidFill>
            </a:endParaRPr>
          </a:p>
        </p:txBody>
      </p:sp>
      <p:sp>
        <p:nvSpPr>
          <p:cNvPr id="3" name="TextBox 2">
            <a:extLst>
              <a:ext uri="{FF2B5EF4-FFF2-40B4-BE49-F238E27FC236}">
                <a16:creationId xmlns:a16="http://schemas.microsoft.com/office/drawing/2014/main" id="{BC6A995C-71BA-42AE-AFDC-F7EF8FC9903F}"/>
              </a:ext>
            </a:extLst>
          </p:cNvPr>
          <p:cNvSpPr txBox="1"/>
          <p:nvPr/>
        </p:nvSpPr>
        <p:spPr>
          <a:xfrm>
            <a:off x="4814264" y="4167785"/>
            <a:ext cx="3825000" cy="1631216"/>
          </a:xfrm>
          <a:prstGeom prst="rect">
            <a:avLst/>
          </a:prstGeom>
          <a:noFill/>
          <a:scene3d>
            <a:camera prst="orthographicFront">
              <a:rot lat="20999999" lon="3000000" rev="0"/>
            </a:camera>
            <a:lightRig rig="threePt" dir="t"/>
          </a:scene3d>
        </p:spPr>
        <p:txBody>
          <a:bodyPr wrap="square" rtlCol="0">
            <a:spAutoFit/>
            <a:scene3d>
              <a:camera prst="isometricRightUp"/>
              <a:lightRig rig="threePt" dir="t"/>
            </a:scene3d>
          </a:bodyPr>
          <a:lstStyle/>
          <a:p>
            <a:r>
              <a:rPr lang="zh-CN" altLang="en-US" sz="10000" b="1" dirty="0">
                <a:ln w="28575">
                  <a:solidFill>
                    <a:schemeClr val="tx1"/>
                  </a:solidFill>
                  <a:prstDash val="solid"/>
                </a:ln>
                <a:solidFill>
                  <a:srgbClr val="80030F"/>
                </a:solidFill>
                <a:latin typeface="KaiTi" panose="02010609060101010101" pitchFamily="49" charset="-122"/>
                <a:ea typeface="KaiTi" panose="02010609060101010101" pitchFamily="49" charset="-122"/>
              </a:rPr>
              <a:t>哈！</a:t>
            </a:r>
            <a:endParaRPr lang="en-SG" altLang="zh-CN" sz="10000" b="1" dirty="0">
              <a:ln w="28575">
                <a:solidFill>
                  <a:schemeClr val="tx1"/>
                </a:solidFill>
                <a:prstDash val="solid"/>
              </a:ln>
              <a:solidFill>
                <a:srgbClr val="80030F"/>
              </a:solidFill>
              <a:latin typeface="KaiTi" panose="02010609060101010101" pitchFamily="49" charset="-122"/>
              <a:ea typeface="KaiTi" panose="02010609060101010101" pitchFamily="49" charset="-122"/>
            </a:endParaRPr>
          </a:p>
        </p:txBody>
      </p:sp>
      <p:sp>
        <p:nvSpPr>
          <p:cNvPr id="5" name="Rectangle 4">
            <a:extLst>
              <a:ext uri="{FF2B5EF4-FFF2-40B4-BE49-F238E27FC236}">
                <a16:creationId xmlns:a16="http://schemas.microsoft.com/office/drawing/2014/main" id="{4B9D5117-51CC-4A7D-913B-4FD70E60E96F}"/>
              </a:ext>
            </a:extLst>
          </p:cNvPr>
          <p:cNvSpPr/>
          <p:nvPr/>
        </p:nvSpPr>
        <p:spPr>
          <a:xfrm>
            <a:off x="5007404" y="5403898"/>
            <a:ext cx="2298961" cy="1056096"/>
          </a:xfrm>
          <a:prstGeom prst="rect">
            <a:avLst/>
          </a:prstGeom>
        </p:spPr>
        <p:txBody>
          <a:bodyPr wrap="none">
            <a:prstTxWarp prst="textCurveUp">
              <a:avLst>
                <a:gd name="adj" fmla="val 35306"/>
              </a:avLst>
            </a:prstTxWarp>
            <a:spAutoFit/>
          </a:bodyPr>
          <a:lstStyle/>
          <a:p>
            <a:r>
              <a:rPr lang="zh-CN" altLang="en-US" sz="10000" b="1" dirty="0">
                <a:ln w="19050">
                  <a:solidFill>
                    <a:schemeClr val="tx1"/>
                  </a:solidFill>
                  <a:prstDash val="solid"/>
                </a:ln>
                <a:solidFill>
                  <a:srgbClr val="80030F"/>
                </a:solidFill>
                <a:latin typeface="KaiTi" panose="02010609060101010101" pitchFamily="49" charset="-122"/>
                <a:ea typeface="KaiTi" panose="02010609060101010101" pitchFamily="49" charset="-122"/>
              </a:rPr>
              <a:t>哈</a:t>
            </a:r>
            <a:r>
              <a:rPr lang="en-SG" altLang="zh-CN" sz="10000" b="1" dirty="0">
                <a:ln w="19050">
                  <a:solidFill>
                    <a:schemeClr val="tx1"/>
                  </a:solidFill>
                  <a:prstDash val="solid"/>
                </a:ln>
                <a:solidFill>
                  <a:srgbClr val="80030F"/>
                </a:solidFill>
                <a:latin typeface="KaiTi" panose="02010609060101010101" pitchFamily="49" charset="-122"/>
                <a:ea typeface="KaiTi" panose="02010609060101010101" pitchFamily="49" charset="-122"/>
              </a:rPr>
              <a:t>!</a:t>
            </a:r>
            <a:r>
              <a:rPr lang="zh-CN" altLang="en-US" sz="10000" b="1" dirty="0">
                <a:ln w="19050">
                  <a:solidFill>
                    <a:schemeClr val="tx1"/>
                  </a:solidFill>
                  <a:prstDash val="solid"/>
                </a:ln>
                <a:solidFill>
                  <a:srgbClr val="80030F"/>
                </a:solidFill>
                <a:latin typeface="KaiTi" panose="02010609060101010101" pitchFamily="49" charset="-122"/>
                <a:ea typeface="KaiTi" panose="02010609060101010101" pitchFamily="49" charset="-122"/>
              </a:rPr>
              <a:t>哈</a:t>
            </a:r>
            <a:r>
              <a:rPr lang="en-SG" altLang="zh-CN" sz="10000" b="1" dirty="0">
                <a:ln w="28575">
                  <a:solidFill>
                    <a:schemeClr val="tx1"/>
                  </a:solidFill>
                  <a:prstDash val="solid"/>
                </a:ln>
                <a:solidFill>
                  <a:srgbClr val="80030F"/>
                </a:solidFill>
                <a:latin typeface="KaiTi" panose="02010609060101010101" pitchFamily="49" charset="-122"/>
                <a:ea typeface="KaiTi" panose="02010609060101010101" pitchFamily="49" charset="-122"/>
              </a:rPr>
              <a:t>!</a:t>
            </a:r>
            <a:endParaRPr lang="en-SG" sz="10000" b="1" dirty="0">
              <a:ln w="28575">
                <a:solidFill>
                  <a:schemeClr val="tx1"/>
                </a:solidFill>
                <a:prstDash val="solid"/>
              </a:ln>
              <a:solidFill>
                <a:srgbClr val="80030F"/>
              </a:solidFill>
              <a:latin typeface="KaiTi" panose="02010609060101010101" pitchFamily="49" charset="-122"/>
              <a:ea typeface="KaiTi" panose="02010609060101010101" pitchFamily="49" charset="-122"/>
            </a:endParaRPr>
          </a:p>
        </p:txBody>
      </p:sp>
      <p:sp>
        <p:nvSpPr>
          <p:cNvPr id="6" name="Rectangle 5">
            <a:extLst>
              <a:ext uri="{FF2B5EF4-FFF2-40B4-BE49-F238E27FC236}">
                <a16:creationId xmlns:a16="http://schemas.microsoft.com/office/drawing/2014/main" id="{121B82AF-1497-417F-A9DA-2AA68F767C97}"/>
              </a:ext>
            </a:extLst>
          </p:cNvPr>
          <p:cNvSpPr/>
          <p:nvPr/>
        </p:nvSpPr>
        <p:spPr>
          <a:xfrm>
            <a:off x="7306364" y="5147116"/>
            <a:ext cx="2953188" cy="1631216"/>
          </a:xfrm>
          <a:prstGeom prst="rect">
            <a:avLst/>
          </a:prstGeom>
          <a:scene3d>
            <a:camera prst="orthographicFront">
              <a:rot lat="1800001" lon="1200000" rev="0"/>
            </a:camera>
            <a:lightRig rig="threePt" dir="t"/>
          </a:scene3d>
        </p:spPr>
        <p:txBody>
          <a:bodyPr wrap="square">
            <a:spAutoFit/>
            <a:scene3d>
              <a:camera prst="isometricLeftDown"/>
              <a:lightRig rig="threePt" dir="t"/>
            </a:scene3d>
          </a:bodyPr>
          <a:lstStyle/>
          <a:p>
            <a:r>
              <a:rPr lang="zh-CN" altLang="en-US" sz="10000" b="1" dirty="0">
                <a:ln w="28575">
                  <a:solidFill>
                    <a:schemeClr val="tx1"/>
                  </a:solidFill>
                  <a:prstDash val="solid"/>
                </a:ln>
                <a:solidFill>
                  <a:srgbClr val="80030F"/>
                </a:solidFill>
                <a:latin typeface="KaiTi" panose="02010609060101010101" pitchFamily="49" charset="-122"/>
                <a:ea typeface="KaiTi" panose="02010609060101010101" pitchFamily="49" charset="-122"/>
              </a:rPr>
              <a:t>哈！</a:t>
            </a:r>
            <a:endParaRPr lang="en-SG" sz="10000" dirty="0">
              <a:ln w="28575">
                <a:solidFill>
                  <a:schemeClr val="tx1"/>
                </a:solidFill>
              </a:ln>
            </a:endParaRPr>
          </a:p>
        </p:txBody>
      </p:sp>
      <p:sp>
        <p:nvSpPr>
          <p:cNvPr id="11" name="Rectangle 10">
            <a:extLst>
              <a:ext uri="{FF2B5EF4-FFF2-40B4-BE49-F238E27FC236}">
                <a16:creationId xmlns:a16="http://schemas.microsoft.com/office/drawing/2014/main" id="{357DD59E-7116-4554-BB56-ACB31E868984}"/>
              </a:ext>
            </a:extLst>
          </p:cNvPr>
          <p:cNvSpPr/>
          <p:nvPr/>
        </p:nvSpPr>
        <p:spPr bwMode="auto">
          <a:xfrm>
            <a:off x="6372200" y="4653136"/>
            <a:ext cx="104364" cy="58969"/>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1800" b="0" i="0" u="none" strike="noStrike" cap="none" normalizeH="0" baseline="0">
              <a:ln>
                <a:noFill/>
              </a:ln>
              <a:solidFill>
                <a:schemeClr val="tx1"/>
              </a:solidFill>
              <a:effectLst/>
              <a:latin typeface="Times New Roman" pitchFamily="-112" charset="0"/>
            </a:endParaRPr>
          </a:p>
        </p:txBody>
      </p:sp>
      <p:sp>
        <p:nvSpPr>
          <p:cNvPr id="51" name="Rectangle 50">
            <a:extLst>
              <a:ext uri="{FF2B5EF4-FFF2-40B4-BE49-F238E27FC236}">
                <a16:creationId xmlns:a16="http://schemas.microsoft.com/office/drawing/2014/main" id="{3D1516A5-DD08-4631-86DD-13C0C238A4AA}"/>
              </a:ext>
            </a:extLst>
          </p:cNvPr>
          <p:cNvSpPr/>
          <p:nvPr/>
        </p:nvSpPr>
        <p:spPr bwMode="auto">
          <a:xfrm>
            <a:off x="8650057" y="4490924"/>
            <a:ext cx="104364" cy="58969"/>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1800" b="0" i="0" u="none" strike="noStrike" cap="none" normalizeH="0" baseline="0">
              <a:ln>
                <a:noFill/>
              </a:ln>
              <a:solidFill>
                <a:schemeClr val="tx1"/>
              </a:solidFill>
              <a:effectLst/>
              <a:latin typeface="Times New Roman" pitchFamily="-112" charset="0"/>
            </a:endParaRPr>
          </a:p>
        </p:txBody>
      </p:sp>
    </p:spTree>
    <p:extLst>
      <p:ext uri="{BB962C8B-B14F-4D97-AF65-F5344CB8AC3E}">
        <p14:creationId xmlns:p14="http://schemas.microsoft.com/office/powerpoint/2010/main" val="28910497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3"/>
          <p:cNvSpPr>
            <a:spLocks noChangeArrowheads="1"/>
          </p:cNvSpPr>
          <p:nvPr/>
        </p:nvSpPr>
        <p:spPr bwMode="auto">
          <a:xfrm>
            <a:off x="-71438" y="-26988"/>
            <a:ext cx="9251951" cy="7029451"/>
          </a:xfrm>
          <a:prstGeom prst="rect">
            <a:avLst/>
          </a:prstGeom>
          <a:solidFill>
            <a:srgbClr val="000000"/>
          </a:solidFill>
          <a:ln w="9525">
            <a:solidFill>
              <a:schemeClr val="tx1"/>
            </a:solidFill>
            <a:round/>
            <a:headEnd/>
            <a:tailEnd/>
          </a:ln>
        </p:spPr>
        <p:txBody>
          <a:bodyPr/>
          <a:lstStyle/>
          <a:p>
            <a:endParaRPr lang="en-US"/>
          </a:p>
        </p:txBody>
      </p:sp>
      <p:pic>
        <p:nvPicPr>
          <p:cNvPr id="5" name="Picture 4">
            <a:extLst>
              <a:ext uri="{FF2B5EF4-FFF2-40B4-BE49-F238E27FC236}">
                <a16:creationId xmlns:a16="http://schemas.microsoft.com/office/drawing/2014/main" id="{AA057E2F-243E-482C-8AEC-396951C04A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504" y="201168"/>
            <a:ext cx="8698992" cy="6455664"/>
          </a:xfrm>
          <a:prstGeom prst="rect">
            <a:avLst/>
          </a:prstGeom>
        </p:spPr>
      </p:pic>
      <p:sp>
        <p:nvSpPr>
          <p:cNvPr id="2" name="Title 1"/>
          <p:cNvSpPr>
            <a:spLocks noGrp="1"/>
          </p:cNvSpPr>
          <p:nvPr>
            <p:ph type="title"/>
          </p:nvPr>
        </p:nvSpPr>
        <p:spPr>
          <a:xfrm>
            <a:off x="71438" y="201168"/>
            <a:ext cx="9109075" cy="1143000"/>
          </a:xfrm>
        </p:spPr>
        <p:txBody>
          <a:bodyPr/>
          <a:lstStyle/>
          <a:p>
            <a:pPr>
              <a:defRPr/>
            </a:pPr>
            <a:r>
              <a:rPr lang="zh-CN" altLang="en-US" dirty="0"/>
              <a:t>有些人瞧不起保障</a:t>
            </a:r>
            <a:r>
              <a:rPr lang="en-US" dirty="0"/>
              <a:t> </a:t>
            </a:r>
          </a:p>
        </p:txBody>
      </p:sp>
      <p:sp>
        <p:nvSpPr>
          <p:cNvPr id="3" name="Oval 2">
            <a:extLst>
              <a:ext uri="{FF2B5EF4-FFF2-40B4-BE49-F238E27FC236}">
                <a16:creationId xmlns:a16="http://schemas.microsoft.com/office/drawing/2014/main" id="{048ABF61-533D-B240-AF44-F8643FEBA9F9}"/>
              </a:ext>
            </a:extLst>
          </p:cNvPr>
          <p:cNvSpPr/>
          <p:nvPr/>
        </p:nvSpPr>
        <p:spPr bwMode="auto">
          <a:xfrm>
            <a:off x="4788024" y="1124744"/>
            <a:ext cx="3816424" cy="2520280"/>
          </a:xfrm>
          <a:prstGeom prst="ellipse">
            <a:avLst/>
          </a:prstGeom>
          <a:noFill/>
          <a:ln>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soft" dir="t">
                <a:rot lat="0" lon="0" rev="15600000"/>
              </a:lightRig>
            </a:scene3d>
            <a:sp3d extrusionH="57150" prstMaterial="softEdge">
              <a:bevelT w="25400" h="38100"/>
            </a:sp3d>
          </a:bodyPr>
          <a:lstStyle/>
          <a:p>
            <a:pPr marL="0" marR="0" indent="0" algn="l" defTabSz="914400" rtl="0" eaLnBrk="0" fontAlgn="base" latinLnBrk="0" hangingPunct="0">
              <a:lnSpc>
                <a:spcPct val="100000"/>
              </a:lnSpc>
              <a:spcBef>
                <a:spcPct val="0"/>
              </a:spcBef>
              <a:spcAft>
                <a:spcPct val="0"/>
              </a:spcAft>
              <a:buClrTx/>
              <a:buSzTx/>
              <a:buFontTx/>
              <a:buNone/>
              <a:tabLst/>
            </a:pPr>
            <a:r>
              <a:rPr lang="zh-CN" altLang="en-US" sz="3200" b="1" spc="50" dirty="0">
                <a:ln w="0"/>
                <a:solidFill>
                  <a:schemeClr val="bg2"/>
                </a:solidFill>
                <a:effectLst>
                  <a:innerShdw blurRad="63500" dist="50800" dir="13500000">
                    <a:srgbClr val="000000">
                      <a:alpha val="50000"/>
                    </a:srgbClr>
                  </a:innerShdw>
                </a:effectLst>
                <a:latin typeface="Times New Roman" pitchFamily="-112" charset="0"/>
              </a:rPr>
              <a:t>你可以相信我？我是永恒保障老师。</a:t>
            </a:r>
            <a:endParaRPr kumimoji="0" lang="en-US" sz="3200" b="1" i="0" u="none" strike="noStrike" normalizeH="0" baseline="0" dirty="0">
              <a:ln/>
              <a:solidFill>
                <a:schemeClr val="bg2"/>
              </a:solidFill>
              <a:latin typeface="Times New Roman" pitchFamily="-112" charset="0"/>
            </a:endParaRPr>
          </a:p>
        </p:txBody>
      </p:sp>
    </p:spTree>
    <p:extLst>
      <p:ext uri="{BB962C8B-B14F-4D97-AF65-F5344CB8AC3E}">
        <p14:creationId xmlns:p14="http://schemas.microsoft.com/office/powerpoint/2010/main" val="9479872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Some Despise Security</a:t>
            </a:r>
          </a:p>
        </p:txBody>
      </p:sp>
      <p:sp>
        <p:nvSpPr>
          <p:cNvPr id="329729" name="Rectangle 3"/>
          <p:cNvSpPr>
            <a:spLocks noChangeArrowheads="1"/>
          </p:cNvSpPr>
          <p:nvPr/>
        </p:nvSpPr>
        <p:spPr bwMode="auto">
          <a:xfrm>
            <a:off x="-71438" y="-26988"/>
            <a:ext cx="9251951" cy="7029451"/>
          </a:xfrm>
          <a:prstGeom prst="rect">
            <a:avLst/>
          </a:prstGeom>
          <a:solidFill>
            <a:srgbClr val="000000"/>
          </a:solidFill>
          <a:ln w="9525">
            <a:solidFill>
              <a:schemeClr val="tx1"/>
            </a:solidFill>
            <a:round/>
            <a:headEnd/>
            <a:tailEnd/>
          </a:ln>
        </p:spPr>
        <p:txBody>
          <a:bodyPr/>
          <a:lstStyle/>
          <a:p>
            <a:endParaRPr lang="en-US"/>
          </a:p>
        </p:txBody>
      </p:sp>
      <p:pic>
        <p:nvPicPr>
          <p:cNvPr id="24" name="Picture 23">
            <a:extLst>
              <a:ext uri="{FF2B5EF4-FFF2-40B4-BE49-F238E27FC236}">
                <a16:creationId xmlns:a16="http://schemas.microsoft.com/office/drawing/2014/main" id="{0CB9CA92-1EA3-4956-9605-AA1593A340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824"/>
            <a:ext cx="9144000" cy="6626352"/>
          </a:xfrm>
          <a:prstGeom prst="rect">
            <a:avLst/>
          </a:prstGeom>
        </p:spPr>
      </p:pic>
      <p:sp>
        <p:nvSpPr>
          <p:cNvPr id="4" name="TextBox 3">
            <a:extLst>
              <a:ext uri="{FF2B5EF4-FFF2-40B4-BE49-F238E27FC236}">
                <a16:creationId xmlns:a16="http://schemas.microsoft.com/office/drawing/2014/main" id="{152630C9-8849-4A3E-A0AA-4F9F5EF9D57F}"/>
              </a:ext>
            </a:extLst>
          </p:cNvPr>
          <p:cNvSpPr txBox="1"/>
          <p:nvPr/>
        </p:nvSpPr>
        <p:spPr>
          <a:xfrm>
            <a:off x="-51099" y="2132856"/>
            <a:ext cx="2493007" cy="1092607"/>
          </a:xfrm>
          <a:prstGeom prst="rect">
            <a:avLst/>
          </a:prstGeom>
          <a:noFill/>
        </p:spPr>
        <p:txBody>
          <a:bodyPr wrap="square" rtlCol="0">
            <a:spAutoFit/>
            <a:scene3d>
              <a:camera prst="orthographicFront"/>
              <a:lightRig rig="harsh" dir="t">
                <a:rot lat="0" lon="0" rev="5400000"/>
              </a:lightRig>
            </a:scene3d>
            <a:sp3d extrusionH="57150" prstMaterial="metal">
              <a:bevelT w="38100" h="38100" prst="convex"/>
            </a:sp3d>
          </a:bodyPr>
          <a:lstStyle/>
          <a:p>
            <a:r>
              <a:rPr lang="zh-CN" altLang="en-US" sz="6500" dirty="0">
                <a:ln w="38100">
                  <a:noFill/>
                </a:ln>
                <a:solidFill>
                  <a:srgbClr val="68CFC6"/>
                </a:solidFill>
                <a:latin typeface="Microsoft YaHei" panose="020B0503020204020204" pitchFamily="34" charset="-122"/>
                <a:ea typeface="Microsoft YaHei" panose="020B0503020204020204" pitchFamily="34" charset="-122"/>
              </a:rPr>
              <a:t>失去</a:t>
            </a:r>
            <a:endParaRPr lang="en-SG" sz="6500" dirty="0">
              <a:ln w="38100">
                <a:noFill/>
              </a:ln>
              <a:solidFill>
                <a:srgbClr val="68CFC6"/>
              </a:solidFill>
              <a:latin typeface="Microsoft YaHei" panose="020B0503020204020204" pitchFamily="34" charset="-122"/>
              <a:ea typeface="Microsoft YaHei" panose="020B0503020204020204" pitchFamily="34" charset="-122"/>
            </a:endParaRPr>
          </a:p>
        </p:txBody>
      </p:sp>
      <p:sp>
        <p:nvSpPr>
          <p:cNvPr id="6" name="TextBox 5">
            <a:extLst>
              <a:ext uri="{FF2B5EF4-FFF2-40B4-BE49-F238E27FC236}">
                <a16:creationId xmlns:a16="http://schemas.microsoft.com/office/drawing/2014/main" id="{8B22B5E7-C5B0-438E-8B81-1F4C07FB50F0}"/>
              </a:ext>
            </a:extLst>
          </p:cNvPr>
          <p:cNvSpPr txBox="1"/>
          <p:nvPr/>
        </p:nvSpPr>
        <p:spPr>
          <a:xfrm>
            <a:off x="3491880" y="3493477"/>
            <a:ext cx="2592288" cy="1246495"/>
          </a:xfrm>
          <a:prstGeom prst="rect">
            <a:avLst/>
          </a:prstGeom>
          <a:noFill/>
          <a:scene3d>
            <a:camera prst="orthographicFront"/>
            <a:lightRig rig="harsh" dir="t">
              <a:rot lat="0" lon="0" rev="5400000"/>
            </a:lightRig>
          </a:scene3d>
          <a:sp3d>
            <a:bevelT w="114300" prst="artDeco"/>
          </a:sp3d>
        </p:spPr>
        <p:txBody>
          <a:bodyPr wrap="square" rtlCol="0">
            <a:spAutoFit/>
            <a:sp3d extrusionH="57150" prstMaterial="metal">
              <a:bevelT w="38100" h="38100" prst="relaxedInset"/>
            </a:sp3d>
          </a:bodyPr>
          <a:lstStyle/>
          <a:p>
            <a:r>
              <a:rPr lang="zh-CN" altLang="en-US" sz="7500" i="1" dirty="0">
                <a:solidFill>
                  <a:srgbClr val="1AB536"/>
                </a:solidFill>
                <a:latin typeface="STXinwei" panose="02010800040101010101" pitchFamily="2" charset="-122"/>
                <a:ea typeface="STXinwei" panose="02010800040101010101" pitchFamily="2" charset="-122"/>
              </a:rPr>
              <a:t>得救</a:t>
            </a:r>
            <a:endParaRPr lang="en-SG" sz="7500" i="1" dirty="0">
              <a:solidFill>
                <a:srgbClr val="1AB536"/>
              </a:solidFill>
              <a:latin typeface="STXinwei" panose="02010800040101010101" pitchFamily="2" charset="-122"/>
              <a:ea typeface="STXinwei" panose="02010800040101010101" pitchFamily="2" charset="-122"/>
            </a:endParaRPr>
          </a:p>
        </p:txBody>
      </p:sp>
      <p:sp>
        <p:nvSpPr>
          <p:cNvPr id="12" name="TextBox 11">
            <a:extLst>
              <a:ext uri="{FF2B5EF4-FFF2-40B4-BE49-F238E27FC236}">
                <a16:creationId xmlns:a16="http://schemas.microsoft.com/office/drawing/2014/main" id="{97C8FB71-5F1E-4562-9889-16237A01305F}"/>
              </a:ext>
            </a:extLst>
          </p:cNvPr>
          <p:cNvSpPr txBox="1"/>
          <p:nvPr/>
        </p:nvSpPr>
        <p:spPr>
          <a:xfrm>
            <a:off x="608114" y="3019198"/>
            <a:ext cx="2493007" cy="861774"/>
          </a:xfrm>
          <a:prstGeom prst="rect">
            <a:avLst/>
          </a:prstGeom>
          <a:noFill/>
        </p:spPr>
        <p:txBody>
          <a:bodyPr wrap="square" rtlCol="0">
            <a:spAutoFit/>
            <a:scene3d>
              <a:camera prst="orthographicFront"/>
              <a:lightRig rig="threePt" dir="t"/>
            </a:scene3d>
            <a:sp3d extrusionH="57150">
              <a:bevelT w="38100" h="38100"/>
            </a:sp3d>
          </a:bodyPr>
          <a:lstStyle/>
          <a:p>
            <a:r>
              <a:rPr lang="zh-CN" altLang="en-US" sz="5000" b="1" dirty="0">
                <a:ln w="38100">
                  <a:noFill/>
                </a:ln>
                <a:solidFill>
                  <a:srgbClr val="380D0C"/>
                </a:solidFill>
                <a:latin typeface="Cambria" panose="02040503050406030204" pitchFamily="18" charset="0"/>
                <a:ea typeface="UD Digi Kyokasho NP-B" panose="020B0400000000000000" pitchFamily="18" charset="-128"/>
              </a:rPr>
              <a:t>失去</a:t>
            </a:r>
            <a:endParaRPr lang="en-SG" sz="5000" b="1" dirty="0">
              <a:ln w="38100">
                <a:noFill/>
              </a:ln>
              <a:solidFill>
                <a:srgbClr val="380D0C"/>
              </a:solidFill>
              <a:latin typeface="UD Digi Kyokasho NP-B" panose="020B0400000000000000" pitchFamily="18" charset="-128"/>
              <a:ea typeface="UD Digi Kyokasho NP-B" panose="020B0400000000000000" pitchFamily="18" charset="-128"/>
            </a:endParaRPr>
          </a:p>
        </p:txBody>
      </p:sp>
      <p:sp>
        <p:nvSpPr>
          <p:cNvPr id="13" name="TextBox 12">
            <a:extLst>
              <a:ext uri="{FF2B5EF4-FFF2-40B4-BE49-F238E27FC236}">
                <a16:creationId xmlns:a16="http://schemas.microsoft.com/office/drawing/2014/main" id="{FF179570-DD29-4AE2-BFD0-7C6051288AF9}"/>
              </a:ext>
            </a:extLst>
          </p:cNvPr>
          <p:cNvSpPr txBox="1"/>
          <p:nvPr/>
        </p:nvSpPr>
        <p:spPr>
          <a:xfrm>
            <a:off x="6148110" y="3140968"/>
            <a:ext cx="2592288" cy="1092607"/>
          </a:xfrm>
          <a:prstGeom prst="rect">
            <a:avLst/>
          </a:prstGeom>
          <a:noFill/>
          <a:scene3d>
            <a:camera prst="orthographicFront"/>
            <a:lightRig rig="harsh" dir="t">
              <a:rot lat="0" lon="0" rev="5400000"/>
            </a:lightRig>
          </a:scene3d>
          <a:sp3d>
            <a:bevelT w="114300" prst="artDeco"/>
          </a:sp3d>
        </p:spPr>
        <p:txBody>
          <a:bodyPr wrap="square" rtlCol="0">
            <a:spAutoFit/>
            <a:sp3d extrusionH="57150" prstMaterial="metal">
              <a:bevelT w="38100" h="38100" prst="angle"/>
            </a:sp3d>
          </a:bodyPr>
          <a:lstStyle/>
          <a:p>
            <a:r>
              <a:rPr lang="zh-CN" altLang="en-US" sz="6500" b="1" dirty="0">
                <a:solidFill>
                  <a:srgbClr val="C46B34"/>
                </a:solidFill>
                <a:latin typeface="宋体" panose="02010600030101010101" pitchFamily="2" charset="-122"/>
                <a:ea typeface="宋体" panose="02010600030101010101" pitchFamily="2" charset="-122"/>
              </a:rPr>
              <a:t>得救</a:t>
            </a:r>
            <a:endParaRPr lang="en-SG" sz="6500" b="1" dirty="0">
              <a:solidFill>
                <a:srgbClr val="C46B34"/>
              </a:solidFill>
              <a:latin typeface="宋体" panose="02010600030101010101" pitchFamily="2" charset="-122"/>
              <a:ea typeface="宋体" panose="02010600030101010101" pitchFamily="2" charset="-122"/>
            </a:endParaRPr>
          </a:p>
        </p:txBody>
      </p:sp>
      <p:sp>
        <p:nvSpPr>
          <p:cNvPr id="14" name="TextBox 13">
            <a:extLst>
              <a:ext uri="{FF2B5EF4-FFF2-40B4-BE49-F238E27FC236}">
                <a16:creationId xmlns:a16="http://schemas.microsoft.com/office/drawing/2014/main" id="{EB145C96-B2B4-4B67-A617-B197971A1B13}"/>
              </a:ext>
            </a:extLst>
          </p:cNvPr>
          <p:cNvSpPr txBox="1"/>
          <p:nvPr/>
        </p:nvSpPr>
        <p:spPr>
          <a:xfrm>
            <a:off x="179512" y="5492879"/>
            <a:ext cx="2592288" cy="1092607"/>
          </a:xfrm>
          <a:prstGeom prst="rect">
            <a:avLst/>
          </a:prstGeom>
          <a:noFill/>
          <a:scene3d>
            <a:camera prst="orthographicFront"/>
            <a:lightRig rig="harsh" dir="t">
              <a:rot lat="0" lon="0" rev="5400000"/>
            </a:lightRig>
          </a:scene3d>
          <a:sp3d prstMaterial="matte">
            <a:bevelT w="114300" prst="artDeco"/>
          </a:sp3d>
        </p:spPr>
        <p:txBody>
          <a:bodyPr wrap="square" rtlCol="0">
            <a:spAutoFit/>
            <a:sp3d extrusionH="57150" prstMaterial="metal">
              <a:bevelT w="38100" h="38100" prst="angle"/>
              <a:contourClr>
                <a:srgbClr val="554166"/>
              </a:contourClr>
            </a:sp3d>
          </a:bodyPr>
          <a:lstStyle/>
          <a:p>
            <a:r>
              <a:rPr lang="zh-CN" altLang="en-US" sz="6500" b="1" dirty="0">
                <a:solidFill>
                  <a:srgbClr val="554166"/>
                </a:solidFill>
                <a:latin typeface="Yu Gothic UI Semilight" panose="020B0400000000000000" pitchFamily="34" charset="-128"/>
                <a:ea typeface="Yu Gothic UI Semilight" panose="020B0400000000000000" pitchFamily="34" charset="-128"/>
              </a:rPr>
              <a:t>得救</a:t>
            </a:r>
            <a:endParaRPr lang="en-SG" sz="6500" b="1" dirty="0">
              <a:solidFill>
                <a:srgbClr val="554166"/>
              </a:solidFill>
              <a:latin typeface="Yu Gothic UI Semilight" panose="020B0400000000000000" pitchFamily="34" charset="-128"/>
              <a:ea typeface="Yu Gothic UI Semilight" panose="020B0400000000000000" pitchFamily="34" charset="-128"/>
            </a:endParaRPr>
          </a:p>
        </p:txBody>
      </p:sp>
      <p:sp>
        <p:nvSpPr>
          <p:cNvPr id="15" name="TextBox 14">
            <a:extLst>
              <a:ext uri="{FF2B5EF4-FFF2-40B4-BE49-F238E27FC236}">
                <a16:creationId xmlns:a16="http://schemas.microsoft.com/office/drawing/2014/main" id="{515EC72C-688E-4130-8870-7EB5C7E28212}"/>
              </a:ext>
            </a:extLst>
          </p:cNvPr>
          <p:cNvSpPr txBox="1"/>
          <p:nvPr/>
        </p:nvSpPr>
        <p:spPr>
          <a:xfrm>
            <a:off x="6228184" y="604013"/>
            <a:ext cx="2592288" cy="1092607"/>
          </a:xfrm>
          <a:prstGeom prst="rect">
            <a:avLst/>
          </a:prstGeom>
          <a:noFill/>
          <a:scene3d>
            <a:camera prst="orthographicFront"/>
            <a:lightRig rig="harsh" dir="t">
              <a:rot lat="0" lon="0" rev="5400000"/>
            </a:lightRig>
          </a:scene3d>
          <a:sp3d>
            <a:bevelT w="114300" prst="artDeco"/>
          </a:sp3d>
        </p:spPr>
        <p:txBody>
          <a:bodyPr wrap="square" rtlCol="0">
            <a:spAutoFit/>
            <a:sp3d prstMaterial="metal">
              <a:bevelT w="38100" h="38100" prst="convex"/>
              <a:extrusionClr>
                <a:schemeClr val="bg2"/>
              </a:extrusionClr>
            </a:sp3d>
          </a:bodyPr>
          <a:lstStyle/>
          <a:p>
            <a:r>
              <a:rPr lang="zh-CN" altLang="en-US" sz="6500" b="1" dirty="0">
                <a:solidFill>
                  <a:srgbClr val="47784D"/>
                </a:solidFill>
                <a:latin typeface="宋体" panose="02010600030101010101" pitchFamily="2" charset="-122"/>
                <a:ea typeface="宋体" panose="02010600030101010101" pitchFamily="2" charset="-122"/>
              </a:rPr>
              <a:t>得救</a:t>
            </a:r>
            <a:endParaRPr lang="en-SG" sz="6500" b="1" dirty="0">
              <a:solidFill>
                <a:srgbClr val="47784D"/>
              </a:solidFill>
              <a:latin typeface="宋体" panose="02010600030101010101" pitchFamily="2" charset="-122"/>
              <a:ea typeface="宋体" panose="02010600030101010101" pitchFamily="2" charset="-122"/>
            </a:endParaRPr>
          </a:p>
        </p:txBody>
      </p:sp>
      <p:sp>
        <p:nvSpPr>
          <p:cNvPr id="16" name="TextBox 15">
            <a:extLst>
              <a:ext uri="{FF2B5EF4-FFF2-40B4-BE49-F238E27FC236}">
                <a16:creationId xmlns:a16="http://schemas.microsoft.com/office/drawing/2014/main" id="{9EB17B99-9CE4-480F-BFC5-ECC862DD8F8E}"/>
              </a:ext>
            </a:extLst>
          </p:cNvPr>
          <p:cNvSpPr txBox="1"/>
          <p:nvPr/>
        </p:nvSpPr>
        <p:spPr>
          <a:xfrm>
            <a:off x="1214112" y="558812"/>
            <a:ext cx="2493007" cy="861774"/>
          </a:xfrm>
          <a:prstGeom prst="rect">
            <a:avLst/>
          </a:prstGeom>
          <a:noFill/>
        </p:spPr>
        <p:txBody>
          <a:bodyPr wrap="square" rtlCol="0">
            <a:spAutoFit/>
            <a:scene3d>
              <a:camera prst="orthographicFront"/>
              <a:lightRig rig="threePt" dir="t"/>
            </a:scene3d>
            <a:sp3d extrusionH="57150">
              <a:bevelT w="38100" h="38100"/>
            </a:sp3d>
          </a:bodyPr>
          <a:lstStyle/>
          <a:p>
            <a:r>
              <a:rPr lang="zh-CN" altLang="en-US" sz="5000" b="1" dirty="0">
                <a:ln w="38100">
                  <a:noFill/>
                </a:ln>
                <a:solidFill>
                  <a:srgbClr val="962330"/>
                </a:solidFill>
                <a:latin typeface="Cambria" panose="02040503050406030204" pitchFamily="18" charset="0"/>
                <a:ea typeface="UD Digi Kyokasho NP-B" panose="020B0400000000000000" pitchFamily="18" charset="-128"/>
              </a:rPr>
              <a:t>失去</a:t>
            </a:r>
            <a:endParaRPr lang="en-SG" sz="5000" b="1" dirty="0">
              <a:ln w="38100">
                <a:noFill/>
              </a:ln>
              <a:solidFill>
                <a:srgbClr val="962330"/>
              </a:solidFill>
              <a:latin typeface="UD Digi Kyokasho NP-B" panose="020B0400000000000000" pitchFamily="18" charset="-128"/>
              <a:ea typeface="UD Digi Kyokasho NP-B" panose="020B0400000000000000" pitchFamily="18" charset="-128"/>
            </a:endParaRPr>
          </a:p>
        </p:txBody>
      </p:sp>
      <p:sp>
        <p:nvSpPr>
          <p:cNvPr id="17" name="TextBox 16">
            <a:extLst>
              <a:ext uri="{FF2B5EF4-FFF2-40B4-BE49-F238E27FC236}">
                <a16:creationId xmlns:a16="http://schemas.microsoft.com/office/drawing/2014/main" id="{0D08680E-C92E-408F-94B0-05158E4C4DCA}"/>
              </a:ext>
            </a:extLst>
          </p:cNvPr>
          <p:cNvSpPr txBox="1"/>
          <p:nvPr/>
        </p:nvSpPr>
        <p:spPr>
          <a:xfrm>
            <a:off x="4190379" y="794644"/>
            <a:ext cx="2493007" cy="861774"/>
          </a:xfrm>
          <a:prstGeom prst="rect">
            <a:avLst/>
          </a:prstGeom>
          <a:noFill/>
        </p:spPr>
        <p:txBody>
          <a:bodyPr wrap="square" rtlCol="0">
            <a:spAutoFit/>
            <a:scene3d>
              <a:camera prst="orthographicFront"/>
              <a:lightRig rig="harsh" dir="t"/>
            </a:scene3d>
            <a:sp3d extrusionH="57150" prstMaterial="metal">
              <a:bevelT w="38100" h="38100" prst="angle"/>
            </a:sp3d>
          </a:bodyPr>
          <a:lstStyle/>
          <a:p>
            <a:r>
              <a:rPr lang="zh-CN" altLang="en-US" sz="5000" b="1" dirty="0">
                <a:ln w="38100">
                  <a:noFill/>
                </a:ln>
                <a:solidFill>
                  <a:srgbClr val="AFC5DA"/>
                </a:solidFill>
                <a:latin typeface="Cambria" panose="02040503050406030204" pitchFamily="18" charset="0"/>
                <a:ea typeface="STFangsong" panose="02010600040101010101" pitchFamily="2" charset="-122"/>
              </a:rPr>
              <a:t>失去</a:t>
            </a:r>
            <a:endParaRPr lang="en-SG" sz="5000" b="1" dirty="0">
              <a:ln w="38100">
                <a:noFill/>
              </a:ln>
              <a:solidFill>
                <a:srgbClr val="AFC5DA"/>
              </a:solidFill>
              <a:latin typeface="STFangsong" panose="02010600040101010101" pitchFamily="2" charset="-122"/>
              <a:ea typeface="STFangsong" panose="02010600040101010101" pitchFamily="2" charset="-122"/>
            </a:endParaRPr>
          </a:p>
        </p:txBody>
      </p:sp>
      <p:sp>
        <p:nvSpPr>
          <p:cNvPr id="18" name="TextBox 17">
            <a:extLst>
              <a:ext uri="{FF2B5EF4-FFF2-40B4-BE49-F238E27FC236}">
                <a16:creationId xmlns:a16="http://schemas.microsoft.com/office/drawing/2014/main" id="{272AAF21-5B03-4F39-8396-1001890B5B9E}"/>
              </a:ext>
            </a:extLst>
          </p:cNvPr>
          <p:cNvSpPr txBox="1"/>
          <p:nvPr/>
        </p:nvSpPr>
        <p:spPr>
          <a:xfrm>
            <a:off x="803493" y="3928284"/>
            <a:ext cx="2493007" cy="861774"/>
          </a:xfrm>
          <a:prstGeom prst="rect">
            <a:avLst/>
          </a:prstGeom>
          <a:noFill/>
        </p:spPr>
        <p:txBody>
          <a:bodyPr wrap="square" rtlCol="0">
            <a:spAutoFit/>
            <a:scene3d>
              <a:camera prst="orthographicFront"/>
              <a:lightRig rig="harsh" dir="t"/>
            </a:scene3d>
            <a:sp3d extrusionH="57150" prstMaterial="metal">
              <a:bevelT w="38100" h="38100" prst="angle"/>
            </a:sp3d>
          </a:bodyPr>
          <a:lstStyle/>
          <a:p>
            <a:r>
              <a:rPr lang="zh-CN" altLang="en-US" sz="5000" dirty="0">
                <a:ln w="38100">
                  <a:noFill/>
                </a:ln>
                <a:solidFill>
                  <a:srgbClr val="7C4F2C"/>
                </a:solidFill>
                <a:latin typeface="Cambria" panose="02040503050406030204" pitchFamily="18" charset="0"/>
                <a:ea typeface="STXingkai" panose="020B0503020204020204" pitchFamily="2" charset="-122"/>
              </a:rPr>
              <a:t>得救</a:t>
            </a:r>
            <a:endParaRPr lang="en-SG" sz="5000" dirty="0">
              <a:ln w="38100">
                <a:noFill/>
              </a:ln>
              <a:solidFill>
                <a:srgbClr val="7C4F2C"/>
              </a:solidFill>
              <a:latin typeface="STXingkai" panose="020B0503020204020204" pitchFamily="2" charset="-122"/>
              <a:ea typeface="STXingkai" panose="020B0503020204020204" pitchFamily="2" charset="-122"/>
            </a:endParaRPr>
          </a:p>
        </p:txBody>
      </p:sp>
      <p:sp>
        <p:nvSpPr>
          <p:cNvPr id="19" name="TextBox 18">
            <a:extLst>
              <a:ext uri="{FF2B5EF4-FFF2-40B4-BE49-F238E27FC236}">
                <a16:creationId xmlns:a16="http://schemas.microsoft.com/office/drawing/2014/main" id="{A93C52D1-C8D2-4B20-A72E-7E116E9FC8AC}"/>
              </a:ext>
            </a:extLst>
          </p:cNvPr>
          <p:cNvSpPr txBox="1"/>
          <p:nvPr/>
        </p:nvSpPr>
        <p:spPr>
          <a:xfrm>
            <a:off x="3203848" y="5061992"/>
            <a:ext cx="2493007" cy="861774"/>
          </a:xfrm>
          <a:prstGeom prst="rect">
            <a:avLst/>
          </a:prstGeom>
          <a:noFill/>
          <a:scene3d>
            <a:camera prst="orthographicFront"/>
            <a:lightRig rig="harsh" dir="t"/>
          </a:scene3d>
        </p:spPr>
        <p:txBody>
          <a:bodyPr wrap="square" rtlCol="0">
            <a:spAutoFit/>
            <a:scene3d>
              <a:camera prst="orthographicFront"/>
              <a:lightRig rig="threePt" dir="t"/>
            </a:scene3d>
            <a:sp3d extrusionH="57150">
              <a:bevelT w="38100" h="38100"/>
            </a:sp3d>
          </a:bodyPr>
          <a:lstStyle/>
          <a:p>
            <a:r>
              <a:rPr lang="zh-CN" altLang="en-US" sz="5000" b="1" dirty="0">
                <a:ln w="38100">
                  <a:noFill/>
                </a:ln>
                <a:solidFill>
                  <a:srgbClr val="970F30"/>
                </a:solidFill>
                <a:latin typeface="Cambria" panose="02040503050406030204" pitchFamily="18" charset="0"/>
                <a:ea typeface="NSimSun" panose="02010609030101010101" pitchFamily="49" charset="-122"/>
              </a:rPr>
              <a:t>得救</a:t>
            </a:r>
            <a:endParaRPr lang="en-SG" sz="5000" b="1" dirty="0">
              <a:ln w="38100">
                <a:noFill/>
              </a:ln>
              <a:solidFill>
                <a:srgbClr val="970F30"/>
              </a:solidFill>
              <a:latin typeface="NSimSun" panose="02010609030101010101" pitchFamily="49" charset="-122"/>
              <a:ea typeface="NSimSun" panose="02010609030101010101" pitchFamily="49" charset="-122"/>
            </a:endParaRPr>
          </a:p>
        </p:txBody>
      </p:sp>
      <p:sp>
        <p:nvSpPr>
          <p:cNvPr id="20" name="TextBox 19">
            <a:extLst>
              <a:ext uri="{FF2B5EF4-FFF2-40B4-BE49-F238E27FC236}">
                <a16:creationId xmlns:a16="http://schemas.microsoft.com/office/drawing/2014/main" id="{78FD7F3A-D720-4DF3-885E-E7D071E3AC7B}"/>
              </a:ext>
            </a:extLst>
          </p:cNvPr>
          <p:cNvSpPr txBox="1"/>
          <p:nvPr/>
        </p:nvSpPr>
        <p:spPr>
          <a:xfrm>
            <a:off x="2843808" y="1897126"/>
            <a:ext cx="2493007" cy="861774"/>
          </a:xfrm>
          <a:prstGeom prst="rect">
            <a:avLst/>
          </a:prstGeom>
          <a:noFill/>
        </p:spPr>
        <p:txBody>
          <a:bodyPr wrap="square" rtlCol="0">
            <a:spAutoFit/>
            <a:scene3d>
              <a:camera prst="orthographicFront"/>
              <a:lightRig rig="harsh" dir="t"/>
            </a:scene3d>
            <a:sp3d extrusionH="57150" prstMaterial="metal">
              <a:bevelT w="38100" h="38100" prst="relaxedInset"/>
            </a:sp3d>
          </a:bodyPr>
          <a:lstStyle/>
          <a:p>
            <a:r>
              <a:rPr lang="zh-CN" altLang="en-US" sz="5000" b="1" dirty="0">
                <a:ln w="38100">
                  <a:noFill/>
                </a:ln>
                <a:solidFill>
                  <a:srgbClr val="769829"/>
                </a:solidFill>
                <a:latin typeface="Cambria" panose="02040503050406030204" pitchFamily="18" charset="0"/>
                <a:ea typeface="SimSun-ExtB" panose="02010609060101010101" pitchFamily="49" charset="-122"/>
              </a:rPr>
              <a:t>得救</a:t>
            </a:r>
            <a:endParaRPr lang="en-SG" sz="5000" b="1" dirty="0">
              <a:ln w="38100">
                <a:noFill/>
              </a:ln>
              <a:solidFill>
                <a:srgbClr val="769829"/>
              </a:solidFill>
              <a:latin typeface="SimSun-ExtB" panose="02010609060101010101" pitchFamily="49" charset="-122"/>
              <a:ea typeface="SimSun-ExtB" panose="02010609060101010101" pitchFamily="49" charset="-122"/>
            </a:endParaRPr>
          </a:p>
        </p:txBody>
      </p:sp>
      <p:sp>
        <p:nvSpPr>
          <p:cNvPr id="21" name="TextBox 20">
            <a:extLst>
              <a:ext uri="{FF2B5EF4-FFF2-40B4-BE49-F238E27FC236}">
                <a16:creationId xmlns:a16="http://schemas.microsoft.com/office/drawing/2014/main" id="{807A16F9-E6CF-42AE-AFB2-3FABB4D32779}"/>
              </a:ext>
            </a:extLst>
          </p:cNvPr>
          <p:cNvSpPr txBox="1"/>
          <p:nvPr/>
        </p:nvSpPr>
        <p:spPr>
          <a:xfrm>
            <a:off x="182855" y="4784362"/>
            <a:ext cx="2493007" cy="861774"/>
          </a:xfrm>
          <a:prstGeom prst="rect">
            <a:avLst/>
          </a:prstGeom>
          <a:noFill/>
        </p:spPr>
        <p:txBody>
          <a:bodyPr wrap="square" rtlCol="0">
            <a:spAutoFit/>
            <a:scene3d>
              <a:camera prst="orthographicFront"/>
              <a:lightRig rig="harsh" dir="t">
                <a:rot lat="0" lon="0" rev="5400000"/>
              </a:lightRig>
            </a:scene3d>
            <a:sp3d extrusionH="57150" prstMaterial="metal">
              <a:bevelT w="38100" h="38100"/>
            </a:sp3d>
          </a:bodyPr>
          <a:lstStyle/>
          <a:p>
            <a:r>
              <a:rPr lang="zh-CN" altLang="en-US" sz="5000" dirty="0">
                <a:ln w="38100">
                  <a:noFill/>
                </a:ln>
                <a:solidFill>
                  <a:srgbClr val="849C27"/>
                </a:solidFill>
                <a:latin typeface="Cambria" panose="02040503050406030204" pitchFamily="18" charset="0"/>
                <a:ea typeface="STZhongsong" panose="02010600040101010101" pitchFamily="2" charset="-122"/>
              </a:rPr>
              <a:t>失去</a:t>
            </a:r>
            <a:endParaRPr lang="en-SG" sz="5000" dirty="0">
              <a:ln w="38100">
                <a:noFill/>
              </a:ln>
              <a:solidFill>
                <a:srgbClr val="849C27"/>
              </a:solidFill>
              <a:latin typeface="STZhongsong" panose="02010600040101010101" pitchFamily="2" charset="-122"/>
              <a:ea typeface="STZhongsong" panose="02010600040101010101" pitchFamily="2" charset="-122"/>
            </a:endParaRPr>
          </a:p>
        </p:txBody>
      </p:sp>
      <p:sp>
        <p:nvSpPr>
          <p:cNvPr id="22" name="TextBox 21">
            <a:extLst>
              <a:ext uri="{FF2B5EF4-FFF2-40B4-BE49-F238E27FC236}">
                <a16:creationId xmlns:a16="http://schemas.microsoft.com/office/drawing/2014/main" id="{D3CCC466-A5A3-4190-AD09-0F12175843D1}"/>
              </a:ext>
            </a:extLst>
          </p:cNvPr>
          <p:cNvSpPr txBox="1"/>
          <p:nvPr/>
        </p:nvSpPr>
        <p:spPr>
          <a:xfrm>
            <a:off x="6245451" y="4898905"/>
            <a:ext cx="2493007" cy="1015663"/>
          </a:xfrm>
          <a:prstGeom prst="rect">
            <a:avLst/>
          </a:prstGeom>
          <a:noFill/>
        </p:spPr>
        <p:txBody>
          <a:bodyPr wrap="square" rtlCol="0">
            <a:spAutoFit/>
            <a:scene3d>
              <a:camera prst="orthographicFront"/>
              <a:lightRig rig="harsh" dir="t"/>
            </a:scene3d>
            <a:sp3d extrusionH="57150" prstMaterial="metal">
              <a:bevelT h="25400" prst="softRound"/>
            </a:sp3d>
          </a:bodyPr>
          <a:lstStyle/>
          <a:p>
            <a:r>
              <a:rPr lang="zh-CN" altLang="en-US" sz="6000" b="1" i="1" u="sng" dirty="0">
                <a:ln w="38100">
                  <a:noFill/>
                </a:ln>
                <a:solidFill>
                  <a:srgbClr val="484887"/>
                </a:solidFill>
                <a:latin typeface="Cambria" panose="02040503050406030204" pitchFamily="18" charset="0"/>
                <a:ea typeface="STHupo" panose="02010800040101010101" pitchFamily="2" charset="-122"/>
              </a:rPr>
              <a:t>得救</a:t>
            </a:r>
            <a:endParaRPr lang="en-SG" sz="6000" b="1" i="1" u="sng" dirty="0">
              <a:ln w="38100">
                <a:noFill/>
              </a:ln>
              <a:solidFill>
                <a:srgbClr val="484887"/>
              </a:solidFill>
              <a:latin typeface="STHupo" panose="02010800040101010101" pitchFamily="2" charset="-122"/>
              <a:ea typeface="STHupo" panose="02010800040101010101" pitchFamily="2" charset="-122"/>
            </a:endParaRPr>
          </a:p>
        </p:txBody>
      </p:sp>
      <p:sp>
        <p:nvSpPr>
          <p:cNvPr id="23" name="TextBox 22">
            <a:extLst>
              <a:ext uri="{FF2B5EF4-FFF2-40B4-BE49-F238E27FC236}">
                <a16:creationId xmlns:a16="http://schemas.microsoft.com/office/drawing/2014/main" id="{6909394E-359D-472A-896C-B59B39FB291F}"/>
              </a:ext>
            </a:extLst>
          </p:cNvPr>
          <p:cNvSpPr txBox="1"/>
          <p:nvPr/>
        </p:nvSpPr>
        <p:spPr>
          <a:xfrm>
            <a:off x="6687506" y="4103611"/>
            <a:ext cx="2493007" cy="861774"/>
          </a:xfrm>
          <a:prstGeom prst="rect">
            <a:avLst/>
          </a:prstGeom>
          <a:noFill/>
        </p:spPr>
        <p:txBody>
          <a:bodyPr wrap="square" rtlCol="0">
            <a:spAutoFit/>
            <a:scene3d>
              <a:camera prst="orthographicFront"/>
              <a:lightRig rig="harsh" dir="t"/>
            </a:scene3d>
            <a:sp3d extrusionH="57150" prstMaterial="metal">
              <a:bevelT w="38100" h="38100" prst="relaxedInset"/>
            </a:sp3d>
          </a:bodyPr>
          <a:lstStyle/>
          <a:p>
            <a:r>
              <a:rPr lang="zh-CN" altLang="en-US" sz="5000" i="1" dirty="0">
                <a:ln w="38100">
                  <a:noFill/>
                </a:ln>
                <a:solidFill>
                  <a:srgbClr val="EBC22D"/>
                </a:solidFill>
                <a:latin typeface="Cambria" panose="02040503050406030204" pitchFamily="18" charset="0"/>
                <a:ea typeface="STXingkai" panose="020B0503020204020204" pitchFamily="2" charset="-122"/>
              </a:rPr>
              <a:t>失去</a:t>
            </a:r>
            <a:endParaRPr lang="en-SG" sz="5000" i="1" dirty="0">
              <a:ln w="38100">
                <a:noFill/>
              </a:ln>
              <a:solidFill>
                <a:srgbClr val="EBC22D"/>
              </a:solidFill>
              <a:latin typeface="STXingkai" panose="020B0503020204020204" pitchFamily="2" charset="-122"/>
              <a:ea typeface="STXingkai" panose="020B0503020204020204" pitchFamily="2" charset="-122"/>
            </a:endParaRPr>
          </a:p>
        </p:txBody>
      </p:sp>
      <p:sp>
        <p:nvSpPr>
          <p:cNvPr id="26" name="TextBox 25">
            <a:extLst>
              <a:ext uri="{FF2B5EF4-FFF2-40B4-BE49-F238E27FC236}">
                <a16:creationId xmlns:a16="http://schemas.microsoft.com/office/drawing/2014/main" id="{C85A2875-D0D5-45F8-8C71-64A35DAA42F8}"/>
              </a:ext>
            </a:extLst>
          </p:cNvPr>
          <p:cNvSpPr txBox="1"/>
          <p:nvPr/>
        </p:nvSpPr>
        <p:spPr>
          <a:xfrm>
            <a:off x="5500824" y="1480157"/>
            <a:ext cx="2493007" cy="861774"/>
          </a:xfrm>
          <a:prstGeom prst="rect">
            <a:avLst/>
          </a:prstGeom>
          <a:noFill/>
        </p:spPr>
        <p:txBody>
          <a:bodyPr wrap="square" rtlCol="0">
            <a:spAutoFit/>
            <a:scene3d>
              <a:camera prst="orthographicFront"/>
              <a:lightRig rig="harsh" dir="t"/>
            </a:scene3d>
            <a:sp3d extrusionH="57150" prstMaterial="metal">
              <a:bevelT h="25400" prst="softRound"/>
            </a:sp3d>
          </a:bodyPr>
          <a:lstStyle/>
          <a:p>
            <a:r>
              <a:rPr lang="zh-CN" altLang="en-US" sz="5000" dirty="0">
                <a:ln w="38100">
                  <a:noFill/>
                </a:ln>
                <a:solidFill>
                  <a:schemeClr val="bg2">
                    <a:lumMod val="65000"/>
                    <a:lumOff val="35000"/>
                  </a:schemeClr>
                </a:solidFill>
                <a:latin typeface="Cambria" panose="02040503050406030204" pitchFamily="18" charset="0"/>
                <a:ea typeface="STHupo" panose="02010800040101010101" pitchFamily="2" charset="-122"/>
              </a:rPr>
              <a:t>得救</a:t>
            </a:r>
            <a:endParaRPr lang="en-SG" sz="5000" dirty="0">
              <a:ln w="38100">
                <a:noFill/>
              </a:ln>
              <a:solidFill>
                <a:schemeClr val="bg2">
                  <a:lumMod val="65000"/>
                  <a:lumOff val="35000"/>
                </a:schemeClr>
              </a:solidFill>
              <a:latin typeface="STHupo" panose="02010800040101010101" pitchFamily="2" charset="-122"/>
              <a:ea typeface="STHupo" panose="02010800040101010101" pitchFamily="2" charset="-122"/>
            </a:endParaRPr>
          </a:p>
        </p:txBody>
      </p:sp>
      <p:sp>
        <p:nvSpPr>
          <p:cNvPr id="27" name="TextBox 26">
            <a:extLst>
              <a:ext uri="{FF2B5EF4-FFF2-40B4-BE49-F238E27FC236}">
                <a16:creationId xmlns:a16="http://schemas.microsoft.com/office/drawing/2014/main" id="{BF19F47C-A2CE-4BBB-B0B5-FC9938E48EC9}"/>
              </a:ext>
            </a:extLst>
          </p:cNvPr>
          <p:cNvSpPr txBox="1"/>
          <p:nvPr/>
        </p:nvSpPr>
        <p:spPr>
          <a:xfrm>
            <a:off x="286859" y="1316915"/>
            <a:ext cx="2493007" cy="861774"/>
          </a:xfrm>
          <a:prstGeom prst="rect">
            <a:avLst/>
          </a:prstGeom>
          <a:noFill/>
          <a:scene3d>
            <a:camera prst="orthographicFront"/>
            <a:lightRig rig="threePt" dir="t">
              <a:rot lat="0" lon="0" rev="2700000"/>
            </a:lightRig>
          </a:scene3d>
        </p:spPr>
        <p:txBody>
          <a:bodyPr wrap="square" rtlCol="0">
            <a:spAutoFit/>
            <a:scene3d>
              <a:camera prst="orthographicFront"/>
              <a:lightRig rig="harsh" dir="t">
                <a:rot lat="0" lon="0" rev="5400000"/>
              </a:lightRig>
            </a:scene3d>
            <a:sp3d extrusionH="57150" prstMaterial="metal">
              <a:bevelT w="38100" h="38100" prst="angle"/>
            </a:sp3d>
          </a:bodyPr>
          <a:lstStyle/>
          <a:p>
            <a:r>
              <a:rPr lang="zh-CN" altLang="en-US" sz="5000" dirty="0">
                <a:ln w="38100">
                  <a:noFill/>
                </a:ln>
                <a:solidFill>
                  <a:srgbClr val="E3D4A0"/>
                </a:solidFill>
                <a:latin typeface="Microsoft YaHei" panose="020B0503020204020204" pitchFamily="34" charset="-122"/>
                <a:ea typeface="Microsoft YaHei" panose="020B0503020204020204" pitchFamily="34" charset="-122"/>
              </a:rPr>
              <a:t>失去</a:t>
            </a:r>
            <a:endParaRPr lang="en-SG" sz="5000" dirty="0">
              <a:ln w="38100">
                <a:noFill/>
              </a:ln>
              <a:solidFill>
                <a:srgbClr val="E3D4A0"/>
              </a:solidFill>
              <a:latin typeface="Microsoft YaHei" panose="020B0503020204020204" pitchFamily="34" charset="-122"/>
              <a:ea typeface="Microsoft YaHei" panose="020B0503020204020204" pitchFamily="34" charset="-122"/>
            </a:endParaRPr>
          </a:p>
        </p:txBody>
      </p:sp>
      <p:sp>
        <p:nvSpPr>
          <p:cNvPr id="28" name="TextBox 27">
            <a:extLst>
              <a:ext uri="{FF2B5EF4-FFF2-40B4-BE49-F238E27FC236}">
                <a16:creationId xmlns:a16="http://schemas.microsoft.com/office/drawing/2014/main" id="{79F40669-612A-456A-BBD0-8358B7812F2F}"/>
              </a:ext>
            </a:extLst>
          </p:cNvPr>
          <p:cNvSpPr txBox="1"/>
          <p:nvPr/>
        </p:nvSpPr>
        <p:spPr>
          <a:xfrm>
            <a:off x="3735177" y="2663951"/>
            <a:ext cx="2493007" cy="861774"/>
          </a:xfrm>
          <a:prstGeom prst="rect">
            <a:avLst/>
          </a:prstGeom>
          <a:noFill/>
          <a:scene3d>
            <a:camera prst="orthographicFront"/>
            <a:lightRig rig="harsh" dir="t"/>
          </a:scene3d>
          <a:sp3d>
            <a:bevelT prst="relaxedInset"/>
          </a:sp3d>
        </p:spPr>
        <p:txBody>
          <a:bodyPr wrap="square" rtlCol="0">
            <a:spAutoFit/>
            <a:sp3d extrusionH="57150" prstMaterial="metal">
              <a:bevelT h="25400" prst="softRound"/>
            </a:sp3d>
          </a:bodyPr>
          <a:lstStyle/>
          <a:p>
            <a:r>
              <a:rPr lang="zh-CN" altLang="en-US" sz="5000" dirty="0">
                <a:ln w="38100">
                  <a:noFill/>
                </a:ln>
                <a:solidFill>
                  <a:srgbClr val="9D3C9C"/>
                </a:solidFill>
                <a:latin typeface="Cambria" panose="02040503050406030204" pitchFamily="18" charset="0"/>
                <a:ea typeface="STHupo" panose="02010800040101010101" pitchFamily="2" charset="-122"/>
              </a:rPr>
              <a:t>失去</a:t>
            </a:r>
            <a:endParaRPr lang="en-SG" sz="5000" dirty="0">
              <a:ln w="38100">
                <a:noFill/>
              </a:ln>
              <a:solidFill>
                <a:srgbClr val="9D3C9C"/>
              </a:solidFill>
              <a:latin typeface="STHupo" panose="02010800040101010101" pitchFamily="2" charset="-122"/>
              <a:ea typeface="STHupo" panose="02010800040101010101" pitchFamily="2" charset="-122"/>
            </a:endParaRPr>
          </a:p>
        </p:txBody>
      </p:sp>
      <p:sp>
        <p:nvSpPr>
          <p:cNvPr id="29" name="TextBox 28">
            <a:extLst>
              <a:ext uri="{FF2B5EF4-FFF2-40B4-BE49-F238E27FC236}">
                <a16:creationId xmlns:a16="http://schemas.microsoft.com/office/drawing/2014/main" id="{A6AC37E4-0A41-4C1E-A884-2824DB174CC5}"/>
              </a:ext>
            </a:extLst>
          </p:cNvPr>
          <p:cNvSpPr txBox="1"/>
          <p:nvPr/>
        </p:nvSpPr>
        <p:spPr>
          <a:xfrm>
            <a:off x="6911336" y="2268510"/>
            <a:ext cx="2493007" cy="861774"/>
          </a:xfrm>
          <a:prstGeom prst="rect">
            <a:avLst/>
          </a:prstGeom>
          <a:noFill/>
        </p:spPr>
        <p:txBody>
          <a:bodyPr wrap="square" rtlCol="0">
            <a:spAutoFit/>
            <a:scene3d>
              <a:camera prst="orthographicFront"/>
              <a:lightRig rig="harsh" dir="t">
                <a:rot lat="0" lon="0" rev="5400000"/>
              </a:lightRig>
            </a:scene3d>
            <a:sp3d extrusionH="57150" prstMaterial="metal">
              <a:bevelT w="38100" h="38100" prst="relaxedInset"/>
            </a:sp3d>
          </a:bodyPr>
          <a:lstStyle/>
          <a:p>
            <a:r>
              <a:rPr lang="zh-CN" altLang="en-US" sz="5000" b="1" dirty="0">
                <a:ln w="38100">
                  <a:noFill/>
                </a:ln>
                <a:solidFill>
                  <a:srgbClr val="72C0C3"/>
                </a:solidFill>
                <a:latin typeface="Cambria" panose="02040503050406030204" pitchFamily="18" charset="0"/>
                <a:ea typeface="STZhongsong" panose="02010600040101010101" pitchFamily="2" charset="-122"/>
              </a:rPr>
              <a:t>失去</a:t>
            </a:r>
            <a:endParaRPr lang="en-SG" sz="5000" b="1" dirty="0">
              <a:ln w="38100">
                <a:noFill/>
              </a:ln>
              <a:solidFill>
                <a:srgbClr val="72C0C3"/>
              </a:solidFill>
              <a:latin typeface="STZhongsong" panose="02010600040101010101" pitchFamily="2" charset="-122"/>
              <a:ea typeface="STZhongsong" panose="02010600040101010101" pitchFamily="2" charset="-122"/>
            </a:endParaRPr>
          </a:p>
        </p:txBody>
      </p:sp>
      <p:sp>
        <p:nvSpPr>
          <p:cNvPr id="30" name="TextBox 29">
            <a:extLst>
              <a:ext uri="{FF2B5EF4-FFF2-40B4-BE49-F238E27FC236}">
                <a16:creationId xmlns:a16="http://schemas.microsoft.com/office/drawing/2014/main" id="{3E81CEC1-FAB3-48B8-A10F-0BDFC669F282}"/>
              </a:ext>
            </a:extLst>
          </p:cNvPr>
          <p:cNvSpPr txBox="1"/>
          <p:nvPr/>
        </p:nvSpPr>
        <p:spPr>
          <a:xfrm>
            <a:off x="3599098" y="93690"/>
            <a:ext cx="2493007" cy="861774"/>
          </a:xfrm>
          <a:prstGeom prst="rect">
            <a:avLst/>
          </a:prstGeom>
          <a:noFill/>
          <a:scene3d>
            <a:camera prst="orthographicFront"/>
            <a:lightRig rig="threePt" dir="t"/>
          </a:scene3d>
          <a:sp3d>
            <a:bevelT prst="angle"/>
          </a:sp3d>
        </p:spPr>
        <p:txBody>
          <a:bodyPr wrap="square" rtlCol="0">
            <a:spAutoFit/>
            <a:sp3d extrusionH="57150">
              <a:bevelT w="38100" h="38100" prst="angle"/>
            </a:sp3d>
          </a:bodyPr>
          <a:lstStyle/>
          <a:p>
            <a:r>
              <a:rPr lang="zh-CN" altLang="en-US" sz="5000" b="1" dirty="0">
                <a:ln w="38100">
                  <a:noFill/>
                </a:ln>
                <a:solidFill>
                  <a:srgbClr val="C8B466"/>
                </a:solidFill>
                <a:latin typeface="Cambria" panose="02040503050406030204" pitchFamily="18" charset="0"/>
                <a:ea typeface="Meiryo" panose="020B0604030504040204" pitchFamily="34" charset="-128"/>
              </a:rPr>
              <a:t>失去</a:t>
            </a:r>
            <a:endParaRPr lang="en-SG" sz="5000" b="1" dirty="0">
              <a:ln w="38100">
                <a:noFill/>
              </a:ln>
              <a:solidFill>
                <a:srgbClr val="C8B466"/>
              </a:solidFill>
              <a:latin typeface="Meiryo" panose="020B0604030504040204" pitchFamily="34" charset="-128"/>
              <a:ea typeface="Meiryo" panose="020B0604030504040204" pitchFamily="34" charset="-128"/>
            </a:endParaRPr>
          </a:p>
        </p:txBody>
      </p:sp>
      <p:sp>
        <p:nvSpPr>
          <p:cNvPr id="32" name="TextBox 31">
            <a:extLst>
              <a:ext uri="{FF2B5EF4-FFF2-40B4-BE49-F238E27FC236}">
                <a16:creationId xmlns:a16="http://schemas.microsoft.com/office/drawing/2014/main" id="{01987DC6-7E0A-4375-98AF-30B12E0716FB}"/>
              </a:ext>
            </a:extLst>
          </p:cNvPr>
          <p:cNvSpPr txBox="1"/>
          <p:nvPr/>
        </p:nvSpPr>
        <p:spPr>
          <a:xfrm>
            <a:off x="5868144" y="26486"/>
            <a:ext cx="2493007" cy="861774"/>
          </a:xfrm>
          <a:prstGeom prst="rect">
            <a:avLst/>
          </a:prstGeom>
          <a:noFill/>
        </p:spPr>
        <p:txBody>
          <a:bodyPr wrap="square" rtlCol="0">
            <a:spAutoFit/>
            <a:scene3d>
              <a:camera prst="orthographicFront"/>
              <a:lightRig rig="harsh" dir="t">
                <a:rot lat="0" lon="0" rev="5400000"/>
              </a:lightRig>
            </a:scene3d>
            <a:sp3d extrusionH="1270000" prstMaterial="metal">
              <a:bevelT w="38100" h="127000" prst="relaxedInset"/>
            </a:sp3d>
          </a:bodyPr>
          <a:lstStyle/>
          <a:p>
            <a:r>
              <a:rPr lang="zh-CN" altLang="en-US" sz="5000" dirty="0">
                <a:ln w="38100">
                  <a:noFill/>
                </a:ln>
                <a:solidFill>
                  <a:srgbClr val="0C2F83"/>
                </a:solidFill>
                <a:latin typeface="Cambria" panose="02040503050406030204" pitchFamily="18" charset="0"/>
                <a:ea typeface="STHupo" panose="02010800040101010101" pitchFamily="2" charset="-122"/>
              </a:rPr>
              <a:t>失去</a:t>
            </a:r>
            <a:endParaRPr lang="en-SG" sz="5000" dirty="0">
              <a:ln w="38100">
                <a:noFill/>
              </a:ln>
              <a:solidFill>
                <a:srgbClr val="0C2F83"/>
              </a:solidFill>
              <a:latin typeface="STHupo" panose="02010800040101010101" pitchFamily="2" charset="-122"/>
              <a:ea typeface="STHupo" panose="02010800040101010101" pitchFamily="2" charset="-122"/>
            </a:endParaRPr>
          </a:p>
        </p:txBody>
      </p:sp>
      <p:sp>
        <p:nvSpPr>
          <p:cNvPr id="33" name="TextBox 32">
            <a:extLst>
              <a:ext uri="{FF2B5EF4-FFF2-40B4-BE49-F238E27FC236}">
                <a16:creationId xmlns:a16="http://schemas.microsoft.com/office/drawing/2014/main" id="{988A5A9F-C58D-44D6-9A30-E612714043D1}"/>
              </a:ext>
            </a:extLst>
          </p:cNvPr>
          <p:cNvSpPr txBox="1"/>
          <p:nvPr/>
        </p:nvSpPr>
        <p:spPr>
          <a:xfrm>
            <a:off x="350801" y="28705"/>
            <a:ext cx="2493007" cy="861774"/>
          </a:xfrm>
          <a:prstGeom prst="rect">
            <a:avLst/>
          </a:prstGeom>
          <a:noFill/>
        </p:spPr>
        <p:txBody>
          <a:bodyPr wrap="square" rtlCol="0">
            <a:spAutoFit/>
            <a:scene3d>
              <a:camera prst="orthographicFront"/>
              <a:lightRig rig="harsh" dir="t"/>
            </a:scene3d>
            <a:sp3d extrusionH="57150" prstMaterial="metal">
              <a:bevelT w="38100" h="38100" prst="slope"/>
            </a:sp3d>
          </a:bodyPr>
          <a:lstStyle/>
          <a:p>
            <a:r>
              <a:rPr lang="zh-CN" altLang="en-US" sz="5000" b="1" dirty="0">
                <a:ln w="38100">
                  <a:noFill/>
                </a:ln>
                <a:solidFill>
                  <a:srgbClr val="454545"/>
                </a:solidFill>
                <a:latin typeface="Cambria" panose="02040503050406030204" pitchFamily="18" charset="0"/>
                <a:ea typeface="STXingkai" panose="020B0503020204020204" pitchFamily="2" charset="-122"/>
              </a:rPr>
              <a:t>得救</a:t>
            </a:r>
            <a:endParaRPr lang="en-SG" sz="5000" b="1" dirty="0">
              <a:ln w="38100">
                <a:noFill/>
              </a:ln>
              <a:solidFill>
                <a:srgbClr val="454545"/>
              </a:solidFill>
              <a:latin typeface="STXingkai" panose="020B0503020204020204" pitchFamily="2" charset="-122"/>
              <a:ea typeface="STXingkai" panose="020B0503020204020204" pitchFamily="2" charset="-122"/>
            </a:endParaRPr>
          </a:p>
        </p:txBody>
      </p:sp>
    </p:spTree>
    <p:extLst>
      <p:ext uri="{BB962C8B-B14F-4D97-AF65-F5344CB8AC3E}">
        <p14:creationId xmlns:p14="http://schemas.microsoft.com/office/powerpoint/2010/main" val="1469156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20" descr="Moses and the Law"/>
          <p:cNvPicPr>
            <a:picLocks noGrp="1" noChangeAspect="1" noChangeArrowheads="1"/>
          </p:cNvPicPr>
          <p:nvPr>
            <p:ph sz="half" idx="1"/>
          </p:nvPr>
        </p:nvPicPr>
        <p:blipFill>
          <a:blip r:embed="rId3" cstate="screen">
            <a:extLst>
              <a:ext uri="{28A0092B-C50C-407E-A947-70E740481C1C}">
                <a14:useLocalDpi xmlns:a14="http://schemas.microsoft.com/office/drawing/2010/main" val="0"/>
              </a:ext>
            </a:extLst>
          </a:blip>
          <a:srcRect/>
          <a:stretch>
            <a:fillRect/>
          </a:stretch>
        </p:blipFill>
        <p:spPr>
          <a:xfrm>
            <a:off x="539750" y="1982788"/>
            <a:ext cx="2794000" cy="3678237"/>
          </a:xfrm>
          <a:noFill/>
          <a:extLst>
            <a:ext uri="{909E8E84-426E-40DD-AFC4-6F175D3DCCD1}">
              <a14:hiddenFill xmlns:a14="http://schemas.microsoft.com/office/drawing/2010/main">
                <a:solidFill>
                  <a:srgbClr val="FFFFFF"/>
                </a:solidFill>
              </a14:hiddenFill>
            </a:ext>
          </a:extLst>
        </p:spPr>
      </p:pic>
      <p:sp>
        <p:nvSpPr>
          <p:cNvPr id="221198" name="Rectangle 14"/>
          <p:cNvSpPr>
            <a:spLocks noGrp="1" noChangeArrowheads="1"/>
          </p:cNvSpPr>
          <p:nvPr>
            <p:ph type="title"/>
          </p:nvPr>
        </p:nvSpPr>
        <p:spPr>
          <a:xfrm>
            <a:off x="539750" y="333375"/>
            <a:ext cx="8147050" cy="1655763"/>
          </a:xfrm>
        </p:spPr>
        <p:txBody>
          <a:bodyPr/>
          <a:lstStyle/>
          <a:p>
            <a:pPr>
              <a:defRPr/>
            </a:pPr>
            <a:r>
              <a:rPr lang="zh-CN" altLang="en-US" sz="3600" dirty="0">
                <a:ea typeface="ＭＳ Ｐゴシック" charset="0"/>
              </a:rPr>
              <a:t>在旧约圣经中</a:t>
            </a:r>
            <a:br>
              <a:rPr lang="en-SG" altLang="zh-CN" sz="3600" dirty="0">
                <a:ea typeface="ＭＳ Ｐゴシック" charset="0"/>
              </a:rPr>
            </a:br>
            <a:r>
              <a:rPr lang="zh-CN" altLang="en-US" sz="3600" dirty="0">
                <a:ea typeface="ＭＳ Ｐゴシック" charset="0"/>
              </a:rPr>
              <a:t>圣灵的工作有三大方面</a:t>
            </a:r>
            <a:endParaRPr lang="en-US" sz="3600" dirty="0">
              <a:ea typeface="ＭＳ Ｐゴシック" charset="0"/>
            </a:endParaRPr>
          </a:p>
        </p:txBody>
      </p:sp>
      <p:sp>
        <p:nvSpPr>
          <p:cNvPr id="221208" name="Rectangle 24"/>
          <p:cNvSpPr>
            <a:spLocks noGrp="1" noChangeArrowheads="1"/>
          </p:cNvSpPr>
          <p:nvPr>
            <p:ph type="body" sz="half" idx="2"/>
          </p:nvPr>
        </p:nvSpPr>
        <p:spPr>
          <a:xfrm>
            <a:off x="3203575" y="2362200"/>
            <a:ext cx="5545138" cy="3276600"/>
          </a:xfrm>
        </p:spPr>
        <p:txBody>
          <a:bodyPr/>
          <a:lstStyle/>
          <a:p>
            <a:pPr marL="0" indent="0" algn="ctr">
              <a:lnSpc>
                <a:spcPct val="90000"/>
              </a:lnSpc>
              <a:buFontTx/>
              <a:buNone/>
              <a:defRPr/>
            </a:pPr>
            <a:r>
              <a:rPr lang="en-US" sz="4400" dirty="0" err="1">
                <a:solidFill>
                  <a:srgbClr val="FF0DFF"/>
                </a:solidFill>
                <a:ea typeface="ＭＳ Ｐゴシック" charset="0"/>
              </a:rPr>
              <a:t>赐下先知和圣经</a:t>
            </a:r>
            <a:br>
              <a:rPr lang="en-US" sz="4400" dirty="0">
                <a:solidFill>
                  <a:srgbClr val="FF0DFF"/>
                </a:solidFill>
                <a:ea typeface="ＭＳ Ｐゴシック" charset="0"/>
              </a:rPr>
            </a:br>
            <a:r>
              <a:rPr lang="en-US" dirty="0">
                <a:solidFill>
                  <a:srgbClr val="FFFFFF"/>
                </a:solidFill>
                <a:ea typeface="ＭＳ Ｐゴシック" charset="0"/>
              </a:rPr>
              <a:t>(</a:t>
            </a:r>
            <a:r>
              <a:rPr lang="en-US" dirty="0" err="1">
                <a:solidFill>
                  <a:srgbClr val="FFFFFF"/>
                </a:solidFill>
                <a:ea typeface="ＭＳ Ｐゴシック" charset="0"/>
              </a:rPr>
              <a:t>结</a:t>
            </a:r>
            <a:r>
              <a:rPr lang="en-US" dirty="0">
                <a:solidFill>
                  <a:srgbClr val="FFFFFF"/>
                </a:solidFill>
                <a:ea typeface="ＭＳ Ｐゴシック" charset="0"/>
              </a:rPr>
              <a:t>. 2:2; 8:3; 11:1, 24; </a:t>
            </a:r>
            <a:r>
              <a:rPr lang="en-US" dirty="0" err="1">
                <a:solidFill>
                  <a:srgbClr val="FFFFFF"/>
                </a:solidFill>
                <a:ea typeface="ＭＳ Ｐゴシック" charset="0"/>
              </a:rPr>
              <a:t>民</a:t>
            </a:r>
            <a:r>
              <a:rPr lang="en-US" dirty="0">
                <a:solidFill>
                  <a:srgbClr val="FFFFFF"/>
                </a:solidFill>
                <a:ea typeface="ＭＳ Ｐゴシック" charset="0"/>
              </a:rPr>
              <a:t>. 24:21; </a:t>
            </a:r>
            <a:r>
              <a:rPr lang="en-US" dirty="0" err="1">
                <a:solidFill>
                  <a:srgbClr val="FFFFFF"/>
                </a:solidFill>
                <a:ea typeface="ＭＳ Ｐゴシック" charset="0"/>
              </a:rPr>
              <a:t>撒上</a:t>
            </a:r>
            <a:r>
              <a:rPr lang="en-US" dirty="0">
                <a:solidFill>
                  <a:srgbClr val="FFFFFF"/>
                </a:solidFill>
                <a:ea typeface="ＭＳ Ｐゴシック" charset="0"/>
              </a:rPr>
              <a:t>. 10:6, 10)</a:t>
            </a:r>
          </a:p>
        </p:txBody>
      </p:sp>
      <p:sp>
        <p:nvSpPr>
          <p:cNvPr id="231428" name="TextBox 4"/>
          <p:cNvSpPr txBox="1">
            <a:spLocks noChangeArrowheads="1"/>
          </p:cNvSpPr>
          <p:nvPr/>
        </p:nvSpPr>
        <p:spPr bwMode="auto">
          <a:xfrm>
            <a:off x="8667750" y="9525"/>
            <a:ext cx="441325" cy="4603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ix</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21208">
                                            <p:txEl>
                                              <p:pRg st="0" end="0"/>
                                            </p:txEl>
                                          </p:spTgt>
                                        </p:tgtEl>
                                        <p:attrNameLst>
                                          <p:attrName>style.visibility</p:attrName>
                                        </p:attrNameLst>
                                      </p:cBhvr>
                                      <p:to>
                                        <p:strVal val="visible"/>
                                      </p:to>
                                    </p:set>
                                    <p:anim calcmode="lin" valueType="num">
                                      <p:cBhvr>
                                        <p:cTn id="7" dur="1000" fill="hold"/>
                                        <p:tgtEl>
                                          <p:spTgt spid="221208">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22120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212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208"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2" descr="RELI00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13" y="1865313"/>
            <a:ext cx="4560887"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3652" name="Rectangle 4"/>
          <p:cNvSpPr>
            <a:spLocks noGrp="1" noChangeArrowheads="1"/>
          </p:cNvSpPr>
          <p:nvPr>
            <p:ph type="body" sz="half" idx="2"/>
          </p:nvPr>
        </p:nvSpPr>
        <p:spPr>
          <a:xfrm>
            <a:off x="5148262" y="908051"/>
            <a:ext cx="3456186" cy="3097014"/>
          </a:xfrm>
        </p:spPr>
        <p:txBody>
          <a:bodyPr/>
          <a:lstStyle/>
          <a:p>
            <a:pPr>
              <a:defRPr/>
            </a:pPr>
            <a:r>
              <a:rPr lang="en-US" sz="3600" dirty="0" err="1">
                <a:solidFill>
                  <a:schemeClr val="tx2"/>
                </a:solidFill>
                <a:effectLst>
                  <a:outerShdw blurRad="38100" dist="38100" dir="2700000" algn="tl">
                    <a:srgbClr val="000000"/>
                  </a:outerShdw>
                </a:effectLst>
                <a:ea typeface="굴림" charset="0"/>
              </a:rPr>
              <a:t>我们不是</a:t>
            </a:r>
            <a:r>
              <a:rPr lang="zh-CN" altLang="en-US" sz="3600" dirty="0">
                <a:solidFill>
                  <a:schemeClr val="tx2"/>
                </a:solidFill>
                <a:effectLst>
                  <a:outerShdw blurRad="38100" dist="38100" dir="2700000" algn="tl">
                    <a:srgbClr val="000000"/>
                  </a:outerShdw>
                </a:effectLst>
                <a:ea typeface="굴림" charset="0"/>
              </a:rPr>
              <a:t>“通过圣灵”而是“同受了圣灵”</a:t>
            </a:r>
            <a:endParaRPr lang="en-US" sz="3600" dirty="0">
              <a:solidFill>
                <a:schemeClr val="tx2"/>
              </a:solidFill>
              <a:effectLst>
                <a:outerShdw blurRad="38100" dist="38100" dir="2700000" algn="tl">
                  <a:srgbClr val="000000"/>
                </a:outerShdw>
              </a:effectLst>
              <a:ea typeface="ＭＳ Ｐゴシック" charset="0"/>
            </a:endParaRPr>
          </a:p>
        </p:txBody>
      </p:sp>
      <p:sp>
        <p:nvSpPr>
          <p:cNvPr id="330755" name="Text Box 5"/>
          <p:cNvSpPr txBox="1">
            <a:spLocks noChangeArrowheads="1"/>
          </p:cNvSpPr>
          <p:nvPr/>
        </p:nvSpPr>
        <p:spPr bwMode="auto">
          <a:xfrm>
            <a:off x="398463" y="236538"/>
            <a:ext cx="1237839" cy="64633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en-US" sz="3600" b="1" dirty="0">
                <a:latin typeface="Arial" charset="0"/>
                <a:cs typeface="Arial" charset="0"/>
              </a:rPr>
              <a:t>范围 </a:t>
            </a:r>
            <a:endParaRPr lang="en-US" sz="3600" b="1" dirty="0">
              <a:latin typeface="Arial" charset="0"/>
              <a:cs typeface="Arial" charset="0"/>
            </a:endParaRPr>
          </a:p>
        </p:txBody>
      </p:sp>
      <p:sp>
        <p:nvSpPr>
          <p:cNvPr id="283654" name="Rectangle 6"/>
          <p:cNvSpPr>
            <a:spLocks noChangeArrowheads="1"/>
          </p:cNvSpPr>
          <p:nvPr/>
        </p:nvSpPr>
        <p:spPr bwMode="auto">
          <a:xfrm>
            <a:off x="0" y="4292600"/>
            <a:ext cx="9144000" cy="2478088"/>
          </a:xfrm>
          <a:prstGeom prst="rect">
            <a:avLst/>
          </a:prstGeom>
          <a:noFill/>
          <a:ln w="9525">
            <a:noFill/>
            <a:miter lim="800000"/>
            <a:headEnd/>
            <a:tailEnd/>
          </a:ln>
          <a:effectLst/>
        </p:spPr>
        <p:txBody>
          <a:bodyPr lIns="92075" tIns="46038" rIns="92075" bIns="46038"/>
          <a:lstStyle/>
          <a:p>
            <a:pPr marL="342900" indent="-342900">
              <a:spcBef>
                <a:spcPct val="20000"/>
              </a:spcBef>
              <a:buClr>
                <a:schemeClr val="hlink"/>
              </a:buClr>
              <a:buFontTx/>
              <a:buChar char="•"/>
              <a:defRPr/>
            </a:pPr>
            <a:r>
              <a:rPr lang="ru-RU" altLang="ko-KR" sz="3200" b="1" dirty="0">
                <a:solidFill>
                  <a:srgbClr val="FFFFFF"/>
                </a:solidFill>
                <a:effectLst>
                  <a:outerShdw blurRad="38100" dist="38100" dir="2700000" algn="tl">
                    <a:srgbClr val="000000"/>
                  </a:outerShdw>
                </a:effectLst>
                <a:latin typeface="Arial"/>
                <a:ea typeface="굴림" charset="0"/>
                <a:cs typeface="Arial"/>
              </a:rPr>
              <a:t>“</a:t>
            </a:r>
            <a:r>
              <a:rPr lang="zh-CN" altLang="en-US" sz="3200" b="1" dirty="0">
                <a:solidFill>
                  <a:srgbClr val="FFFFFF"/>
                </a:solidFill>
                <a:effectLst>
                  <a:outerShdw blurRad="38100" dist="38100" dir="2700000" algn="tl">
                    <a:srgbClr val="000000"/>
                  </a:outerShdw>
                </a:effectLst>
                <a:latin typeface="Arial"/>
                <a:ea typeface="굴림" charset="0"/>
                <a:cs typeface="Arial"/>
              </a:rPr>
              <a:t>在基督里，你们也听了真理的话语</a:t>
            </a:r>
            <a:r>
              <a:rPr lang="en-US" altLang="ko-KR" sz="3200" b="1" dirty="0">
                <a:solidFill>
                  <a:srgbClr val="FFFFFF"/>
                </a:solidFill>
                <a:effectLst>
                  <a:outerShdw blurRad="38100" dist="38100" dir="2700000" algn="tl">
                    <a:srgbClr val="000000"/>
                  </a:outerShdw>
                </a:effectLst>
                <a:latin typeface="Arial"/>
                <a:ea typeface="굴림" charset="0"/>
                <a:cs typeface="Arial"/>
              </a:rPr>
              <a:t>,</a:t>
            </a:r>
            <a:r>
              <a:rPr lang="zh-CN" altLang="en-US" sz="3200" b="1" dirty="0">
                <a:solidFill>
                  <a:srgbClr val="FFFFFF"/>
                </a:solidFill>
                <a:effectLst>
                  <a:outerShdw blurRad="38100" dist="38100" dir="2700000" algn="tl">
                    <a:srgbClr val="000000"/>
                  </a:outerShdw>
                </a:effectLst>
                <a:latin typeface="Arial"/>
                <a:ea typeface="굴림" charset="0"/>
                <a:cs typeface="Arial"/>
              </a:rPr>
              <a:t>就是那使你们得救的福音，并且信了基督</a:t>
            </a:r>
            <a:r>
              <a:rPr lang="en-US" altLang="ko-KR" sz="3200" b="1" dirty="0">
                <a:solidFill>
                  <a:srgbClr val="FFFFFF"/>
                </a:solidFill>
                <a:effectLst>
                  <a:outerShdw blurRad="38100" dist="38100" dir="2700000" algn="tl">
                    <a:srgbClr val="000000"/>
                  </a:outerShdw>
                </a:effectLst>
                <a:latin typeface="Arial"/>
                <a:ea typeface="굴림" charset="0"/>
                <a:cs typeface="Arial"/>
              </a:rPr>
              <a:t>, </a:t>
            </a:r>
            <a:r>
              <a:rPr lang="zh-CN" altLang="en-US" sz="3200" b="1" dirty="0">
                <a:solidFill>
                  <a:schemeClr val="tx2"/>
                </a:solidFill>
                <a:effectLst>
                  <a:outerShdw blurRad="38100" dist="38100" dir="2700000" algn="tl">
                    <a:srgbClr val="000000"/>
                  </a:outerShdw>
                </a:effectLst>
                <a:latin typeface="Arial"/>
                <a:ea typeface="굴림" charset="0"/>
                <a:cs typeface="Arial"/>
              </a:rPr>
              <a:t>就蒙了所应许的圣灵为印记</a:t>
            </a:r>
            <a:r>
              <a:rPr lang="ru-RU" altLang="ko-KR" sz="3200" b="1" dirty="0">
                <a:solidFill>
                  <a:schemeClr val="tx2"/>
                </a:solidFill>
                <a:effectLst>
                  <a:outerShdw blurRad="38100" dist="38100" dir="2700000" algn="tl">
                    <a:srgbClr val="000000"/>
                  </a:outerShdw>
                </a:effectLst>
                <a:latin typeface="Arial"/>
                <a:ea typeface="굴림" charset="0"/>
                <a:cs typeface="Arial"/>
              </a:rPr>
              <a:t>"</a:t>
            </a:r>
            <a:endParaRPr lang="en-US" sz="3200" b="1" dirty="0">
              <a:solidFill>
                <a:schemeClr val="tx2"/>
              </a:solidFill>
              <a:effectLst>
                <a:outerShdw blurRad="38100" dist="38100" dir="2700000" algn="tl">
                  <a:srgbClr val="000000"/>
                </a:outerShdw>
              </a:effectLst>
              <a:latin typeface="Arial"/>
              <a:ea typeface="굴림" charset="0"/>
              <a:cs typeface="Arial"/>
            </a:endParaRPr>
          </a:p>
        </p:txBody>
      </p:sp>
      <p:sp>
        <p:nvSpPr>
          <p:cNvPr id="283655" name="Rectangle 7"/>
          <p:cNvSpPr>
            <a:spLocks noGrp="1" noChangeArrowheads="1"/>
          </p:cNvSpPr>
          <p:nvPr>
            <p:ph type="title"/>
          </p:nvPr>
        </p:nvSpPr>
        <p:spPr>
          <a:xfrm>
            <a:off x="755650" y="2703513"/>
            <a:ext cx="3221038" cy="762000"/>
          </a:xfrm>
        </p:spPr>
        <p:txBody>
          <a:bodyPr anchor="t"/>
          <a:lstStyle/>
          <a:p>
            <a:pPr>
              <a:spcBef>
                <a:spcPct val="20000"/>
              </a:spcBef>
              <a:buClr>
                <a:schemeClr val="hlink"/>
              </a:buClr>
              <a:defRPr/>
            </a:pPr>
            <a:r>
              <a:rPr lang="zh-CN" altLang="en-US" sz="4000" dirty="0">
                <a:solidFill>
                  <a:srgbClr val="FD1E07"/>
                </a:solidFill>
                <a:ea typeface="굴림" charset="0"/>
              </a:rPr>
              <a:t>弗</a:t>
            </a:r>
            <a:r>
              <a:rPr lang="en-US" altLang="ko-KR" sz="4000" dirty="0">
                <a:solidFill>
                  <a:srgbClr val="FD1E07"/>
                </a:solidFill>
                <a:ea typeface="굴림" charset="0"/>
              </a:rPr>
              <a:t>. 1:13b</a:t>
            </a:r>
            <a:endParaRPr lang="en-US" sz="4000" dirty="0">
              <a:solidFill>
                <a:srgbClr val="FD1E07"/>
              </a:solidFill>
              <a:ea typeface="굴림" charset="0"/>
            </a:endParaRPr>
          </a:p>
        </p:txBody>
      </p:sp>
      <p:sp>
        <p:nvSpPr>
          <p:cNvPr id="330758" name="Text Box 123"/>
          <p:cNvSpPr txBox="1">
            <a:spLocks noChangeArrowheads="1"/>
          </p:cNvSpPr>
          <p:nvPr/>
        </p:nvSpPr>
        <p:spPr bwMode="auto">
          <a:xfrm>
            <a:off x="7740650" y="0"/>
            <a:ext cx="14033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Xvii</a:t>
            </a:r>
            <a:br>
              <a:rPr lang="en-US" b="1" dirty="0">
                <a:solidFill>
                  <a:srgbClr val="FFFFFF"/>
                </a:solidFill>
                <a:latin typeface="Arial" charset="0"/>
                <a:cs typeface="Arial" charset="0"/>
              </a:rPr>
            </a:br>
            <a:r>
              <a:rPr lang="en-US" b="1" dirty="0">
                <a:solidFill>
                  <a:srgbClr val="FFFFFF"/>
                </a:solidFill>
                <a:latin typeface="Arial" charset="0"/>
                <a:cs typeface="Arial" charset="0"/>
              </a:rPr>
              <a:t>B</a:t>
            </a:r>
            <a:endParaRPr lang="en-US" dirty="0">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83652">
                                            <p:txEl>
                                              <p:pRg st="0" end="0"/>
                                            </p:txEl>
                                          </p:spTgt>
                                        </p:tgtEl>
                                        <p:attrNameLst>
                                          <p:attrName>style.visibility</p:attrName>
                                        </p:attrNameLst>
                                      </p:cBhvr>
                                      <p:to>
                                        <p:strVal val="visible"/>
                                      </p:to>
                                    </p:set>
                                    <p:anim calcmode="lin" valueType="num">
                                      <p:cBhvr>
                                        <p:cTn id="7" dur="500" fill="hold"/>
                                        <p:tgtEl>
                                          <p:spTgt spid="28365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8365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8365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83654"/>
                                        </p:tgtEl>
                                        <p:attrNameLst>
                                          <p:attrName>style.visibility</p:attrName>
                                        </p:attrNameLst>
                                      </p:cBhvr>
                                      <p:to>
                                        <p:strVal val="visible"/>
                                      </p:to>
                                    </p:set>
                                    <p:anim calcmode="discrete" valueType="clr">
                                      <p:cBhvr override="childStyle">
                                        <p:cTn id="14" dur="80"/>
                                        <p:tgtEl>
                                          <p:spTgt spid="283654"/>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83654"/>
                                        </p:tgtEl>
                                        <p:attrNameLst>
                                          <p:attrName>fillcolor</p:attrName>
                                        </p:attrNameLst>
                                      </p:cBhvr>
                                      <p:tavLst>
                                        <p:tav tm="0">
                                          <p:val>
                                            <p:clrVal>
                                              <a:schemeClr val="accent2"/>
                                            </p:clrVal>
                                          </p:val>
                                        </p:tav>
                                        <p:tav tm="50000">
                                          <p:val>
                                            <p:clrVal>
                                              <a:schemeClr val="hlink"/>
                                            </p:clrVal>
                                          </p:val>
                                        </p:tav>
                                      </p:tavLst>
                                    </p:anim>
                                    <p:set>
                                      <p:cBhvr>
                                        <p:cTn id="16" dur="80"/>
                                        <p:tgtEl>
                                          <p:spTgt spid="28365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2" grpId="0" build="p"/>
      <p:bldP spid="28365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Picture 2" descr="RELI00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13" y="2286000"/>
            <a:ext cx="4560887"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676" name="Rectangle 4"/>
          <p:cNvSpPr>
            <a:spLocks noGrp="1" noChangeArrowheads="1"/>
          </p:cNvSpPr>
          <p:nvPr>
            <p:ph type="body" sz="half" idx="2"/>
          </p:nvPr>
        </p:nvSpPr>
        <p:spPr>
          <a:xfrm>
            <a:off x="4800600" y="1473200"/>
            <a:ext cx="3732213" cy="3035300"/>
          </a:xfrm>
        </p:spPr>
        <p:txBody>
          <a:bodyPr/>
          <a:lstStyle/>
          <a:p>
            <a:pPr>
              <a:defRPr/>
            </a:pPr>
            <a:r>
              <a:rPr lang="ko-KR" altLang="en-US" sz="3600" dirty="0" err="1">
                <a:solidFill>
                  <a:schemeClr val="tx2"/>
                </a:solidFill>
                <a:effectLst>
                  <a:outerShdw blurRad="38100" dist="38100" dir="2700000" algn="tl">
                    <a:srgbClr val="000000"/>
                  </a:outerShdw>
                </a:effectLst>
                <a:ea typeface="굴림" charset="0"/>
              </a:rPr>
              <a:t>我们同受圣灵会直到我们被赎回的那天</a:t>
            </a:r>
            <a:r>
              <a:rPr lang="en-US" altLang="ko-KR" sz="3600" dirty="0">
                <a:solidFill>
                  <a:schemeClr val="tx2"/>
                </a:solidFill>
                <a:effectLst>
                  <a:outerShdw blurRad="38100" dist="38100" dir="2700000" algn="tl">
                    <a:srgbClr val="000000"/>
                  </a:outerShdw>
                </a:effectLst>
                <a:ea typeface="굴림" charset="0"/>
              </a:rPr>
              <a:t>.</a:t>
            </a:r>
            <a:r>
              <a:rPr lang="en-US" altLang="ko-KR" dirty="0">
                <a:effectLst>
                  <a:outerShdw blurRad="38100" dist="38100" dir="2700000" algn="tl">
                    <a:srgbClr val="000000"/>
                  </a:outerShdw>
                </a:effectLst>
                <a:ea typeface="굴림" charset="0"/>
              </a:rPr>
              <a:t> </a:t>
            </a:r>
            <a:endParaRPr lang="en-US" dirty="0">
              <a:effectLst>
                <a:outerShdw blurRad="38100" dist="38100" dir="2700000" algn="tl">
                  <a:srgbClr val="000000"/>
                </a:outerShdw>
              </a:effectLst>
              <a:ea typeface="ＭＳ Ｐゴシック" charset="0"/>
            </a:endParaRPr>
          </a:p>
        </p:txBody>
      </p:sp>
      <p:sp>
        <p:nvSpPr>
          <p:cNvPr id="338947" name="Text Box 5"/>
          <p:cNvSpPr txBox="1">
            <a:spLocks noChangeArrowheads="1"/>
          </p:cNvSpPr>
          <p:nvPr/>
        </p:nvSpPr>
        <p:spPr bwMode="auto">
          <a:xfrm>
            <a:off x="398463" y="657225"/>
            <a:ext cx="2499402" cy="64633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en-US" sz="3600" b="1" dirty="0">
                <a:latin typeface="Arial" charset="0"/>
                <a:cs typeface="Arial" charset="0"/>
              </a:rPr>
              <a:t>印记的延伸</a:t>
            </a:r>
            <a:endParaRPr lang="en-US" sz="3600" b="1" dirty="0">
              <a:latin typeface="Arial" charset="0"/>
              <a:cs typeface="Arial" charset="0"/>
            </a:endParaRPr>
          </a:p>
        </p:txBody>
      </p:sp>
      <p:sp>
        <p:nvSpPr>
          <p:cNvPr id="284678" name="Rectangle 6"/>
          <p:cNvSpPr>
            <a:spLocks noChangeArrowheads="1"/>
          </p:cNvSpPr>
          <p:nvPr/>
        </p:nvSpPr>
        <p:spPr bwMode="auto">
          <a:xfrm>
            <a:off x="152400" y="4953000"/>
            <a:ext cx="7467600" cy="1524000"/>
          </a:xfrm>
          <a:prstGeom prst="rect">
            <a:avLst/>
          </a:prstGeom>
          <a:noFill/>
          <a:ln w="9525">
            <a:noFill/>
            <a:miter lim="800000"/>
            <a:headEnd/>
            <a:tailEnd/>
          </a:ln>
          <a:effectLst/>
        </p:spPr>
        <p:txBody>
          <a:bodyPr lIns="92075" tIns="46038" rIns="92075" bIns="46038"/>
          <a:lstStyle/>
          <a:p>
            <a:pPr marL="342900" indent="-342900">
              <a:spcBef>
                <a:spcPct val="20000"/>
              </a:spcBef>
              <a:buClr>
                <a:schemeClr val="hlink"/>
              </a:buClr>
              <a:buFontTx/>
              <a:buChar char="•"/>
              <a:defRPr/>
            </a:pPr>
            <a:r>
              <a:rPr lang="ru-RU" altLang="ko-KR" sz="3200" b="1" dirty="0">
                <a:solidFill>
                  <a:schemeClr val="tx2"/>
                </a:solidFill>
                <a:effectLst>
                  <a:outerShdw blurRad="38100" dist="38100" dir="2700000" algn="tl">
                    <a:srgbClr val="000000"/>
                  </a:outerShdw>
                </a:effectLst>
                <a:latin typeface="Arial"/>
                <a:ea typeface="굴림" charset="0"/>
                <a:cs typeface="Arial"/>
              </a:rPr>
              <a:t>“</a:t>
            </a:r>
            <a:r>
              <a:rPr lang="zh-CN" altLang="ru-RU" sz="3200" b="1" dirty="0">
                <a:solidFill>
                  <a:schemeClr val="tx2"/>
                </a:solidFill>
                <a:effectLst>
                  <a:outerShdw blurRad="38100" dist="38100" dir="2700000" algn="tl">
                    <a:srgbClr val="000000"/>
                  </a:outerShdw>
                </a:effectLst>
                <a:latin typeface="Arial"/>
                <a:ea typeface="굴림" charset="0"/>
                <a:cs typeface="Arial"/>
              </a:rPr>
              <a:t>不要</a:t>
            </a:r>
            <a:r>
              <a:rPr lang="zh-CN" altLang="en-US" sz="3200" b="1" dirty="0">
                <a:solidFill>
                  <a:schemeClr val="tx2"/>
                </a:solidFill>
                <a:effectLst>
                  <a:outerShdw blurRad="38100" dist="38100" dir="2700000" algn="tl">
                    <a:srgbClr val="000000"/>
                  </a:outerShdw>
                </a:effectLst>
                <a:latin typeface="Arial"/>
                <a:ea typeface="굴림" charset="0"/>
                <a:cs typeface="Arial"/>
              </a:rPr>
              <a:t>叫神的圣灵担忧</a:t>
            </a:r>
            <a:r>
              <a:rPr lang="en-US" altLang="ko-KR" sz="3200" b="1" dirty="0">
                <a:solidFill>
                  <a:schemeClr val="tx2"/>
                </a:solidFill>
                <a:effectLst>
                  <a:outerShdw blurRad="38100" dist="38100" dir="2700000" algn="tl">
                    <a:srgbClr val="000000"/>
                  </a:outerShdw>
                </a:effectLst>
                <a:latin typeface="Arial"/>
                <a:ea typeface="굴림" charset="0"/>
                <a:cs typeface="Arial"/>
              </a:rPr>
              <a:t>,</a:t>
            </a:r>
            <a:r>
              <a:rPr lang="zh-CN" altLang="en-US" sz="3200" b="1" dirty="0">
                <a:solidFill>
                  <a:schemeClr val="tx2"/>
                </a:solidFill>
                <a:effectLst>
                  <a:outerShdw blurRad="38100" dist="38100" dir="2700000" algn="tl">
                    <a:srgbClr val="000000"/>
                  </a:outerShdw>
                </a:effectLst>
                <a:latin typeface="Arial"/>
                <a:ea typeface="굴림" charset="0"/>
                <a:cs typeface="Arial"/>
              </a:rPr>
              <a:t>你们原是受了他的印记，等候</a:t>
            </a:r>
            <a:r>
              <a:rPr lang="zh-CN" altLang="en-SG" sz="3200" b="1" dirty="0">
                <a:solidFill>
                  <a:schemeClr val="tx2"/>
                </a:solidFill>
                <a:effectLst>
                  <a:outerShdw blurRad="38100" dist="38100" dir="2700000" algn="tl">
                    <a:srgbClr val="000000"/>
                  </a:outerShdw>
                </a:effectLst>
                <a:latin typeface="Arial"/>
                <a:ea typeface="굴림" charset="0"/>
                <a:cs typeface="Arial"/>
              </a:rPr>
              <a:t>得</a:t>
            </a:r>
            <a:r>
              <a:rPr lang="zh-CN" altLang="en-US" sz="3200" b="1" dirty="0">
                <a:solidFill>
                  <a:schemeClr val="tx2"/>
                </a:solidFill>
                <a:effectLst>
                  <a:outerShdw blurRad="38100" dist="38100" dir="2700000" algn="tl">
                    <a:srgbClr val="000000"/>
                  </a:outerShdw>
                </a:effectLst>
                <a:latin typeface="Arial"/>
                <a:ea typeface="굴림" charset="0"/>
                <a:cs typeface="Arial"/>
              </a:rPr>
              <a:t>赎的日子来到。</a:t>
            </a:r>
            <a:r>
              <a:rPr lang="ru-RU" altLang="ko-KR" sz="3200" b="1" dirty="0">
                <a:solidFill>
                  <a:schemeClr val="tx2"/>
                </a:solidFill>
                <a:effectLst>
                  <a:outerShdw blurRad="38100" dist="38100" dir="2700000" algn="tl">
                    <a:srgbClr val="000000"/>
                  </a:outerShdw>
                </a:effectLst>
                <a:latin typeface="Arial"/>
                <a:ea typeface="굴림" charset="0"/>
                <a:cs typeface="Arial"/>
              </a:rPr>
              <a:t>"</a:t>
            </a:r>
            <a:r>
              <a:rPr lang="en-US" altLang="ko-KR" sz="3200" b="1" dirty="0">
                <a:solidFill>
                  <a:schemeClr val="tx2"/>
                </a:solidFill>
                <a:effectLst>
                  <a:outerShdw blurRad="38100" dist="38100" dir="2700000" algn="tl">
                    <a:srgbClr val="000000"/>
                  </a:outerShdw>
                </a:effectLst>
                <a:latin typeface="Arial"/>
                <a:ea typeface="굴림" charset="0"/>
                <a:cs typeface="Arial"/>
              </a:rPr>
              <a:t> </a:t>
            </a:r>
            <a:endParaRPr lang="en-US" sz="3200" b="1" dirty="0">
              <a:solidFill>
                <a:schemeClr val="tx2"/>
              </a:solidFill>
              <a:effectLst>
                <a:outerShdw blurRad="38100" dist="38100" dir="2700000" algn="tl">
                  <a:srgbClr val="000000"/>
                </a:outerShdw>
              </a:effectLst>
              <a:latin typeface="Arial"/>
              <a:ea typeface="굴림" charset="0"/>
              <a:cs typeface="Arial"/>
            </a:endParaRPr>
          </a:p>
        </p:txBody>
      </p:sp>
      <p:sp>
        <p:nvSpPr>
          <p:cNvPr id="284679" name="Rectangle 7"/>
          <p:cNvSpPr>
            <a:spLocks noGrp="1" noChangeArrowheads="1"/>
          </p:cNvSpPr>
          <p:nvPr>
            <p:ph type="title"/>
          </p:nvPr>
        </p:nvSpPr>
        <p:spPr>
          <a:xfrm>
            <a:off x="1066800" y="3124200"/>
            <a:ext cx="2819400" cy="762000"/>
          </a:xfrm>
        </p:spPr>
        <p:txBody>
          <a:bodyPr anchor="t"/>
          <a:lstStyle/>
          <a:p>
            <a:pPr>
              <a:spcBef>
                <a:spcPct val="20000"/>
              </a:spcBef>
              <a:buClr>
                <a:schemeClr val="hlink"/>
              </a:buClr>
              <a:defRPr/>
            </a:pPr>
            <a:r>
              <a:rPr lang="zh-CN" altLang="en-US" sz="4000" dirty="0">
                <a:solidFill>
                  <a:srgbClr val="FD1E07"/>
                </a:solidFill>
                <a:ea typeface="굴림" charset="0"/>
              </a:rPr>
              <a:t>弗</a:t>
            </a:r>
            <a:r>
              <a:rPr lang="en-US" altLang="ko-KR" sz="4000" dirty="0">
                <a:solidFill>
                  <a:srgbClr val="FD1E07"/>
                </a:solidFill>
                <a:ea typeface="굴림" charset="0"/>
              </a:rPr>
              <a:t>. 4:30</a:t>
            </a:r>
            <a:endParaRPr lang="en-US" sz="4000" dirty="0">
              <a:solidFill>
                <a:srgbClr val="FD1E07"/>
              </a:solidFill>
              <a:ea typeface="굴림" charset="0"/>
            </a:endParaRPr>
          </a:p>
        </p:txBody>
      </p:sp>
      <p:sp>
        <p:nvSpPr>
          <p:cNvPr id="338950" name="Text Box 123"/>
          <p:cNvSpPr txBox="1">
            <a:spLocks noChangeArrowheads="1"/>
          </p:cNvSpPr>
          <p:nvPr/>
        </p:nvSpPr>
        <p:spPr bwMode="auto">
          <a:xfrm>
            <a:off x="7740650" y="0"/>
            <a:ext cx="14033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Xvii</a:t>
            </a:r>
            <a:br>
              <a:rPr lang="en-US" b="1" dirty="0">
                <a:solidFill>
                  <a:srgbClr val="FFFFFF"/>
                </a:solidFill>
                <a:latin typeface="Arial" charset="0"/>
                <a:cs typeface="Arial" charset="0"/>
              </a:rPr>
            </a:br>
            <a:r>
              <a:rPr lang="en-US" b="1" dirty="0">
                <a:solidFill>
                  <a:srgbClr val="FFFFFF"/>
                </a:solidFill>
                <a:latin typeface="Arial" charset="0"/>
                <a:cs typeface="Arial" charset="0"/>
              </a:rPr>
              <a:t>C3</a:t>
            </a:r>
            <a:endParaRPr lang="en-US" dirty="0">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84676">
                                            <p:txEl>
                                              <p:pRg st="0" end="0"/>
                                            </p:txEl>
                                          </p:spTgt>
                                        </p:tgtEl>
                                        <p:attrNameLst>
                                          <p:attrName>style.visibility</p:attrName>
                                        </p:attrNameLst>
                                      </p:cBhvr>
                                      <p:to>
                                        <p:strVal val="visible"/>
                                      </p:to>
                                    </p:set>
                                    <p:anim calcmode="lin" valueType="num">
                                      <p:cBhvr>
                                        <p:cTn id="7" dur="500" fill="hold"/>
                                        <p:tgtEl>
                                          <p:spTgt spid="28467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8467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8467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84678"/>
                                        </p:tgtEl>
                                        <p:attrNameLst>
                                          <p:attrName>style.visibility</p:attrName>
                                        </p:attrNameLst>
                                      </p:cBhvr>
                                      <p:to>
                                        <p:strVal val="visible"/>
                                      </p:to>
                                    </p:set>
                                    <p:anim calcmode="discrete" valueType="clr">
                                      <p:cBhvr override="childStyle">
                                        <p:cTn id="14" dur="80"/>
                                        <p:tgtEl>
                                          <p:spTgt spid="284678"/>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84678"/>
                                        </p:tgtEl>
                                        <p:attrNameLst>
                                          <p:attrName>fillcolor</p:attrName>
                                        </p:attrNameLst>
                                      </p:cBhvr>
                                      <p:tavLst>
                                        <p:tav tm="0">
                                          <p:val>
                                            <p:clrVal>
                                              <a:schemeClr val="accent2"/>
                                            </p:clrVal>
                                          </p:val>
                                        </p:tav>
                                        <p:tav tm="50000">
                                          <p:val>
                                            <p:clrVal>
                                              <a:schemeClr val="hlink"/>
                                            </p:clrVal>
                                          </p:val>
                                        </p:tav>
                                      </p:tavLst>
                                    </p:anim>
                                    <p:set>
                                      <p:cBhvr>
                                        <p:cTn id="16" dur="80"/>
                                        <p:tgtEl>
                                          <p:spTgt spid="28467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76" grpId="0" build="p"/>
      <p:bldP spid="28467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7" name="Picture 2" descr="RELI00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13" y="1865313"/>
            <a:ext cx="4560887"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3652" name="Rectangle 4"/>
          <p:cNvSpPr>
            <a:spLocks noGrp="1" noChangeArrowheads="1"/>
          </p:cNvSpPr>
          <p:nvPr>
            <p:ph type="body" sz="half" idx="2"/>
          </p:nvPr>
        </p:nvSpPr>
        <p:spPr>
          <a:xfrm>
            <a:off x="5148263" y="908050"/>
            <a:ext cx="3200400" cy="3313113"/>
          </a:xfrm>
        </p:spPr>
        <p:txBody>
          <a:bodyPr/>
          <a:lstStyle/>
          <a:p>
            <a:pPr>
              <a:defRPr/>
            </a:pPr>
            <a:r>
              <a:rPr lang="ko-KR" altLang="en-US" sz="3600" dirty="0" err="1">
                <a:solidFill>
                  <a:schemeClr val="tx2"/>
                </a:solidFill>
                <a:effectLst>
                  <a:outerShdw blurRad="38100" dist="38100" dir="2700000" algn="tl">
                    <a:srgbClr val="000000"/>
                  </a:outerShdw>
                </a:effectLst>
                <a:ea typeface="굴림" charset="0"/>
              </a:rPr>
              <a:t>我们受了圣灵的印记</a:t>
            </a:r>
            <a:r>
              <a:rPr lang="ko-KR" altLang="en-US" sz="3600" dirty="0" err="1">
                <a:solidFill>
                  <a:srgbClr val="FFFFFF"/>
                </a:solidFill>
                <a:effectLst>
                  <a:outerShdw blurRad="38100" dist="38100" dir="2700000" algn="tl">
                    <a:srgbClr val="000000"/>
                  </a:outerShdw>
                </a:effectLst>
                <a:ea typeface="굴림" charset="0"/>
              </a:rPr>
              <a:t>当我们相信了的时候</a:t>
            </a:r>
            <a:r>
              <a:rPr lang="en-US" altLang="ko-KR" sz="3600" dirty="0">
                <a:solidFill>
                  <a:srgbClr val="FFFFFF"/>
                </a:solidFill>
                <a:effectLst>
                  <a:outerShdw blurRad="38100" dist="38100" dir="2700000" algn="tl">
                    <a:srgbClr val="000000"/>
                  </a:outerShdw>
                </a:effectLst>
                <a:ea typeface="굴림" charset="0"/>
              </a:rPr>
              <a:t> </a:t>
            </a:r>
            <a:r>
              <a:rPr lang="zh-CN" altLang="en-US" sz="3600" dirty="0">
                <a:solidFill>
                  <a:schemeClr val="tx2"/>
                </a:solidFill>
                <a:effectLst>
                  <a:outerShdw blurRad="38100" dist="38100" dir="2700000" algn="tl">
                    <a:srgbClr val="000000"/>
                  </a:outerShdw>
                </a:effectLst>
                <a:ea typeface="굴림" charset="0"/>
              </a:rPr>
              <a:t>。</a:t>
            </a:r>
            <a:r>
              <a:rPr lang="en-US" altLang="ko-KR" sz="3600" dirty="0">
                <a:solidFill>
                  <a:schemeClr val="tx2"/>
                </a:solidFill>
                <a:effectLst>
                  <a:outerShdw blurRad="38100" dist="38100" dir="2700000" algn="tl">
                    <a:srgbClr val="000000"/>
                  </a:outerShdw>
                </a:effectLst>
                <a:ea typeface="굴림" charset="0"/>
              </a:rPr>
              <a:t> </a:t>
            </a:r>
            <a:endParaRPr lang="en-US" sz="3600" dirty="0">
              <a:solidFill>
                <a:schemeClr val="tx2"/>
              </a:solidFill>
              <a:effectLst>
                <a:outerShdw blurRad="38100" dist="38100" dir="2700000" algn="tl">
                  <a:srgbClr val="000000"/>
                </a:outerShdw>
              </a:effectLst>
              <a:ea typeface="ＭＳ Ｐゴシック" charset="0"/>
            </a:endParaRPr>
          </a:p>
        </p:txBody>
      </p:sp>
      <p:sp>
        <p:nvSpPr>
          <p:cNvPr id="336899" name="Text Box 5"/>
          <p:cNvSpPr txBox="1">
            <a:spLocks noChangeArrowheads="1"/>
          </p:cNvSpPr>
          <p:nvPr/>
        </p:nvSpPr>
        <p:spPr bwMode="auto">
          <a:xfrm>
            <a:off x="398463" y="236538"/>
            <a:ext cx="2959465" cy="64633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en-US" sz="3600" b="1" dirty="0">
                <a:latin typeface="Arial" charset="0"/>
                <a:cs typeface="Arial" charset="0"/>
              </a:rPr>
              <a:t>印记的时间性</a:t>
            </a:r>
            <a:endParaRPr lang="en-US" sz="3600" b="1" dirty="0">
              <a:latin typeface="Arial" charset="0"/>
              <a:cs typeface="Arial" charset="0"/>
            </a:endParaRPr>
          </a:p>
        </p:txBody>
      </p:sp>
      <p:sp>
        <p:nvSpPr>
          <p:cNvPr id="283654" name="Rectangle 6"/>
          <p:cNvSpPr>
            <a:spLocks noChangeArrowheads="1"/>
          </p:cNvSpPr>
          <p:nvPr/>
        </p:nvSpPr>
        <p:spPr bwMode="auto">
          <a:xfrm>
            <a:off x="0" y="4292600"/>
            <a:ext cx="9144000" cy="2478088"/>
          </a:xfrm>
          <a:prstGeom prst="rect">
            <a:avLst/>
          </a:prstGeom>
          <a:noFill/>
          <a:ln w="9525">
            <a:noFill/>
            <a:miter lim="800000"/>
            <a:headEnd/>
            <a:tailEnd/>
          </a:ln>
          <a:effectLst/>
        </p:spPr>
        <p:txBody>
          <a:bodyPr lIns="92075" tIns="46038" rIns="92075" bIns="46038"/>
          <a:lstStyle/>
          <a:p>
            <a:pPr marL="342900" indent="-342900">
              <a:spcBef>
                <a:spcPct val="20000"/>
              </a:spcBef>
              <a:buClr>
                <a:schemeClr val="hlink"/>
              </a:buClr>
              <a:buFontTx/>
              <a:buChar char="•"/>
              <a:defRPr/>
            </a:pPr>
            <a:r>
              <a:rPr lang="ru-RU" altLang="ko-KR" sz="3200" b="1" dirty="0">
                <a:solidFill>
                  <a:schemeClr val="tx2"/>
                </a:solidFill>
                <a:effectLst>
                  <a:outerShdw blurRad="38100" dist="38100" dir="2700000" algn="tl">
                    <a:srgbClr val="000000"/>
                  </a:outerShdw>
                </a:effectLst>
                <a:latin typeface="Arial"/>
                <a:ea typeface="굴림" charset="0"/>
                <a:cs typeface="Arial"/>
              </a:rPr>
              <a:t>“</a:t>
            </a:r>
            <a:r>
              <a:rPr lang="zh-CN" altLang="en-US" sz="3200" b="1" dirty="0">
                <a:solidFill>
                  <a:schemeClr val="tx2"/>
                </a:solidFill>
                <a:effectLst>
                  <a:outerShdw blurRad="38100" dist="38100" dir="2700000" algn="tl">
                    <a:srgbClr val="000000"/>
                  </a:outerShdw>
                </a:effectLst>
                <a:latin typeface="Arial"/>
                <a:ea typeface="굴림" charset="0"/>
                <a:cs typeface="Arial"/>
              </a:rPr>
              <a:t>你们即听见真理的道，就是那叫你们得救的福音。</a:t>
            </a:r>
            <a:r>
              <a:rPr lang="zh-CN" altLang="en-SG" sz="3200" b="1" dirty="0">
                <a:solidFill>
                  <a:srgbClr val="FFFFFF"/>
                </a:solidFill>
                <a:effectLst>
                  <a:outerShdw blurRad="38100" dist="38100" dir="2700000" algn="tl">
                    <a:srgbClr val="000000"/>
                  </a:outerShdw>
                </a:effectLst>
                <a:latin typeface="Arial"/>
                <a:ea typeface="굴림" charset="0"/>
                <a:cs typeface="Arial"/>
              </a:rPr>
              <a:t>也信</a:t>
            </a:r>
            <a:r>
              <a:rPr lang="zh-CN" altLang="en-US" sz="3200" b="1" dirty="0">
                <a:solidFill>
                  <a:srgbClr val="FFFFFF"/>
                </a:solidFill>
                <a:effectLst>
                  <a:outerShdw blurRad="38100" dist="38100" dir="2700000" algn="tl">
                    <a:srgbClr val="000000"/>
                  </a:outerShdw>
                </a:effectLst>
                <a:latin typeface="Arial"/>
                <a:ea typeface="굴림" charset="0"/>
                <a:cs typeface="Arial"/>
              </a:rPr>
              <a:t>了基督，既然信他，就受了所应许的圣灵为印记。</a:t>
            </a:r>
            <a:r>
              <a:rPr lang="ru-RU" altLang="ko-KR" sz="3200" b="1" dirty="0">
                <a:solidFill>
                  <a:schemeClr val="tx2"/>
                </a:solidFill>
                <a:effectLst>
                  <a:outerShdw blurRad="38100" dist="38100" dir="2700000" algn="tl">
                    <a:srgbClr val="000000"/>
                  </a:outerShdw>
                </a:effectLst>
                <a:latin typeface="Arial"/>
                <a:ea typeface="굴림" charset="0"/>
                <a:cs typeface="Arial"/>
              </a:rPr>
              <a:t>"</a:t>
            </a:r>
            <a:endParaRPr lang="en-US" sz="3200" b="1" dirty="0">
              <a:solidFill>
                <a:schemeClr val="tx2"/>
              </a:solidFill>
              <a:effectLst>
                <a:outerShdw blurRad="38100" dist="38100" dir="2700000" algn="tl">
                  <a:srgbClr val="000000"/>
                </a:outerShdw>
              </a:effectLst>
              <a:latin typeface="Arial"/>
              <a:ea typeface="굴림" charset="0"/>
              <a:cs typeface="Arial"/>
            </a:endParaRPr>
          </a:p>
        </p:txBody>
      </p:sp>
      <p:sp>
        <p:nvSpPr>
          <p:cNvPr id="283655" name="Rectangle 7"/>
          <p:cNvSpPr>
            <a:spLocks noGrp="1" noChangeArrowheads="1"/>
          </p:cNvSpPr>
          <p:nvPr>
            <p:ph type="title"/>
          </p:nvPr>
        </p:nvSpPr>
        <p:spPr>
          <a:xfrm>
            <a:off x="701675" y="2703513"/>
            <a:ext cx="3222625" cy="762000"/>
          </a:xfrm>
        </p:spPr>
        <p:txBody>
          <a:bodyPr anchor="t"/>
          <a:lstStyle/>
          <a:p>
            <a:pPr>
              <a:spcBef>
                <a:spcPct val="20000"/>
              </a:spcBef>
              <a:buClr>
                <a:schemeClr val="hlink"/>
              </a:buClr>
              <a:defRPr/>
            </a:pPr>
            <a:r>
              <a:rPr lang="zh-CN" altLang="en-US" sz="4000">
                <a:solidFill>
                  <a:srgbClr val="FD1E07"/>
                </a:solidFill>
                <a:ea typeface="굴림" charset="0"/>
              </a:rPr>
              <a:t>弗</a:t>
            </a:r>
            <a:r>
              <a:rPr lang="en-US" altLang="ko-KR" sz="4000">
                <a:solidFill>
                  <a:srgbClr val="FD1E07"/>
                </a:solidFill>
                <a:ea typeface="굴림" charset="0"/>
              </a:rPr>
              <a:t>. </a:t>
            </a:r>
            <a:r>
              <a:rPr lang="en-US" altLang="ko-KR" sz="4000" dirty="0">
                <a:solidFill>
                  <a:srgbClr val="FD1E07"/>
                </a:solidFill>
                <a:ea typeface="굴림" charset="0"/>
              </a:rPr>
              <a:t>1:13a</a:t>
            </a:r>
            <a:endParaRPr lang="en-US" sz="4000" dirty="0">
              <a:solidFill>
                <a:srgbClr val="FD1E07"/>
              </a:solidFill>
              <a:ea typeface="굴림" charset="0"/>
            </a:endParaRPr>
          </a:p>
        </p:txBody>
      </p:sp>
      <p:sp>
        <p:nvSpPr>
          <p:cNvPr id="336902" name="Text Box 123"/>
          <p:cNvSpPr txBox="1">
            <a:spLocks noChangeArrowheads="1"/>
          </p:cNvSpPr>
          <p:nvPr/>
        </p:nvSpPr>
        <p:spPr bwMode="auto">
          <a:xfrm>
            <a:off x="7740650" y="0"/>
            <a:ext cx="14033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xvii</a:t>
            </a:r>
            <a:br>
              <a:rPr lang="en-US" b="1">
                <a:solidFill>
                  <a:srgbClr val="FFFFFF"/>
                </a:solidFill>
                <a:latin typeface="Arial" charset="0"/>
                <a:cs typeface="Arial" charset="0"/>
              </a:rPr>
            </a:br>
            <a:r>
              <a:rPr lang="en-US" b="1">
                <a:solidFill>
                  <a:srgbClr val="FFFFFF"/>
                </a:solidFill>
                <a:latin typeface="Arial" charset="0"/>
                <a:cs typeface="Arial" charset="0"/>
              </a:rPr>
              <a:t>D</a:t>
            </a:r>
            <a:endParaRPr lang="en-US">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83652">
                                            <p:txEl>
                                              <p:pRg st="0" end="0"/>
                                            </p:txEl>
                                          </p:spTgt>
                                        </p:tgtEl>
                                        <p:attrNameLst>
                                          <p:attrName>style.visibility</p:attrName>
                                        </p:attrNameLst>
                                      </p:cBhvr>
                                      <p:to>
                                        <p:strVal val="visible"/>
                                      </p:to>
                                    </p:set>
                                    <p:anim calcmode="lin" valueType="num">
                                      <p:cBhvr>
                                        <p:cTn id="7" dur="500" fill="hold"/>
                                        <p:tgtEl>
                                          <p:spTgt spid="28365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8365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8365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83654"/>
                                        </p:tgtEl>
                                        <p:attrNameLst>
                                          <p:attrName>style.visibility</p:attrName>
                                        </p:attrNameLst>
                                      </p:cBhvr>
                                      <p:to>
                                        <p:strVal val="visible"/>
                                      </p:to>
                                    </p:set>
                                    <p:anim calcmode="discrete" valueType="clr">
                                      <p:cBhvr override="childStyle">
                                        <p:cTn id="14" dur="80"/>
                                        <p:tgtEl>
                                          <p:spTgt spid="283654"/>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83654"/>
                                        </p:tgtEl>
                                        <p:attrNameLst>
                                          <p:attrName>fillcolor</p:attrName>
                                        </p:attrNameLst>
                                      </p:cBhvr>
                                      <p:tavLst>
                                        <p:tav tm="0">
                                          <p:val>
                                            <p:clrVal>
                                              <a:schemeClr val="accent2"/>
                                            </p:clrVal>
                                          </p:val>
                                        </p:tav>
                                        <p:tav tm="50000">
                                          <p:val>
                                            <p:clrVal>
                                              <a:schemeClr val="hlink"/>
                                            </p:clrVal>
                                          </p:val>
                                        </p:tav>
                                      </p:tavLst>
                                    </p:anim>
                                    <p:set>
                                      <p:cBhvr>
                                        <p:cTn id="16" dur="80"/>
                                        <p:tgtEl>
                                          <p:spTgt spid="28365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2" grpId="0" build="p"/>
      <p:bldP spid="28365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2"/>
          <p:cNvSpPr>
            <a:spLocks noGrp="1" noChangeArrowheads="1"/>
          </p:cNvSpPr>
          <p:nvPr>
            <p:ph type="title"/>
          </p:nvPr>
        </p:nvSpPr>
        <p:spPr>
          <a:xfrm>
            <a:off x="323528" y="857613"/>
            <a:ext cx="4464496" cy="646973"/>
          </a:xfrm>
          <a:solidFill>
            <a:srgbClr val="000000"/>
          </a:solidFill>
        </p:spPr>
        <p:txBody>
          <a:bodyPr wrap="square">
            <a:spAutoFit/>
          </a:bodyPr>
          <a:lstStyle/>
          <a:p>
            <a:pPr algn="l">
              <a:defRPr/>
            </a:pPr>
            <a:r>
              <a:rPr lang="zh-CN" altLang="en-US" sz="3600" kern="1200" dirty="0">
                <a:solidFill>
                  <a:schemeClr val="tx1"/>
                </a:solidFill>
                <a:ea typeface="+mn-ea"/>
              </a:rPr>
              <a:t>圣灵应许完备的救恩</a:t>
            </a:r>
            <a:endParaRPr lang="en-US" sz="3600" kern="1200" dirty="0">
              <a:solidFill>
                <a:schemeClr val="tx1"/>
              </a:solidFill>
              <a:ea typeface="+mn-ea"/>
            </a:endParaRPr>
          </a:p>
        </p:txBody>
      </p:sp>
      <p:sp>
        <p:nvSpPr>
          <p:cNvPr id="292866" name="Rectangle 3"/>
          <p:cNvSpPr>
            <a:spLocks noGrp="1" noChangeArrowheads="1"/>
          </p:cNvSpPr>
          <p:nvPr>
            <p:ph type="body" idx="1"/>
          </p:nvPr>
        </p:nvSpPr>
        <p:spPr>
          <a:xfrm>
            <a:off x="2627313" y="1989138"/>
            <a:ext cx="6408737" cy="4114800"/>
          </a:xfrm>
          <a:ln>
            <a:miter lim="800000"/>
            <a:headEnd/>
            <a:tailEnd/>
          </a:ln>
        </p:spPr>
        <p:txBody>
          <a:bodyPr/>
          <a:lstStyle/>
          <a:p>
            <a:pPr>
              <a:defRPr/>
            </a:pPr>
            <a:r>
              <a:rPr lang="zh-CN" altLang="en-US" kern="1200" dirty="0">
                <a:effectLst>
                  <a:outerShdw blurRad="38100" dist="38100" dir="2700000" algn="tl">
                    <a:srgbClr val="000000"/>
                  </a:outerShdw>
                </a:effectLst>
                <a:ea typeface="굴림" charset="0"/>
              </a:rPr>
              <a:t>那加印记给我们的和也给了我们圣灵在我们心里</a:t>
            </a:r>
            <a:r>
              <a:rPr lang="zh-CN" altLang="en-SG" kern="1200" dirty="0">
                <a:effectLst>
                  <a:outerShdw blurRad="38100" dist="38100" dir="2700000" algn="tl">
                    <a:srgbClr val="000000"/>
                  </a:outerShdw>
                </a:effectLst>
                <a:ea typeface="굴림" charset="0"/>
              </a:rPr>
              <a:t>作为</a:t>
            </a:r>
            <a:r>
              <a:rPr lang="zh-CN" altLang="en-US" kern="1200" dirty="0">
                <a:solidFill>
                  <a:schemeClr val="tx2"/>
                </a:solidFill>
                <a:effectLst>
                  <a:outerShdw blurRad="38100" dist="38100" dir="2700000" algn="tl">
                    <a:srgbClr val="000000"/>
                  </a:outerShdw>
                </a:effectLst>
                <a:ea typeface="굴림" charset="0"/>
              </a:rPr>
              <a:t>应许</a:t>
            </a:r>
            <a:r>
              <a:rPr lang="en-US" kern="1200" dirty="0">
                <a:effectLst>
                  <a:outerShdw blurRad="38100" dist="38100" dir="2700000" algn="tl">
                    <a:srgbClr val="000000"/>
                  </a:outerShdw>
                </a:effectLst>
                <a:ea typeface="굴림" charset="0"/>
              </a:rPr>
              <a:t> (</a:t>
            </a:r>
            <a:r>
              <a:rPr lang="zh-CN" altLang="en-US" kern="1200" dirty="0">
                <a:effectLst>
                  <a:outerShdw blurRad="38100" dist="38100" dir="2700000" algn="tl">
                    <a:srgbClr val="000000"/>
                  </a:outerShdw>
                </a:effectLst>
                <a:ea typeface="굴림" charset="0"/>
              </a:rPr>
              <a:t>林后</a:t>
            </a:r>
            <a:r>
              <a:rPr lang="en-US" kern="1200" dirty="0">
                <a:effectLst>
                  <a:outerShdw blurRad="38100" dist="38100" dir="2700000" algn="tl">
                    <a:srgbClr val="000000"/>
                  </a:outerShdw>
                </a:effectLst>
                <a:ea typeface="굴림" charset="0"/>
              </a:rPr>
              <a:t>. 1:22 </a:t>
            </a:r>
            <a:r>
              <a:rPr lang="en-SG" b="0" dirty="0"/>
              <a:t>CUV</a:t>
            </a:r>
            <a:r>
              <a:rPr lang="en-US" kern="1200" dirty="0">
                <a:effectLst>
                  <a:outerShdw blurRad="38100" dist="38100" dir="2700000" algn="tl">
                    <a:srgbClr val="000000"/>
                  </a:outerShdw>
                </a:effectLst>
                <a:ea typeface="굴림" charset="0"/>
              </a:rPr>
              <a:t>)</a:t>
            </a:r>
          </a:p>
          <a:p>
            <a:pPr>
              <a:defRPr/>
            </a:pPr>
            <a:endParaRPr lang="en-US" kern="1200" dirty="0">
              <a:effectLst>
                <a:outerShdw blurRad="38100" dist="38100" dir="2700000" algn="tl">
                  <a:srgbClr val="000000"/>
                </a:outerShdw>
              </a:effectLst>
              <a:ea typeface="굴림" charset="0"/>
            </a:endParaRPr>
          </a:p>
          <a:p>
            <a:pPr>
              <a:defRPr/>
            </a:pPr>
            <a:r>
              <a:rPr lang="zh-CN" altLang="en-US" kern="1200" dirty="0">
                <a:effectLst>
                  <a:outerShdw blurRad="38100" dist="38100" dir="2700000" algn="tl">
                    <a:srgbClr val="000000"/>
                  </a:outerShdw>
                </a:effectLst>
                <a:ea typeface="굴림" charset="0"/>
              </a:rPr>
              <a:t>现在那位预备我们达到祂预先设定的目的是神，也同样给了我们圣灵作为</a:t>
            </a:r>
            <a:r>
              <a:rPr lang="zh-CN" altLang="en-US" kern="1200" dirty="0">
                <a:solidFill>
                  <a:srgbClr val="FFFF66"/>
                </a:solidFill>
                <a:effectLst>
                  <a:outerShdw blurRad="38100" dist="38100" dir="2700000" algn="tl">
                    <a:srgbClr val="000000"/>
                  </a:outerShdw>
                </a:effectLst>
                <a:ea typeface="굴림" charset="0"/>
              </a:rPr>
              <a:t>应许</a:t>
            </a:r>
            <a:r>
              <a:rPr lang="en-US" kern="1200" dirty="0">
                <a:effectLst>
                  <a:outerShdw blurRad="38100" dist="38100" dir="2700000" algn="tl">
                    <a:srgbClr val="000000"/>
                  </a:outerShdw>
                </a:effectLst>
                <a:ea typeface="굴림" charset="0"/>
              </a:rPr>
              <a:t> (</a:t>
            </a:r>
            <a:r>
              <a:rPr lang="zh-CN" altLang="en-US" kern="1200" dirty="0">
                <a:effectLst>
                  <a:outerShdw blurRad="38100" dist="38100" dir="2700000" algn="tl">
                    <a:srgbClr val="000000"/>
                  </a:outerShdw>
                </a:effectLst>
                <a:ea typeface="굴림" charset="0"/>
              </a:rPr>
              <a:t>林后</a:t>
            </a:r>
            <a:r>
              <a:rPr lang="en-US" kern="1200" dirty="0">
                <a:effectLst>
                  <a:outerShdw blurRad="38100" dist="38100" dir="2700000" algn="tl">
                    <a:srgbClr val="000000"/>
                  </a:outerShdw>
                </a:effectLst>
                <a:ea typeface="굴림" charset="0"/>
              </a:rPr>
              <a:t>. 5:5</a:t>
            </a:r>
            <a:r>
              <a:rPr lang="en-SG" b="0" dirty="0"/>
              <a:t>CUV</a:t>
            </a:r>
            <a:r>
              <a:rPr lang="en-US" kern="1200" dirty="0">
                <a:effectLst>
                  <a:outerShdw blurRad="38100" dist="38100" dir="2700000" algn="tl">
                    <a:srgbClr val="000000"/>
                  </a:outerShdw>
                </a:effectLst>
                <a:ea typeface="굴림" charset="0"/>
              </a:rPr>
              <a:t>)</a:t>
            </a:r>
          </a:p>
        </p:txBody>
      </p:sp>
      <p:sp>
        <p:nvSpPr>
          <p:cNvPr id="332803" name="Text Box 123"/>
          <p:cNvSpPr txBox="1">
            <a:spLocks noChangeArrowheads="1"/>
          </p:cNvSpPr>
          <p:nvPr/>
        </p:nvSpPr>
        <p:spPr bwMode="auto">
          <a:xfrm>
            <a:off x="7740650" y="0"/>
            <a:ext cx="14033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xvii</a:t>
            </a:r>
            <a:br>
              <a:rPr lang="en-US" b="1" dirty="0">
                <a:solidFill>
                  <a:srgbClr val="FFFFFF"/>
                </a:solidFill>
                <a:latin typeface="Arial" charset="0"/>
                <a:cs typeface="Arial" charset="0"/>
              </a:rPr>
            </a:br>
            <a:r>
              <a:rPr lang="en-US" b="1" dirty="0">
                <a:solidFill>
                  <a:srgbClr val="FFFFFF"/>
                </a:solidFill>
                <a:latin typeface="Arial" charset="0"/>
                <a:cs typeface="Arial" charset="0"/>
              </a:rPr>
              <a:t>E1</a:t>
            </a:r>
            <a:endParaRPr lang="en-US" dirty="0">
              <a:solidFill>
                <a:srgbClr val="FFFFFF"/>
              </a:solidFill>
              <a:latin typeface="Arial" charset="0"/>
              <a:cs typeface="Arial" charset="0"/>
            </a:endParaRPr>
          </a:p>
        </p:txBody>
      </p:sp>
      <p:pic>
        <p:nvPicPr>
          <p:cNvPr id="332804" name="Picture 2" descr="eternal security Padlock[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2852738"/>
            <a:ext cx="2595563"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title"/>
          </p:nvPr>
        </p:nvSpPr>
        <p:spPr/>
        <p:txBody>
          <a:bodyPr/>
          <a:lstStyle/>
          <a:p>
            <a:pPr eaLnBrk="1" hangingPunct="1">
              <a:defRPr/>
            </a:pPr>
            <a:r>
              <a:rPr lang="zh-CN" altLang="en-US" b="0" dirty="0">
                <a:latin typeface="Futura" charset="0"/>
                <a:ea typeface="ＭＳ Ｐゴシック" charset="0"/>
                <a:cs typeface="ＭＳ Ｐゴシック" charset="0"/>
              </a:rPr>
              <a:t>应许</a:t>
            </a:r>
            <a:r>
              <a:rPr lang="en-US" dirty="0">
                <a:latin typeface="Futura" charset="0"/>
                <a:ea typeface="ＭＳ Ｐゴシック" charset="0"/>
                <a:cs typeface="ＭＳ Ｐゴシック" charset="0"/>
              </a:rPr>
              <a:t> – </a:t>
            </a:r>
            <a:r>
              <a:rPr lang="en-US" sz="6000" dirty="0" err="1">
                <a:solidFill>
                  <a:schemeClr val="tx1"/>
                </a:solidFill>
                <a:latin typeface="Bwgrki"/>
                <a:ea typeface="ＭＳ Ｐゴシック" charset="0"/>
                <a:cs typeface="Bwgrki"/>
                <a:sym typeface="Symbol" charset="0"/>
              </a:rPr>
              <a:t>avrrabw</a:t>
            </a:r>
            <a:r>
              <a:rPr lang="en-US" sz="6000" dirty="0">
                <a:solidFill>
                  <a:schemeClr val="tx1"/>
                </a:solidFill>
                <a:latin typeface="Bwgrki"/>
                <a:ea typeface="ＭＳ Ｐゴシック" charset="0"/>
                <a:cs typeface="Bwgrki"/>
                <a:sym typeface="Symbol" charset="0"/>
              </a:rPr>
              <a:t>/n</a:t>
            </a:r>
            <a:endParaRPr lang="en-US" dirty="0">
              <a:solidFill>
                <a:schemeClr val="tx1"/>
              </a:solidFill>
              <a:latin typeface="Bwgrki"/>
              <a:ea typeface="ＭＳ Ｐゴシック" charset="0"/>
              <a:cs typeface="Bwgrki"/>
              <a:sym typeface="Symbol" charset="0"/>
            </a:endParaRPr>
          </a:p>
        </p:txBody>
      </p:sp>
      <p:sp>
        <p:nvSpPr>
          <p:cNvPr id="294914" name="Rectangle 3"/>
          <p:cNvSpPr>
            <a:spLocks noGrp="1" noChangeArrowheads="1"/>
          </p:cNvSpPr>
          <p:nvPr>
            <p:ph type="body" idx="1"/>
          </p:nvPr>
        </p:nvSpPr>
        <p:spPr>
          <a:xfrm>
            <a:off x="290513" y="2338388"/>
            <a:ext cx="5073650" cy="4114800"/>
          </a:xfrm>
          <a:ln>
            <a:miter lim="800000"/>
            <a:headEnd/>
            <a:tailEnd/>
          </a:ln>
        </p:spPr>
        <p:txBody>
          <a:bodyPr/>
          <a:lstStyle/>
          <a:p>
            <a:pPr>
              <a:defRPr/>
            </a:pPr>
            <a:r>
              <a:rPr lang="zh-CN" altLang="en-US" kern="1200" dirty="0">
                <a:effectLst>
                  <a:outerShdw blurRad="38100" dist="38100" dir="2700000" algn="tl">
                    <a:srgbClr val="000000"/>
                  </a:outerShdw>
                </a:effectLst>
                <a:ea typeface="굴림" charset="0"/>
              </a:rPr>
              <a:t>下定金</a:t>
            </a:r>
            <a:endParaRPr lang="en-SG" altLang="zh-CN" kern="1200" dirty="0">
              <a:effectLst>
                <a:outerShdw blurRad="38100" dist="38100" dir="2700000" algn="tl">
                  <a:srgbClr val="000000"/>
                </a:outerShdw>
              </a:effectLst>
              <a:ea typeface="굴림" charset="0"/>
            </a:endParaRPr>
          </a:p>
          <a:p>
            <a:pPr>
              <a:defRPr/>
            </a:pPr>
            <a:r>
              <a:rPr lang="zh-CN" altLang="en-US" kern="1200" dirty="0">
                <a:effectLst>
                  <a:outerShdw blurRad="38100" dist="38100" dir="2700000" algn="tl">
                    <a:srgbClr val="000000"/>
                  </a:outerShdw>
                </a:effectLst>
                <a:ea typeface="굴림" charset="0"/>
              </a:rPr>
              <a:t>付首期</a:t>
            </a:r>
            <a:r>
              <a:rPr lang="en-US" kern="1200" dirty="0">
                <a:effectLst>
                  <a:outerShdw blurRad="38100" dist="38100" dir="2700000" algn="tl">
                    <a:srgbClr val="000000"/>
                  </a:outerShdw>
                </a:effectLst>
                <a:ea typeface="굴림" charset="0"/>
              </a:rPr>
              <a:t> </a:t>
            </a:r>
          </a:p>
          <a:p>
            <a:pPr>
              <a:defRPr/>
            </a:pPr>
            <a:r>
              <a:rPr lang="zh-CN" altLang="en-US" kern="1200" dirty="0">
                <a:effectLst>
                  <a:outerShdw blurRad="38100" dist="38100" dir="2700000" algn="tl">
                    <a:srgbClr val="000000"/>
                  </a:outerShdw>
                </a:effectLst>
                <a:ea typeface="굴림" charset="0"/>
              </a:rPr>
              <a:t>应许</a:t>
            </a:r>
            <a:endParaRPr lang="en-US" kern="1200" dirty="0">
              <a:effectLst>
                <a:outerShdw blurRad="38100" dist="38100" dir="2700000" algn="tl">
                  <a:srgbClr val="000000"/>
                </a:outerShdw>
              </a:effectLst>
              <a:ea typeface="굴림" charset="0"/>
            </a:endParaRPr>
          </a:p>
          <a:p>
            <a:pPr>
              <a:defRPr/>
            </a:pPr>
            <a:r>
              <a:rPr lang="zh-CN" altLang="en-US" kern="1200" dirty="0">
                <a:effectLst>
                  <a:outerShdw blurRad="38100" dist="38100" dir="2700000" algn="tl">
                    <a:srgbClr val="000000"/>
                  </a:outerShdw>
                </a:effectLst>
                <a:ea typeface="굴림" charset="0"/>
              </a:rPr>
              <a:t>在新约里形象地表达了</a:t>
            </a:r>
            <a:r>
              <a:rPr lang="en-US" kern="1200" dirty="0">
                <a:effectLst>
                  <a:outerShdw blurRad="38100" dist="38100" dir="2700000" algn="tl">
                    <a:srgbClr val="000000"/>
                  </a:outerShdw>
                </a:effectLst>
                <a:ea typeface="굴림" charset="0"/>
              </a:rPr>
              <a:t>, </a:t>
            </a:r>
            <a:r>
              <a:rPr lang="zh-CN" altLang="en-US" kern="1200" dirty="0">
                <a:effectLst>
                  <a:outerShdw blurRad="38100" dist="38100" dir="2700000" algn="tl">
                    <a:srgbClr val="000000"/>
                  </a:outerShdw>
                </a:effectLst>
                <a:ea typeface="굴림" charset="0"/>
              </a:rPr>
              <a:t>圣灵这礼物给予众圣徒。</a:t>
            </a:r>
            <a:endParaRPr lang="en-US" kern="1200" dirty="0">
              <a:effectLst>
                <a:outerShdw blurRad="38100" dist="38100" dir="2700000" algn="tl">
                  <a:srgbClr val="000000"/>
                </a:outerShdw>
              </a:effectLst>
              <a:ea typeface="굴림" charset="0"/>
            </a:endParaRPr>
          </a:p>
          <a:p>
            <a:pPr marL="0" indent="0" algn="r">
              <a:buFontTx/>
              <a:buNone/>
              <a:defRPr/>
            </a:pPr>
            <a:r>
              <a:rPr lang="en-US" kern="1200" dirty="0">
                <a:effectLst>
                  <a:outerShdw blurRad="38100" dist="38100" dir="2700000" algn="tl">
                    <a:srgbClr val="000000"/>
                  </a:outerShdw>
                </a:effectLst>
                <a:ea typeface="굴림" charset="0"/>
              </a:rPr>
              <a:t>––</a:t>
            </a:r>
            <a:r>
              <a:rPr lang="zh-CN" altLang="en-US" kern="1200" dirty="0">
                <a:effectLst>
                  <a:outerShdw blurRad="38100" dist="38100" dir="2700000" algn="tl">
                    <a:srgbClr val="000000"/>
                  </a:outerShdw>
                </a:effectLst>
                <a:ea typeface="굴림" charset="0"/>
              </a:rPr>
              <a:t>费贝词典编纂</a:t>
            </a:r>
            <a:r>
              <a:rPr lang="en-US" kern="1200" dirty="0">
                <a:effectLst>
                  <a:outerShdw blurRad="38100" dist="38100" dir="2700000" algn="tl">
                    <a:srgbClr val="000000"/>
                  </a:outerShdw>
                </a:effectLst>
                <a:ea typeface="굴림" charset="0"/>
              </a:rPr>
              <a:t> </a:t>
            </a:r>
          </a:p>
        </p:txBody>
      </p:sp>
      <p:pic>
        <p:nvPicPr>
          <p:cNvPr id="33485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362200"/>
            <a:ext cx="3124200"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3" name="Picture 1" descr="eternal security-vault-blue-wallpapers_4658_1600x1200.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772" name="Rectangle 4"/>
          <p:cNvSpPr>
            <a:spLocks noGrp="1" noChangeArrowheads="1"/>
          </p:cNvSpPr>
          <p:nvPr>
            <p:ph type="title"/>
          </p:nvPr>
        </p:nvSpPr>
        <p:spPr>
          <a:xfrm>
            <a:off x="395536" y="185738"/>
            <a:ext cx="5506789" cy="646112"/>
          </a:xfrm>
          <a:solidFill>
            <a:srgbClr val="000000"/>
          </a:solidFill>
        </p:spPr>
        <p:txBody>
          <a:bodyPr wrap="square">
            <a:spAutoFit/>
          </a:bodyPr>
          <a:lstStyle/>
          <a:p>
            <a:pPr algn="l">
              <a:defRPr/>
            </a:pPr>
            <a:r>
              <a:rPr lang="zh-CN" altLang="en-US" sz="3600" kern="1200" dirty="0">
                <a:solidFill>
                  <a:schemeClr val="tx1"/>
                </a:solidFill>
                <a:ea typeface="+mn-ea"/>
              </a:rPr>
              <a:t>印记的目的</a:t>
            </a:r>
            <a:endParaRPr lang="en-US" sz="3600" kern="1200" dirty="0">
              <a:solidFill>
                <a:schemeClr val="tx1"/>
              </a:solidFill>
              <a:ea typeface="+mn-ea"/>
            </a:endParaRPr>
          </a:p>
        </p:txBody>
      </p:sp>
      <p:sp>
        <p:nvSpPr>
          <p:cNvPr id="288773" name="Rectangle 5"/>
          <p:cNvSpPr>
            <a:spLocks noGrp="1" noChangeArrowheads="1"/>
          </p:cNvSpPr>
          <p:nvPr>
            <p:ph type="body" idx="1"/>
          </p:nvPr>
        </p:nvSpPr>
        <p:spPr>
          <a:xfrm>
            <a:off x="179388" y="1319213"/>
            <a:ext cx="5761037" cy="5062537"/>
          </a:xfrm>
          <a:effectLst/>
        </p:spPr>
        <p:txBody>
          <a:bodyPr/>
          <a:lstStyle/>
          <a:p>
            <a:pPr marL="742950" indent="-742950">
              <a:lnSpc>
                <a:spcPct val="90000"/>
              </a:lnSpc>
              <a:buFont typeface="+mj-lt"/>
              <a:buAutoNum type="arabicPeriod"/>
              <a:defRPr/>
            </a:pPr>
            <a:r>
              <a:rPr lang="en-US" sz="4000" u="sng" dirty="0" err="1">
                <a:solidFill>
                  <a:srgbClr val="F5F50F"/>
                </a:solidFill>
                <a:effectLst>
                  <a:outerShdw blurRad="50800" dist="76200" dir="2700000" algn="tl" rotWithShape="0">
                    <a:srgbClr val="000000"/>
                  </a:outerShdw>
                </a:effectLst>
                <a:ea typeface="ＭＳ Ｐゴシック" charset="0"/>
              </a:rPr>
              <a:t>稳妥</a:t>
            </a:r>
            <a:r>
              <a:rPr lang="en-US" sz="4000" dirty="0">
                <a:solidFill>
                  <a:srgbClr val="F5F50F"/>
                </a:solidFill>
                <a:effectLst>
                  <a:outerShdw blurRad="50800" dist="76200" dir="2700000" algn="tl" rotWithShape="0">
                    <a:srgbClr val="000000"/>
                  </a:outerShdw>
                </a:effectLst>
                <a:ea typeface="ＭＳ Ｐゴシック" charset="0"/>
              </a:rPr>
              <a:t>: </a:t>
            </a:r>
            <a:r>
              <a:rPr lang="en-US" sz="4000" dirty="0" err="1">
                <a:solidFill>
                  <a:srgbClr val="F5F50F"/>
                </a:solidFill>
                <a:effectLst>
                  <a:outerShdw blurRad="50800" dist="76200" dir="2700000" algn="tl" rotWithShape="0">
                    <a:srgbClr val="000000"/>
                  </a:outerShdw>
                </a:effectLst>
                <a:ea typeface="ＭＳ Ｐゴシック" charset="0"/>
              </a:rPr>
              <a:t>我们一直受印记直等到被赎的那天</a:t>
            </a:r>
            <a:r>
              <a:rPr lang="zh-CN" altLang="en-US" sz="4000" dirty="0">
                <a:solidFill>
                  <a:srgbClr val="F5F50F"/>
                </a:solidFill>
                <a:effectLst>
                  <a:outerShdw blurRad="50800" dist="76200" dir="2700000" algn="tl" rotWithShape="0">
                    <a:srgbClr val="000000"/>
                  </a:outerShdw>
                </a:effectLst>
                <a:ea typeface="ＭＳ Ｐゴシック" charset="0"/>
              </a:rPr>
              <a:t>。</a:t>
            </a:r>
            <a:r>
              <a:rPr lang="en-US" sz="4000" dirty="0">
                <a:solidFill>
                  <a:srgbClr val="F5F50F"/>
                </a:solidFill>
                <a:effectLst>
                  <a:outerShdw blurRad="50800" dist="76200" dir="2700000" algn="tl" rotWithShape="0">
                    <a:srgbClr val="000000"/>
                  </a:outerShdw>
                </a:effectLst>
                <a:ea typeface="ＭＳ Ｐゴシック" charset="0"/>
              </a:rPr>
              <a:t> </a:t>
            </a:r>
          </a:p>
          <a:p>
            <a:pPr marL="742950" indent="-742950">
              <a:lnSpc>
                <a:spcPct val="90000"/>
              </a:lnSpc>
              <a:buFont typeface="+mj-lt"/>
              <a:buAutoNum type="arabicPeriod"/>
              <a:defRPr/>
            </a:pPr>
            <a:r>
              <a:rPr lang="en-US" sz="4000" u="sng" dirty="0" err="1">
                <a:solidFill>
                  <a:srgbClr val="F5F50F"/>
                </a:solidFill>
                <a:effectLst>
                  <a:outerShdw blurRad="50800" dist="76200" dir="2700000" algn="tl" rotWithShape="0">
                    <a:srgbClr val="000000"/>
                  </a:outerShdw>
                </a:effectLst>
                <a:ea typeface="ＭＳ Ｐゴシック" charset="0"/>
              </a:rPr>
              <a:t>拥有权</a:t>
            </a:r>
            <a:r>
              <a:rPr lang="en-US" sz="4000" dirty="0">
                <a:solidFill>
                  <a:srgbClr val="F5F50F"/>
                </a:solidFill>
                <a:effectLst>
                  <a:outerShdw blurRad="50800" dist="76200" dir="2700000" algn="tl" rotWithShape="0">
                    <a:srgbClr val="000000"/>
                  </a:outerShdw>
                </a:effectLst>
                <a:ea typeface="ＭＳ Ｐゴシック" charset="0"/>
              </a:rPr>
              <a:t>: </a:t>
            </a:r>
            <a:r>
              <a:rPr lang="en-US" sz="4000" dirty="0" err="1">
                <a:solidFill>
                  <a:srgbClr val="F5F50F"/>
                </a:solidFill>
                <a:effectLst>
                  <a:outerShdw blurRad="50800" dist="76200" dir="2700000" algn="tl" rotWithShape="0">
                    <a:srgbClr val="000000"/>
                  </a:outerShdw>
                </a:effectLst>
                <a:ea typeface="ＭＳ Ｐゴシック" charset="0"/>
              </a:rPr>
              <a:t>我们被神拥有</a:t>
            </a:r>
            <a:r>
              <a:rPr lang="zh-CN" altLang="en-US" sz="4000" dirty="0">
                <a:solidFill>
                  <a:srgbClr val="F5F50F"/>
                </a:solidFill>
                <a:effectLst>
                  <a:outerShdw blurRad="50800" dist="76200" dir="2700000" algn="tl" rotWithShape="0">
                    <a:srgbClr val="000000"/>
                  </a:outerShdw>
                </a:effectLst>
                <a:ea typeface="ＭＳ Ｐゴシック" charset="0"/>
              </a:rPr>
              <a:t>。</a:t>
            </a:r>
            <a:r>
              <a:rPr lang="en-US" sz="4000" dirty="0">
                <a:solidFill>
                  <a:srgbClr val="F5F50F"/>
                </a:solidFill>
                <a:effectLst>
                  <a:outerShdw blurRad="50800" dist="76200" dir="2700000" algn="tl" rotWithShape="0">
                    <a:srgbClr val="000000"/>
                  </a:outerShdw>
                </a:effectLst>
                <a:ea typeface="ＭＳ Ｐゴシック" charset="0"/>
              </a:rPr>
              <a:t> </a:t>
            </a:r>
          </a:p>
          <a:p>
            <a:pPr marL="742950" indent="-742950">
              <a:lnSpc>
                <a:spcPct val="90000"/>
              </a:lnSpc>
              <a:buFont typeface="+mj-lt"/>
              <a:buAutoNum type="arabicPeriod"/>
              <a:defRPr/>
            </a:pPr>
            <a:r>
              <a:rPr lang="en-US" sz="4000" u="sng" dirty="0" err="1">
                <a:solidFill>
                  <a:srgbClr val="F5F50F"/>
                </a:solidFill>
                <a:effectLst>
                  <a:outerShdw blurRad="50800" dist="76200" dir="2700000" algn="tl" rotWithShape="0">
                    <a:srgbClr val="000000"/>
                  </a:outerShdw>
                </a:effectLst>
                <a:ea typeface="ＭＳ Ｐゴシック" charset="0"/>
              </a:rPr>
              <a:t>应许</a:t>
            </a:r>
            <a:r>
              <a:rPr lang="en-US" sz="4000" dirty="0">
                <a:solidFill>
                  <a:srgbClr val="F5F50F"/>
                </a:solidFill>
                <a:effectLst>
                  <a:outerShdw blurRad="50800" dist="76200" dir="2700000" algn="tl" rotWithShape="0">
                    <a:srgbClr val="000000"/>
                  </a:outerShdw>
                </a:effectLst>
                <a:ea typeface="ＭＳ Ｐゴシック" charset="0"/>
              </a:rPr>
              <a:t>: </a:t>
            </a:r>
            <a:r>
              <a:rPr lang="en-US" sz="4000" dirty="0" err="1">
                <a:solidFill>
                  <a:srgbClr val="F5F50F"/>
                </a:solidFill>
                <a:effectLst>
                  <a:outerShdw blurRad="50800" dist="76200" dir="2700000" algn="tl" rotWithShape="0">
                    <a:srgbClr val="000000"/>
                  </a:outerShdw>
                </a:effectLst>
                <a:ea typeface="ＭＳ Ｐゴシック" charset="0"/>
              </a:rPr>
              <a:t>我们有神应许的救恩</a:t>
            </a:r>
            <a:r>
              <a:rPr lang="zh-CN" altLang="en-US" sz="4000" dirty="0">
                <a:solidFill>
                  <a:srgbClr val="F5F50F"/>
                </a:solidFill>
                <a:effectLst>
                  <a:outerShdw blurRad="50800" dist="76200" dir="2700000" algn="tl" rotWithShape="0">
                    <a:srgbClr val="000000"/>
                  </a:outerShdw>
                </a:effectLst>
                <a:ea typeface="ＭＳ Ｐゴシック" charset="0"/>
              </a:rPr>
              <a:t>。</a:t>
            </a:r>
            <a:r>
              <a:rPr lang="en-US" sz="4000" dirty="0">
                <a:solidFill>
                  <a:srgbClr val="F5F50F"/>
                </a:solidFill>
                <a:effectLst>
                  <a:outerShdw blurRad="50800" dist="76200" dir="2700000" algn="tl" rotWithShape="0">
                    <a:srgbClr val="000000"/>
                  </a:outerShdw>
                </a:effectLst>
                <a:ea typeface="ＭＳ Ｐゴシック" charset="0"/>
              </a:rPr>
              <a:t> </a:t>
            </a:r>
          </a:p>
        </p:txBody>
      </p:sp>
      <p:sp>
        <p:nvSpPr>
          <p:cNvPr id="340996" name="Text Box 123"/>
          <p:cNvSpPr txBox="1">
            <a:spLocks noChangeArrowheads="1"/>
          </p:cNvSpPr>
          <p:nvPr/>
        </p:nvSpPr>
        <p:spPr bwMode="auto">
          <a:xfrm>
            <a:off x="7740650" y="0"/>
            <a:ext cx="14033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xvii</a:t>
            </a:r>
            <a:br>
              <a:rPr lang="en-US" b="1">
                <a:solidFill>
                  <a:srgbClr val="FFFFFF"/>
                </a:solidFill>
                <a:latin typeface="Arial" charset="0"/>
                <a:cs typeface="Arial" charset="0"/>
              </a:rPr>
            </a:br>
            <a:r>
              <a:rPr lang="en-US" b="1">
                <a:solidFill>
                  <a:srgbClr val="FFFFFF"/>
                </a:solidFill>
                <a:latin typeface="Arial" charset="0"/>
                <a:cs typeface="Arial" charset="0"/>
              </a:rPr>
              <a:t>E</a:t>
            </a:r>
            <a:endParaRPr lang="en-US">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88772"/>
                                        </p:tgtEl>
                                        <p:attrNameLst>
                                          <p:attrName>style.visibility</p:attrName>
                                        </p:attrNameLst>
                                      </p:cBhvr>
                                      <p:to>
                                        <p:strVal val="visible"/>
                                      </p:to>
                                    </p:set>
                                    <p:anim calcmode="lin" valueType="num">
                                      <p:cBhvr>
                                        <p:cTn id="7" dur="500" fill="hold"/>
                                        <p:tgtEl>
                                          <p:spTgt spid="288772"/>
                                        </p:tgtEl>
                                        <p:attrNameLst>
                                          <p:attrName>ppt_w</p:attrName>
                                        </p:attrNameLst>
                                      </p:cBhvr>
                                      <p:tavLst>
                                        <p:tav tm="0">
                                          <p:val>
                                            <p:fltVal val="0"/>
                                          </p:val>
                                        </p:tav>
                                        <p:tav tm="100000">
                                          <p:val>
                                            <p:strVal val="#ppt_w"/>
                                          </p:val>
                                        </p:tav>
                                      </p:tavLst>
                                    </p:anim>
                                    <p:anim calcmode="lin" valueType="num">
                                      <p:cBhvr>
                                        <p:cTn id="8" dur="500" fill="hold"/>
                                        <p:tgtEl>
                                          <p:spTgt spid="288772"/>
                                        </p:tgtEl>
                                        <p:attrNameLst>
                                          <p:attrName>ppt_h</p:attrName>
                                        </p:attrNameLst>
                                      </p:cBhvr>
                                      <p:tavLst>
                                        <p:tav tm="0">
                                          <p:val>
                                            <p:fltVal val="0"/>
                                          </p:val>
                                        </p:tav>
                                        <p:tav tm="100000">
                                          <p:val>
                                            <p:strVal val="#ppt_h"/>
                                          </p:val>
                                        </p:tav>
                                      </p:tavLst>
                                    </p:anim>
                                    <p:animEffect transition="in" filter="fade">
                                      <p:cBhvr>
                                        <p:cTn id="9" dur="500"/>
                                        <p:tgtEl>
                                          <p:spTgt spid="28877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288773">
                                            <p:txEl>
                                              <p:pRg st="0" end="0"/>
                                            </p:txEl>
                                          </p:spTgt>
                                        </p:tgtEl>
                                        <p:attrNameLst>
                                          <p:attrName>style.visibility</p:attrName>
                                        </p:attrNameLst>
                                      </p:cBhvr>
                                      <p:to>
                                        <p:strVal val="visible"/>
                                      </p:to>
                                    </p:set>
                                    <p:anim calcmode="lin" valueType="num">
                                      <p:cBhvr>
                                        <p:cTn id="14" dur="1000" fill="hold"/>
                                        <p:tgtEl>
                                          <p:spTgt spid="288773">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28877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28877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288773">
                                            <p:txEl>
                                              <p:pRg st="1" end="1"/>
                                            </p:txEl>
                                          </p:spTgt>
                                        </p:tgtEl>
                                        <p:attrNameLst>
                                          <p:attrName>style.visibility</p:attrName>
                                        </p:attrNameLst>
                                      </p:cBhvr>
                                      <p:to>
                                        <p:strVal val="visible"/>
                                      </p:to>
                                    </p:set>
                                    <p:anim calcmode="lin" valueType="num">
                                      <p:cBhvr>
                                        <p:cTn id="21" dur="1000" fill="hold"/>
                                        <p:tgtEl>
                                          <p:spTgt spid="288773">
                                            <p:txEl>
                                              <p:pRg st="1" end="1"/>
                                            </p:txEl>
                                          </p:spTgt>
                                        </p:tgtEl>
                                        <p:attrNameLst>
                                          <p:attrName>ppt_w</p:attrName>
                                        </p:attrNameLst>
                                      </p:cBhvr>
                                      <p:tavLst>
                                        <p:tav tm="0">
                                          <p:val>
                                            <p:strVal val="#ppt_w+.3"/>
                                          </p:val>
                                        </p:tav>
                                        <p:tav tm="100000">
                                          <p:val>
                                            <p:strVal val="#ppt_w"/>
                                          </p:val>
                                        </p:tav>
                                      </p:tavLst>
                                    </p:anim>
                                    <p:anim calcmode="lin" valueType="num">
                                      <p:cBhvr>
                                        <p:cTn id="22" dur="1000" fill="hold"/>
                                        <p:tgtEl>
                                          <p:spTgt spid="288773">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288773">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288773">
                                            <p:txEl>
                                              <p:pRg st="2" end="2"/>
                                            </p:txEl>
                                          </p:spTgt>
                                        </p:tgtEl>
                                        <p:attrNameLst>
                                          <p:attrName>style.visibility</p:attrName>
                                        </p:attrNameLst>
                                      </p:cBhvr>
                                      <p:to>
                                        <p:strVal val="visible"/>
                                      </p:to>
                                    </p:set>
                                    <p:anim calcmode="lin" valueType="num">
                                      <p:cBhvr>
                                        <p:cTn id="28" dur="1000" fill="hold"/>
                                        <p:tgtEl>
                                          <p:spTgt spid="288773">
                                            <p:txEl>
                                              <p:pRg st="2" end="2"/>
                                            </p:txEl>
                                          </p:spTgt>
                                        </p:tgtEl>
                                        <p:attrNameLst>
                                          <p:attrName>ppt_w</p:attrName>
                                        </p:attrNameLst>
                                      </p:cBhvr>
                                      <p:tavLst>
                                        <p:tav tm="0">
                                          <p:val>
                                            <p:strVal val="#ppt_w+.3"/>
                                          </p:val>
                                        </p:tav>
                                        <p:tav tm="100000">
                                          <p:val>
                                            <p:strVal val="#ppt_w"/>
                                          </p:val>
                                        </p:tav>
                                      </p:tavLst>
                                    </p:anim>
                                    <p:anim calcmode="lin" valueType="num">
                                      <p:cBhvr>
                                        <p:cTn id="29" dur="1000" fill="hold"/>
                                        <p:tgtEl>
                                          <p:spTgt spid="288773">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28877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2" grpId="0" animBg="1"/>
      <p:bldP spid="28877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4"/>
          <p:cNvSpPr>
            <a:spLocks noChangeArrowheads="1"/>
          </p:cNvSpPr>
          <p:nvPr/>
        </p:nvSpPr>
        <p:spPr bwMode="auto">
          <a:xfrm>
            <a:off x="323850" y="2036763"/>
            <a:ext cx="7848600" cy="4776787"/>
          </a:xfrm>
          <a:prstGeom prst="rect">
            <a:avLst/>
          </a:prstGeom>
          <a:solidFill>
            <a:schemeClr val="tx1"/>
          </a:solidFill>
          <a:ln w="9525">
            <a:solidFill>
              <a:schemeClr val="tx1"/>
            </a:solidFill>
            <a:miter lim="800000"/>
            <a:headEnd/>
            <a:tailEnd/>
          </a:ln>
        </p:spPr>
        <p:txBody>
          <a:bodyPr wrap="none" anchor="ctr"/>
          <a:lstStyle/>
          <a:p>
            <a:pPr algn="ctr"/>
            <a:endParaRPr lang="en-US">
              <a:latin typeface="Arial" charset="0"/>
              <a:cs typeface="Arial" charset="0"/>
            </a:endParaRPr>
          </a:p>
        </p:txBody>
      </p:sp>
      <p:sp>
        <p:nvSpPr>
          <p:cNvPr id="287746" name="Rectangle 2"/>
          <p:cNvSpPr>
            <a:spLocks noGrp="1" noChangeArrowheads="1"/>
          </p:cNvSpPr>
          <p:nvPr>
            <p:ph type="title"/>
          </p:nvPr>
        </p:nvSpPr>
        <p:spPr>
          <a:xfrm>
            <a:off x="755650" y="630238"/>
            <a:ext cx="4608513" cy="1143000"/>
          </a:xfrm>
        </p:spPr>
        <p:txBody>
          <a:bodyPr/>
          <a:lstStyle/>
          <a:p>
            <a:pPr algn="l">
              <a:defRPr/>
            </a:pPr>
            <a:r>
              <a:rPr lang="zh-CN" altLang="en-US" dirty="0">
                <a:ea typeface="ＭＳ Ｐゴシック" charset="0"/>
              </a:rPr>
              <a:t>总结：</a:t>
            </a:r>
            <a:endParaRPr lang="en-US" dirty="0">
              <a:ea typeface="ＭＳ Ｐゴシック" charset="0"/>
            </a:endParaRPr>
          </a:p>
        </p:txBody>
      </p:sp>
      <p:pic>
        <p:nvPicPr>
          <p:cNvPr id="343043" name="Picture 1" descr="eternal security 200804_122_Theologica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14288"/>
            <a:ext cx="3482975" cy="3192463"/>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87747" name="Rectangle 3"/>
          <p:cNvSpPr>
            <a:spLocks noGrp="1" noChangeArrowheads="1"/>
          </p:cNvSpPr>
          <p:nvPr>
            <p:ph type="body" idx="1"/>
          </p:nvPr>
        </p:nvSpPr>
        <p:spPr>
          <a:xfrm>
            <a:off x="323850" y="2189163"/>
            <a:ext cx="7775575" cy="4343400"/>
          </a:xfrm>
          <a:noFill/>
        </p:spPr>
        <p:txBody>
          <a:bodyPr/>
          <a:lstStyle/>
          <a:p>
            <a:pPr>
              <a:lnSpc>
                <a:spcPct val="90000"/>
              </a:lnSpc>
            </a:pPr>
            <a:r>
              <a:rPr lang="ko-KR" altLang="en-US" dirty="0" err="1">
                <a:solidFill>
                  <a:schemeClr val="bg1"/>
                </a:solidFill>
                <a:latin typeface="Arial" charset="0"/>
                <a:ea typeface="굴림" charset="0"/>
                <a:cs typeface="굴림" charset="0"/>
              </a:rPr>
              <a:t>每一个信徒和单单是信徒受了印记</a:t>
            </a:r>
            <a:r>
              <a:rPr lang="en-US" altLang="ko-KR" dirty="0">
                <a:solidFill>
                  <a:schemeClr val="bg1"/>
                </a:solidFill>
                <a:latin typeface="Arial" charset="0"/>
                <a:ea typeface="굴림" charset="0"/>
                <a:cs typeface="굴림" charset="0"/>
              </a:rPr>
              <a:t>.</a:t>
            </a:r>
          </a:p>
          <a:p>
            <a:pPr>
              <a:lnSpc>
                <a:spcPct val="90000"/>
              </a:lnSpc>
            </a:pPr>
            <a:r>
              <a:rPr lang="ko-KR" altLang="en-US" dirty="0" err="1">
                <a:solidFill>
                  <a:schemeClr val="bg1"/>
                </a:solidFill>
                <a:latin typeface="Arial" charset="0"/>
                <a:ea typeface="굴림" charset="0"/>
                <a:cs typeface="굴림" charset="0"/>
              </a:rPr>
              <a:t>神是赐予印记的那位</a:t>
            </a:r>
            <a:r>
              <a:rPr lang="en-US" altLang="ko-KR" dirty="0">
                <a:solidFill>
                  <a:schemeClr val="bg1"/>
                </a:solidFill>
                <a:latin typeface="Arial" charset="0"/>
                <a:ea typeface="굴림" charset="0"/>
                <a:cs typeface="굴림" charset="0"/>
              </a:rPr>
              <a:t>.</a:t>
            </a:r>
          </a:p>
          <a:p>
            <a:pPr>
              <a:lnSpc>
                <a:spcPct val="90000"/>
              </a:lnSpc>
            </a:pPr>
            <a:r>
              <a:rPr lang="ko-KR" altLang="en-US" dirty="0" err="1">
                <a:solidFill>
                  <a:schemeClr val="bg1"/>
                </a:solidFill>
                <a:latin typeface="Arial" charset="0"/>
                <a:ea typeface="굴림" charset="0"/>
                <a:cs typeface="굴림" charset="0"/>
              </a:rPr>
              <a:t>圣灵是那个印记</a:t>
            </a:r>
            <a:r>
              <a:rPr lang="en-US" altLang="ko-KR" dirty="0">
                <a:solidFill>
                  <a:schemeClr val="bg1"/>
                </a:solidFill>
                <a:latin typeface="Arial" charset="0"/>
                <a:ea typeface="굴림" charset="0"/>
                <a:cs typeface="굴림" charset="0"/>
              </a:rPr>
              <a:t>.</a:t>
            </a:r>
          </a:p>
          <a:p>
            <a:pPr>
              <a:lnSpc>
                <a:spcPct val="90000"/>
              </a:lnSpc>
            </a:pPr>
            <a:r>
              <a:rPr lang="ko-KR" altLang="en-US" dirty="0" err="1">
                <a:solidFill>
                  <a:schemeClr val="bg1"/>
                </a:solidFill>
                <a:latin typeface="Arial" charset="0"/>
                <a:ea typeface="굴림" charset="0"/>
                <a:cs typeface="굴림" charset="0"/>
              </a:rPr>
              <a:t>每一个信徒都受了印记当他接受了基督为救主的那一刻</a:t>
            </a:r>
            <a:r>
              <a:rPr lang="en-US" altLang="ko-KR" dirty="0">
                <a:solidFill>
                  <a:schemeClr val="bg1"/>
                </a:solidFill>
                <a:latin typeface="Arial" charset="0"/>
                <a:ea typeface="굴림" charset="0"/>
                <a:cs typeface="굴림" charset="0"/>
              </a:rPr>
              <a:t>.</a:t>
            </a:r>
          </a:p>
          <a:p>
            <a:pPr>
              <a:lnSpc>
                <a:spcPct val="90000"/>
              </a:lnSpc>
            </a:pPr>
            <a:r>
              <a:rPr lang="ko-KR" altLang="en-US" dirty="0" err="1">
                <a:solidFill>
                  <a:schemeClr val="bg1"/>
                </a:solidFill>
                <a:latin typeface="Arial" charset="0"/>
                <a:ea typeface="굴림" charset="0"/>
                <a:cs typeface="굴림" charset="0"/>
              </a:rPr>
              <a:t>印记会存到我们被赎的那一刻</a:t>
            </a:r>
            <a:r>
              <a:rPr lang="en-US" altLang="ko-KR" dirty="0">
                <a:solidFill>
                  <a:schemeClr val="bg1"/>
                </a:solidFill>
                <a:latin typeface="Arial" charset="0"/>
                <a:ea typeface="굴림" charset="0"/>
                <a:cs typeface="굴림" charset="0"/>
              </a:rPr>
              <a:t>. </a:t>
            </a:r>
            <a:endParaRPr lang="en-US" dirty="0">
              <a:solidFill>
                <a:schemeClr val="bg1"/>
              </a:solidFill>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87746"/>
                                        </p:tgtEl>
                                        <p:attrNameLst>
                                          <p:attrName>style.visibility</p:attrName>
                                        </p:attrNameLst>
                                      </p:cBhvr>
                                      <p:to>
                                        <p:strVal val="visible"/>
                                      </p:to>
                                    </p:set>
                                    <p:animEffect transition="in" filter="fade">
                                      <p:cBhvr>
                                        <p:cTn id="7" dur="1000"/>
                                        <p:tgtEl>
                                          <p:spTgt spid="287746"/>
                                        </p:tgtEl>
                                      </p:cBhvr>
                                    </p:animEffect>
                                    <p:anim calcmode="lin" valueType="num">
                                      <p:cBhvr>
                                        <p:cTn id="8" dur="1000" fill="hold"/>
                                        <p:tgtEl>
                                          <p:spTgt spid="287746"/>
                                        </p:tgtEl>
                                        <p:attrNameLst>
                                          <p:attrName>ppt_x</p:attrName>
                                        </p:attrNameLst>
                                      </p:cBhvr>
                                      <p:tavLst>
                                        <p:tav tm="0">
                                          <p:val>
                                            <p:strVal val="#ppt_x"/>
                                          </p:val>
                                        </p:tav>
                                        <p:tav tm="100000">
                                          <p:val>
                                            <p:strVal val="#ppt_x"/>
                                          </p:val>
                                        </p:tav>
                                      </p:tavLst>
                                    </p:anim>
                                    <p:anim calcmode="lin" valueType="num">
                                      <p:cBhvr>
                                        <p:cTn id="9" dur="1000" fill="hold"/>
                                        <p:tgtEl>
                                          <p:spTgt spid="28774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87747">
                                            <p:txEl>
                                              <p:pRg st="0" end="0"/>
                                            </p:txEl>
                                          </p:spTgt>
                                        </p:tgtEl>
                                        <p:attrNameLst>
                                          <p:attrName>style.visibility</p:attrName>
                                        </p:attrNameLst>
                                      </p:cBhvr>
                                      <p:to>
                                        <p:strVal val="visible"/>
                                      </p:to>
                                    </p:set>
                                    <p:animEffect transition="in" filter="fade">
                                      <p:cBhvr>
                                        <p:cTn id="14" dur="1000"/>
                                        <p:tgtEl>
                                          <p:spTgt spid="287747">
                                            <p:txEl>
                                              <p:pRg st="0" end="0"/>
                                            </p:txEl>
                                          </p:spTgt>
                                        </p:tgtEl>
                                      </p:cBhvr>
                                    </p:animEffect>
                                    <p:anim calcmode="lin" valueType="num">
                                      <p:cBhvr>
                                        <p:cTn id="15" dur="1000" fill="hold"/>
                                        <p:tgtEl>
                                          <p:spTgt spid="28774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8774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287747">
                                            <p:txEl>
                                              <p:pRg st="1" end="1"/>
                                            </p:txEl>
                                          </p:spTgt>
                                        </p:tgtEl>
                                        <p:attrNameLst>
                                          <p:attrName>style.visibility</p:attrName>
                                        </p:attrNameLst>
                                      </p:cBhvr>
                                      <p:to>
                                        <p:strVal val="visible"/>
                                      </p:to>
                                    </p:set>
                                    <p:animEffect transition="in" filter="fade">
                                      <p:cBhvr>
                                        <p:cTn id="21" dur="1000"/>
                                        <p:tgtEl>
                                          <p:spTgt spid="287747">
                                            <p:txEl>
                                              <p:pRg st="1" end="1"/>
                                            </p:txEl>
                                          </p:spTgt>
                                        </p:tgtEl>
                                      </p:cBhvr>
                                    </p:animEffect>
                                    <p:anim calcmode="lin" valueType="num">
                                      <p:cBhvr>
                                        <p:cTn id="22" dur="1000" fill="hold"/>
                                        <p:tgtEl>
                                          <p:spTgt spid="28774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8774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287747">
                                            <p:txEl>
                                              <p:pRg st="2" end="2"/>
                                            </p:txEl>
                                          </p:spTgt>
                                        </p:tgtEl>
                                        <p:attrNameLst>
                                          <p:attrName>style.visibility</p:attrName>
                                        </p:attrNameLst>
                                      </p:cBhvr>
                                      <p:to>
                                        <p:strVal val="visible"/>
                                      </p:to>
                                    </p:set>
                                    <p:animEffect transition="in" filter="fade">
                                      <p:cBhvr>
                                        <p:cTn id="28" dur="1000"/>
                                        <p:tgtEl>
                                          <p:spTgt spid="287747">
                                            <p:txEl>
                                              <p:pRg st="2" end="2"/>
                                            </p:txEl>
                                          </p:spTgt>
                                        </p:tgtEl>
                                      </p:cBhvr>
                                    </p:animEffect>
                                    <p:anim calcmode="lin" valueType="num">
                                      <p:cBhvr>
                                        <p:cTn id="29" dur="1000" fill="hold"/>
                                        <p:tgtEl>
                                          <p:spTgt spid="28774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28774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287747">
                                            <p:txEl>
                                              <p:pRg st="3" end="3"/>
                                            </p:txEl>
                                          </p:spTgt>
                                        </p:tgtEl>
                                        <p:attrNameLst>
                                          <p:attrName>style.visibility</p:attrName>
                                        </p:attrNameLst>
                                      </p:cBhvr>
                                      <p:to>
                                        <p:strVal val="visible"/>
                                      </p:to>
                                    </p:set>
                                    <p:animEffect transition="in" filter="fade">
                                      <p:cBhvr>
                                        <p:cTn id="35" dur="1000"/>
                                        <p:tgtEl>
                                          <p:spTgt spid="287747">
                                            <p:txEl>
                                              <p:pRg st="3" end="3"/>
                                            </p:txEl>
                                          </p:spTgt>
                                        </p:tgtEl>
                                      </p:cBhvr>
                                    </p:animEffect>
                                    <p:anim calcmode="lin" valueType="num">
                                      <p:cBhvr>
                                        <p:cTn id="36" dur="1000" fill="hold"/>
                                        <p:tgtEl>
                                          <p:spTgt spid="287747">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28774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287747">
                                            <p:txEl>
                                              <p:pRg st="4" end="4"/>
                                            </p:txEl>
                                          </p:spTgt>
                                        </p:tgtEl>
                                        <p:attrNameLst>
                                          <p:attrName>style.visibility</p:attrName>
                                        </p:attrNameLst>
                                      </p:cBhvr>
                                      <p:to>
                                        <p:strVal val="visible"/>
                                      </p:to>
                                    </p:set>
                                    <p:animEffect transition="in" filter="fade">
                                      <p:cBhvr>
                                        <p:cTn id="42" dur="1000"/>
                                        <p:tgtEl>
                                          <p:spTgt spid="287747">
                                            <p:txEl>
                                              <p:pRg st="4" end="4"/>
                                            </p:txEl>
                                          </p:spTgt>
                                        </p:tgtEl>
                                      </p:cBhvr>
                                    </p:animEffect>
                                    <p:anim calcmode="lin" valueType="num">
                                      <p:cBhvr>
                                        <p:cTn id="43" dur="1000" fill="hold"/>
                                        <p:tgtEl>
                                          <p:spTgt spid="287747">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28774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6" grpId="0"/>
      <p:bldP spid="287747"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4" name="Rectangle 4"/>
          <p:cNvSpPr>
            <a:spLocks noChangeArrowheads="1"/>
          </p:cNvSpPr>
          <p:nvPr/>
        </p:nvSpPr>
        <p:spPr bwMode="auto">
          <a:xfrm>
            <a:off x="5292080" y="1309755"/>
            <a:ext cx="3672408" cy="3416320"/>
          </a:xfrm>
          <a:prstGeom prst="rect">
            <a:avLst/>
          </a:prstGeom>
          <a:noFill/>
          <a:ln w="9525">
            <a:noFill/>
            <a:miter lim="800000"/>
            <a:headEnd/>
            <a:tailEnd/>
          </a:ln>
          <a:effectLst/>
        </p:spPr>
        <p:txBody>
          <a:bodyPr wrap="square" anchor="ctr">
            <a:spAutoFit/>
          </a:bodyPr>
          <a:lstStyle/>
          <a:p>
            <a:pPr algn="ctr" eaLnBrk="1" hangingPunct="1">
              <a:defRPr/>
            </a:pPr>
            <a:r>
              <a:rPr lang="zh-CN" altLang="en-US" sz="5400" b="1" dirty="0">
                <a:effectLst>
                  <a:outerShdw blurRad="38100" dist="38100" dir="2700000" algn="tl">
                    <a:srgbClr val="000000"/>
                  </a:outerShdw>
                </a:effectLst>
                <a:latin typeface="Arial"/>
                <a:ea typeface="굴림" charset="0"/>
                <a:cs typeface="Arial"/>
              </a:rPr>
              <a:t>印记是一个应许和担保了永生的保障</a:t>
            </a:r>
            <a:endParaRPr lang="en-US" altLang="ko-KR" sz="5400" b="1" dirty="0">
              <a:effectLst>
                <a:outerShdw blurRad="38100" dist="38100" dir="2700000" algn="tl">
                  <a:srgbClr val="000000"/>
                </a:outerShdw>
              </a:effectLst>
              <a:latin typeface="Arial"/>
              <a:ea typeface="굴림" charset="0"/>
              <a:cs typeface="Arial"/>
            </a:endParaRPr>
          </a:p>
        </p:txBody>
      </p:sp>
      <p:pic>
        <p:nvPicPr>
          <p:cNvPr id="345090" name="Picture 5" descr="CART0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714750"/>
            <a:ext cx="4573588"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6" name="Rectangle 6"/>
          <p:cNvSpPr>
            <a:spLocks noGrp="1" noChangeArrowheads="1"/>
          </p:cNvSpPr>
          <p:nvPr>
            <p:ph type="title" idx="4294967295"/>
          </p:nvPr>
        </p:nvSpPr>
        <p:spPr>
          <a:xfrm>
            <a:off x="457200" y="228600"/>
            <a:ext cx="7772400" cy="968375"/>
          </a:xfrm>
        </p:spPr>
        <p:txBody>
          <a:bodyPr/>
          <a:lstStyle/>
          <a:p>
            <a:pPr>
              <a:defRPr/>
            </a:pPr>
            <a:r>
              <a:rPr lang="zh-CN" altLang="en-US" sz="5400" dirty="0">
                <a:ea typeface="ＭＳ Ｐゴシック" charset="0"/>
              </a:rPr>
              <a:t>有保障</a:t>
            </a:r>
            <a:r>
              <a:rPr lang="en-US" sz="5400" dirty="0">
                <a:ea typeface="ＭＳ Ｐゴシック"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1" nodeType="clickEffect">
                                  <p:stCondLst>
                                    <p:cond delay="0"/>
                                  </p:stCondLst>
                                  <p:iterate type="lt">
                                    <p:tmPct val="0"/>
                                  </p:iterate>
                                  <p:childTnLst>
                                    <p:set>
                                      <p:cBhvr>
                                        <p:cTn id="6" dur="1" fill="hold">
                                          <p:stCondLst>
                                            <p:cond delay="0"/>
                                          </p:stCondLst>
                                        </p:cTn>
                                        <p:tgtEl>
                                          <p:spTgt spid="291844"/>
                                        </p:tgtEl>
                                        <p:attrNameLst>
                                          <p:attrName>style.visibility</p:attrName>
                                        </p:attrNameLst>
                                      </p:cBhvr>
                                      <p:to>
                                        <p:strVal val="visible"/>
                                      </p:to>
                                    </p:set>
                                    <p:anim calcmode="lin" valueType="num">
                                      <p:cBhvr>
                                        <p:cTn id="7" dur="500" fill="hold"/>
                                        <p:tgtEl>
                                          <p:spTgt spid="291844"/>
                                        </p:tgtEl>
                                        <p:attrNameLst>
                                          <p:attrName>ppt_w</p:attrName>
                                        </p:attrNameLst>
                                      </p:cBhvr>
                                      <p:tavLst>
                                        <p:tav tm="0">
                                          <p:val>
                                            <p:fltVal val="0"/>
                                          </p:val>
                                        </p:tav>
                                        <p:tav tm="100000">
                                          <p:val>
                                            <p:strVal val="#ppt_w"/>
                                          </p:val>
                                        </p:tav>
                                      </p:tavLst>
                                    </p:anim>
                                    <p:anim calcmode="lin" valueType="num">
                                      <p:cBhvr>
                                        <p:cTn id="8" dur="500" fill="hold"/>
                                        <p:tgtEl>
                                          <p:spTgt spid="291844"/>
                                        </p:tgtEl>
                                        <p:attrNameLst>
                                          <p:attrName>ppt_h</p:attrName>
                                        </p:attrNameLst>
                                      </p:cBhvr>
                                      <p:tavLst>
                                        <p:tav tm="0">
                                          <p:val>
                                            <p:fltVal val="0"/>
                                          </p:val>
                                        </p:tav>
                                        <p:tav tm="100000">
                                          <p:val>
                                            <p:strVal val="#ppt_h"/>
                                          </p:val>
                                        </p:tav>
                                      </p:tavLst>
                                    </p:anim>
                                    <p:animEffect transition="in" filter="fade">
                                      <p:cBhvr>
                                        <p:cTn id="9" dur="500"/>
                                        <p:tgtEl>
                                          <p:spTgt spid="291844"/>
                                        </p:tgtEl>
                                      </p:cBhvr>
                                    </p:animEffect>
                                  </p:childTnLst>
                                </p:cTn>
                              </p:par>
                            </p:childTnLst>
                          </p:cTn>
                        </p:par>
                        <p:par>
                          <p:cTn id="10" fill="hold" nodeType="afterGroup">
                            <p:stCondLst>
                              <p:cond delay="500"/>
                            </p:stCondLst>
                            <p:childTnLst>
                              <p:par>
                                <p:cTn id="11" presetID="34" presetClass="emph" presetSubtype="0" fill="hold" grpId="0" nodeType="after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91844"/>
                                        </p:tgtEl>
                                        <p:attrNameLst>
                                          <p:attrName>ppt_x</p:attrName>
                                          <p:attrName>ppt_y</p:attrName>
                                        </p:attrNameLst>
                                      </p:cBhvr>
                                    </p:animMotion>
                                    <p:animRot by="1500000">
                                      <p:cBhvr>
                                        <p:cTn id="13" dur="125" fill="hold">
                                          <p:stCondLst>
                                            <p:cond delay="0"/>
                                          </p:stCondLst>
                                        </p:cTn>
                                        <p:tgtEl>
                                          <p:spTgt spid="291844"/>
                                        </p:tgtEl>
                                        <p:attrNameLst>
                                          <p:attrName>r</p:attrName>
                                        </p:attrNameLst>
                                      </p:cBhvr>
                                    </p:animRot>
                                    <p:animRot by="-1500000">
                                      <p:cBhvr>
                                        <p:cTn id="14" dur="125" fill="hold">
                                          <p:stCondLst>
                                            <p:cond delay="125"/>
                                          </p:stCondLst>
                                        </p:cTn>
                                        <p:tgtEl>
                                          <p:spTgt spid="291844"/>
                                        </p:tgtEl>
                                        <p:attrNameLst>
                                          <p:attrName>r</p:attrName>
                                        </p:attrNameLst>
                                      </p:cBhvr>
                                    </p:animRot>
                                    <p:animRot by="-1500000">
                                      <p:cBhvr>
                                        <p:cTn id="15" dur="125" fill="hold">
                                          <p:stCondLst>
                                            <p:cond delay="250"/>
                                          </p:stCondLst>
                                        </p:cTn>
                                        <p:tgtEl>
                                          <p:spTgt spid="291844"/>
                                        </p:tgtEl>
                                        <p:attrNameLst>
                                          <p:attrName>r</p:attrName>
                                        </p:attrNameLst>
                                      </p:cBhvr>
                                    </p:animRot>
                                    <p:animRot by="1500000">
                                      <p:cBhvr>
                                        <p:cTn id="16" dur="125" fill="hold">
                                          <p:stCondLst>
                                            <p:cond delay="375"/>
                                          </p:stCondLst>
                                        </p:cTn>
                                        <p:tgtEl>
                                          <p:spTgt spid="2918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4" grpId="0"/>
      <p:bldP spid="291844" grpId="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2" descr="http://spiritlessons.com/Documents/Wallpaper/CrossShadow2w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5724525" y="0"/>
            <a:ext cx="3419475" cy="27987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sz="2400">
              <a:solidFill>
                <a:srgbClr val="FFFFFF"/>
              </a:solidFill>
              <a:latin typeface="Arial"/>
            </a:endParaRPr>
          </a:p>
        </p:txBody>
      </p:sp>
      <p:sp>
        <p:nvSpPr>
          <p:cNvPr id="347139" name="Rectangle 11"/>
          <p:cNvSpPr>
            <a:spLocks noChangeArrowheads="1"/>
          </p:cNvSpPr>
          <p:nvPr/>
        </p:nvSpPr>
        <p:spPr bwMode="auto">
          <a:xfrm>
            <a:off x="171450" y="776288"/>
            <a:ext cx="8864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4000" b="1" dirty="0">
                <a:solidFill>
                  <a:srgbClr val="FFFFFF"/>
                </a:solidFill>
                <a:latin typeface="Arial" charset="0"/>
                <a:ea typeface="新細明體" charset="0"/>
                <a:cs typeface="新細明體" charset="0"/>
              </a:rPr>
              <a:t>耶稣是我唯一盼望</a:t>
            </a:r>
            <a:endParaRPr lang="en-US" altLang="zh-TW" sz="4000" b="1" dirty="0">
              <a:solidFill>
                <a:srgbClr val="FFFFFF"/>
              </a:solidFill>
              <a:latin typeface="Arial" charset="0"/>
              <a:ea typeface="新細明體" charset="0"/>
              <a:cs typeface="新細明體" charset="0"/>
            </a:endParaRPr>
          </a:p>
        </p:txBody>
      </p:sp>
      <p:sp>
        <p:nvSpPr>
          <p:cNvPr id="347140" name="Rectangle 11"/>
          <p:cNvSpPr>
            <a:spLocks noChangeArrowheads="1"/>
          </p:cNvSpPr>
          <p:nvPr/>
        </p:nvSpPr>
        <p:spPr bwMode="auto">
          <a:xfrm>
            <a:off x="179388" y="1268413"/>
            <a:ext cx="8864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TW" sz="2000">
                <a:solidFill>
                  <a:srgbClr val="FFFFFF"/>
                </a:solidFill>
                <a:latin typeface="Arial" charset="0"/>
                <a:ea typeface="新細明體" charset="0"/>
                <a:cs typeface="新細明體" charset="0"/>
              </a:rPr>
              <a:t>Stuart Townend and Keith Getty</a:t>
            </a:r>
          </a:p>
        </p:txBody>
      </p:sp>
    </p:spTree>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sz="2400">
              <a:solidFill>
                <a:srgbClr val="FFFFFF"/>
              </a:solidFill>
              <a:latin typeface="Arial"/>
            </a:endParaRPr>
          </a:p>
        </p:txBody>
      </p:sp>
      <p:sp>
        <p:nvSpPr>
          <p:cNvPr id="7" name="Cloud 6"/>
          <p:cNvSpPr/>
          <p:nvPr/>
        </p:nvSpPr>
        <p:spPr>
          <a:xfrm>
            <a:off x="6084888" y="765175"/>
            <a:ext cx="2159000" cy="3114675"/>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sz="2400">
              <a:solidFill>
                <a:srgbClr val="FFFFFF"/>
              </a:solidFill>
              <a:latin typeface="Arial"/>
            </a:endParaRPr>
          </a:p>
        </p:txBody>
      </p:sp>
      <p:sp>
        <p:nvSpPr>
          <p:cNvPr id="348163" name="Rectangle 11"/>
          <p:cNvSpPr>
            <a:spLocks noChangeArrowheads="1"/>
          </p:cNvSpPr>
          <p:nvPr/>
        </p:nvSpPr>
        <p:spPr bwMode="auto">
          <a:xfrm>
            <a:off x="-44450" y="44450"/>
            <a:ext cx="9224963"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3200" b="1" dirty="0">
                <a:solidFill>
                  <a:srgbClr val="D9D9D9"/>
                </a:solidFill>
                <a:latin typeface="Arial" charset="0"/>
                <a:ea typeface="新細明體" charset="0"/>
                <a:cs typeface="新細明體" charset="0"/>
              </a:rPr>
              <a:t>耶稣是我唯一盼望</a:t>
            </a:r>
          </a:p>
          <a:p>
            <a:pPr algn="ctr"/>
            <a:r>
              <a:rPr lang="zh-CN" altLang="en-US" sz="3200" b="1" dirty="0">
                <a:solidFill>
                  <a:srgbClr val="D9D9D9"/>
                </a:solidFill>
                <a:latin typeface="Arial" charset="0"/>
                <a:ea typeface="新細明體" charset="0"/>
                <a:cs typeface="新細明體" charset="0"/>
              </a:rPr>
              <a:t>祂是亮光，诗歌，力量</a:t>
            </a:r>
          </a:p>
          <a:p>
            <a:pPr algn="ctr"/>
            <a:r>
              <a:rPr lang="zh-CN" altLang="en-US" sz="3200" b="1" dirty="0">
                <a:solidFill>
                  <a:srgbClr val="D9D9D9"/>
                </a:solidFill>
                <a:latin typeface="Arial" charset="0"/>
                <a:ea typeface="新細明體" charset="0"/>
                <a:cs typeface="新細明體" charset="0"/>
              </a:rPr>
              <a:t>永恒膀臂 真理根基</a:t>
            </a:r>
          </a:p>
          <a:p>
            <a:pPr algn="ctr"/>
            <a:r>
              <a:rPr lang="zh-CN" altLang="en-US" sz="3200" b="1" dirty="0">
                <a:solidFill>
                  <a:srgbClr val="D9D9D9"/>
                </a:solidFill>
                <a:latin typeface="Arial" charset="0"/>
                <a:ea typeface="新細明體" charset="0"/>
                <a:cs typeface="新細明體" charset="0"/>
              </a:rPr>
              <a:t>经风暴试炼永耸立</a:t>
            </a:r>
            <a:endParaRPr lang="en-US" altLang="zh-TW" sz="3200" b="1" dirty="0">
              <a:solidFill>
                <a:srgbClr val="D9D9D9"/>
              </a:solidFill>
              <a:latin typeface="Arial" charset="0"/>
              <a:ea typeface="新細明體" charset="0"/>
              <a:cs typeface="新細明體" charset="0"/>
            </a:endParaRPr>
          </a:p>
        </p:txBody>
      </p:sp>
      <p:sp>
        <p:nvSpPr>
          <p:cNvPr id="11" name="Cloud 10"/>
          <p:cNvSpPr/>
          <p:nvPr/>
        </p:nvSpPr>
        <p:spPr>
          <a:xfrm>
            <a:off x="3635375" y="3603625"/>
            <a:ext cx="2376488" cy="257175"/>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sz="2400">
              <a:solidFill>
                <a:srgbClr val="FFFFFF"/>
              </a:solidFill>
              <a:latin typeface="Arial"/>
            </a:endParaRPr>
          </a:p>
        </p:txBody>
      </p:sp>
      <p:pic>
        <p:nvPicPr>
          <p:cNvPr id="12" name="Picture 2" descr="http://greencanticle.com/wp-content/uploads/2008/08/0721_jesus_calms_storm_christian_clipart.jpg"/>
          <p:cNvPicPr>
            <a:picLocks noChangeAspect="1" noChangeArrowheads="1"/>
          </p:cNvPicPr>
          <p:nvPr/>
        </p:nvPicPr>
        <p:blipFill>
          <a:blip r:embed="rId2">
            <a:extLst/>
          </a:blip>
          <a:srcRect/>
          <a:stretch>
            <a:fillRect/>
          </a:stretch>
        </p:blipFill>
        <p:spPr bwMode="auto">
          <a:xfrm>
            <a:off x="3059113" y="2276475"/>
            <a:ext cx="2952750" cy="3305175"/>
          </a:xfrm>
          <a:prstGeom prst="rect">
            <a:avLst/>
          </a:prstGeom>
          <a:noFill/>
          <a:effectLst>
            <a:softEdge rad="63500"/>
          </a:effectLst>
          <a:extLst/>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8" descr="Samsom and the Lio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362200" y="0"/>
            <a:ext cx="4522788" cy="5791200"/>
          </a:xfrm>
          <a:noFill/>
          <a:extLst>
            <a:ext uri="{909E8E84-426E-40DD-AFC4-6F175D3DCCD1}">
              <a14:hiddenFill xmlns:a14="http://schemas.microsoft.com/office/drawing/2010/main">
                <a:solidFill>
                  <a:srgbClr val="FFFFFF"/>
                </a:solidFill>
              </a14:hiddenFill>
            </a:ext>
          </a:extLst>
        </p:spPr>
      </p:pic>
      <p:sp>
        <p:nvSpPr>
          <p:cNvPr id="230404" name="Rectangle 4"/>
          <p:cNvSpPr>
            <a:spLocks noGrp="1" noChangeArrowheads="1"/>
          </p:cNvSpPr>
          <p:nvPr>
            <p:ph type="body" sz="half" idx="4294967295"/>
          </p:nvPr>
        </p:nvSpPr>
        <p:spPr>
          <a:xfrm>
            <a:off x="1143000" y="533400"/>
            <a:ext cx="6629400" cy="4724400"/>
          </a:xfrm>
        </p:spPr>
        <p:txBody>
          <a:bodyPr/>
          <a:lstStyle/>
          <a:p>
            <a:pPr marL="0" indent="0" algn="ctr">
              <a:buFontTx/>
              <a:buNone/>
              <a:defRPr/>
            </a:pPr>
            <a:r>
              <a:rPr lang="en-US" sz="4400" dirty="0" err="1">
                <a:solidFill>
                  <a:srgbClr val="FF0DFF"/>
                </a:solidFill>
                <a:ea typeface="ＭＳ Ｐゴシック" charset="0"/>
              </a:rPr>
              <a:t>赋予被拣选的百姓</a:t>
            </a:r>
            <a:endParaRPr lang="en-US" sz="4400" dirty="0">
              <a:solidFill>
                <a:srgbClr val="FF0DFF"/>
              </a:solidFill>
              <a:ea typeface="ＭＳ Ｐゴシック" charset="0"/>
            </a:endParaRPr>
          </a:p>
          <a:p>
            <a:pPr marL="0" indent="0" algn="ctr">
              <a:buFontTx/>
              <a:buNone/>
              <a:defRPr/>
            </a:pPr>
            <a:r>
              <a:rPr lang="en-US" sz="4400" dirty="0" err="1">
                <a:solidFill>
                  <a:srgbClr val="FF0DFF"/>
                </a:solidFill>
                <a:ea typeface="ＭＳ Ｐゴシック" charset="0"/>
              </a:rPr>
              <a:t>权柄和能力</a:t>
            </a:r>
            <a:endParaRPr lang="en-US" sz="4400" dirty="0">
              <a:solidFill>
                <a:srgbClr val="FF0DFF"/>
              </a:solidFill>
              <a:ea typeface="ＭＳ Ｐゴシック" charset="0"/>
            </a:endParaRPr>
          </a:p>
          <a:p>
            <a:pPr marL="0" indent="0" algn="ctr">
              <a:buFontTx/>
              <a:buNone/>
              <a:defRPr/>
            </a:pPr>
            <a:r>
              <a:rPr lang="en-US" dirty="0">
                <a:solidFill>
                  <a:srgbClr val="FFFFFF"/>
                </a:solidFill>
                <a:ea typeface="ＭＳ Ｐゴシック" charset="0"/>
              </a:rPr>
              <a:t>(</a:t>
            </a:r>
            <a:r>
              <a:rPr lang="en-US" dirty="0" err="1">
                <a:solidFill>
                  <a:srgbClr val="FFFFFF"/>
                </a:solidFill>
                <a:ea typeface="ＭＳ Ｐゴシック" charset="0"/>
              </a:rPr>
              <a:t>出</a:t>
            </a:r>
            <a:r>
              <a:rPr lang="en-US" dirty="0">
                <a:solidFill>
                  <a:srgbClr val="FFFFFF"/>
                </a:solidFill>
                <a:ea typeface="ＭＳ Ｐゴシック" charset="0"/>
              </a:rPr>
              <a:t>. 31:3-5; </a:t>
            </a:r>
            <a:r>
              <a:rPr lang="en-US" dirty="0" err="1">
                <a:solidFill>
                  <a:srgbClr val="FFFFFF"/>
                </a:solidFill>
                <a:ea typeface="ＭＳ Ｐゴシック" charset="0"/>
              </a:rPr>
              <a:t>亚</a:t>
            </a:r>
            <a:r>
              <a:rPr lang="en-US" dirty="0">
                <a:solidFill>
                  <a:srgbClr val="FFFFFF"/>
                </a:solidFill>
                <a:ea typeface="ＭＳ Ｐゴシック" charset="0"/>
              </a:rPr>
              <a:t>. 4:6; </a:t>
            </a:r>
            <a:br>
              <a:rPr lang="en-US" dirty="0">
                <a:solidFill>
                  <a:srgbClr val="FFFFFF"/>
                </a:solidFill>
                <a:ea typeface="ＭＳ Ｐゴシック" charset="0"/>
              </a:rPr>
            </a:br>
            <a:r>
              <a:rPr lang="en-US" dirty="0" err="1">
                <a:solidFill>
                  <a:srgbClr val="FFFFFF"/>
                </a:solidFill>
                <a:ea typeface="ＭＳ Ｐゴシック" charset="0"/>
              </a:rPr>
              <a:t>民</a:t>
            </a:r>
            <a:r>
              <a:rPr lang="en-US" dirty="0">
                <a:solidFill>
                  <a:srgbClr val="FFFFFF"/>
                </a:solidFill>
                <a:ea typeface="ＭＳ Ｐゴシック" charset="0"/>
              </a:rPr>
              <a:t>. 11:25; </a:t>
            </a:r>
            <a:r>
              <a:rPr lang="en-US" dirty="0" err="1">
                <a:solidFill>
                  <a:srgbClr val="FFFFFF"/>
                </a:solidFill>
                <a:ea typeface="ＭＳ Ｐゴシック" charset="0"/>
              </a:rPr>
              <a:t>申</a:t>
            </a:r>
            <a:r>
              <a:rPr lang="en-US" dirty="0">
                <a:solidFill>
                  <a:srgbClr val="FFFFFF"/>
                </a:solidFill>
                <a:ea typeface="ＭＳ Ｐゴシック" charset="0"/>
              </a:rPr>
              <a:t>. 34:9)</a:t>
            </a:r>
          </a:p>
        </p:txBody>
      </p:sp>
      <p:sp>
        <p:nvSpPr>
          <p:cNvPr id="233475" name="TextBox 3"/>
          <p:cNvSpPr txBox="1">
            <a:spLocks noChangeArrowheads="1"/>
          </p:cNvSpPr>
          <p:nvPr/>
        </p:nvSpPr>
        <p:spPr bwMode="auto">
          <a:xfrm>
            <a:off x="8667750" y="9525"/>
            <a:ext cx="441325" cy="4603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ix</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230404">
                                            <p:txEl>
                                              <p:pRg st="0" end="0"/>
                                            </p:txEl>
                                          </p:spTgt>
                                        </p:tgtEl>
                                        <p:attrNameLst>
                                          <p:attrName>style.visibility</p:attrName>
                                        </p:attrNameLst>
                                      </p:cBhvr>
                                      <p:to>
                                        <p:strVal val="visible"/>
                                      </p:to>
                                    </p:set>
                                    <p:anim calcmode="lin" valueType="num">
                                      <p:cBhvr>
                                        <p:cTn id="7" dur="1000" fill="hold"/>
                                        <p:tgtEl>
                                          <p:spTgt spid="23040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3040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3040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3040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230404">
                                            <p:txEl>
                                              <p:pRg st="1" end="1"/>
                                            </p:txEl>
                                          </p:spTgt>
                                        </p:tgtEl>
                                        <p:attrNameLst>
                                          <p:attrName>style.visibility</p:attrName>
                                        </p:attrNameLst>
                                      </p:cBhvr>
                                      <p:to>
                                        <p:strVal val="visible"/>
                                      </p:to>
                                    </p:set>
                                    <p:anim calcmode="lin" valueType="num">
                                      <p:cBhvr>
                                        <p:cTn id="15" dur="1000" fill="hold"/>
                                        <p:tgtEl>
                                          <p:spTgt spid="230404">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30404">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30404">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230404">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grpId="0" nodeType="clickEffect">
                                  <p:stCondLst>
                                    <p:cond delay="0"/>
                                  </p:stCondLst>
                                  <p:iterate type="lt">
                                    <p:tmPct val="5000"/>
                                  </p:iterate>
                                  <p:childTnLst>
                                    <p:set>
                                      <p:cBhvr>
                                        <p:cTn id="22" dur="1" fill="hold">
                                          <p:stCondLst>
                                            <p:cond delay="0"/>
                                          </p:stCondLst>
                                        </p:cTn>
                                        <p:tgtEl>
                                          <p:spTgt spid="230404">
                                            <p:txEl>
                                              <p:pRg st="2" end="2"/>
                                            </p:txEl>
                                          </p:spTgt>
                                        </p:tgtEl>
                                        <p:attrNameLst>
                                          <p:attrName>style.visibility</p:attrName>
                                        </p:attrNameLst>
                                      </p:cBhvr>
                                      <p:to>
                                        <p:strVal val="visible"/>
                                      </p:to>
                                    </p:set>
                                    <p:anim calcmode="lin" valueType="num">
                                      <p:cBhvr>
                                        <p:cTn id="23" dur="1000" fill="hold"/>
                                        <p:tgtEl>
                                          <p:spTgt spid="230404">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30404">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30404">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23040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4"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sz="2400">
              <a:solidFill>
                <a:srgbClr val="FFFFFF"/>
              </a:solidFill>
              <a:latin typeface="Arial"/>
            </a:endParaRPr>
          </a:p>
        </p:txBody>
      </p:sp>
      <p:sp>
        <p:nvSpPr>
          <p:cNvPr id="349186" name="Rectangle 11"/>
          <p:cNvSpPr>
            <a:spLocks noChangeArrowheads="1"/>
          </p:cNvSpPr>
          <p:nvPr/>
        </p:nvSpPr>
        <p:spPr bwMode="auto">
          <a:xfrm>
            <a:off x="-115888" y="44450"/>
            <a:ext cx="9296401"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3200" b="1" dirty="0">
                <a:solidFill>
                  <a:srgbClr val="D9D9D9"/>
                </a:solidFill>
                <a:latin typeface="Arial" charset="0"/>
                <a:ea typeface="新細明體" charset="0"/>
                <a:cs typeface="新細明體" charset="0"/>
              </a:rPr>
              <a:t>无比大爱 奇妙平安</a:t>
            </a:r>
          </a:p>
          <a:p>
            <a:pPr algn="ctr"/>
            <a:r>
              <a:rPr lang="zh-CN" altLang="en-US" sz="3200" b="1" dirty="0">
                <a:solidFill>
                  <a:srgbClr val="D9D9D9"/>
                </a:solidFill>
                <a:latin typeface="Arial" charset="0"/>
                <a:ea typeface="新細明體" charset="0"/>
                <a:cs typeface="新細明體" charset="0"/>
              </a:rPr>
              <a:t>恐惧除尽 挣扎止息</a:t>
            </a:r>
          </a:p>
          <a:p>
            <a:pPr algn="ctr"/>
            <a:r>
              <a:rPr lang="zh-CN" altLang="en-US" sz="3200" b="1" dirty="0">
                <a:solidFill>
                  <a:srgbClr val="D9D9D9"/>
                </a:solidFill>
                <a:latin typeface="Arial" charset="0"/>
                <a:ea typeface="新細明體" charset="0"/>
                <a:cs typeface="新細明體" charset="0"/>
              </a:rPr>
              <a:t>作我安慰 作我万有</a:t>
            </a:r>
          </a:p>
          <a:p>
            <a:pPr algn="ctr"/>
            <a:r>
              <a:rPr lang="zh-CN" altLang="en-US" sz="3200" b="1" dirty="0">
                <a:solidFill>
                  <a:srgbClr val="D9D9D9"/>
                </a:solidFill>
                <a:latin typeface="Arial" charset="0"/>
                <a:ea typeface="新細明體" charset="0"/>
                <a:cs typeface="新細明體" charset="0"/>
              </a:rPr>
              <a:t>藏身在基督大爱里</a:t>
            </a:r>
            <a:endParaRPr lang="en-US" altLang="zh-TW" sz="3200" b="1" dirty="0">
              <a:solidFill>
                <a:srgbClr val="D9D9D9"/>
              </a:solidFill>
              <a:latin typeface="Arial" charset="0"/>
              <a:ea typeface="新細明體" charset="0"/>
              <a:cs typeface="新細明體" charset="0"/>
            </a:endParaRPr>
          </a:p>
        </p:txBody>
      </p:sp>
      <p:pic>
        <p:nvPicPr>
          <p:cNvPr id="6" name="Picture 2" descr="http://greencanticle.com/wp-content/uploads/2008/08/0721_jesus_calms_storm_christian_clipart.jpg"/>
          <p:cNvPicPr>
            <a:picLocks noChangeAspect="1" noChangeArrowheads="1"/>
          </p:cNvPicPr>
          <p:nvPr/>
        </p:nvPicPr>
        <p:blipFill>
          <a:blip r:embed="rId2">
            <a:extLst/>
          </a:blip>
          <a:srcRect/>
          <a:stretch>
            <a:fillRect/>
          </a:stretch>
        </p:blipFill>
        <p:spPr bwMode="auto">
          <a:xfrm>
            <a:off x="3059113" y="2276475"/>
            <a:ext cx="2952750" cy="3305175"/>
          </a:xfrm>
          <a:prstGeom prst="rect">
            <a:avLst/>
          </a:prstGeom>
          <a:noFill/>
          <a:effectLst>
            <a:softEdge rad="63500"/>
          </a:effectLst>
          <a:extLst/>
        </p:spPr>
      </p:pic>
    </p:spTree>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sz="2400">
              <a:solidFill>
                <a:srgbClr val="FFFFFF"/>
              </a:solidFill>
              <a:latin typeface="Arial"/>
            </a:endParaRPr>
          </a:p>
        </p:txBody>
      </p:sp>
      <p:pic>
        <p:nvPicPr>
          <p:cNvPr id="3074" name="Picture 2" descr="http://www.jesus-christ-channel.com/images/jesus-birth.jpg"/>
          <p:cNvPicPr>
            <a:picLocks noChangeAspect="1" noChangeArrowheads="1"/>
          </p:cNvPicPr>
          <p:nvPr/>
        </p:nvPicPr>
        <p:blipFill>
          <a:blip r:embed="rId2">
            <a:extLst/>
          </a:blip>
          <a:srcRect/>
          <a:stretch>
            <a:fillRect/>
          </a:stretch>
        </p:blipFill>
        <p:spPr bwMode="auto">
          <a:xfrm>
            <a:off x="2484438" y="2349500"/>
            <a:ext cx="4319587" cy="2895600"/>
          </a:xfrm>
          <a:prstGeom prst="rect">
            <a:avLst/>
          </a:prstGeom>
          <a:noFill/>
          <a:effectLst>
            <a:softEdge rad="127000"/>
          </a:effectLst>
          <a:extLst/>
        </p:spPr>
      </p:pic>
      <p:sp>
        <p:nvSpPr>
          <p:cNvPr id="350211" name="Rectangle 11"/>
          <p:cNvSpPr>
            <a:spLocks noChangeArrowheads="1"/>
          </p:cNvSpPr>
          <p:nvPr/>
        </p:nvSpPr>
        <p:spPr bwMode="auto">
          <a:xfrm>
            <a:off x="-44450" y="26988"/>
            <a:ext cx="9224963"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3200" b="1" dirty="0">
                <a:solidFill>
                  <a:srgbClr val="D9D9D9"/>
                </a:solidFill>
                <a:latin typeface="Arial" charset="0"/>
                <a:ea typeface="新細明體" charset="0"/>
                <a:cs typeface="新細明體" charset="0"/>
              </a:rPr>
              <a:t>荣耀真神 竟成肉身</a:t>
            </a:r>
          </a:p>
          <a:p>
            <a:pPr algn="ctr"/>
            <a:r>
              <a:rPr lang="zh-CN" altLang="en-US" sz="3200" b="1" dirty="0">
                <a:solidFill>
                  <a:srgbClr val="D9D9D9"/>
                </a:solidFill>
                <a:latin typeface="Arial" charset="0"/>
                <a:ea typeface="新細明體" charset="0"/>
                <a:cs typeface="新細明體" charset="0"/>
              </a:rPr>
              <a:t>永恒真道 降生马棚</a:t>
            </a:r>
          </a:p>
          <a:p>
            <a:pPr algn="ctr"/>
            <a:r>
              <a:rPr lang="zh-CN" altLang="en-US" sz="3200" b="1" dirty="0">
                <a:solidFill>
                  <a:srgbClr val="D9D9D9"/>
                </a:solidFill>
                <a:latin typeface="Arial" charset="0"/>
                <a:ea typeface="新細明體" charset="0"/>
                <a:cs typeface="新細明體" charset="0"/>
              </a:rPr>
              <a:t>如此大爱 属天公义</a:t>
            </a:r>
          </a:p>
          <a:p>
            <a:pPr algn="ctr"/>
            <a:r>
              <a:rPr lang="zh-CN" altLang="en-US" sz="3200" b="1" dirty="0">
                <a:solidFill>
                  <a:srgbClr val="D9D9D9"/>
                </a:solidFill>
                <a:latin typeface="Arial" charset="0"/>
                <a:ea typeface="新細明體" charset="0"/>
                <a:cs typeface="新細明體" charset="0"/>
              </a:rPr>
              <a:t>却被罪人藐视厌弃</a:t>
            </a:r>
            <a:endParaRPr lang="en-US" altLang="zh-TW" sz="3200" b="1" dirty="0">
              <a:solidFill>
                <a:srgbClr val="D9D9D9"/>
              </a:solidFill>
              <a:latin typeface="Arial" charset="0"/>
              <a:ea typeface="新細明體" charset="0"/>
              <a:cs typeface="新細明體" charset="0"/>
            </a:endParaRPr>
          </a:p>
        </p:txBody>
      </p:sp>
    </p:spTree>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2" descr="http://freepages.genealogy.rootsweb.ancestry.com/~ewyatt/MULTIPLY%20STUFF/AT%20THE%20CRO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 y="1989138"/>
            <a:ext cx="9166225" cy="695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1234" name="Rectangle 11"/>
          <p:cNvSpPr>
            <a:spLocks noChangeArrowheads="1"/>
          </p:cNvSpPr>
          <p:nvPr/>
        </p:nvSpPr>
        <p:spPr bwMode="auto">
          <a:xfrm>
            <a:off x="107950" y="115888"/>
            <a:ext cx="88646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3200" b="1" dirty="0">
                <a:solidFill>
                  <a:srgbClr val="D9D9D9"/>
                </a:solidFill>
                <a:latin typeface="Arial" charset="0"/>
                <a:ea typeface="新細明體" charset="0"/>
                <a:cs typeface="新細明體" charset="0"/>
              </a:rPr>
              <a:t>直到救主 舍身十架</a:t>
            </a:r>
          </a:p>
          <a:p>
            <a:pPr algn="ctr"/>
            <a:r>
              <a:rPr lang="zh-CN" altLang="en-US" sz="3200" b="1" dirty="0">
                <a:solidFill>
                  <a:srgbClr val="D9D9D9"/>
                </a:solidFill>
                <a:latin typeface="Arial" charset="0"/>
                <a:ea typeface="新細明體" charset="0"/>
                <a:cs typeface="新細明體" charset="0"/>
              </a:rPr>
              <a:t>上帝愤怒 才得平息</a:t>
            </a:r>
          </a:p>
          <a:p>
            <a:pPr algn="ctr"/>
            <a:r>
              <a:rPr lang="zh-CN" altLang="en-US" sz="3200" b="1" dirty="0">
                <a:solidFill>
                  <a:srgbClr val="D9D9D9"/>
                </a:solidFill>
                <a:latin typeface="Arial" charset="0"/>
                <a:ea typeface="新細明體" charset="0"/>
                <a:cs typeface="新細明體" charset="0"/>
              </a:rPr>
              <a:t>因祂担当 我众罪孽</a:t>
            </a:r>
          </a:p>
          <a:p>
            <a:pPr algn="ctr"/>
            <a:r>
              <a:rPr lang="zh-CN" altLang="en-US" sz="3200" b="1" dirty="0">
                <a:solidFill>
                  <a:srgbClr val="D9D9D9"/>
                </a:solidFill>
                <a:latin typeface="Arial" charset="0"/>
                <a:ea typeface="新細明體" charset="0"/>
                <a:cs typeface="新細明體" charset="0"/>
              </a:rPr>
              <a:t>今活在十架恩典里</a:t>
            </a:r>
            <a:endParaRPr lang="en-US" altLang="zh-TW" sz="3200" b="1" dirty="0">
              <a:solidFill>
                <a:srgbClr val="D9D9D9"/>
              </a:solidFill>
              <a:latin typeface="Arial" charset="0"/>
              <a:ea typeface="新細明體" charset="0"/>
              <a:cs typeface="新細明體" charset="0"/>
            </a:endParaRPr>
          </a:p>
        </p:txBody>
      </p:sp>
    </p:spTree>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sz="2400">
              <a:solidFill>
                <a:srgbClr val="FFFFFF"/>
              </a:solidFill>
              <a:latin typeface="Arial"/>
            </a:endParaRPr>
          </a:p>
        </p:txBody>
      </p:sp>
      <p:sp>
        <p:nvSpPr>
          <p:cNvPr id="352258" name="Rectangle 11"/>
          <p:cNvSpPr>
            <a:spLocks noChangeArrowheads="1"/>
          </p:cNvSpPr>
          <p:nvPr/>
        </p:nvSpPr>
        <p:spPr bwMode="auto">
          <a:xfrm>
            <a:off x="107950" y="0"/>
            <a:ext cx="88646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3200" b="1" dirty="0">
                <a:solidFill>
                  <a:srgbClr val="D9D9D9"/>
                </a:solidFill>
                <a:latin typeface="Arial" charset="0"/>
                <a:ea typeface="新細明體" charset="0"/>
                <a:cs typeface="新細明體" charset="0"/>
              </a:rPr>
              <a:t>在墓穴中 我主躺臥</a:t>
            </a:r>
          </a:p>
          <a:p>
            <a:pPr algn="ctr"/>
            <a:r>
              <a:rPr lang="zh-CN" altLang="en-US" sz="3200" b="1" dirty="0">
                <a:solidFill>
                  <a:srgbClr val="D9D9D9"/>
                </a:solidFill>
                <a:latin typeface="Arial" charset="0"/>
                <a:ea typeface="新細明體" charset="0"/>
                <a:cs typeface="新細明體" charset="0"/>
              </a:rPr>
              <a:t>生命之光 黑暗淹没</a:t>
            </a:r>
          </a:p>
          <a:p>
            <a:pPr algn="ctr"/>
            <a:r>
              <a:rPr lang="zh-CN" altLang="en-US" sz="3200" b="1" dirty="0">
                <a:solidFill>
                  <a:srgbClr val="D9D9D9"/>
                </a:solidFill>
                <a:latin typeface="Arial" charset="0"/>
                <a:ea typeface="新細明體" charset="0"/>
                <a:cs typeface="新細明體" charset="0"/>
              </a:rPr>
              <a:t>祂却复生 彻底得胜</a:t>
            </a:r>
          </a:p>
          <a:p>
            <a:pPr algn="ctr"/>
            <a:r>
              <a:rPr lang="zh-CN" altLang="en-US" sz="3200" b="1" dirty="0">
                <a:solidFill>
                  <a:srgbClr val="D9D9D9"/>
                </a:solidFill>
                <a:latin typeface="Arial" charset="0"/>
                <a:ea typeface="新細明體" charset="0"/>
                <a:cs typeface="新細明體" charset="0"/>
              </a:rPr>
              <a:t>冲破死荫王权永恒</a:t>
            </a:r>
            <a:endParaRPr lang="en-US" altLang="zh-TW" sz="3200" b="1" dirty="0">
              <a:solidFill>
                <a:srgbClr val="D9D9D9"/>
              </a:solidFill>
              <a:latin typeface="Arial" charset="0"/>
              <a:ea typeface="新細明體" charset="0"/>
              <a:cs typeface="新細明體" charset="0"/>
            </a:endParaRPr>
          </a:p>
        </p:txBody>
      </p:sp>
      <p:pic>
        <p:nvPicPr>
          <p:cNvPr id="4098" name="Picture 2" descr="http://davidjlarsen.files.wordpress.com/2008/07/0871_jesus_resurrection_christian_clipart.jpg?w=426&amp;h=600"/>
          <p:cNvPicPr>
            <a:picLocks noChangeAspect="1" noChangeArrowheads="1"/>
          </p:cNvPicPr>
          <p:nvPr/>
        </p:nvPicPr>
        <p:blipFill>
          <a:blip r:embed="rId2">
            <a:extLst/>
          </a:blip>
          <a:srcRect/>
          <a:stretch>
            <a:fillRect/>
          </a:stretch>
        </p:blipFill>
        <p:spPr bwMode="auto">
          <a:xfrm>
            <a:off x="3203575" y="1989138"/>
            <a:ext cx="2495550" cy="3524250"/>
          </a:xfrm>
          <a:prstGeom prst="rect">
            <a:avLst/>
          </a:prstGeom>
          <a:noFill/>
          <a:effectLst>
            <a:softEdge rad="127000"/>
          </a:effectLst>
          <a:extLst/>
        </p:spPr>
      </p:pic>
    </p:spTree>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sz="2400">
              <a:solidFill>
                <a:srgbClr val="FFFFFF"/>
              </a:solidFill>
              <a:latin typeface="Arial"/>
            </a:endParaRPr>
          </a:p>
        </p:txBody>
      </p:sp>
      <p:sp>
        <p:nvSpPr>
          <p:cNvPr id="353282" name="Rectangle 11"/>
          <p:cNvSpPr>
            <a:spLocks noChangeArrowheads="1"/>
          </p:cNvSpPr>
          <p:nvPr/>
        </p:nvSpPr>
        <p:spPr bwMode="auto">
          <a:xfrm>
            <a:off x="0" y="0"/>
            <a:ext cx="91440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3200" b="1" dirty="0">
                <a:solidFill>
                  <a:srgbClr val="D9D9D9"/>
                </a:solidFill>
                <a:latin typeface="Arial" charset="0"/>
                <a:ea typeface="新細明體" charset="0"/>
                <a:cs typeface="新細明體" charset="0"/>
              </a:rPr>
              <a:t>祂今站立 在荣耀里</a:t>
            </a:r>
          </a:p>
          <a:p>
            <a:pPr algn="ctr"/>
            <a:r>
              <a:rPr lang="zh-CN" altLang="en-US" sz="3200" b="1" dirty="0">
                <a:solidFill>
                  <a:srgbClr val="D9D9D9"/>
                </a:solidFill>
                <a:latin typeface="Arial" charset="0"/>
                <a:ea typeface="新細明體" charset="0"/>
                <a:cs typeface="新細明體" charset="0"/>
              </a:rPr>
              <a:t>罪恶毒钩 完全除去</a:t>
            </a:r>
          </a:p>
          <a:p>
            <a:pPr algn="ctr"/>
            <a:r>
              <a:rPr lang="zh-CN" altLang="en-US" sz="3200" b="1" dirty="0">
                <a:solidFill>
                  <a:srgbClr val="D9D9D9"/>
                </a:solidFill>
                <a:latin typeface="Arial" charset="0"/>
                <a:ea typeface="新細明體" charset="0"/>
                <a:cs typeface="新細明體" charset="0"/>
              </a:rPr>
              <a:t>我今属主 祂也属我</a:t>
            </a:r>
          </a:p>
          <a:p>
            <a:pPr algn="ctr"/>
            <a:r>
              <a:rPr lang="zh-CN" altLang="en-US" sz="3200" b="1" dirty="0">
                <a:solidFill>
                  <a:srgbClr val="D9D9D9"/>
                </a:solidFill>
                <a:latin typeface="Arial" charset="0"/>
                <a:ea typeface="新細明體" charset="0"/>
                <a:cs typeface="新細明體" charset="0"/>
              </a:rPr>
              <a:t>靠主耶稣宝血买赎</a:t>
            </a:r>
            <a:endParaRPr lang="en-US" altLang="zh-TW" sz="3200" b="1" dirty="0">
              <a:solidFill>
                <a:srgbClr val="D9D9D9"/>
              </a:solidFill>
              <a:latin typeface="Arial" charset="0"/>
              <a:ea typeface="新細明體" charset="0"/>
              <a:cs typeface="新細明體" charset="0"/>
            </a:endParaRPr>
          </a:p>
        </p:txBody>
      </p:sp>
      <p:pic>
        <p:nvPicPr>
          <p:cNvPr id="5122" name="Picture 2" descr="http://treeofglory.net/Jesus-Lamb-1.jpg"/>
          <p:cNvPicPr>
            <a:picLocks noChangeAspect="1" noChangeArrowheads="1"/>
          </p:cNvPicPr>
          <p:nvPr/>
        </p:nvPicPr>
        <p:blipFill>
          <a:blip r:embed="rId2">
            <a:extLst/>
          </a:blip>
          <a:srcRect/>
          <a:stretch>
            <a:fillRect/>
          </a:stretch>
        </p:blipFill>
        <p:spPr bwMode="auto">
          <a:xfrm>
            <a:off x="3059113" y="2133600"/>
            <a:ext cx="2592387" cy="3524250"/>
          </a:xfrm>
          <a:prstGeom prst="rect">
            <a:avLst/>
          </a:prstGeom>
          <a:noFill/>
          <a:effectLst>
            <a:softEdge rad="127000"/>
          </a:effectLst>
          <a:extLst/>
        </p:spPr>
      </p:pic>
    </p:spTree>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sz="2400">
              <a:solidFill>
                <a:srgbClr val="FFFFFF"/>
              </a:solidFill>
              <a:latin typeface="Arial"/>
            </a:endParaRPr>
          </a:p>
        </p:txBody>
      </p:sp>
      <p:sp>
        <p:nvSpPr>
          <p:cNvPr id="354306" name="Rectangle 11"/>
          <p:cNvSpPr>
            <a:spLocks noChangeArrowheads="1"/>
          </p:cNvSpPr>
          <p:nvPr/>
        </p:nvSpPr>
        <p:spPr bwMode="auto">
          <a:xfrm>
            <a:off x="0" y="-4763"/>
            <a:ext cx="917098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3200" b="1" dirty="0">
                <a:solidFill>
                  <a:srgbClr val="D9D9D9"/>
                </a:solidFill>
                <a:latin typeface="Arial" charset="0"/>
                <a:ea typeface="新細明體" charset="0"/>
                <a:cs typeface="新細明體" charset="0"/>
              </a:rPr>
              <a:t>生活无愧 死亡无畏</a:t>
            </a:r>
          </a:p>
          <a:p>
            <a:pPr algn="ctr"/>
            <a:r>
              <a:rPr lang="zh-CN" altLang="en-US" sz="3200" b="1" dirty="0">
                <a:solidFill>
                  <a:srgbClr val="D9D9D9"/>
                </a:solidFill>
                <a:latin typeface="Arial" charset="0"/>
                <a:ea typeface="新細明體" charset="0"/>
                <a:cs typeface="新細明體" charset="0"/>
              </a:rPr>
              <a:t>基督大能 藏生命内</a:t>
            </a:r>
          </a:p>
          <a:p>
            <a:pPr algn="ctr"/>
            <a:r>
              <a:rPr lang="zh-CN" altLang="en-US" sz="3200" b="1" dirty="0">
                <a:solidFill>
                  <a:srgbClr val="D9D9D9"/>
                </a:solidFill>
                <a:latin typeface="Arial" charset="0"/>
                <a:ea typeface="新細明體" charset="0"/>
                <a:cs typeface="新細明體" charset="0"/>
              </a:rPr>
              <a:t>从母胎起 直到安息</a:t>
            </a:r>
          </a:p>
          <a:p>
            <a:pPr algn="ctr"/>
            <a:r>
              <a:rPr lang="zh-CN" altLang="en-US" sz="3200" b="1" dirty="0">
                <a:solidFill>
                  <a:srgbClr val="D9D9D9"/>
                </a:solidFill>
                <a:latin typeface="Arial" charset="0"/>
                <a:ea typeface="新細明體" charset="0"/>
                <a:cs typeface="新細明體" charset="0"/>
              </a:rPr>
              <a:t>一生日子握祂手里</a:t>
            </a:r>
            <a:br>
              <a:rPr lang="en-US" altLang="zh-TW" sz="3200" b="1" dirty="0">
                <a:solidFill>
                  <a:srgbClr val="D9D9D9"/>
                </a:solidFill>
                <a:latin typeface="Arial" charset="0"/>
                <a:ea typeface="新細明體" charset="0"/>
                <a:cs typeface="新細明體" charset="0"/>
              </a:rPr>
            </a:br>
            <a:endParaRPr lang="en-US" altLang="zh-TW" sz="3200" b="1" dirty="0">
              <a:solidFill>
                <a:srgbClr val="D9D9D9"/>
              </a:solidFill>
              <a:latin typeface="Arial" charset="0"/>
              <a:ea typeface="新細明體" charset="0"/>
              <a:cs typeface="新細明體" charset="0"/>
            </a:endParaRPr>
          </a:p>
        </p:txBody>
      </p:sp>
      <p:pic>
        <p:nvPicPr>
          <p:cNvPr id="6149" name="Picture 5"/>
          <p:cNvPicPr>
            <a:picLocks noChangeAspect="1" noChangeArrowheads="1"/>
          </p:cNvPicPr>
          <p:nvPr/>
        </p:nvPicPr>
        <p:blipFill>
          <a:blip r:embed="rId2">
            <a:extLst/>
          </a:blip>
          <a:srcRect/>
          <a:stretch>
            <a:fillRect/>
          </a:stretch>
        </p:blipFill>
        <p:spPr bwMode="auto">
          <a:xfrm>
            <a:off x="2517775" y="2133600"/>
            <a:ext cx="4070350" cy="2620963"/>
          </a:xfrm>
          <a:prstGeom prst="rect">
            <a:avLst/>
          </a:prstGeom>
          <a:noFill/>
          <a:ln>
            <a:noFill/>
          </a:ln>
          <a:effectLst>
            <a:outerShdw dist="35921" dir="2700000" algn="ctr" rotWithShape="0">
              <a:schemeClr val="bg2"/>
            </a:outerShdw>
            <a:softEdge rad="127000"/>
          </a:effectLst>
          <a:extLst/>
        </p:spPr>
      </p:pic>
    </p:spTree>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sz="2400">
              <a:solidFill>
                <a:srgbClr val="FFFFFF"/>
              </a:solidFill>
              <a:latin typeface="Arial"/>
            </a:endParaRPr>
          </a:p>
        </p:txBody>
      </p:sp>
      <p:sp>
        <p:nvSpPr>
          <p:cNvPr id="355330" name="Rectangle 11"/>
          <p:cNvSpPr>
            <a:spLocks noChangeArrowheads="1"/>
          </p:cNvSpPr>
          <p:nvPr/>
        </p:nvSpPr>
        <p:spPr bwMode="auto">
          <a:xfrm>
            <a:off x="6350" y="-28575"/>
            <a:ext cx="913765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3200" b="1" dirty="0">
                <a:solidFill>
                  <a:srgbClr val="D9D9D9"/>
                </a:solidFill>
                <a:latin typeface="Arial" charset="0"/>
                <a:ea typeface="新細明體" charset="0"/>
                <a:cs typeface="新細明體" charset="0"/>
              </a:rPr>
              <a:t>黑暗势力 人间诡计</a:t>
            </a:r>
          </a:p>
          <a:p>
            <a:pPr algn="ctr"/>
            <a:r>
              <a:rPr lang="zh-CN" altLang="en-US" sz="3200" b="1" dirty="0">
                <a:solidFill>
                  <a:srgbClr val="D9D9D9"/>
                </a:solidFill>
                <a:latin typeface="Arial" charset="0"/>
                <a:ea typeface="新細明體" charset="0"/>
                <a:cs typeface="新細明體" charset="0"/>
              </a:rPr>
              <a:t>永不使我 与主远离</a:t>
            </a:r>
          </a:p>
          <a:p>
            <a:pPr algn="ctr"/>
            <a:r>
              <a:rPr lang="zh-CN" altLang="en-US" sz="3200" b="1" dirty="0">
                <a:solidFill>
                  <a:srgbClr val="D9D9D9"/>
                </a:solidFill>
                <a:latin typeface="Arial" charset="0"/>
                <a:ea typeface="新細明體" charset="0"/>
                <a:cs typeface="新細明體" charset="0"/>
              </a:rPr>
              <a:t>直到祂来 将我接去</a:t>
            </a:r>
          </a:p>
          <a:p>
            <a:pPr algn="ctr"/>
            <a:r>
              <a:rPr lang="zh-CN" altLang="en-US" sz="3200" b="1" dirty="0">
                <a:solidFill>
                  <a:srgbClr val="D9D9D9"/>
                </a:solidFill>
                <a:latin typeface="Arial" charset="0"/>
                <a:ea typeface="新細明體" charset="0"/>
                <a:cs typeface="新細明體" charset="0"/>
              </a:rPr>
              <a:t>靠基督大能我站立</a:t>
            </a:r>
            <a:endParaRPr lang="en-US" altLang="zh-TW" sz="3200" b="1" dirty="0">
              <a:solidFill>
                <a:srgbClr val="D9D9D9"/>
              </a:solidFill>
              <a:latin typeface="Arial" charset="0"/>
              <a:ea typeface="新細明體" charset="0"/>
              <a:cs typeface="新細明體" charset="0"/>
            </a:endParaRPr>
          </a:p>
        </p:txBody>
      </p:sp>
      <p:pic>
        <p:nvPicPr>
          <p:cNvPr id="7171" name="Picture 3"/>
          <p:cNvPicPr>
            <a:picLocks noChangeAspect="1" noChangeArrowheads="1"/>
          </p:cNvPicPr>
          <p:nvPr/>
        </p:nvPicPr>
        <p:blipFill>
          <a:blip r:embed="rId2">
            <a:extLst/>
          </a:blip>
          <a:srcRect/>
          <a:stretch>
            <a:fillRect/>
          </a:stretch>
        </p:blipFill>
        <p:spPr bwMode="auto">
          <a:xfrm>
            <a:off x="2627313" y="2133600"/>
            <a:ext cx="3803650" cy="2762250"/>
          </a:xfrm>
          <a:prstGeom prst="rect">
            <a:avLst/>
          </a:prstGeom>
          <a:noFill/>
          <a:ln>
            <a:noFill/>
          </a:ln>
          <a:effectLst>
            <a:outerShdw dist="35921" dir="2700000" algn="ctr" rotWithShape="0">
              <a:schemeClr val="bg2"/>
            </a:outerShdw>
            <a:softEdge rad="127000"/>
          </a:effectLst>
          <a:extLst/>
        </p:spPr>
      </p:pic>
    </p:spTree>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kumimoji="0" lang="zh-CN" altLang="en-US" dirty="0">
                <a:solidFill>
                  <a:srgbClr val="FFFFFF"/>
                </a:solidFill>
                <a:latin typeface="Helvetica" charset="0"/>
                <a:ea typeface="ＭＳ Ｐゴシック" charset="0"/>
                <a:cs typeface="ＭＳ Ｐゴシック" charset="0"/>
              </a:rPr>
              <a:t>保障与确据的对比</a:t>
            </a:r>
            <a:endParaRPr lang="en-US" dirty="0">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2565489757"/>
              </p:ext>
            </p:extLst>
          </p:nvPr>
        </p:nvGraphicFramePr>
        <p:xfrm>
          <a:off x="34925" y="1196975"/>
          <a:ext cx="9109075" cy="5591175"/>
        </p:xfrm>
        <a:graphic>
          <a:graphicData uri="http://schemas.openxmlformats.org/drawingml/2006/table">
            <a:tbl>
              <a:tblPr/>
              <a:tblGrid>
                <a:gridCol w="1800312">
                  <a:extLst>
                    <a:ext uri="{9D8B030D-6E8A-4147-A177-3AD203B41FA5}">
                      <a16:colId xmlns:a16="http://schemas.microsoft.com/office/drawing/2014/main" val="20000"/>
                    </a:ext>
                  </a:extLst>
                </a:gridCol>
                <a:gridCol w="3456601">
                  <a:extLst>
                    <a:ext uri="{9D8B030D-6E8A-4147-A177-3AD203B41FA5}">
                      <a16:colId xmlns:a16="http://schemas.microsoft.com/office/drawing/2014/main" val="20001"/>
                    </a:ext>
                  </a:extLst>
                </a:gridCol>
                <a:gridCol w="3852162">
                  <a:extLst>
                    <a:ext uri="{9D8B030D-6E8A-4147-A177-3AD203B41FA5}">
                      <a16:colId xmlns:a16="http://schemas.microsoft.com/office/drawing/2014/main" val="20002"/>
                    </a:ext>
                  </a:extLst>
                </a:gridCol>
              </a:tblGrid>
              <a:tr h="77609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3" marB="45713"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spcAft>
                          <a:spcPts val="0"/>
                        </a:spcAft>
                        <a:tabLst>
                          <a:tab pos="736600" algn="l"/>
                          <a:tab pos="1536700" algn="l"/>
                          <a:tab pos="4114800" algn="l"/>
                          <a:tab pos="5143500" algn="l"/>
                        </a:tabLst>
                      </a:pPr>
                      <a:r>
                        <a:rPr lang="zh-CN" sz="3200" b="1" dirty="0">
                          <a:solidFill>
                            <a:srgbClr val="FFFFFF"/>
                          </a:solidFill>
                          <a:effectLst/>
                          <a:latin typeface="Arial"/>
                          <a:ea typeface="宋体"/>
                          <a:cs typeface="Times New Roman"/>
                        </a:rPr>
                        <a:t>永远的保障</a:t>
                      </a:r>
                      <a:endParaRPr lang="en-US" sz="1800" dirty="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spcAft>
                          <a:spcPts val="0"/>
                        </a:spcAft>
                        <a:tabLst>
                          <a:tab pos="736600" algn="l"/>
                          <a:tab pos="1536700" algn="l"/>
                          <a:tab pos="4114800" algn="l"/>
                          <a:tab pos="5143500" algn="l"/>
                        </a:tabLst>
                      </a:pPr>
                      <a:r>
                        <a:rPr lang="zh-CN" sz="3200" b="1" dirty="0">
                          <a:solidFill>
                            <a:srgbClr val="FFFFFF"/>
                          </a:solidFill>
                          <a:effectLst/>
                          <a:latin typeface="Arial"/>
                          <a:ea typeface="宋体"/>
                          <a:cs typeface="Times New Roman"/>
                        </a:rPr>
                        <a:t>得救的确据</a:t>
                      </a:r>
                      <a:endParaRPr lang="en-US" sz="1800" dirty="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1889463">
                <a:tc>
                  <a:txBody>
                    <a:bodyPr/>
                    <a:lstStyle/>
                    <a:p>
                      <a:pPr>
                        <a:spcAft>
                          <a:spcPts val="0"/>
                        </a:spcAft>
                        <a:tabLst>
                          <a:tab pos="736600" algn="l"/>
                          <a:tab pos="1536700" algn="l"/>
                          <a:tab pos="4114800" algn="l"/>
                          <a:tab pos="5143500" algn="l"/>
                        </a:tabLst>
                      </a:pPr>
                      <a:r>
                        <a:rPr lang="zh-CN" sz="2800" b="1">
                          <a:effectLst/>
                          <a:latin typeface="Arial"/>
                          <a:ea typeface="宋体"/>
                          <a:cs typeface="Times New Roman"/>
                        </a:rPr>
                        <a:t>基本意思</a:t>
                      </a:r>
                      <a:endParaRPr lang="en-US" sz="2000">
                        <a:effectLst/>
                        <a:latin typeface="Times"/>
                        <a:ea typeface="Times"/>
                        <a:cs typeface="Times New Roman"/>
                      </a:endParaRP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zh-CN" sz="2800" b="1">
                          <a:effectLst/>
                          <a:latin typeface="Arial"/>
                          <a:ea typeface="宋体"/>
                          <a:cs typeface="Times New Roman"/>
                        </a:rPr>
                        <a:t>从罪的永远刑罚中被拯救出来（一次得救，永远得救</a:t>
                      </a:r>
                      <a:endParaRPr lang="en-US" sz="200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zh-CN" sz="2800" b="1" u="sng">
                          <a:effectLst/>
                          <a:latin typeface="Arial"/>
                          <a:ea typeface="宋体"/>
                          <a:cs typeface="Times New Roman"/>
                        </a:rPr>
                        <a:t>知道</a:t>
                      </a:r>
                      <a:r>
                        <a:rPr lang="zh-CN" sz="2800" b="1">
                          <a:effectLst/>
                          <a:latin typeface="Arial"/>
                          <a:ea typeface="宋体"/>
                          <a:cs typeface="Times New Roman"/>
                        </a:rPr>
                        <a:t>我们是从罪的永远刑罚中获得拯救</a:t>
                      </a:r>
                      <a:r>
                        <a:rPr lang="zh-CN" sz="2800" b="1">
                          <a:effectLst/>
                          <a:latin typeface="Times"/>
                          <a:ea typeface="Arial"/>
                          <a:cs typeface="Times New Roman"/>
                        </a:rPr>
                        <a:t>  </a:t>
                      </a:r>
                      <a:endParaRPr lang="en-US" sz="2000">
                        <a:effectLst/>
                        <a:latin typeface="Times"/>
                        <a:ea typeface="Times"/>
                        <a:cs typeface="Times New Roman"/>
                      </a:endParaRPr>
                    </a:p>
                    <a:p>
                      <a:pPr>
                        <a:spcAft>
                          <a:spcPts val="0"/>
                        </a:spcAft>
                        <a:tabLst>
                          <a:tab pos="736600" algn="l"/>
                          <a:tab pos="1536700" algn="l"/>
                          <a:tab pos="4114800" algn="l"/>
                          <a:tab pos="5143500" algn="l"/>
                        </a:tabLst>
                      </a:pPr>
                      <a:r>
                        <a:rPr lang="en-US" sz="2800" b="1">
                          <a:effectLst/>
                          <a:latin typeface="Times"/>
                          <a:ea typeface="Times"/>
                          <a:cs typeface="Times New Roman"/>
                        </a:rPr>
                        <a:t> </a:t>
                      </a:r>
                      <a:endParaRPr lang="en-US" sz="200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925620">
                <a:tc>
                  <a:txBody>
                    <a:bodyPr/>
                    <a:lstStyle/>
                    <a:p>
                      <a:pPr>
                        <a:spcAft>
                          <a:spcPts val="0"/>
                        </a:spcAft>
                        <a:tabLst>
                          <a:tab pos="736600" algn="l"/>
                          <a:tab pos="1536700" algn="l"/>
                          <a:tab pos="4114800" algn="l"/>
                          <a:tab pos="5143500" algn="l"/>
                        </a:tabLst>
                      </a:pPr>
                      <a:r>
                        <a:rPr lang="zh-CN" sz="2800" b="1">
                          <a:effectLst/>
                          <a:latin typeface="Arial"/>
                          <a:ea typeface="宋体"/>
                          <a:cs typeface="Times New Roman"/>
                        </a:rPr>
                        <a:t>定义</a:t>
                      </a:r>
                      <a:endParaRPr lang="en-US" sz="2000">
                        <a:effectLst/>
                        <a:latin typeface="Times"/>
                        <a:ea typeface="Times"/>
                        <a:cs typeface="Times New Roman"/>
                      </a:endParaRP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en-US" sz="2800" b="1" dirty="0">
                          <a:effectLst/>
                          <a:latin typeface="Arial"/>
                          <a:ea typeface="Times"/>
                          <a:cs typeface="Times New Roman"/>
                        </a:rPr>
                        <a:t>“</a:t>
                      </a:r>
                      <a:r>
                        <a:rPr lang="zh-CN" sz="2800" b="1" dirty="0">
                          <a:effectLst/>
                          <a:latin typeface="Arial"/>
                          <a:ea typeface="宋体"/>
                          <a:cs typeface="Times New Roman"/>
                        </a:rPr>
                        <a:t>神的工作保证救恩的恩典，一旦得着，就永远不会失去</a:t>
                      </a:r>
                      <a:r>
                        <a:rPr lang="zh-CN" sz="2800" b="1" dirty="0">
                          <a:effectLst/>
                          <a:latin typeface="Times"/>
                          <a:ea typeface="Arial"/>
                          <a:cs typeface="Times New Roman"/>
                        </a:rPr>
                        <a:t> </a:t>
                      </a:r>
                      <a:r>
                        <a:rPr lang="en-US" sz="2800" b="1" dirty="0">
                          <a:effectLst/>
                          <a:latin typeface="Arial"/>
                          <a:ea typeface="Times"/>
                          <a:cs typeface="Times New Roman"/>
                        </a:rPr>
                        <a:t>” (</a:t>
                      </a:r>
                      <a:r>
                        <a:rPr lang="zh-CN" altLang="en-US" sz="2800" b="1" dirty="0">
                          <a:effectLst/>
                          <a:latin typeface="Arial"/>
                          <a:ea typeface="Times"/>
                          <a:cs typeface="Times New Roman"/>
                        </a:rPr>
                        <a:t>雷历</a:t>
                      </a:r>
                      <a:r>
                        <a:rPr lang="en-US" sz="2800" b="1" dirty="0">
                          <a:effectLst/>
                          <a:latin typeface="Arial"/>
                          <a:ea typeface="Times"/>
                          <a:cs typeface="Times New Roman"/>
                        </a:rPr>
                        <a:t>, </a:t>
                      </a:r>
                      <a:r>
                        <a:rPr lang="en-US" sz="2800" b="1" i="1" dirty="0">
                          <a:effectLst/>
                          <a:latin typeface="Arial"/>
                          <a:ea typeface="Times"/>
                          <a:cs typeface="Times New Roman"/>
                        </a:rPr>
                        <a:t>Basic Theology</a:t>
                      </a:r>
                      <a:r>
                        <a:rPr lang="en-US" sz="2800" b="1" dirty="0">
                          <a:effectLst/>
                          <a:latin typeface="Arial"/>
                          <a:ea typeface="Times"/>
                          <a:cs typeface="Times New Roman"/>
                        </a:rPr>
                        <a:t>, 328)</a:t>
                      </a:r>
                      <a:endParaRPr lang="en-US" sz="2000" dirty="0">
                        <a:effectLst/>
                        <a:latin typeface="Times"/>
                        <a:ea typeface="Times"/>
                        <a:cs typeface="Times New Roman"/>
                      </a:endParaRPr>
                    </a:p>
                    <a:p>
                      <a:pPr>
                        <a:spcAft>
                          <a:spcPts val="0"/>
                        </a:spcAft>
                        <a:tabLst>
                          <a:tab pos="736600" algn="l"/>
                          <a:tab pos="1536700" algn="l"/>
                          <a:tab pos="4114800" algn="l"/>
                          <a:tab pos="5143500" algn="l"/>
                        </a:tabLst>
                      </a:pPr>
                      <a:r>
                        <a:rPr lang="en-US" sz="2800" b="1" dirty="0">
                          <a:effectLst/>
                          <a:latin typeface="Times"/>
                          <a:ea typeface="Times"/>
                          <a:cs typeface="Times New Roman"/>
                        </a:rPr>
                        <a:t> </a:t>
                      </a:r>
                      <a:endParaRPr lang="en-US" sz="2000" dirty="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en-US" sz="2800" b="1" dirty="0">
                          <a:effectLst/>
                          <a:latin typeface="Arial"/>
                          <a:ea typeface="Times"/>
                          <a:cs typeface="Times New Roman"/>
                        </a:rPr>
                        <a:t>“</a:t>
                      </a:r>
                      <a:r>
                        <a:rPr lang="zh-CN" sz="2800" b="1" dirty="0">
                          <a:effectLst/>
                          <a:latin typeface="Arial"/>
                          <a:ea typeface="宋体"/>
                          <a:cs typeface="Times New Roman"/>
                        </a:rPr>
                        <a:t>认识永远保障或信者蒙保守的真理</a:t>
                      </a:r>
                      <a:r>
                        <a:rPr lang="en-US" sz="2800" b="1" dirty="0">
                          <a:effectLst/>
                          <a:latin typeface="Arial"/>
                          <a:ea typeface="Times"/>
                          <a:cs typeface="Times New Roman"/>
                        </a:rPr>
                        <a:t>” (</a:t>
                      </a:r>
                      <a:r>
                        <a:rPr lang="zh-CN" altLang="en-US" sz="2800" b="1" dirty="0">
                          <a:effectLst/>
                          <a:latin typeface="Arial"/>
                          <a:ea typeface="Times"/>
                          <a:cs typeface="Times New Roman"/>
                        </a:rPr>
                        <a:t>雷历</a:t>
                      </a:r>
                      <a:r>
                        <a:rPr lang="en-US" sz="2800" b="1" dirty="0">
                          <a:effectLst/>
                          <a:latin typeface="Arial"/>
                          <a:ea typeface="Times"/>
                          <a:cs typeface="Times New Roman"/>
                        </a:rPr>
                        <a:t>, </a:t>
                      </a:r>
                      <a:r>
                        <a:rPr lang="en-US" sz="2800" b="1" i="1" dirty="0">
                          <a:effectLst/>
                          <a:latin typeface="Arial"/>
                          <a:ea typeface="Times"/>
                          <a:cs typeface="Times New Roman"/>
                        </a:rPr>
                        <a:t>Basic Theology</a:t>
                      </a:r>
                      <a:r>
                        <a:rPr lang="en-US" sz="2800" b="1" dirty="0">
                          <a:effectLst/>
                          <a:latin typeface="Arial"/>
                          <a:ea typeface="Times"/>
                          <a:cs typeface="Times New Roman"/>
                        </a:rPr>
                        <a:t>, 328) </a:t>
                      </a:r>
                      <a:endParaRPr lang="en-US" sz="2000" dirty="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eaLnBrk="1" hangingPunct="1">
              <a:defRPr/>
            </a:pPr>
            <a:endParaRPr lang="en-US" sz="2400">
              <a:solidFill>
                <a:srgbClr val="000000"/>
              </a:solidFill>
              <a:ea typeface="ＭＳ Ｐゴシック"/>
            </a:endParaRPr>
          </a:p>
        </p:txBody>
      </p:sp>
      <p:sp>
        <p:nvSpPr>
          <p:cNvPr id="356373" name="Text Box 123"/>
          <p:cNvSpPr txBox="1">
            <a:spLocks noChangeArrowheads="1"/>
          </p:cNvSpPr>
          <p:nvPr/>
        </p:nvSpPr>
        <p:spPr bwMode="auto">
          <a:xfrm>
            <a:off x="8243888" y="0"/>
            <a:ext cx="9128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solidFill>
                  <a:srgbClr val="272776"/>
                </a:solidFill>
                <a:latin typeface="Arial" charset="0"/>
              </a:rPr>
              <a:t>155o</a:t>
            </a:r>
          </a:p>
        </p:txBody>
      </p:sp>
    </p:spTree>
    <p:extLst>
      <p:ext uri="{BB962C8B-B14F-4D97-AF65-F5344CB8AC3E}">
        <p14:creationId xmlns:p14="http://schemas.microsoft.com/office/powerpoint/2010/main" val="1716264881"/>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2"/>
          <p:cNvSpPr>
            <a:spLocks noGrp="1" noChangeArrowheads="1"/>
          </p:cNvSpPr>
          <p:nvPr>
            <p:ph type="title" idx="4294967295"/>
          </p:nvPr>
        </p:nvSpPr>
        <p:spPr>
          <a:xfrm>
            <a:off x="0" y="44450"/>
            <a:ext cx="9144000" cy="685800"/>
          </a:xfrm>
          <a:solidFill>
            <a:srgbClr val="000000"/>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kumimoji="0" lang="zh-CN" altLang="en-US" dirty="0">
                <a:solidFill>
                  <a:srgbClr val="FFFFFF"/>
                </a:solidFill>
                <a:latin typeface="Helvetica" charset="0"/>
                <a:ea typeface="ＭＳ Ｐゴシック" charset="0"/>
                <a:cs typeface="ＭＳ Ｐゴシック" charset="0"/>
              </a:rPr>
              <a:t>保障与确据的对比</a:t>
            </a:r>
            <a:endParaRPr lang="en-US" dirty="0">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1621330344"/>
              </p:ext>
            </p:extLst>
          </p:nvPr>
        </p:nvGraphicFramePr>
        <p:xfrm>
          <a:off x="34925" y="784225"/>
          <a:ext cx="9109074" cy="6136950"/>
        </p:xfrm>
        <a:graphic>
          <a:graphicData uri="http://schemas.openxmlformats.org/drawingml/2006/table">
            <a:tbl>
              <a:tblPr/>
              <a:tblGrid>
                <a:gridCol w="2232387">
                  <a:extLst>
                    <a:ext uri="{9D8B030D-6E8A-4147-A177-3AD203B41FA5}">
                      <a16:colId xmlns:a16="http://schemas.microsoft.com/office/drawing/2014/main" val="20000"/>
                    </a:ext>
                  </a:extLst>
                </a:gridCol>
                <a:gridCol w="3240563">
                  <a:extLst>
                    <a:ext uri="{9D8B030D-6E8A-4147-A177-3AD203B41FA5}">
                      <a16:colId xmlns:a16="http://schemas.microsoft.com/office/drawing/2014/main" val="20001"/>
                    </a:ext>
                  </a:extLst>
                </a:gridCol>
                <a:gridCol w="3636124">
                  <a:extLst>
                    <a:ext uri="{9D8B030D-6E8A-4147-A177-3AD203B41FA5}">
                      <a16:colId xmlns:a16="http://schemas.microsoft.com/office/drawing/2014/main" val="20002"/>
                    </a:ext>
                  </a:extLst>
                </a:gridCol>
              </a:tblGrid>
              <a:tr h="72187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8" marB="45718"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spcAft>
                          <a:spcPts val="0"/>
                        </a:spcAft>
                        <a:tabLst>
                          <a:tab pos="736600" algn="l"/>
                          <a:tab pos="1536700" algn="l"/>
                          <a:tab pos="4114800" algn="l"/>
                          <a:tab pos="5143500" algn="l"/>
                        </a:tabLst>
                      </a:pPr>
                      <a:r>
                        <a:rPr lang="zh-CN" sz="3200" b="1" dirty="0">
                          <a:solidFill>
                            <a:srgbClr val="FFFFFF"/>
                          </a:solidFill>
                          <a:effectLst/>
                          <a:latin typeface="Arial"/>
                          <a:ea typeface="宋体"/>
                          <a:cs typeface="Times New Roman"/>
                        </a:rPr>
                        <a:t>永远的保障</a:t>
                      </a:r>
                      <a:endParaRPr lang="en-US" sz="1800" dirty="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spcAft>
                          <a:spcPts val="0"/>
                        </a:spcAft>
                        <a:tabLst>
                          <a:tab pos="736600" algn="l"/>
                          <a:tab pos="1536700" algn="l"/>
                          <a:tab pos="4114800" algn="l"/>
                          <a:tab pos="5143500" algn="l"/>
                        </a:tabLst>
                      </a:pPr>
                      <a:r>
                        <a:rPr lang="zh-CN" sz="3200" b="1" dirty="0">
                          <a:solidFill>
                            <a:srgbClr val="FFFFFF"/>
                          </a:solidFill>
                          <a:effectLst/>
                          <a:latin typeface="Arial"/>
                          <a:ea typeface="宋体"/>
                          <a:cs typeface="Times New Roman"/>
                        </a:rPr>
                        <a:t>得救的确据</a:t>
                      </a:r>
                      <a:endParaRPr lang="en-US" sz="1800" dirty="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84436">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圣灵的工作</a:t>
                      </a:r>
                      <a:endParaRPr lang="en-US" sz="1800">
                        <a:effectLst/>
                        <a:latin typeface="Times"/>
                        <a:ea typeface="Times"/>
                        <a:cs typeface="Times New Roman"/>
                      </a:endParaRP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印记</a:t>
                      </a:r>
                      <a:r>
                        <a:rPr lang="en-US" sz="2400" b="1">
                          <a:effectLst/>
                          <a:latin typeface="Arial"/>
                          <a:ea typeface="Times"/>
                          <a:cs typeface="Times New Roman"/>
                        </a:rPr>
                        <a:t> (</a:t>
                      </a:r>
                      <a:r>
                        <a:rPr lang="zh-CN" sz="2400" b="1">
                          <a:effectLst/>
                          <a:latin typeface="Arial"/>
                          <a:ea typeface="宋体"/>
                          <a:cs typeface="Times New Roman"/>
                        </a:rPr>
                        <a:t>弗</a:t>
                      </a:r>
                      <a:r>
                        <a:rPr lang="en-US" sz="2400" b="1">
                          <a:effectLst/>
                          <a:latin typeface="Arial"/>
                          <a:ea typeface="Times"/>
                          <a:cs typeface="Times New Roman"/>
                        </a:rPr>
                        <a:t> 1:13-14)</a:t>
                      </a:r>
                      <a:endParaRPr lang="en-US" sz="180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同证</a:t>
                      </a:r>
                      <a:r>
                        <a:rPr lang="en-US" sz="2400" b="1">
                          <a:effectLst/>
                          <a:latin typeface="Arial"/>
                          <a:ea typeface="Times"/>
                          <a:cs typeface="Times New Roman"/>
                        </a:rPr>
                        <a:t> (</a:t>
                      </a:r>
                      <a:r>
                        <a:rPr lang="zh-CN" sz="2400" b="1">
                          <a:effectLst/>
                          <a:latin typeface="Arial"/>
                          <a:ea typeface="宋体"/>
                          <a:cs typeface="Times New Roman"/>
                        </a:rPr>
                        <a:t>罗</a:t>
                      </a:r>
                      <a:r>
                        <a:rPr lang="en-US" sz="2400" b="1">
                          <a:effectLst/>
                          <a:latin typeface="Arial"/>
                          <a:ea typeface="Times"/>
                          <a:cs typeface="Times New Roman"/>
                        </a:rPr>
                        <a:t>8:15-17)</a:t>
                      </a:r>
                      <a:endParaRPr lang="en-US" sz="1800">
                        <a:effectLst/>
                        <a:latin typeface="Times"/>
                        <a:ea typeface="Times"/>
                        <a:cs typeface="Times New Roman"/>
                      </a:endParaRPr>
                    </a:p>
                    <a:p>
                      <a:pPr>
                        <a:spcAft>
                          <a:spcPts val="0"/>
                        </a:spcAft>
                        <a:tabLst>
                          <a:tab pos="736600" algn="l"/>
                          <a:tab pos="1536700" algn="l"/>
                          <a:tab pos="4114800" algn="l"/>
                          <a:tab pos="5143500" algn="l"/>
                        </a:tabLst>
                      </a:pPr>
                      <a:r>
                        <a:rPr lang="en-US" sz="2400" b="1">
                          <a:effectLst/>
                          <a:latin typeface="Times"/>
                          <a:ea typeface="Times"/>
                          <a:cs typeface="Times New Roman"/>
                        </a:rPr>
                        <a:t> </a:t>
                      </a:r>
                      <a:endParaRPr lang="en-US" sz="180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0337">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信徒的</a:t>
                      </a:r>
                      <a:r>
                        <a:rPr lang="en-US" sz="2400" b="1">
                          <a:effectLst/>
                          <a:latin typeface="Arial"/>
                          <a:ea typeface="Times"/>
                          <a:cs typeface="Times New Roman"/>
                        </a:rPr>
                        <a:t>…</a:t>
                      </a:r>
                      <a:endParaRPr lang="en-US" sz="1800">
                        <a:effectLst/>
                        <a:latin typeface="Times"/>
                        <a:ea typeface="Times"/>
                        <a:cs typeface="Times New Roman"/>
                      </a:endParaRP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神儿女的地位</a:t>
                      </a:r>
                      <a:r>
                        <a:rPr lang="zh-CN" sz="2400" b="1">
                          <a:effectLst/>
                          <a:latin typeface="Times"/>
                          <a:ea typeface="Arial"/>
                          <a:cs typeface="Times New Roman"/>
                        </a:rPr>
                        <a:t> </a:t>
                      </a:r>
                      <a:r>
                        <a:rPr lang="en-US" sz="2400" b="1">
                          <a:effectLst/>
                          <a:latin typeface="Arial"/>
                          <a:ea typeface="Times"/>
                          <a:cs typeface="Times New Roman"/>
                        </a:rPr>
                        <a:t>(</a:t>
                      </a:r>
                      <a:r>
                        <a:rPr lang="zh-CN" sz="2400" b="1">
                          <a:effectLst/>
                          <a:latin typeface="Arial"/>
                          <a:ea typeface="宋体"/>
                          <a:cs typeface="Times New Roman"/>
                        </a:rPr>
                        <a:t>罗</a:t>
                      </a:r>
                      <a:r>
                        <a:rPr lang="en-US" sz="2400" b="1">
                          <a:effectLst/>
                          <a:latin typeface="Arial"/>
                          <a:ea typeface="Times"/>
                          <a:cs typeface="Times New Roman"/>
                        </a:rPr>
                        <a:t>8:16b)</a:t>
                      </a:r>
                      <a:endParaRPr lang="en-US" sz="180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信心的操练</a:t>
                      </a:r>
                      <a:r>
                        <a:rPr lang="zh-CN" sz="2400" b="1">
                          <a:effectLst/>
                          <a:latin typeface="Times"/>
                          <a:ea typeface="Arial"/>
                          <a:cs typeface="Times New Roman"/>
                        </a:rPr>
                        <a:t> </a:t>
                      </a:r>
                      <a:r>
                        <a:rPr lang="en-US" sz="2400" b="1">
                          <a:effectLst/>
                          <a:latin typeface="Arial"/>
                          <a:ea typeface="Times"/>
                          <a:cs typeface="Times New Roman"/>
                        </a:rPr>
                        <a:t>(</a:t>
                      </a:r>
                      <a:r>
                        <a:rPr lang="zh-CN" sz="2400" b="1">
                          <a:effectLst/>
                          <a:latin typeface="Arial"/>
                          <a:ea typeface="宋体"/>
                          <a:cs typeface="Times New Roman"/>
                        </a:rPr>
                        <a:t>罗</a:t>
                      </a:r>
                      <a:r>
                        <a:rPr lang="en-US" sz="2400" b="1">
                          <a:effectLst/>
                          <a:latin typeface="Arial"/>
                          <a:ea typeface="Times"/>
                          <a:cs typeface="Times New Roman"/>
                        </a:rPr>
                        <a:t>8:16a)</a:t>
                      </a:r>
                      <a:endParaRPr lang="en-US" sz="1800">
                        <a:effectLst/>
                        <a:latin typeface="Times"/>
                        <a:ea typeface="Times"/>
                        <a:cs typeface="Times New Roman"/>
                      </a:endParaRPr>
                    </a:p>
                    <a:p>
                      <a:pPr>
                        <a:spcAft>
                          <a:spcPts val="0"/>
                        </a:spcAft>
                        <a:tabLst>
                          <a:tab pos="736600" algn="l"/>
                          <a:tab pos="1536700" algn="l"/>
                          <a:tab pos="4114800" algn="l"/>
                          <a:tab pos="5143500" algn="l"/>
                        </a:tabLst>
                      </a:pPr>
                      <a:r>
                        <a:rPr lang="en-US" sz="2400" b="1">
                          <a:effectLst/>
                          <a:latin typeface="Times"/>
                          <a:ea typeface="Times"/>
                          <a:cs typeface="Times New Roman"/>
                        </a:rPr>
                        <a:t> </a:t>
                      </a:r>
                      <a:endParaRPr lang="en-US" sz="180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0337">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领受者</a:t>
                      </a:r>
                      <a:endParaRPr lang="en-US" sz="1800">
                        <a:effectLst/>
                        <a:latin typeface="Times"/>
                        <a:ea typeface="Times"/>
                        <a:cs typeface="Times New Roman"/>
                      </a:endParaRP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所有基督徒都能得到</a:t>
                      </a:r>
                      <a:r>
                        <a:rPr lang="en-US" sz="2400" b="1">
                          <a:effectLst/>
                          <a:latin typeface="Arial"/>
                          <a:ea typeface="宋体"/>
                          <a:cs typeface="Times New Roman"/>
                        </a:rPr>
                        <a:t>  </a:t>
                      </a:r>
                      <a:endParaRPr lang="en-US" sz="180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一些基督徒怀疑</a:t>
                      </a:r>
                      <a:r>
                        <a:rPr lang="zh-CN" sz="2400" b="1">
                          <a:effectLst/>
                          <a:latin typeface="Times"/>
                          <a:ea typeface="Arial"/>
                          <a:cs typeface="Times New Roman"/>
                        </a:rPr>
                        <a:t> </a:t>
                      </a:r>
                      <a:endParaRPr lang="en-US" sz="1800">
                        <a:effectLst/>
                        <a:latin typeface="Times"/>
                        <a:ea typeface="Times"/>
                        <a:cs typeface="Times New Roman"/>
                      </a:endParaRPr>
                    </a:p>
                    <a:p>
                      <a:pPr>
                        <a:spcAft>
                          <a:spcPts val="0"/>
                        </a:spcAft>
                        <a:tabLst>
                          <a:tab pos="736600" algn="l"/>
                          <a:tab pos="1536700" algn="l"/>
                          <a:tab pos="4114800" algn="l"/>
                          <a:tab pos="5143500" algn="l"/>
                        </a:tabLst>
                      </a:pPr>
                      <a:r>
                        <a:rPr lang="en-US" sz="2400" b="1">
                          <a:effectLst/>
                          <a:latin typeface="Times"/>
                          <a:ea typeface="Times"/>
                          <a:cs typeface="Times New Roman"/>
                        </a:rPr>
                        <a:t> </a:t>
                      </a:r>
                      <a:endParaRPr lang="en-US" sz="180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60674">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永恒</a:t>
                      </a:r>
                      <a:endParaRPr lang="en-US" sz="1800">
                        <a:effectLst/>
                        <a:latin typeface="Times"/>
                        <a:ea typeface="Times"/>
                        <a:cs typeface="Times New Roman"/>
                      </a:endParaRP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不会失去</a:t>
                      </a:r>
                      <a:r>
                        <a:rPr lang="en-US" sz="2400" b="1">
                          <a:effectLst/>
                          <a:latin typeface="Arial"/>
                          <a:ea typeface="Times"/>
                          <a:cs typeface="Times New Roman"/>
                        </a:rPr>
                        <a:t>(</a:t>
                      </a:r>
                      <a:r>
                        <a:rPr lang="zh-CN" sz="2400" b="1">
                          <a:effectLst/>
                          <a:latin typeface="Arial"/>
                          <a:ea typeface="宋体"/>
                          <a:cs typeface="Times New Roman"/>
                        </a:rPr>
                        <a:t>约</a:t>
                      </a:r>
                      <a:r>
                        <a:rPr lang="en-US" sz="2400" b="1">
                          <a:effectLst/>
                          <a:latin typeface="Arial"/>
                          <a:ea typeface="Times"/>
                          <a:cs typeface="Times New Roman"/>
                        </a:rPr>
                        <a:t>6:39-40; 10:27-29; </a:t>
                      </a:r>
                      <a:r>
                        <a:rPr lang="zh-CN" sz="2400" b="1">
                          <a:effectLst/>
                          <a:latin typeface="Arial"/>
                          <a:ea typeface="宋体"/>
                          <a:cs typeface="Times New Roman"/>
                        </a:rPr>
                        <a:t>罗</a:t>
                      </a:r>
                      <a:r>
                        <a:rPr lang="en-US" sz="2400" b="1">
                          <a:effectLst/>
                          <a:latin typeface="Arial"/>
                          <a:ea typeface="Times"/>
                          <a:cs typeface="Times New Roman"/>
                        </a:rPr>
                        <a:t>8:30, 38-39; </a:t>
                      </a:r>
                      <a:r>
                        <a:rPr lang="zh-CN" sz="2400" b="1">
                          <a:effectLst/>
                          <a:latin typeface="Arial"/>
                          <a:ea typeface="宋体"/>
                          <a:cs typeface="Times New Roman"/>
                        </a:rPr>
                        <a:t>希</a:t>
                      </a:r>
                      <a:r>
                        <a:rPr lang="en-US" sz="2400" b="1">
                          <a:effectLst/>
                          <a:latin typeface="Arial"/>
                          <a:ea typeface="Times"/>
                          <a:cs typeface="Times New Roman"/>
                        </a:rPr>
                        <a:t>7:25)</a:t>
                      </a:r>
                      <a:endParaRPr lang="en-US" sz="1800">
                        <a:effectLst/>
                        <a:latin typeface="Times"/>
                        <a:ea typeface="Times"/>
                        <a:cs typeface="Times New Roman"/>
                      </a:endParaRPr>
                    </a:p>
                    <a:p>
                      <a:pPr>
                        <a:spcAft>
                          <a:spcPts val="0"/>
                        </a:spcAft>
                        <a:tabLst>
                          <a:tab pos="736600" algn="l"/>
                          <a:tab pos="1536700" algn="l"/>
                          <a:tab pos="4114800" algn="l"/>
                          <a:tab pos="5143500" algn="l"/>
                        </a:tabLst>
                      </a:pPr>
                      <a:r>
                        <a:rPr lang="en-US" sz="2400" b="1">
                          <a:effectLst/>
                          <a:latin typeface="Times"/>
                          <a:ea typeface="Times"/>
                          <a:cs typeface="Times New Roman"/>
                        </a:rPr>
                        <a:t> </a:t>
                      </a:r>
                      <a:endParaRPr lang="en-US" sz="180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可能会失去</a:t>
                      </a:r>
                      <a:r>
                        <a:rPr lang="en-US" sz="2400" b="1">
                          <a:effectLst/>
                          <a:latin typeface="Arial"/>
                          <a:ea typeface="Times"/>
                          <a:cs typeface="Times New Roman"/>
                        </a:rPr>
                        <a:t>(</a:t>
                      </a:r>
                      <a:r>
                        <a:rPr lang="zh-CN" sz="2400" b="1">
                          <a:effectLst/>
                          <a:latin typeface="Arial"/>
                          <a:ea typeface="宋体"/>
                          <a:cs typeface="Times New Roman"/>
                        </a:rPr>
                        <a:t>因此约翰写了约壹</a:t>
                      </a:r>
                      <a:r>
                        <a:rPr lang="en-US" sz="2400" b="1">
                          <a:effectLst/>
                          <a:latin typeface="Arial"/>
                          <a:ea typeface="Times"/>
                          <a:cs typeface="Times New Roman"/>
                        </a:rPr>
                        <a:t> 5:11-13)</a:t>
                      </a:r>
                      <a:endParaRPr lang="en-US" sz="180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757473">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赞美诗</a:t>
                      </a:r>
                      <a:endParaRPr lang="en-US" sz="1800">
                        <a:effectLst/>
                        <a:latin typeface="Times"/>
                        <a:ea typeface="Times"/>
                        <a:cs typeface="Times New Roman"/>
                      </a:endParaRP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en-US" sz="2400" b="1">
                          <a:effectLst/>
                          <a:latin typeface="Arial"/>
                          <a:ea typeface="Times"/>
                          <a:cs typeface="Times New Roman"/>
                        </a:rPr>
                        <a:t>“</a:t>
                      </a:r>
                      <a:r>
                        <a:rPr lang="zh-CN" sz="2400" b="1">
                          <a:effectLst/>
                          <a:latin typeface="Arial"/>
                          <a:ea typeface="宋体"/>
                          <a:cs typeface="Times New Roman"/>
                        </a:rPr>
                        <a:t>我知我所信的是谁</a:t>
                      </a:r>
                      <a:r>
                        <a:rPr lang="zh-CN" sz="2400" b="1">
                          <a:effectLst/>
                          <a:latin typeface="Times"/>
                          <a:ea typeface="Arial"/>
                          <a:cs typeface="Times New Roman"/>
                        </a:rPr>
                        <a:t> </a:t>
                      </a:r>
                      <a:r>
                        <a:rPr lang="en-US" sz="2400" b="1">
                          <a:effectLst/>
                          <a:latin typeface="Arial"/>
                          <a:ea typeface="Times"/>
                          <a:cs typeface="Times New Roman"/>
                        </a:rPr>
                        <a:t>”</a:t>
                      </a:r>
                      <a:endParaRPr lang="en-US" sz="180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en-US" sz="2400" b="1" dirty="0">
                          <a:effectLst/>
                          <a:latin typeface="Arial"/>
                          <a:ea typeface="Times"/>
                          <a:cs typeface="Times New Roman"/>
                        </a:rPr>
                        <a:t>“</a:t>
                      </a:r>
                      <a:r>
                        <a:rPr lang="zh-CN" sz="2400" b="1" dirty="0">
                          <a:effectLst/>
                          <a:latin typeface="Arial"/>
                          <a:ea typeface="宋体"/>
                          <a:cs typeface="Times New Roman"/>
                        </a:rPr>
                        <a:t>有福的确据</a:t>
                      </a:r>
                      <a:r>
                        <a:rPr lang="zh-CN" sz="2400" b="1" dirty="0">
                          <a:effectLst/>
                          <a:latin typeface="Times"/>
                          <a:ea typeface="Arial"/>
                          <a:cs typeface="Times New Roman"/>
                        </a:rPr>
                        <a:t> </a:t>
                      </a:r>
                      <a:r>
                        <a:rPr lang="en-US" sz="2400" b="1" dirty="0">
                          <a:effectLst/>
                          <a:latin typeface="Arial"/>
                          <a:ea typeface="Times"/>
                          <a:cs typeface="Times New Roman"/>
                        </a:rPr>
                        <a:t>” (#367)</a:t>
                      </a:r>
                      <a:endParaRPr lang="en-US" sz="1800" dirty="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eaLnBrk="1" hangingPunct="1">
              <a:defRPr/>
            </a:pPr>
            <a:endParaRPr lang="en-US" sz="2400">
              <a:solidFill>
                <a:srgbClr val="000000"/>
              </a:solidFill>
              <a:ea typeface="ＭＳ Ｐゴシック"/>
            </a:endParaRPr>
          </a:p>
        </p:txBody>
      </p:sp>
      <p:sp>
        <p:nvSpPr>
          <p:cNvPr id="357409" name="Text Box 123"/>
          <p:cNvSpPr txBox="1">
            <a:spLocks noChangeArrowheads="1"/>
          </p:cNvSpPr>
          <p:nvPr/>
        </p:nvSpPr>
        <p:spPr bwMode="auto">
          <a:xfrm>
            <a:off x="8243888" y="14288"/>
            <a:ext cx="9128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solidFill>
                  <a:srgbClr val="F3F1E4"/>
                </a:solidFill>
                <a:latin typeface="Arial" charset="0"/>
                <a:cs typeface="Arial" charset="0"/>
              </a:rPr>
              <a:t>155o</a:t>
            </a:r>
          </a:p>
        </p:txBody>
      </p:sp>
    </p:spTree>
    <p:extLst>
      <p:ext uri="{BB962C8B-B14F-4D97-AF65-F5344CB8AC3E}">
        <p14:creationId xmlns:p14="http://schemas.microsoft.com/office/powerpoint/2010/main" val="4074513490"/>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p:txBody>
          <a:bodyPr/>
          <a:lstStyle/>
          <a:p>
            <a:pPr eaLnBrk="1" hangingPunct="1">
              <a:defRPr/>
            </a:pPr>
            <a:r>
              <a:rPr lang="en-US">
                <a:cs typeface="+mj-cs"/>
              </a:rPr>
              <a:t>Blessed Assurance 1/7</a:t>
            </a:r>
          </a:p>
        </p:txBody>
      </p:sp>
      <p:pic>
        <p:nvPicPr>
          <p:cNvPr id="2050" name="Picture 3" descr="Fire &amp; Ice 0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 Box 4"/>
          <p:cNvSpPr txBox="1">
            <a:spLocks noChangeArrowheads="1"/>
          </p:cNvSpPr>
          <p:nvPr/>
        </p:nvSpPr>
        <p:spPr bwMode="auto">
          <a:xfrm>
            <a:off x="0" y="914400"/>
            <a:ext cx="9144000"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5" tIns="45700" rIns="91425" bIns="45700" anchor="t" anchorCtr="0">
            <a:noAutofit/>
          </a:bodyPr>
          <a:lstStyle>
            <a:defPPr>
              <a:defRPr lang="en-US"/>
            </a:defPPr>
            <a:lvl1pPr algn="ctr" defTabSz="914400">
              <a:buClr>
                <a:srgbClr val="FFFFFF"/>
              </a:buClr>
              <a:buSzPct val="25000"/>
              <a:defRPr sz="20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rtl val="0"/>
              </a:defRPr>
            </a:lvl1pPr>
          </a:lstStyle>
          <a:p>
            <a:pPr eaLnBrk="1" fontAlgn="auto" hangingPunct="1">
              <a:spcBef>
                <a:spcPts val="0"/>
              </a:spcBef>
              <a:spcAft>
                <a:spcPts val="0"/>
              </a:spcAft>
            </a:pPr>
            <a:r>
              <a:rPr lang="zh-CN" altLang="en-US" sz="6000" dirty="0"/>
              <a:t>有福的确据</a:t>
            </a:r>
          </a:p>
        </p:txBody>
      </p:sp>
      <p:sp>
        <p:nvSpPr>
          <p:cNvPr id="5" name="Text Box 4"/>
          <p:cNvSpPr txBox="1">
            <a:spLocks noChangeArrowheads="1"/>
          </p:cNvSpPr>
          <p:nvPr/>
        </p:nvSpPr>
        <p:spPr bwMode="auto">
          <a:xfrm>
            <a:off x="0" y="2590800"/>
            <a:ext cx="91440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5" tIns="45700" rIns="91425" bIns="45700" anchor="t" anchorCtr="0">
            <a:noAutofit/>
          </a:bodyPr>
          <a:lstStyle>
            <a:defPPr>
              <a:defRPr lang="en-US"/>
            </a:defPPr>
            <a:lvl1pPr algn="ctr" defTabSz="914400">
              <a:buClr>
                <a:srgbClr val="FFFFFF"/>
              </a:buClr>
              <a:buSzPct val="25000"/>
              <a:defRPr sz="20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rtl val="0"/>
              </a:defRPr>
            </a:lvl1pPr>
          </a:lstStyle>
          <a:p>
            <a:pPr eaLnBrk="1" fontAlgn="auto" hangingPunct="1">
              <a:spcBef>
                <a:spcPts val="0"/>
              </a:spcBef>
              <a:spcAft>
                <a:spcPts val="0"/>
              </a:spcAft>
            </a:pPr>
            <a:r>
              <a:rPr lang="en-US" sz="3600" dirty="0"/>
              <a:t>Fanny Jane Crosby, </a:t>
            </a:r>
            <a:br>
              <a:rPr lang="en-US" sz="3600" dirty="0"/>
            </a:br>
            <a:r>
              <a:rPr lang="en-US" sz="3600" dirty="0"/>
              <a:t>Phoebe Palmer Knapp</a:t>
            </a:r>
          </a:p>
        </p:txBody>
      </p:sp>
      <p:sp>
        <p:nvSpPr>
          <p:cNvPr id="6" name="Shape 27"/>
          <p:cNvSpPr/>
          <p:nvPr/>
        </p:nvSpPr>
        <p:spPr>
          <a:xfrm>
            <a:off x="0" y="5029200"/>
            <a:ext cx="9144000" cy="1566593"/>
          </a:xfrm>
          <a:prstGeom prst="rect">
            <a:avLst/>
          </a:prstGeom>
          <a:noFill/>
          <a:ln>
            <a:noFill/>
          </a:ln>
        </p:spPr>
        <p:txBody>
          <a:bodyPr lIns="91425" tIns="45700" rIns="91425" bIns="45700" anchor="t" anchorCtr="0">
            <a:noAutofit/>
          </a:bodyPr>
          <a:lstStyle/>
          <a:p>
            <a:pPr algn="ctr" eaLnBrk="1" fontAlgn="auto" hangingPunct="1">
              <a:spcBef>
                <a:spcPts val="0"/>
              </a:spcBef>
              <a:spcAft>
                <a:spcPts val="0"/>
              </a:spcAft>
              <a:buClr>
                <a:srgbClr val="FFFFFF"/>
              </a:buClr>
              <a:buSzPct val="25000"/>
            </a:pPr>
            <a:r>
              <a:rPr lang="en-U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CCLI Song # </a:t>
            </a:r>
            <a:r>
              <a:rPr lang="is-I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22323</a:t>
            </a:r>
            <a:endParaRPr lang="en-U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a:p>
            <a:pPr algn="ctr" eaLnBrk="1" fontAlgn="auto" hangingPunct="1">
              <a:spcBef>
                <a:spcPts val="0"/>
              </a:spcBef>
              <a:spcAft>
                <a:spcPts val="0"/>
              </a:spcAft>
              <a:buClr>
                <a:srgbClr val="FFFFFF"/>
              </a:buClr>
              <a:buSzPct val="25000"/>
            </a:pPr>
            <a:r>
              <a:rPr lang="en-U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Words: Public Domain   </a:t>
            </a:r>
            <a:br>
              <a:rPr lang="en-U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br>
            <a:r>
              <a:rPr lang="en-U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Music: Public Domain   </a:t>
            </a:r>
          </a:p>
          <a:p>
            <a:pPr algn="ctr" eaLnBrk="1" fontAlgn="auto" hangingPunct="1">
              <a:spcBef>
                <a:spcPts val="0"/>
              </a:spcBef>
              <a:spcAft>
                <a:spcPts val="0"/>
              </a:spcAft>
              <a:buClr>
                <a:srgbClr val="FFFFFF"/>
              </a:buClr>
              <a:buSzPct val="25000"/>
            </a:pPr>
            <a:r>
              <a:rPr lang="en-U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CIC CCLI </a:t>
            </a:r>
            <a:r>
              <a:rPr lang="en-US" sz="2000" b="1" kern="0" dirty="0" err="1">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Licence</a:t>
            </a:r>
            <a:r>
              <a:rPr lang="en-U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 # 277507</a:t>
            </a:r>
          </a:p>
        </p:txBody>
      </p:sp>
    </p:spTree>
    <p:extLst>
      <p:ext uri="{BB962C8B-B14F-4D97-AF65-F5344CB8AC3E}">
        <p14:creationId xmlns:p14="http://schemas.microsoft.com/office/powerpoint/2010/main" val="334854103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74" name="Picture 10" descr="CUE60024"/>
          <p:cNvPicPr>
            <a:picLocks noGrp="1" noChangeAspect="1" noChangeArrowheads="1"/>
          </p:cNvPicPr>
          <p:nvPr>
            <p:ph idx="1"/>
          </p:nvPr>
        </p:nvPicPr>
        <p:blipFill>
          <a:blip r:embed="rId3">
            <a:lum bright="-12000"/>
          </a:blip>
          <a:srcRect/>
          <a:stretch>
            <a:fillRect/>
          </a:stretch>
        </p:blipFill>
        <p:spPr>
          <a:xfrm>
            <a:off x="609600" y="771525"/>
            <a:ext cx="7848600" cy="5468938"/>
          </a:xfrm>
        </p:spPr>
      </p:pic>
      <p:sp>
        <p:nvSpPr>
          <p:cNvPr id="190466" name="Rectangle 2"/>
          <p:cNvSpPr>
            <a:spLocks noGrp="1" noChangeArrowheads="1"/>
          </p:cNvSpPr>
          <p:nvPr>
            <p:ph type="title"/>
          </p:nvPr>
        </p:nvSpPr>
        <p:spPr>
          <a:xfrm>
            <a:off x="685800" y="2857500"/>
            <a:ext cx="7772400" cy="1181100"/>
          </a:xfrm>
          <a:effectLst/>
        </p:spPr>
        <p:txBody>
          <a:bodyPr/>
          <a:lstStyle/>
          <a:p>
            <a:pPr eaLnBrk="1" hangingPunct="1">
              <a:defRPr/>
            </a:pPr>
            <a:r>
              <a:rPr lang="zh-CN" altLang="en-US" sz="4000" dirty="0">
                <a:solidFill>
                  <a:schemeClr val="tx1"/>
                </a:solidFill>
                <a:effectLst>
                  <a:glow rad="165100">
                    <a:srgbClr val="000000">
                      <a:alpha val="75000"/>
                    </a:srgbClr>
                  </a:glow>
                </a:effectLst>
                <a:ea typeface="Osaka" charset="0"/>
              </a:rPr>
              <a:t>在旧约当中，</a:t>
            </a:r>
            <a:br>
              <a:rPr lang="en-SG" altLang="zh-CN" sz="4000" dirty="0">
                <a:solidFill>
                  <a:schemeClr val="tx1"/>
                </a:solidFill>
                <a:effectLst>
                  <a:glow rad="165100">
                    <a:srgbClr val="000000">
                      <a:alpha val="75000"/>
                    </a:srgbClr>
                  </a:glow>
                </a:effectLst>
                <a:ea typeface="Osaka" charset="0"/>
              </a:rPr>
            </a:br>
            <a:r>
              <a:rPr lang="zh-CN" altLang="en-US" sz="4000" dirty="0">
                <a:solidFill>
                  <a:schemeClr val="tx1"/>
                </a:solidFill>
                <a:effectLst>
                  <a:glow rad="165100">
                    <a:srgbClr val="000000">
                      <a:alpha val="75000"/>
                    </a:srgbClr>
                  </a:glow>
                </a:effectLst>
                <a:ea typeface="Osaka" charset="0"/>
              </a:rPr>
              <a:t>有出现过内住和印记吗？</a:t>
            </a:r>
            <a:endParaRPr lang="en-US" sz="4000" dirty="0">
              <a:solidFill>
                <a:srgbClr val="FD1E07"/>
              </a:solidFill>
              <a:effectLst>
                <a:glow rad="165100">
                  <a:srgbClr val="000000">
                    <a:alpha val="75000"/>
                  </a:srgbClr>
                </a:glow>
              </a:effectLst>
              <a:ea typeface="Osaka" charset="0"/>
            </a:endParaRPr>
          </a:p>
        </p:txBody>
      </p:sp>
      <p:sp>
        <p:nvSpPr>
          <p:cNvPr id="190477" name="Text Box 13"/>
          <p:cNvSpPr txBox="1">
            <a:spLocks noChangeArrowheads="1"/>
          </p:cNvSpPr>
          <p:nvPr/>
        </p:nvSpPr>
        <p:spPr bwMode="auto">
          <a:xfrm rot="20708827">
            <a:off x="1203403" y="1036806"/>
            <a:ext cx="6353021" cy="1015663"/>
          </a:xfrm>
          <a:prstGeom prst="rect">
            <a:avLst/>
          </a:prstGeom>
          <a:noFill/>
          <a:ln w="9525">
            <a:noFill/>
            <a:miter lim="800000"/>
            <a:headEnd/>
            <a:tailEnd/>
          </a:ln>
          <a:effec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zh-CN" altLang="en-US" sz="6000" b="1" dirty="0">
                <a:solidFill>
                  <a:srgbClr val="FFFFFF"/>
                </a:solidFill>
                <a:effectLst>
                  <a:outerShdw blurRad="38100" dist="38100" dir="2700000" algn="tl">
                    <a:srgbClr val="000000"/>
                  </a:outerShdw>
                </a:effectLst>
                <a:latin typeface="Arial"/>
                <a:ea typeface="Osaka" charset="0"/>
                <a:cs typeface="Arial"/>
              </a:rPr>
              <a:t>哪里出现了问题？</a:t>
            </a:r>
            <a:endParaRPr lang="en-US" sz="6000" b="1" dirty="0">
              <a:solidFill>
                <a:srgbClr val="FFFFFF"/>
              </a:solidFill>
              <a:effectLst>
                <a:outerShdw blurRad="38100" dist="38100" dir="2700000" algn="tl">
                  <a:srgbClr val="000000"/>
                </a:outerShdw>
              </a:effectLst>
              <a:latin typeface="Arial"/>
              <a:ea typeface="Osaka" charset="0"/>
              <a:cs typeface="Arial"/>
            </a:endParaRPr>
          </a:p>
        </p:txBody>
      </p:sp>
      <p:sp>
        <p:nvSpPr>
          <p:cNvPr id="235524" name="TextBox 4"/>
          <p:cNvSpPr txBox="1">
            <a:spLocks noChangeArrowheads="1"/>
          </p:cNvSpPr>
          <p:nvPr/>
        </p:nvSpPr>
        <p:spPr bwMode="auto">
          <a:xfrm>
            <a:off x="8667750" y="9525"/>
            <a:ext cx="441325" cy="4603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ix</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90466"/>
                                        </p:tgtEl>
                                        <p:attrNameLst>
                                          <p:attrName>style.visibility</p:attrName>
                                        </p:attrNameLst>
                                      </p:cBhvr>
                                      <p:to>
                                        <p:strVal val="visible"/>
                                      </p:to>
                                    </p:set>
                                    <p:anim calcmode="lin" valueType="num">
                                      <p:cBhvr>
                                        <p:cTn id="7" dur="500" fill="hold"/>
                                        <p:tgtEl>
                                          <p:spTgt spid="190466"/>
                                        </p:tgtEl>
                                        <p:attrNameLst>
                                          <p:attrName>ppt_w</p:attrName>
                                        </p:attrNameLst>
                                      </p:cBhvr>
                                      <p:tavLst>
                                        <p:tav tm="0">
                                          <p:val>
                                            <p:fltVal val="0"/>
                                          </p:val>
                                        </p:tav>
                                        <p:tav tm="100000">
                                          <p:val>
                                            <p:strVal val="#ppt_w"/>
                                          </p:val>
                                        </p:tav>
                                      </p:tavLst>
                                    </p:anim>
                                    <p:anim calcmode="lin" valueType="num">
                                      <p:cBhvr>
                                        <p:cTn id="8" dur="500" fill="hold"/>
                                        <p:tgtEl>
                                          <p:spTgt spid="190466"/>
                                        </p:tgtEl>
                                        <p:attrNameLst>
                                          <p:attrName>ppt_h</p:attrName>
                                        </p:attrNameLst>
                                      </p:cBhvr>
                                      <p:tavLst>
                                        <p:tav tm="0">
                                          <p:val>
                                            <p:fltVal val="0"/>
                                          </p:val>
                                        </p:tav>
                                        <p:tav tm="100000">
                                          <p:val>
                                            <p:strVal val="#ppt_h"/>
                                          </p:val>
                                        </p:tav>
                                      </p:tavLst>
                                    </p:anim>
                                    <p:animEffect transition="in" filter="fade">
                                      <p:cBhvr>
                                        <p:cTn id="9" dur="500"/>
                                        <p:tgtEl>
                                          <p:spTgt spid="19046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90477"/>
                                        </p:tgtEl>
                                        <p:attrNameLst>
                                          <p:attrName>style.visibility</p:attrName>
                                        </p:attrNameLst>
                                      </p:cBhvr>
                                      <p:to>
                                        <p:strVal val="visible"/>
                                      </p:to>
                                    </p:set>
                                    <p:anim calcmode="discrete" valueType="clr">
                                      <p:cBhvr override="childStyle">
                                        <p:cTn id="14" dur="80"/>
                                        <p:tgtEl>
                                          <p:spTgt spid="190477"/>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90477"/>
                                        </p:tgtEl>
                                        <p:attrNameLst>
                                          <p:attrName>fillcolor</p:attrName>
                                        </p:attrNameLst>
                                      </p:cBhvr>
                                      <p:tavLst>
                                        <p:tav tm="0">
                                          <p:val>
                                            <p:clrVal>
                                              <a:schemeClr val="accent2"/>
                                            </p:clrVal>
                                          </p:val>
                                        </p:tav>
                                        <p:tav tm="50000">
                                          <p:val>
                                            <p:clrVal>
                                              <a:schemeClr val="hlink"/>
                                            </p:clrVal>
                                          </p:val>
                                        </p:tav>
                                      </p:tavLst>
                                    </p:anim>
                                    <p:set>
                                      <p:cBhvr>
                                        <p:cTn id="16" dur="80"/>
                                        <p:tgtEl>
                                          <p:spTgt spid="19047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7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7" name="Rectangle 2"/>
          <p:cNvSpPr>
            <a:spLocks noGrp="1" noChangeArrowheads="1"/>
          </p:cNvSpPr>
          <p:nvPr>
            <p:ph type="title" idx="4294967295"/>
          </p:nvPr>
        </p:nvSpPr>
        <p:spPr/>
        <p:txBody>
          <a:bodyPr/>
          <a:lstStyle/>
          <a:p>
            <a:pPr eaLnBrk="1" hangingPunct="1"/>
            <a:r>
              <a:rPr lang="en-US" altLang="zh-CN" sz="6000">
                <a:latin typeface="Helvetica" charset="0"/>
                <a:ea typeface="ＭＳ Ｐゴシック" charset="0"/>
                <a:cs typeface="ＭＳ Ｐゴシック" charset="0"/>
              </a:rPr>
              <a:t>Blessed Assurance 2/7</a:t>
            </a:r>
          </a:p>
        </p:txBody>
      </p:sp>
      <p:pic>
        <p:nvPicPr>
          <p:cNvPr id="659458" name="Picture 3" descr="Fire &amp; Ice 023"/>
          <p:cNvPicPr>
            <a:picLocks noChangeAspect="1" noChangeArrowheads="1"/>
          </p:cNvPicPr>
          <p:nvPr/>
        </p:nvPicPr>
        <p:blipFill>
          <a:blip r:embed="rId2">
            <a:lum bright="-12000" contrast="-30000"/>
            <a:extLst>
              <a:ext uri="{28A0092B-C50C-407E-A947-70E740481C1C}">
                <a14:useLocalDpi xmlns:a14="http://schemas.microsoft.com/office/drawing/2010/main" val="0"/>
              </a:ext>
            </a:extLst>
          </a:blip>
          <a:srcRect/>
          <a:stretch>
            <a:fillRect/>
          </a:stretch>
        </p:blipFill>
        <p:spPr bwMode="auto">
          <a:xfrm>
            <a:off x="0" y="269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 Box 4"/>
          <p:cNvSpPr txBox="1">
            <a:spLocks noChangeArrowheads="1"/>
          </p:cNvSpPr>
          <p:nvPr/>
        </p:nvSpPr>
        <p:spPr bwMode="auto">
          <a:xfrm>
            <a:off x="2047514" y="2420888"/>
            <a:ext cx="5073825" cy="2308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5" tIns="45700" rIns="91425" bIns="45700" anchor="t" anchorCtr="0">
            <a:noAutofit/>
          </a:bodyPr>
          <a:lstStyle>
            <a:defPPr>
              <a:defRPr lang="en-US"/>
            </a:defPPr>
            <a:lvl1pPr algn="ctr" defTabSz="914400" eaLnBrk="1" fontAlgn="auto" hangingPunct="1">
              <a:spcBef>
                <a:spcPts val="0"/>
              </a:spcBef>
              <a:spcAft>
                <a:spcPts val="0"/>
              </a:spcAft>
              <a:buClr>
                <a:srgbClr val="FFFFFF"/>
              </a:buClr>
              <a:buSzPct val="25000"/>
              <a:defRPr sz="36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rtl val="0"/>
              </a:defRPr>
            </a:lvl1pPr>
          </a:lstStyle>
          <a:p>
            <a:r>
              <a:rPr lang="zh-CN" altLang="en-US" dirty="0"/>
              <a:t>有福的确据</a:t>
            </a:r>
            <a:r>
              <a:rPr lang="en-US" altLang="zh-CN" dirty="0"/>
              <a:t>,</a:t>
            </a:r>
            <a:r>
              <a:rPr lang="zh-CN" altLang="en-US" dirty="0"/>
              <a:t>耶稣属我</a:t>
            </a:r>
            <a:r>
              <a:rPr lang="en-US" altLang="zh-CN" dirty="0"/>
              <a:t>! </a:t>
            </a:r>
          </a:p>
          <a:p>
            <a:r>
              <a:rPr lang="zh-CN" altLang="en-US" dirty="0"/>
              <a:t>先尝主荣耀</a:t>
            </a:r>
            <a:r>
              <a:rPr lang="en-US" altLang="zh-CN" dirty="0"/>
              <a:t>,</a:t>
            </a:r>
            <a:r>
              <a:rPr lang="zh-CN" altLang="en-US" dirty="0"/>
              <a:t>何等喜乐</a:t>
            </a:r>
            <a:r>
              <a:rPr lang="en-US" altLang="zh-CN" dirty="0"/>
              <a:t>! </a:t>
            </a:r>
          </a:p>
          <a:p>
            <a:r>
              <a:rPr lang="zh-CN" altLang="en-US" dirty="0"/>
              <a:t>得救的后嗣</a:t>
            </a:r>
            <a:r>
              <a:rPr lang="en-US" altLang="zh-CN" dirty="0"/>
              <a:t>,</a:t>
            </a:r>
            <a:r>
              <a:rPr lang="zh-CN" altLang="en-US" dirty="0"/>
              <a:t>救赎功成 </a:t>
            </a:r>
            <a:endParaRPr lang="en-US" altLang="zh-CN" dirty="0"/>
          </a:p>
          <a:p>
            <a:r>
              <a:rPr lang="zh-CN" altLang="en-US" dirty="0"/>
              <a:t>由圣灵重生</a:t>
            </a:r>
            <a:r>
              <a:rPr lang="en-US" altLang="zh-CN" dirty="0"/>
              <a:t>, </a:t>
            </a:r>
            <a:r>
              <a:rPr lang="zh-CN" altLang="en-US" dirty="0"/>
              <a:t>宝血洗净。</a:t>
            </a:r>
            <a:endParaRPr lang="en-US" dirty="0"/>
          </a:p>
        </p:txBody>
      </p:sp>
    </p:spTree>
    <p:extLst>
      <p:ext uri="{BB962C8B-B14F-4D97-AF65-F5344CB8AC3E}">
        <p14:creationId xmlns:p14="http://schemas.microsoft.com/office/powerpoint/2010/main" val="2067406813"/>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1" name="Rectangle 2"/>
          <p:cNvSpPr>
            <a:spLocks noGrp="1" noChangeArrowheads="1"/>
          </p:cNvSpPr>
          <p:nvPr>
            <p:ph type="title" idx="4294967295"/>
          </p:nvPr>
        </p:nvSpPr>
        <p:spPr/>
        <p:txBody>
          <a:bodyPr/>
          <a:lstStyle/>
          <a:p>
            <a:pPr eaLnBrk="1" hangingPunct="1"/>
            <a:r>
              <a:rPr lang="en-US" altLang="zh-CN">
                <a:latin typeface="Helvetica" charset="0"/>
                <a:ea typeface="ＭＳ Ｐゴシック" charset="0"/>
                <a:cs typeface="ＭＳ Ｐゴシック" charset="0"/>
              </a:rPr>
              <a:t>Blessed Assurance 3/7</a:t>
            </a:r>
          </a:p>
        </p:txBody>
      </p:sp>
      <p:pic>
        <p:nvPicPr>
          <p:cNvPr id="660482" name="Picture 3" descr="Fire &amp; Ice 0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 Box 4"/>
          <p:cNvSpPr txBox="1">
            <a:spLocks noChangeArrowheads="1"/>
          </p:cNvSpPr>
          <p:nvPr/>
        </p:nvSpPr>
        <p:spPr bwMode="auto">
          <a:xfrm>
            <a:off x="2199327" y="2564904"/>
            <a:ext cx="4610558" cy="2308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5" tIns="45700" rIns="91425" bIns="45700" anchor="t" anchorCtr="0">
            <a:noAutofit/>
          </a:bodyPr>
          <a:lstStyle>
            <a:defPPr>
              <a:defRPr lang="en-US"/>
            </a:defPPr>
            <a:lvl1pPr algn="ctr" defTabSz="914400" eaLnBrk="1" fontAlgn="auto" hangingPunct="1">
              <a:spcBef>
                <a:spcPts val="0"/>
              </a:spcBef>
              <a:spcAft>
                <a:spcPts val="0"/>
              </a:spcAft>
              <a:buClr>
                <a:srgbClr val="FFFFFF"/>
              </a:buClr>
              <a:buSzPct val="25000"/>
              <a:defRPr sz="36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rtl val="0"/>
              </a:defRPr>
            </a:lvl1pPr>
          </a:lstStyle>
          <a:p>
            <a:r>
              <a:rPr lang="zh-CN" altLang="en-US" dirty="0"/>
              <a:t>这是我信息 我的诗歌 </a:t>
            </a:r>
            <a:endParaRPr lang="en-US" altLang="zh-CN" dirty="0"/>
          </a:p>
          <a:p>
            <a:r>
              <a:rPr lang="zh-CN" altLang="en-US" dirty="0"/>
              <a:t>赞美我救主 昼夜唱和 </a:t>
            </a:r>
            <a:endParaRPr lang="en-US" altLang="zh-CN" dirty="0"/>
          </a:p>
          <a:p>
            <a:r>
              <a:rPr lang="zh-CN" altLang="en-US" dirty="0"/>
              <a:t>这是我信息 我的诗歌 </a:t>
            </a:r>
            <a:endParaRPr lang="en-US" altLang="zh-CN" dirty="0"/>
          </a:p>
          <a:p>
            <a:r>
              <a:rPr lang="zh-CN" altLang="en-US" dirty="0"/>
              <a:t>赞美我救主 昼夜唱和</a:t>
            </a:r>
            <a:endParaRPr lang="en-US" dirty="0"/>
          </a:p>
        </p:txBody>
      </p:sp>
    </p:spTree>
    <p:extLst>
      <p:ext uri="{BB962C8B-B14F-4D97-AF65-F5344CB8AC3E}">
        <p14:creationId xmlns:p14="http://schemas.microsoft.com/office/powerpoint/2010/main" val="269771440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5" name="Rectangle 2"/>
          <p:cNvSpPr>
            <a:spLocks noGrp="1" noChangeArrowheads="1"/>
          </p:cNvSpPr>
          <p:nvPr>
            <p:ph type="title" idx="4294967295"/>
          </p:nvPr>
        </p:nvSpPr>
        <p:spPr/>
        <p:txBody>
          <a:bodyPr/>
          <a:lstStyle/>
          <a:p>
            <a:pPr eaLnBrk="1" hangingPunct="1"/>
            <a:r>
              <a:rPr lang="en-US" altLang="zh-CN">
                <a:latin typeface="Helvetica" charset="0"/>
                <a:ea typeface="ＭＳ Ｐゴシック" charset="0"/>
                <a:cs typeface="ＭＳ Ｐゴシック" charset="0"/>
              </a:rPr>
              <a:t>Blessed Assurance 4/7</a:t>
            </a:r>
          </a:p>
        </p:txBody>
      </p:sp>
      <p:pic>
        <p:nvPicPr>
          <p:cNvPr id="661506" name="Picture 3" descr="Fire &amp; Ice 035"/>
          <p:cNvPicPr>
            <a:picLocks noChangeAspect="1" noChangeArrowheads="1"/>
          </p:cNvPicPr>
          <p:nvPr/>
        </p:nvPicPr>
        <p:blipFill>
          <a:blip r:embed="rId2" cstate="screen">
            <a:lum bright="-12000" contras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4"/>
          <p:cNvSpPr txBox="1">
            <a:spLocks noChangeArrowheads="1"/>
          </p:cNvSpPr>
          <p:nvPr/>
        </p:nvSpPr>
        <p:spPr bwMode="auto">
          <a:xfrm>
            <a:off x="2115082" y="835025"/>
            <a:ext cx="4945585" cy="2862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5" tIns="45700" rIns="91425" bIns="45700" anchor="t" anchorCtr="0">
            <a:noAutofit/>
          </a:bodyPr>
          <a:lstStyle>
            <a:defPPr>
              <a:defRPr lang="en-US"/>
            </a:defPPr>
            <a:lvl1pPr algn="ctr" defTabSz="914400" eaLnBrk="1" fontAlgn="auto" hangingPunct="1">
              <a:spcBef>
                <a:spcPts val="0"/>
              </a:spcBef>
              <a:spcAft>
                <a:spcPts val="0"/>
              </a:spcAft>
              <a:buClr>
                <a:srgbClr val="FFFFFF"/>
              </a:buClr>
              <a:buSzPct val="25000"/>
              <a:defRPr sz="36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rtl val="0"/>
              </a:defRPr>
            </a:lvl1pPr>
          </a:lstStyle>
          <a:p>
            <a:r>
              <a:rPr lang="zh-CN" altLang="en-US" dirty="0"/>
              <a:t>完全顺服主 万事安宁 </a:t>
            </a:r>
            <a:endParaRPr lang="en-US" altLang="zh-CN" dirty="0"/>
          </a:p>
          <a:p>
            <a:r>
              <a:rPr lang="zh-CN" altLang="en-US" dirty="0"/>
              <a:t>我在救主里喜乐满心怀 </a:t>
            </a:r>
            <a:endParaRPr lang="en-US" altLang="zh-CN" dirty="0"/>
          </a:p>
          <a:p>
            <a:r>
              <a:rPr lang="zh-CN" altLang="en-US" dirty="0"/>
              <a:t>时刻仰望主 儆醒等待 </a:t>
            </a:r>
            <a:endParaRPr lang="en-US" altLang="zh-CN" dirty="0"/>
          </a:p>
          <a:p>
            <a:r>
              <a:rPr lang="zh-CN" altLang="en-US" dirty="0"/>
              <a:t>满得主恩惠 浸于主爱</a:t>
            </a:r>
            <a:endParaRPr lang="en-US" altLang="ja-JP" dirty="0"/>
          </a:p>
          <a:p>
            <a:endParaRPr lang="en-US" dirty="0"/>
          </a:p>
        </p:txBody>
      </p:sp>
    </p:spTree>
    <p:extLst>
      <p:ext uri="{BB962C8B-B14F-4D97-AF65-F5344CB8AC3E}">
        <p14:creationId xmlns:p14="http://schemas.microsoft.com/office/powerpoint/2010/main" val="2348470930"/>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29" name="Rectangle 2"/>
          <p:cNvSpPr>
            <a:spLocks noGrp="1" noChangeArrowheads="1"/>
          </p:cNvSpPr>
          <p:nvPr>
            <p:ph type="title" idx="4294967295"/>
          </p:nvPr>
        </p:nvSpPr>
        <p:spPr/>
        <p:txBody>
          <a:bodyPr/>
          <a:lstStyle/>
          <a:p>
            <a:pPr eaLnBrk="1" hangingPunct="1"/>
            <a:r>
              <a:rPr lang="en-US" altLang="zh-CN">
                <a:latin typeface="Helvetica" charset="0"/>
                <a:ea typeface="ＭＳ Ｐゴシック" charset="0"/>
                <a:cs typeface="ＭＳ Ｐゴシック" charset="0"/>
              </a:rPr>
              <a:t>Blessed Assurance 5/7</a:t>
            </a:r>
          </a:p>
        </p:txBody>
      </p:sp>
      <p:pic>
        <p:nvPicPr>
          <p:cNvPr id="662530" name="Picture 3" descr="Fire &amp; Ice 0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 Box 4"/>
          <p:cNvSpPr txBox="1">
            <a:spLocks noChangeArrowheads="1"/>
          </p:cNvSpPr>
          <p:nvPr/>
        </p:nvSpPr>
        <p:spPr bwMode="auto">
          <a:xfrm>
            <a:off x="2288945" y="914400"/>
            <a:ext cx="4610558" cy="3416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5" tIns="45700" rIns="91425" bIns="45700" anchor="t" anchorCtr="0">
            <a:noAutofit/>
          </a:bodyPr>
          <a:lstStyle>
            <a:defPPr>
              <a:defRPr lang="en-US"/>
            </a:defPPr>
            <a:lvl1pPr algn="ctr" defTabSz="914400" eaLnBrk="1" fontAlgn="auto" hangingPunct="1">
              <a:spcBef>
                <a:spcPts val="0"/>
              </a:spcBef>
              <a:spcAft>
                <a:spcPts val="0"/>
              </a:spcAft>
              <a:buClr>
                <a:srgbClr val="FFFFFF"/>
              </a:buClr>
              <a:buSzPct val="25000"/>
              <a:defRPr sz="36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rtl val="0"/>
              </a:defRPr>
            </a:lvl1pPr>
          </a:lstStyle>
          <a:p>
            <a:r>
              <a:rPr lang="zh-CN" altLang="en-US" dirty="0"/>
              <a:t>这是我信息 我的诗歌 </a:t>
            </a:r>
            <a:endParaRPr lang="en-US" altLang="zh-CN" dirty="0"/>
          </a:p>
          <a:p>
            <a:r>
              <a:rPr lang="zh-CN" altLang="en-US" dirty="0"/>
              <a:t>赞美我救主 昼夜唱和 </a:t>
            </a:r>
            <a:endParaRPr lang="en-US" altLang="zh-CN" dirty="0"/>
          </a:p>
          <a:p>
            <a:r>
              <a:rPr lang="zh-CN" altLang="en-US" dirty="0"/>
              <a:t>这是我信息 我的诗歌 </a:t>
            </a:r>
            <a:endParaRPr lang="en-US" altLang="zh-CN" dirty="0"/>
          </a:p>
          <a:p>
            <a:r>
              <a:rPr lang="zh-CN" altLang="en-US" dirty="0"/>
              <a:t>赞美我救主 昼夜唱和</a:t>
            </a:r>
            <a:endParaRPr lang="en-US" altLang="ja-JP" dirty="0"/>
          </a:p>
          <a:p>
            <a:endParaRPr lang="en-US" dirty="0"/>
          </a:p>
          <a:p>
            <a:endParaRPr lang="en-US" dirty="0"/>
          </a:p>
        </p:txBody>
      </p:sp>
    </p:spTree>
    <p:extLst>
      <p:ext uri="{BB962C8B-B14F-4D97-AF65-F5344CB8AC3E}">
        <p14:creationId xmlns:p14="http://schemas.microsoft.com/office/powerpoint/2010/main" val="201933205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3" name="Rectangle 2"/>
          <p:cNvSpPr>
            <a:spLocks noGrp="1" noChangeArrowheads="1"/>
          </p:cNvSpPr>
          <p:nvPr>
            <p:ph type="title" idx="4294967295"/>
          </p:nvPr>
        </p:nvSpPr>
        <p:spPr/>
        <p:txBody>
          <a:bodyPr/>
          <a:lstStyle/>
          <a:p>
            <a:pPr eaLnBrk="1" hangingPunct="1"/>
            <a:r>
              <a:rPr lang="en-US" altLang="zh-CN">
                <a:latin typeface="Helvetica" charset="0"/>
                <a:ea typeface="ＭＳ Ｐゴシック" charset="0"/>
                <a:cs typeface="ＭＳ Ｐゴシック" charset="0"/>
              </a:rPr>
              <a:t>Blessed Assurance 6/7</a:t>
            </a:r>
          </a:p>
        </p:txBody>
      </p:sp>
      <p:pic>
        <p:nvPicPr>
          <p:cNvPr id="663554" name="Picture 3" descr="Fire &amp; Ice 028"/>
          <p:cNvPicPr>
            <a:picLocks noChangeAspect="1" noChangeArrowheads="1"/>
          </p:cNvPicPr>
          <p:nvPr/>
        </p:nvPicPr>
        <p:blipFill>
          <a:blip r:embed="rId2" cstate="screen">
            <a:lum bright="-12000"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4"/>
          <p:cNvSpPr txBox="1">
            <a:spLocks noChangeArrowheads="1"/>
          </p:cNvSpPr>
          <p:nvPr/>
        </p:nvSpPr>
        <p:spPr bwMode="auto">
          <a:xfrm>
            <a:off x="2102382" y="1066800"/>
            <a:ext cx="4945585" cy="3539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5" tIns="45700" rIns="91425" bIns="45700" anchor="t" anchorCtr="0">
            <a:noAutofit/>
          </a:bodyPr>
          <a:lstStyle>
            <a:defPPr>
              <a:defRPr lang="en-US"/>
            </a:defPPr>
            <a:lvl1pPr algn="ctr" defTabSz="914400" eaLnBrk="1" fontAlgn="auto" hangingPunct="1">
              <a:spcBef>
                <a:spcPts val="0"/>
              </a:spcBef>
              <a:spcAft>
                <a:spcPts val="0"/>
              </a:spcAft>
              <a:buClr>
                <a:srgbClr val="FFFFFF"/>
              </a:buClr>
              <a:buSzPct val="25000"/>
              <a:defRPr sz="36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rtl val="0"/>
              </a:defRPr>
            </a:lvl1pPr>
          </a:lstStyle>
          <a:p>
            <a:r>
              <a:rPr lang="zh-CN" altLang="en-US" dirty="0"/>
              <a:t>完全的顺服 快乐无比 </a:t>
            </a:r>
            <a:endParaRPr lang="en-US" altLang="zh-CN" dirty="0"/>
          </a:p>
          <a:p>
            <a:r>
              <a:rPr lang="zh-CN" altLang="en-US" dirty="0"/>
              <a:t>有福的异象显在我心里 </a:t>
            </a:r>
            <a:endParaRPr lang="en-US" altLang="zh-CN" dirty="0"/>
          </a:p>
          <a:p>
            <a:r>
              <a:rPr lang="zh-CN" altLang="en-US" dirty="0"/>
              <a:t>天使带信息 由天而来 </a:t>
            </a:r>
            <a:endParaRPr lang="en-US" altLang="zh-CN" dirty="0"/>
          </a:p>
          <a:p>
            <a:r>
              <a:rPr lang="zh-CN" altLang="en-US" dirty="0"/>
              <a:t>报明主怜悯 述说主爱</a:t>
            </a:r>
            <a:endParaRPr lang="en-US" altLang="ja-JP" dirty="0"/>
          </a:p>
          <a:p>
            <a:endParaRPr lang="en-US" dirty="0"/>
          </a:p>
          <a:p>
            <a:endParaRPr lang="en-US" dirty="0"/>
          </a:p>
        </p:txBody>
      </p:sp>
    </p:spTree>
    <p:extLst>
      <p:ext uri="{BB962C8B-B14F-4D97-AF65-F5344CB8AC3E}">
        <p14:creationId xmlns:p14="http://schemas.microsoft.com/office/powerpoint/2010/main" val="2651388984"/>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7" name="Rectangle 2"/>
          <p:cNvSpPr>
            <a:spLocks noGrp="1" noChangeArrowheads="1"/>
          </p:cNvSpPr>
          <p:nvPr>
            <p:ph type="title" idx="4294967295"/>
          </p:nvPr>
        </p:nvSpPr>
        <p:spPr/>
        <p:txBody>
          <a:bodyPr/>
          <a:lstStyle/>
          <a:p>
            <a:pPr eaLnBrk="1" hangingPunct="1"/>
            <a:r>
              <a:rPr lang="en-US" altLang="zh-CN">
                <a:latin typeface="Helvetica" charset="0"/>
                <a:ea typeface="ＭＳ Ｐゴシック" charset="0"/>
                <a:cs typeface="ＭＳ Ｐゴシック" charset="0"/>
              </a:rPr>
              <a:t>Blessed Assurance 5/7</a:t>
            </a:r>
          </a:p>
        </p:txBody>
      </p:sp>
      <p:pic>
        <p:nvPicPr>
          <p:cNvPr id="664578" name="Picture 3" descr="Fire &amp; Ice 0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 Box 4"/>
          <p:cNvSpPr txBox="1">
            <a:spLocks noChangeArrowheads="1"/>
          </p:cNvSpPr>
          <p:nvPr/>
        </p:nvSpPr>
        <p:spPr bwMode="auto">
          <a:xfrm>
            <a:off x="2288946" y="914400"/>
            <a:ext cx="4610558" cy="3416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5" tIns="45700" rIns="91425" bIns="45700" anchor="t" anchorCtr="0">
            <a:noAutofit/>
          </a:bodyPr>
          <a:lstStyle>
            <a:defPPr>
              <a:defRPr lang="en-US"/>
            </a:defPPr>
            <a:lvl1pPr algn="ctr" defTabSz="914400" eaLnBrk="1" fontAlgn="auto" hangingPunct="1">
              <a:spcBef>
                <a:spcPts val="0"/>
              </a:spcBef>
              <a:spcAft>
                <a:spcPts val="0"/>
              </a:spcAft>
              <a:buClr>
                <a:srgbClr val="FFFFFF"/>
              </a:buClr>
              <a:buSzPct val="25000"/>
              <a:defRPr sz="36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rtl val="0"/>
              </a:defRPr>
            </a:lvl1pPr>
          </a:lstStyle>
          <a:p>
            <a:r>
              <a:rPr lang="zh-CN" altLang="en-US" dirty="0"/>
              <a:t>这是我信息 我的诗歌 </a:t>
            </a:r>
            <a:endParaRPr lang="en-US" altLang="zh-CN" dirty="0"/>
          </a:p>
          <a:p>
            <a:r>
              <a:rPr lang="zh-CN" altLang="en-US" dirty="0"/>
              <a:t>赞美我救主 昼夜唱和 </a:t>
            </a:r>
            <a:endParaRPr lang="en-US" altLang="zh-CN" dirty="0"/>
          </a:p>
          <a:p>
            <a:r>
              <a:rPr lang="zh-CN" altLang="en-US" dirty="0"/>
              <a:t>这是我信息 我的诗歌 </a:t>
            </a:r>
            <a:endParaRPr lang="en-US" altLang="zh-CN" dirty="0"/>
          </a:p>
          <a:p>
            <a:r>
              <a:rPr lang="zh-CN" altLang="en-US" dirty="0"/>
              <a:t>赞美我救主 昼夜唱和</a:t>
            </a:r>
            <a:endParaRPr lang="en-US" altLang="ja-JP" dirty="0"/>
          </a:p>
          <a:p>
            <a:endParaRPr lang="en-US" dirty="0"/>
          </a:p>
          <a:p>
            <a:endParaRPr lang="en-US" dirty="0"/>
          </a:p>
        </p:txBody>
      </p:sp>
    </p:spTree>
    <p:extLst>
      <p:ext uri="{BB962C8B-B14F-4D97-AF65-F5344CB8AC3E}">
        <p14:creationId xmlns:p14="http://schemas.microsoft.com/office/powerpoint/2010/main" val="194896442"/>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hape 100"/>
          <p:cNvSpPr txBox="1"/>
          <p:nvPr/>
        </p:nvSpPr>
        <p:spPr>
          <a:xfrm>
            <a:off x="0" y="0"/>
            <a:ext cx="9144000" cy="6857999"/>
          </a:xfrm>
          <a:prstGeom prst="rect">
            <a:avLst/>
          </a:prstGeom>
          <a:solidFill>
            <a:schemeClr val="tx1">
              <a:lumMod val="95000"/>
              <a:lumOff val="5000"/>
              <a:alpha val="45000"/>
            </a:schemeClr>
          </a:solidFill>
          <a:ln>
            <a:noFill/>
          </a:ln>
        </p:spPr>
        <p:txBody>
          <a:bodyPr lIns="91425" tIns="45700" rIns="91425" bIns="45700" anchor="t" anchorCtr="0">
            <a:noAutofit/>
          </a:bodyPr>
          <a:lstStyle>
            <a:defPPr marR="0" algn="l" rtl="0">
              <a:lnSpc>
                <a:spcPct val="100000"/>
              </a:lnSpc>
              <a:spcBef>
                <a:spcPts val="0"/>
              </a:spcBef>
              <a:spcAft>
                <a:spcPts val="0"/>
              </a:spcAft>
            </a:defPPr>
            <a:lvl1pPr marL="0" lvl="0" indent="0" algn="ctr">
              <a:buSzPct val="25000"/>
              <a:defRPr sz="4000" b="1">
                <a:solidFill>
                  <a:srgbClr val="FFFFFF"/>
                </a:solidFill>
              </a:defRPr>
            </a:lvl1pPr>
          </a:lstStyle>
          <a:p>
            <a:pPr eaLnBrk="1" fontAlgn="auto" hangingPunct="1">
              <a:spcBef>
                <a:spcPts val="0"/>
              </a:spcBef>
              <a:spcAft>
                <a:spcPts val="0"/>
              </a:spcAft>
            </a:pPr>
            <a:endParaRPr lang="en-US" kern="0" dirty="0">
              <a:effectLst>
                <a:glow rad="228600">
                  <a:schemeClr val="tx1"/>
                </a:glow>
                <a:outerShdw blurRad="38100" dist="38100" dir="2700000" algn="tl">
                  <a:srgbClr val="000000">
                    <a:alpha val="43137"/>
                  </a:srgbClr>
                </a:outerShdw>
              </a:effectLst>
              <a:latin typeface="Arial"/>
              <a:ea typeface="Arial"/>
              <a:cs typeface="Arial"/>
              <a:sym typeface="Arial"/>
              <a:rtl val="0"/>
            </a:endParaRPr>
          </a:p>
          <a:p>
            <a:pPr eaLnBrk="1" fontAlgn="auto" hangingPunct="1">
              <a:spcBef>
                <a:spcPts val="0"/>
              </a:spcBef>
              <a:spcAft>
                <a:spcPts val="0"/>
              </a:spcAft>
            </a:pPr>
            <a:r>
              <a:rPr lang="zh-CN" altLang="en-US" sz="5400" kern="0" dirty="0">
                <a:effectLst>
                  <a:glow rad="228600">
                    <a:schemeClr val="tx1"/>
                  </a:glow>
                  <a:outerShdw blurRad="38100" dist="38100" dir="2700000" algn="tl">
                    <a:srgbClr val="000000">
                      <a:alpha val="43137"/>
                    </a:srgbClr>
                  </a:outerShdw>
                </a:effectLst>
                <a:latin typeface="Arial"/>
                <a:ea typeface="Arial"/>
                <a:cs typeface="Arial"/>
                <a:sym typeface="Arial"/>
                <a:rtl val="0"/>
              </a:rPr>
              <a:t>救赎的恩典我爱宣扬</a:t>
            </a:r>
            <a:endParaRPr lang="en-US" sz="3200" kern="0" dirty="0">
              <a:effectLst>
                <a:glow rad="228600">
                  <a:schemeClr val="tx1"/>
                </a:glow>
                <a:outerShdw blurRad="38100" dist="38100" dir="2700000" algn="tl">
                  <a:srgbClr val="000000">
                    <a:alpha val="43137"/>
                  </a:srgbClr>
                </a:outerShdw>
              </a:effectLst>
              <a:latin typeface="Arial"/>
              <a:ea typeface="Arial"/>
              <a:cs typeface="Arial"/>
              <a:sym typeface="Arial"/>
              <a:rtl val="0"/>
            </a:endParaRPr>
          </a:p>
          <a:p>
            <a:pPr eaLnBrk="1" fontAlgn="auto" hangingPunct="1">
              <a:spcBef>
                <a:spcPts val="0"/>
              </a:spcBef>
              <a:spcAft>
                <a:spcPts val="0"/>
              </a:spcAft>
            </a:pPr>
            <a:r>
              <a:rPr lang="en-US" sz="3200" kern="0" dirty="0">
                <a:effectLst>
                  <a:glow rad="228600">
                    <a:schemeClr val="tx1"/>
                  </a:glow>
                  <a:outerShdw blurRad="38100" dist="38100" dir="2700000" algn="tl">
                    <a:srgbClr val="000000">
                      <a:alpha val="43137"/>
                    </a:srgbClr>
                  </a:outerShdw>
                </a:effectLst>
                <a:latin typeface="Arial"/>
                <a:ea typeface="Arial"/>
                <a:cs typeface="Arial"/>
                <a:sym typeface="Arial"/>
                <a:rtl val="0"/>
              </a:rPr>
              <a:t>Fanny Jane Crosby</a:t>
            </a:r>
          </a:p>
          <a:p>
            <a:pPr eaLnBrk="1" fontAlgn="auto" hangingPunct="1">
              <a:spcBef>
                <a:spcPts val="0"/>
              </a:spcBef>
              <a:spcAft>
                <a:spcPts val="0"/>
              </a:spcAft>
            </a:pPr>
            <a:endParaRPr lang="en-US" sz="3200" kern="0" dirty="0">
              <a:effectLst>
                <a:glow rad="228600">
                  <a:schemeClr val="tx1"/>
                </a:glow>
                <a:outerShdw blurRad="38100" dist="38100" dir="2700000" algn="tl">
                  <a:srgbClr val="000000">
                    <a:alpha val="43137"/>
                  </a:srgbClr>
                </a:outerShdw>
              </a:effectLst>
              <a:latin typeface="Arial"/>
              <a:ea typeface="Arial"/>
              <a:cs typeface="Arial"/>
              <a:sym typeface="Arial"/>
              <a:rtl val="0"/>
            </a:endParaRPr>
          </a:p>
          <a:p>
            <a:pPr eaLnBrk="1" fontAlgn="auto" hangingPunct="1">
              <a:spcBef>
                <a:spcPts val="0"/>
              </a:spcBef>
              <a:spcAft>
                <a:spcPts val="0"/>
              </a:spcAft>
            </a:pPr>
            <a:endParaRPr lang="en-US" sz="3200" kern="0" dirty="0">
              <a:effectLst>
                <a:glow rad="228600">
                  <a:schemeClr val="tx1"/>
                </a:glow>
                <a:outerShdw blurRad="38100" dist="38100" dir="2700000" algn="tl">
                  <a:srgbClr val="000000">
                    <a:alpha val="43137"/>
                  </a:srgbClr>
                </a:outerShdw>
              </a:effectLst>
              <a:latin typeface="Arial"/>
              <a:ea typeface="Arial"/>
              <a:cs typeface="Arial"/>
              <a:sym typeface="Arial"/>
              <a:rtl val="0"/>
            </a:endParaRPr>
          </a:p>
          <a:p>
            <a:pPr eaLnBrk="1" fontAlgn="auto" hangingPunct="1">
              <a:spcBef>
                <a:spcPts val="0"/>
              </a:spcBef>
              <a:spcAft>
                <a:spcPts val="0"/>
              </a:spcAft>
            </a:pPr>
            <a:endParaRPr lang="en-US" sz="3200" kern="0" dirty="0">
              <a:effectLst>
                <a:glow rad="228600">
                  <a:schemeClr val="tx1"/>
                </a:glow>
                <a:outerShdw blurRad="38100" dist="38100" dir="2700000" algn="tl">
                  <a:srgbClr val="000000">
                    <a:alpha val="43137"/>
                  </a:srgbClr>
                </a:outerShdw>
              </a:effectLst>
              <a:latin typeface="Arial"/>
              <a:ea typeface="Arial"/>
              <a:cs typeface="Arial"/>
              <a:sym typeface="Arial"/>
              <a:rtl val="0"/>
            </a:endParaRPr>
          </a:p>
          <a:p>
            <a:pPr eaLnBrk="1" fontAlgn="auto" hangingPunct="1">
              <a:spcBef>
                <a:spcPts val="0"/>
              </a:spcBef>
              <a:spcAft>
                <a:spcPts val="0"/>
              </a:spcAft>
            </a:pPr>
            <a:endParaRPr lang="en-US" sz="3200" kern="0" dirty="0">
              <a:effectLst>
                <a:glow rad="228600">
                  <a:schemeClr val="tx1"/>
                </a:glow>
                <a:outerShdw blurRad="38100" dist="38100" dir="2700000" algn="tl">
                  <a:srgbClr val="000000">
                    <a:alpha val="43137"/>
                  </a:srgbClr>
                </a:outerShdw>
              </a:effectLst>
              <a:latin typeface="Arial"/>
              <a:ea typeface="Arial"/>
              <a:cs typeface="Arial"/>
              <a:sym typeface="Arial"/>
              <a:rtl val="0"/>
            </a:endParaRPr>
          </a:p>
          <a:p>
            <a:pPr eaLnBrk="1" fontAlgn="auto" hangingPunct="1">
              <a:spcBef>
                <a:spcPts val="0"/>
              </a:spcBef>
              <a:spcAft>
                <a:spcPts val="0"/>
              </a:spcAft>
            </a:pPr>
            <a:endParaRPr lang="en-US" sz="2800" kern="0" dirty="0">
              <a:effectLst>
                <a:glow rad="228600">
                  <a:schemeClr val="tx1"/>
                </a:glow>
                <a:outerShdw blurRad="38100" dist="38100" dir="2700000" algn="tl">
                  <a:srgbClr val="000000">
                    <a:alpha val="43137"/>
                  </a:srgbClr>
                </a:outerShdw>
              </a:effectLst>
              <a:latin typeface="Arial"/>
              <a:ea typeface="Arial"/>
              <a:cs typeface="Arial"/>
              <a:sym typeface="Arial"/>
              <a:rtl val="0"/>
            </a:endParaRPr>
          </a:p>
          <a:p>
            <a:pPr eaLnBrk="1" fontAlgn="auto" hangingPunct="1">
              <a:spcBef>
                <a:spcPts val="0"/>
              </a:spcBef>
              <a:spcAft>
                <a:spcPts val="0"/>
              </a:spcAft>
            </a:pPr>
            <a:endParaRPr lang="en-US" sz="2800" kern="0" dirty="0">
              <a:effectLst>
                <a:glow rad="228600">
                  <a:schemeClr val="tx1"/>
                </a:glow>
                <a:outerShdw blurRad="38100" dist="38100" dir="2700000" algn="tl">
                  <a:srgbClr val="000000">
                    <a:alpha val="43137"/>
                  </a:srgbClr>
                </a:outerShdw>
              </a:effectLst>
              <a:latin typeface="Arial"/>
              <a:ea typeface="Arial"/>
              <a:cs typeface="Arial"/>
              <a:sym typeface="Arial"/>
              <a:rtl val="0"/>
            </a:endParaRPr>
          </a:p>
          <a:p>
            <a:pPr eaLnBrk="1" fontAlgn="auto" hangingPunct="1">
              <a:spcBef>
                <a:spcPts val="0"/>
              </a:spcBef>
              <a:spcAft>
                <a:spcPts val="0"/>
              </a:spcAft>
            </a:pPr>
            <a:r>
              <a:rPr lang="en-SG" sz="2000" kern="0" dirty="0">
                <a:effectLst>
                  <a:glow rad="228600">
                    <a:schemeClr val="tx1"/>
                  </a:glow>
                  <a:outerShdw blurRad="38100" dist="38100" dir="2700000" algn="tl">
                    <a:srgbClr val="000000">
                      <a:alpha val="43137"/>
                    </a:srgbClr>
                  </a:outerShdw>
                </a:effectLst>
                <a:latin typeface="Arial"/>
                <a:ea typeface="Arial"/>
                <a:cs typeface="Arial"/>
                <a:sym typeface="Arial"/>
                <a:rtl val="0"/>
              </a:rPr>
              <a:t>CCLI Song # 2870917, </a:t>
            </a:r>
          </a:p>
          <a:p>
            <a:pPr eaLnBrk="1" fontAlgn="auto" hangingPunct="1">
              <a:spcBef>
                <a:spcPts val="0"/>
              </a:spcBef>
              <a:spcAft>
                <a:spcPts val="0"/>
              </a:spcAft>
            </a:pPr>
            <a:r>
              <a:rPr lang="en-SG" sz="2000" kern="0" dirty="0">
                <a:effectLst>
                  <a:glow rad="228600">
                    <a:schemeClr val="tx1"/>
                  </a:glow>
                  <a:outerShdw blurRad="38100" dist="38100" dir="2700000" algn="tl">
                    <a:srgbClr val="000000">
                      <a:alpha val="43137"/>
                    </a:srgbClr>
                  </a:outerShdw>
                </a:effectLst>
                <a:latin typeface="Arial"/>
                <a:ea typeface="Arial"/>
                <a:cs typeface="Arial"/>
                <a:sym typeface="Arial"/>
                <a:rtl val="0"/>
              </a:rPr>
              <a:t>CIC CCLI Licence # 277507</a:t>
            </a:r>
          </a:p>
        </p:txBody>
      </p:sp>
    </p:spTree>
    <p:extLst>
      <p:ext uri="{BB962C8B-B14F-4D97-AF65-F5344CB8AC3E}">
        <p14:creationId xmlns:p14="http://schemas.microsoft.com/office/powerpoint/2010/main" val="42711535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hape 100"/>
          <p:cNvSpPr txBox="1"/>
          <p:nvPr/>
        </p:nvSpPr>
        <p:spPr>
          <a:xfrm>
            <a:off x="0" y="0"/>
            <a:ext cx="9144000" cy="6857999"/>
          </a:xfrm>
          <a:prstGeom prst="rect">
            <a:avLst/>
          </a:prstGeom>
          <a:solidFill>
            <a:schemeClr val="tx1">
              <a:lumMod val="95000"/>
              <a:lumOff val="5000"/>
              <a:alpha val="45000"/>
            </a:schemeClr>
          </a:solidFill>
          <a:ln>
            <a:noFill/>
          </a:ln>
        </p:spPr>
        <p:txBody>
          <a:bodyPr lIns="91425" tIns="45700" rIns="91425" bIns="45700" anchor="t" anchorCtr="0">
            <a:noAutofit/>
          </a:bodyPr>
          <a:lstStyle>
            <a:defPPr marR="0" algn="l" rtl="0">
              <a:lnSpc>
                <a:spcPct val="100000"/>
              </a:lnSpc>
              <a:spcBef>
                <a:spcPts val="0"/>
              </a:spcBef>
              <a:spcAft>
                <a:spcPts val="0"/>
              </a:spcAft>
            </a:defPPr>
            <a:lvl1pPr marL="0" lvl="0" indent="0" algn="ctr">
              <a:buSzPct val="25000"/>
              <a:defRPr sz="4000" b="1">
                <a:solidFill>
                  <a:srgbClr val="FFFFFF"/>
                </a:solidFill>
              </a:defRPr>
            </a:lvl1pPr>
          </a:lstStyle>
          <a:p>
            <a:pPr eaLnBrk="1" fontAlgn="auto" hangingPunct="1">
              <a:spcBef>
                <a:spcPts val="0"/>
              </a:spcBef>
              <a:spcAft>
                <a:spcPts val="0"/>
              </a:spcAft>
            </a:pPr>
            <a:endParaRPr lang="en-US" kern="0" dirty="0">
              <a:effectLst>
                <a:outerShdw blurRad="50800" dist="38100" dir="10800000" algn="r" rotWithShape="0">
                  <a:prstClr val="black">
                    <a:alpha val="40000"/>
                  </a:prstClr>
                </a:outerShdw>
              </a:effectLst>
              <a:latin typeface="Arial"/>
              <a:ea typeface="Arial"/>
              <a:cs typeface="Arial"/>
              <a:sym typeface="Arial"/>
              <a:rtl val="0"/>
            </a:endParaRPr>
          </a:p>
          <a:p>
            <a:pPr eaLnBrk="1" fontAlgn="auto" hangingPunct="1">
              <a:spcBef>
                <a:spcPts val="0"/>
              </a:spcBef>
              <a:spcAft>
                <a:spcPts val="0"/>
              </a:spcAft>
            </a:pPr>
            <a:r>
              <a:rPr lang="zh-CN" altLang="en-US" sz="3600" kern="0" dirty="0">
                <a:effectLst>
                  <a:outerShdw blurRad="50800" dist="38100" dir="10800000" algn="r" rotWithShape="0">
                    <a:prstClr val="black">
                      <a:alpha val="40000"/>
                    </a:prstClr>
                  </a:outerShdw>
                </a:effectLst>
                <a:latin typeface="Arial"/>
                <a:ea typeface="Arial"/>
                <a:cs typeface="Arial"/>
                <a:sym typeface="Arial"/>
                <a:rtl val="0"/>
              </a:rPr>
              <a:t>救赎的恩典我爱宣扬</a:t>
            </a:r>
          </a:p>
          <a:p>
            <a:pPr eaLnBrk="1" fontAlgn="auto" hangingPunct="1">
              <a:spcBef>
                <a:spcPts val="0"/>
              </a:spcBef>
              <a:spcAft>
                <a:spcPts val="0"/>
              </a:spcAft>
            </a:pPr>
            <a:r>
              <a:rPr lang="zh-CN" altLang="en-US" sz="3600" kern="0" dirty="0">
                <a:effectLst>
                  <a:outerShdw blurRad="50800" dist="38100" dir="10800000" algn="r" rotWithShape="0">
                    <a:prstClr val="black">
                      <a:alpha val="40000"/>
                    </a:prstClr>
                  </a:outerShdw>
                </a:effectLst>
                <a:latin typeface="Arial"/>
                <a:ea typeface="Arial"/>
                <a:cs typeface="Arial"/>
                <a:sym typeface="Arial"/>
                <a:rtl val="0"/>
              </a:rPr>
              <a:t>得赎全靠流血羔羊</a:t>
            </a:r>
          </a:p>
          <a:p>
            <a:pPr eaLnBrk="1" fontAlgn="auto" hangingPunct="1">
              <a:spcBef>
                <a:spcPts val="0"/>
              </a:spcBef>
              <a:spcAft>
                <a:spcPts val="0"/>
              </a:spcAft>
            </a:pPr>
            <a:r>
              <a:rPr lang="zh-CN" altLang="en-US" sz="3600" kern="0" dirty="0">
                <a:effectLst>
                  <a:outerShdw blurRad="50800" dist="38100" dir="10800000" algn="r" rotWithShape="0">
                    <a:prstClr val="black">
                      <a:alpha val="40000"/>
                    </a:prstClr>
                  </a:outerShdw>
                </a:effectLst>
                <a:latin typeface="Arial"/>
                <a:ea typeface="Arial"/>
                <a:cs typeface="Arial"/>
                <a:sym typeface="Arial"/>
                <a:rtl val="0"/>
              </a:rPr>
              <a:t>因神怜悯我已蒙救赎</a:t>
            </a:r>
          </a:p>
          <a:p>
            <a:pPr eaLnBrk="1" fontAlgn="auto" hangingPunct="1">
              <a:spcBef>
                <a:spcPts val="0"/>
              </a:spcBef>
              <a:spcAft>
                <a:spcPts val="0"/>
              </a:spcAft>
            </a:pPr>
            <a:r>
              <a:rPr lang="zh-CN" altLang="en-US" sz="3600" kern="0" dirty="0">
                <a:effectLst>
                  <a:outerShdw blurRad="50800" dist="38100" dir="10800000" algn="r" rotWithShape="0">
                    <a:prstClr val="black">
                      <a:alpha val="40000"/>
                    </a:prstClr>
                  </a:outerShdw>
                </a:effectLst>
                <a:latin typeface="Arial"/>
                <a:ea typeface="Arial"/>
                <a:cs typeface="Arial"/>
                <a:sym typeface="Arial"/>
                <a:rtl val="0"/>
              </a:rPr>
              <a:t>做神儿女恩福永享</a:t>
            </a:r>
            <a:endParaRPr lang="en-US" kern="0" dirty="0">
              <a:effectLst>
                <a:outerShdw blurRad="50800" dist="38100" dir="10800000" algn="r" rotWithShape="0">
                  <a:prstClr val="black">
                    <a:alpha val="40000"/>
                  </a:prstClr>
                </a:outerShdw>
              </a:effectLst>
              <a:latin typeface="Arial"/>
              <a:ea typeface="Arial"/>
              <a:cs typeface="Arial"/>
              <a:sym typeface="Arial"/>
              <a:rtl val="0"/>
            </a:endParaRPr>
          </a:p>
        </p:txBody>
      </p:sp>
    </p:spTree>
    <p:extLst>
      <p:ext uri="{BB962C8B-B14F-4D97-AF65-F5344CB8AC3E}">
        <p14:creationId xmlns:p14="http://schemas.microsoft.com/office/powerpoint/2010/main" val="10670028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hape 100"/>
          <p:cNvSpPr txBox="1"/>
          <p:nvPr/>
        </p:nvSpPr>
        <p:spPr>
          <a:xfrm>
            <a:off x="0" y="0"/>
            <a:ext cx="9144000" cy="6857999"/>
          </a:xfrm>
          <a:prstGeom prst="rect">
            <a:avLst/>
          </a:prstGeom>
          <a:solidFill>
            <a:schemeClr val="tx1">
              <a:lumMod val="95000"/>
              <a:lumOff val="5000"/>
              <a:alpha val="45000"/>
            </a:schemeClr>
          </a:solidFill>
          <a:ln>
            <a:noFill/>
          </a:ln>
        </p:spPr>
        <p:txBody>
          <a:bodyPr lIns="91425" tIns="45700" rIns="91425" bIns="45700" anchor="t" anchorCtr="0">
            <a:noAutofit/>
          </a:bodyPr>
          <a:lstStyle>
            <a:defPPr marR="0" algn="l" rtl="0">
              <a:lnSpc>
                <a:spcPct val="100000"/>
              </a:lnSpc>
              <a:spcBef>
                <a:spcPts val="0"/>
              </a:spcBef>
              <a:spcAft>
                <a:spcPts val="0"/>
              </a:spcAft>
              <a:defRPr lang="en-US"/>
            </a:defPPr>
            <a:lvl1pPr lvl="0" indent="0" algn="ctr">
              <a:buSzPct val="25000"/>
              <a:defRPr sz="4000" b="1">
                <a:solidFill>
                  <a:srgbClr val="FFFFFF"/>
                </a:solidFill>
                <a:effectLst>
                  <a:outerShdw blurRad="50800" dist="38100" dir="10800000" algn="r" rotWithShape="0">
                    <a:prstClr val="black">
                      <a:alpha val="40000"/>
                    </a:prstClr>
                  </a:outerShdw>
                </a:effectLst>
                <a:latin typeface="Arial"/>
                <a:cs typeface="Arial"/>
              </a:defRPr>
            </a:lvl1pPr>
          </a:lstStyle>
          <a:p>
            <a:pPr eaLnBrk="1" fontAlgn="auto" hangingPunct="1">
              <a:spcBef>
                <a:spcPts val="0"/>
              </a:spcBef>
              <a:spcAft>
                <a:spcPts val="0"/>
              </a:spcAft>
            </a:pPr>
            <a:endParaRPr lang="en-US" sz="3600" kern="0" dirty="0">
              <a:ea typeface="Arial"/>
              <a:sym typeface="Arial"/>
              <a:rtl val="0"/>
            </a:endParaRPr>
          </a:p>
          <a:p>
            <a:pPr eaLnBrk="1" fontAlgn="auto" hangingPunct="1">
              <a:spcBef>
                <a:spcPts val="0"/>
              </a:spcBef>
              <a:spcAft>
                <a:spcPts val="0"/>
              </a:spcAft>
            </a:pPr>
            <a:r>
              <a:rPr lang="zh-CN" altLang="en-US" sz="3600" kern="0" dirty="0">
                <a:ea typeface="Arial"/>
                <a:sym typeface="Arial"/>
                <a:rtl val="0"/>
              </a:rPr>
              <a:t>救赎 救赎 </a:t>
            </a:r>
            <a:endParaRPr lang="en-US" altLang="zh-CN" sz="3600" kern="0" dirty="0">
              <a:ea typeface="Arial"/>
              <a:sym typeface="Arial"/>
              <a:rtl val="0"/>
            </a:endParaRPr>
          </a:p>
          <a:p>
            <a:pPr eaLnBrk="1" fontAlgn="auto" hangingPunct="1">
              <a:spcBef>
                <a:spcPts val="0"/>
              </a:spcBef>
              <a:spcAft>
                <a:spcPts val="0"/>
              </a:spcAft>
            </a:pPr>
            <a:r>
              <a:rPr lang="zh-CN" altLang="en-US" sz="3600" kern="0" dirty="0">
                <a:ea typeface="Arial"/>
                <a:sym typeface="Arial"/>
                <a:rtl val="0"/>
              </a:rPr>
              <a:t>得赎全靠流血羔羊</a:t>
            </a:r>
          </a:p>
          <a:p>
            <a:pPr eaLnBrk="1" fontAlgn="auto" hangingPunct="1">
              <a:spcBef>
                <a:spcPts val="0"/>
              </a:spcBef>
              <a:spcAft>
                <a:spcPts val="0"/>
              </a:spcAft>
            </a:pPr>
            <a:r>
              <a:rPr lang="zh-CN" altLang="en-US" sz="3600" kern="0" dirty="0">
                <a:ea typeface="Arial"/>
                <a:sym typeface="Arial"/>
                <a:rtl val="0"/>
              </a:rPr>
              <a:t>救赎 救赎 </a:t>
            </a:r>
            <a:endParaRPr lang="en-US" altLang="zh-CN" sz="3600" kern="0" dirty="0">
              <a:ea typeface="Arial"/>
              <a:sym typeface="Arial"/>
              <a:rtl val="0"/>
            </a:endParaRPr>
          </a:p>
          <a:p>
            <a:pPr eaLnBrk="1" fontAlgn="auto" hangingPunct="1">
              <a:spcBef>
                <a:spcPts val="0"/>
              </a:spcBef>
              <a:spcAft>
                <a:spcPts val="0"/>
              </a:spcAft>
            </a:pPr>
            <a:r>
              <a:rPr lang="zh-CN" altLang="en-US" sz="3600" kern="0" dirty="0">
                <a:ea typeface="Arial"/>
                <a:sym typeface="Arial"/>
                <a:rtl val="0"/>
              </a:rPr>
              <a:t>做神儿女恩福永享</a:t>
            </a:r>
            <a:endParaRPr lang="en-US" sz="3600" kern="0" dirty="0">
              <a:ea typeface="Arial"/>
              <a:sym typeface="Arial"/>
              <a:rtl val="0"/>
            </a:endParaRPr>
          </a:p>
        </p:txBody>
      </p:sp>
    </p:spTree>
    <p:extLst>
      <p:ext uri="{BB962C8B-B14F-4D97-AF65-F5344CB8AC3E}">
        <p14:creationId xmlns:p14="http://schemas.microsoft.com/office/powerpoint/2010/main" val="33072955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hape 100"/>
          <p:cNvSpPr txBox="1"/>
          <p:nvPr/>
        </p:nvSpPr>
        <p:spPr>
          <a:xfrm>
            <a:off x="0" y="0"/>
            <a:ext cx="9144000" cy="6857999"/>
          </a:xfrm>
          <a:prstGeom prst="rect">
            <a:avLst/>
          </a:prstGeom>
          <a:solidFill>
            <a:schemeClr val="tx1">
              <a:lumMod val="95000"/>
              <a:lumOff val="5000"/>
              <a:alpha val="45000"/>
            </a:schemeClr>
          </a:solidFill>
          <a:ln>
            <a:noFill/>
          </a:ln>
        </p:spPr>
        <p:txBody>
          <a:bodyPr lIns="91425" tIns="45700" rIns="91425" bIns="45700" anchor="t" anchorCtr="0">
            <a:noAutofit/>
          </a:bodyPr>
          <a:lstStyle>
            <a:defPPr marR="0" algn="l" rtl="0">
              <a:lnSpc>
                <a:spcPct val="100000"/>
              </a:lnSpc>
              <a:spcBef>
                <a:spcPts val="0"/>
              </a:spcBef>
              <a:spcAft>
                <a:spcPts val="0"/>
              </a:spcAft>
              <a:defRPr lang="en-US"/>
            </a:defPPr>
            <a:lvl1pPr lvl="0" indent="0" algn="ctr">
              <a:buSzPct val="25000"/>
              <a:defRPr sz="3600" b="1">
                <a:solidFill>
                  <a:srgbClr val="FFFFFF"/>
                </a:solidFill>
                <a:effectLst>
                  <a:outerShdw blurRad="50800" dist="38100" dir="10800000" algn="r" rotWithShape="0">
                    <a:prstClr val="black">
                      <a:alpha val="40000"/>
                    </a:prstClr>
                  </a:outerShdw>
                </a:effectLst>
                <a:latin typeface="Arial"/>
                <a:cs typeface="Arial"/>
              </a:defRPr>
            </a:lvl1pPr>
          </a:lstStyle>
          <a:p>
            <a:pPr eaLnBrk="1" fontAlgn="auto" hangingPunct="1">
              <a:spcBef>
                <a:spcPts val="0"/>
              </a:spcBef>
              <a:spcAft>
                <a:spcPts val="0"/>
              </a:spcAft>
            </a:pPr>
            <a:endParaRPr lang="en-US" kern="0" dirty="0">
              <a:ea typeface="Arial"/>
              <a:sym typeface="Arial"/>
              <a:rtl val="0"/>
            </a:endParaRPr>
          </a:p>
          <a:p>
            <a:pPr eaLnBrk="1" fontAlgn="auto" hangingPunct="1">
              <a:spcBef>
                <a:spcPts val="0"/>
              </a:spcBef>
              <a:spcAft>
                <a:spcPts val="0"/>
              </a:spcAft>
            </a:pPr>
            <a:r>
              <a:rPr lang="zh-CN" altLang="en-US" kern="0" dirty="0">
                <a:ea typeface="Arial"/>
                <a:sym typeface="Arial"/>
                <a:rtl val="0"/>
              </a:rPr>
              <a:t>蒙救赎在主里真喜乐</a:t>
            </a:r>
          </a:p>
          <a:p>
            <a:pPr eaLnBrk="1" fontAlgn="auto" hangingPunct="1">
              <a:spcBef>
                <a:spcPts val="0"/>
              </a:spcBef>
              <a:spcAft>
                <a:spcPts val="0"/>
              </a:spcAft>
            </a:pPr>
            <a:r>
              <a:rPr lang="zh-CN" altLang="en-US" kern="0" dirty="0">
                <a:ea typeface="Arial"/>
                <a:sym typeface="Arial"/>
                <a:rtl val="0"/>
              </a:rPr>
              <a:t>这喜乐口舌难述说</a:t>
            </a:r>
          </a:p>
          <a:p>
            <a:pPr eaLnBrk="1" fontAlgn="auto" hangingPunct="1">
              <a:spcBef>
                <a:spcPts val="0"/>
              </a:spcBef>
              <a:spcAft>
                <a:spcPts val="0"/>
              </a:spcAft>
            </a:pPr>
            <a:r>
              <a:rPr lang="zh-CN" altLang="en-US" kern="0" dirty="0">
                <a:ea typeface="Arial"/>
                <a:sym typeface="Arial"/>
                <a:rtl val="0"/>
              </a:rPr>
              <a:t>我深知他常与我同在</a:t>
            </a:r>
          </a:p>
          <a:p>
            <a:pPr eaLnBrk="1" fontAlgn="auto" hangingPunct="1">
              <a:spcBef>
                <a:spcPts val="0"/>
              </a:spcBef>
              <a:spcAft>
                <a:spcPts val="0"/>
              </a:spcAft>
            </a:pPr>
            <a:r>
              <a:rPr lang="zh-CN" altLang="en-US" kern="0" dirty="0">
                <a:ea typeface="Arial"/>
                <a:sym typeface="Arial"/>
                <a:rtl val="0"/>
              </a:rPr>
              <a:t>慈爱光辉常引导我</a:t>
            </a:r>
            <a:endParaRPr lang="en-US" kern="0" dirty="0">
              <a:ea typeface="Arial"/>
              <a:sym typeface="Arial"/>
              <a:rtl val="0"/>
            </a:endParaRPr>
          </a:p>
        </p:txBody>
      </p:sp>
    </p:spTree>
    <p:extLst>
      <p:ext uri="{BB962C8B-B14F-4D97-AF65-F5344CB8AC3E}">
        <p14:creationId xmlns:p14="http://schemas.microsoft.com/office/powerpoint/2010/main" val="359139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3" descr="Tabernac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9" name="Rectangle 7"/>
          <p:cNvSpPr>
            <a:spLocks noGrp="1" noChangeArrowheads="1"/>
          </p:cNvSpPr>
          <p:nvPr>
            <p:ph type="title"/>
          </p:nvPr>
        </p:nvSpPr>
        <p:spPr>
          <a:xfrm>
            <a:off x="3276600" y="1401763"/>
            <a:ext cx="5829300" cy="3035300"/>
          </a:xfrm>
          <a:effectLst>
            <a:outerShdw blurRad="38100" dist="38099" dir="2700000" algn="ctr" rotWithShape="0">
              <a:srgbClr val="000000">
                <a:alpha val="99962"/>
              </a:srgbClr>
            </a:outerShdw>
          </a:effectLst>
        </p:spPr>
        <p:txBody>
          <a:bodyPr/>
          <a:lstStyle/>
          <a:p>
            <a:pPr eaLnBrk="1" hangingPunct="1">
              <a:defRPr/>
            </a:pPr>
            <a:r>
              <a:rPr lang="zh-CN" altLang="en-US" sz="4000" dirty="0">
                <a:solidFill>
                  <a:srgbClr val="FFFFFF"/>
                </a:solidFill>
                <a:effectLst>
                  <a:glow rad="101600">
                    <a:srgbClr val="000000">
                      <a:alpha val="99000"/>
                    </a:srgbClr>
                  </a:glow>
                </a:effectLst>
              </a:rPr>
              <a:t>以色列如何在沙漠建造如此美轮美奂的约柜？</a:t>
            </a:r>
            <a:endParaRPr lang="en-US" sz="4000" dirty="0">
              <a:solidFill>
                <a:srgbClr val="FFFFFF"/>
              </a:solidFill>
              <a:effectLst>
                <a:glow rad="101600">
                  <a:srgbClr val="000000">
                    <a:alpha val="99000"/>
                  </a:srgbClr>
                </a:glow>
              </a:effectLst>
            </a:endParaRPr>
          </a:p>
        </p:txBody>
      </p:sp>
      <p:sp>
        <p:nvSpPr>
          <p:cNvPr id="237571" name="TextBox 4"/>
          <p:cNvSpPr txBox="1">
            <a:spLocks noChangeArrowheads="1"/>
          </p:cNvSpPr>
          <p:nvPr/>
        </p:nvSpPr>
        <p:spPr bwMode="auto">
          <a:xfrm>
            <a:off x="8667750" y="9525"/>
            <a:ext cx="441325" cy="4603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ix</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hape 100"/>
          <p:cNvSpPr txBox="1"/>
          <p:nvPr/>
        </p:nvSpPr>
        <p:spPr>
          <a:xfrm>
            <a:off x="0" y="0"/>
            <a:ext cx="9144000" cy="6857999"/>
          </a:xfrm>
          <a:prstGeom prst="rect">
            <a:avLst/>
          </a:prstGeom>
          <a:solidFill>
            <a:schemeClr val="tx1">
              <a:lumMod val="95000"/>
              <a:lumOff val="5000"/>
              <a:alpha val="45000"/>
            </a:schemeClr>
          </a:solidFill>
          <a:ln>
            <a:noFill/>
          </a:ln>
        </p:spPr>
        <p:txBody>
          <a:bodyPr lIns="91425" tIns="45700" rIns="91425" bIns="45700" anchor="t" anchorCtr="0">
            <a:noAutofit/>
          </a:bodyPr>
          <a:lstStyle>
            <a:defPPr marR="0" algn="l" rtl="0">
              <a:lnSpc>
                <a:spcPct val="100000"/>
              </a:lnSpc>
              <a:spcBef>
                <a:spcPts val="0"/>
              </a:spcBef>
              <a:spcAft>
                <a:spcPts val="0"/>
              </a:spcAft>
              <a:defRPr lang="en-US"/>
            </a:defPPr>
            <a:lvl1pPr lvl="0" indent="0" algn="ctr">
              <a:buSzPct val="25000"/>
              <a:defRPr sz="4000" b="1">
                <a:solidFill>
                  <a:srgbClr val="FFFFFF"/>
                </a:solidFill>
                <a:effectLst>
                  <a:outerShdw blurRad="38100" dist="38100" dir="2700000" algn="tl">
                    <a:srgbClr val="000000">
                      <a:alpha val="43137"/>
                    </a:srgbClr>
                  </a:outerShdw>
                </a:effectLst>
                <a:latin typeface="Arial"/>
                <a:cs typeface="Arial"/>
              </a:defRPr>
            </a:lvl1pPr>
          </a:lstStyle>
          <a:p>
            <a:pPr eaLnBrk="1" fontAlgn="auto" hangingPunct="1">
              <a:spcBef>
                <a:spcPts val="0"/>
              </a:spcBef>
              <a:spcAft>
                <a:spcPts val="0"/>
              </a:spcAft>
            </a:pPr>
            <a:endParaRPr lang="en-US" sz="3600" kern="0" dirty="0">
              <a:ea typeface="Arial"/>
              <a:sym typeface="Arial"/>
              <a:rtl val="0"/>
            </a:endParaRPr>
          </a:p>
          <a:p>
            <a:pPr eaLnBrk="1" fontAlgn="auto" hangingPunct="1">
              <a:spcBef>
                <a:spcPts val="0"/>
              </a:spcBef>
              <a:spcAft>
                <a:spcPts val="0"/>
              </a:spcAft>
            </a:pPr>
            <a:r>
              <a:rPr lang="zh-CN" altLang="en-US" sz="3600" kern="0" dirty="0">
                <a:ea typeface="Arial"/>
                <a:sym typeface="Arial"/>
                <a:rtl val="0"/>
              </a:rPr>
              <a:t>救赎 救赎 </a:t>
            </a:r>
            <a:endParaRPr lang="en-US" altLang="zh-CN" sz="3600" kern="0" dirty="0">
              <a:ea typeface="Arial"/>
              <a:sym typeface="Arial"/>
              <a:rtl val="0"/>
            </a:endParaRPr>
          </a:p>
          <a:p>
            <a:pPr eaLnBrk="1" fontAlgn="auto" hangingPunct="1">
              <a:spcBef>
                <a:spcPts val="0"/>
              </a:spcBef>
              <a:spcAft>
                <a:spcPts val="0"/>
              </a:spcAft>
            </a:pPr>
            <a:r>
              <a:rPr lang="zh-CN" altLang="en-US" sz="3600" kern="0" dirty="0">
                <a:ea typeface="Arial"/>
                <a:sym typeface="Arial"/>
                <a:rtl val="0"/>
              </a:rPr>
              <a:t>得赎全靠流血羔羊</a:t>
            </a:r>
          </a:p>
          <a:p>
            <a:pPr eaLnBrk="1" fontAlgn="auto" hangingPunct="1">
              <a:spcBef>
                <a:spcPts val="0"/>
              </a:spcBef>
              <a:spcAft>
                <a:spcPts val="0"/>
              </a:spcAft>
            </a:pPr>
            <a:r>
              <a:rPr lang="zh-CN" altLang="en-US" sz="3600" kern="0" dirty="0">
                <a:ea typeface="Arial"/>
                <a:sym typeface="Arial"/>
                <a:rtl val="0"/>
              </a:rPr>
              <a:t>救赎 救赎 </a:t>
            </a:r>
            <a:endParaRPr lang="en-US" altLang="zh-CN" sz="3600" kern="0" dirty="0">
              <a:ea typeface="Arial"/>
              <a:sym typeface="Arial"/>
              <a:rtl val="0"/>
            </a:endParaRPr>
          </a:p>
          <a:p>
            <a:pPr eaLnBrk="1" fontAlgn="auto" hangingPunct="1">
              <a:spcBef>
                <a:spcPts val="0"/>
              </a:spcBef>
              <a:spcAft>
                <a:spcPts val="0"/>
              </a:spcAft>
            </a:pPr>
            <a:r>
              <a:rPr lang="zh-CN" altLang="en-US" sz="3600" kern="0" dirty="0">
                <a:ea typeface="Arial"/>
                <a:sym typeface="Arial"/>
                <a:rtl val="0"/>
              </a:rPr>
              <a:t>做神儿女恩福永享</a:t>
            </a:r>
            <a:endParaRPr lang="en-US" sz="3600" kern="0" dirty="0">
              <a:ea typeface="Arial"/>
              <a:sym typeface="Arial"/>
              <a:rtl val="0"/>
            </a:endParaRPr>
          </a:p>
        </p:txBody>
      </p:sp>
    </p:spTree>
    <p:extLst>
      <p:ext uri="{BB962C8B-B14F-4D97-AF65-F5344CB8AC3E}">
        <p14:creationId xmlns:p14="http://schemas.microsoft.com/office/powerpoint/2010/main" val="35664138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hape 100"/>
          <p:cNvSpPr txBox="1"/>
          <p:nvPr/>
        </p:nvSpPr>
        <p:spPr>
          <a:xfrm>
            <a:off x="0" y="0"/>
            <a:ext cx="9144000" cy="6857999"/>
          </a:xfrm>
          <a:prstGeom prst="rect">
            <a:avLst/>
          </a:prstGeom>
          <a:solidFill>
            <a:schemeClr val="tx1">
              <a:lumMod val="95000"/>
              <a:lumOff val="5000"/>
              <a:alpha val="45000"/>
            </a:schemeClr>
          </a:solidFill>
          <a:ln>
            <a:noFill/>
          </a:ln>
        </p:spPr>
        <p:txBody>
          <a:bodyPr lIns="91425" tIns="45700" rIns="91425" bIns="45700" anchor="t" anchorCtr="0">
            <a:noAutofit/>
          </a:bodyPr>
          <a:lstStyle>
            <a:defPPr marR="0" algn="l" rtl="0">
              <a:lnSpc>
                <a:spcPct val="100000"/>
              </a:lnSpc>
              <a:spcBef>
                <a:spcPts val="0"/>
              </a:spcBef>
              <a:spcAft>
                <a:spcPts val="0"/>
              </a:spcAft>
              <a:defRPr lang="en-US"/>
            </a:defPPr>
            <a:lvl1pPr lvl="0" indent="0" algn="ctr">
              <a:buSzPct val="25000"/>
              <a:defRPr sz="3600" b="1">
                <a:solidFill>
                  <a:srgbClr val="FFFFFF"/>
                </a:solidFill>
                <a:effectLst>
                  <a:outerShdw blurRad="38100" dist="38100" dir="2700000" algn="tl">
                    <a:srgbClr val="000000">
                      <a:alpha val="43137"/>
                    </a:srgbClr>
                  </a:outerShdw>
                </a:effectLst>
                <a:latin typeface="Arial"/>
                <a:cs typeface="Arial"/>
              </a:defRPr>
            </a:lvl1pPr>
          </a:lstStyle>
          <a:p>
            <a:pPr eaLnBrk="1" fontAlgn="auto" hangingPunct="1">
              <a:spcBef>
                <a:spcPts val="0"/>
              </a:spcBef>
              <a:spcAft>
                <a:spcPts val="0"/>
              </a:spcAft>
            </a:pPr>
            <a:endParaRPr lang="en-US" kern="0" dirty="0">
              <a:ea typeface="Arial"/>
              <a:sym typeface="Arial"/>
              <a:rtl val="0"/>
            </a:endParaRPr>
          </a:p>
          <a:p>
            <a:pPr eaLnBrk="1" fontAlgn="auto" hangingPunct="1">
              <a:spcBef>
                <a:spcPts val="0"/>
              </a:spcBef>
              <a:spcAft>
                <a:spcPts val="0"/>
              </a:spcAft>
            </a:pPr>
            <a:r>
              <a:rPr lang="zh-CN" altLang="en-US" kern="0" dirty="0">
                <a:ea typeface="Arial"/>
                <a:sym typeface="Arial"/>
                <a:rtl val="0"/>
              </a:rPr>
              <a:t>我常思念慈爱救赎主</a:t>
            </a:r>
          </a:p>
          <a:p>
            <a:pPr eaLnBrk="1" fontAlgn="auto" hangingPunct="1">
              <a:spcBef>
                <a:spcPts val="0"/>
              </a:spcBef>
              <a:spcAft>
                <a:spcPts val="0"/>
              </a:spcAft>
            </a:pPr>
            <a:r>
              <a:rPr lang="zh-CN" altLang="en-US" kern="0" dirty="0">
                <a:ea typeface="Arial"/>
                <a:sym typeface="Arial"/>
                <a:rtl val="0"/>
              </a:rPr>
              <a:t>时刻思念日夜思念</a:t>
            </a:r>
          </a:p>
          <a:p>
            <a:pPr eaLnBrk="1" fontAlgn="auto" hangingPunct="1">
              <a:spcBef>
                <a:spcPts val="0"/>
              </a:spcBef>
              <a:spcAft>
                <a:spcPts val="0"/>
              </a:spcAft>
            </a:pPr>
            <a:r>
              <a:rPr lang="zh-CN" altLang="en-US" kern="0" dirty="0">
                <a:ea typeface="Arial"/>
                <a:sym typeface="Arial"/>
                <a:rtl val="0"/>
              </a:rPr>
              <a:t>我禁不住要向他歌唱</a:t>
            </a:r>
          </a:p>
          <a:p>
            <a:pPr eaLnBrk="1" fontAlgn="auto" hangingPunct="1">
              <a:spcBef>
                <a:spcPts val="0"/>
              </a:spcBef>
              <a:spcAft>
                <a:spcPts val="0"/>
              </a:spcAft>
            </a:pPr>
            <a:r>
              <a:rPr lang="zh-CN" altLang="en-US" kern="0" dirty="0">
                <a:ea typeface="Arial"/>
                <a:sym typeface="Arial"/>
                <a:rtl val="0"/>
              </a:rPr>
              <a:t>歌唱主的慈爱甘甜</a:t>
            </a:r>
            <a:endParaRPr lang="en-US" kern="0" dirty="0">
              <a:ea typeface="Arial"/>
              <a:sym typeface="Arial"/>
              <a:rtl val="0"/>
            </a:endParaRPr>
          </a:p>
        </p:txBody>
      </p:sp>
    </p:spTree>
    <p:extLst>
      <p:ext uri="{BB962C8B-B14F-4D97-AF65-F5344CB8AC3E}">
        <p14:creationId xmlns:p14="http://schemas.microsoft.com/office/powerpoint/2010/main" val="46580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hape 100"/>
          <p:cNvSpPr txBox="1"/>
          <p:nvPr/>
        </p:nvSpPr>
        <p:spPr>
          <a:xfrm>
            <a:off x="0" y="0"/>
            <a:ext cx="9144000" cy="6857999"/>
          </a:xfrm>
          <a:prstGeom prst="rect">
            <a:avLst/>
          </a:prstGeom>
          <a:solidFill>
            <a:schemeClr val="tx1">
              <a:lumMod val="95000"/>
              <a:lumOff val="5000"/>
              <a:alpha val="45000"/>
            </a:schemeClr>
          </a:solidFill>
          <a:ln>
            <a:noFill/>
          </a:ln>
        </p:spPr>
        <p:txBody>
          <a:bodyPr lIns="91425" tIns="45700" rIns="91425" bIns="45700" anchor="t" anchorCtr="0">
            <a:noAutofit/>
          </a:bodyPr>
          <a:lstStyle>
            <a:defPPr marR="0" algn="l" rtl="0">
              <a:lnSpc>
                <a:spcPct val="100000"/>
              </a:lnSpc>
              <a:spcBef>
                <a:spcPts val="0"/>
              </a:spcBef>
              <a:spcAft>
                <a:spcPts val="0"/>
              </a:spcAft>
              <a:defRPr lang="en-US"/>
            </a:defPPr>
            <a:lvl1pPr lvl="0" indent="0" algn="ctr">
              <a:buSzPct val="25000"/>
              <a:defRPr sz="3600" b="1">
                <a:solidFill>
                  <a:srgbClr val="FFFFFF"/>
                </a:solidFill>
                <a:effectLst>
                  <a:outerShdw blurRad="38100" dist="38100" dir="2700000" algn="tl">
                    <a:srgbClr val="000000">
                      <a:alpha val="43137"/>
                    </a:srgbClr>
                  </a:outerShdw>
                </a:effectLst>
                <a:latin typeface="Arial"/>
                <a:cs typeface="Arial"/>
              </a:defRPr>
            </a:lvl1pPr>
          </a:lstStyle>
          <a:p>
            <a:pPr eaLnBrk="1" fontAlgn="auto" hangingPunct="1">
              <a:spcBef>
                <a:spcPts val="0"/>
              </a:spcBef>
              <a:spcAft>
                <a:spcPts val="0"/>
              </a:spcAft>
            </a:pPr>
            <a:endParaRPr lang="en-US" kern="0" dirty="0">
              <a:ea typeface="Arial"/>
              <a:sym typeface="Arial"/>
              <a:rtl val="0"/>
            </a:endParaRPr>
          </a:p>
          <a:p>
            <a:pPr eaLnBrk="1" fontAlgn="auto" hangingPunct="1">
              <a:spcBef>
                <a:spcPts val="0"/>
              </a:spcBef>
              <a:spcAft>
                <a:spcPts val="0"/>
              </a:spcAft>
            </a:pPr>
            <a:r>
              <a:rPr lang="zh-CN" altLang="en-US" kern="0" dirty="0">
                <a:ea typeface="Arial"/>
                <a:sym typeface="Arial"/>
                <a:rtl val="0"/>
              </a:rPr>
              <a:t>救赎 救赎 </a:t>
            </a:r>
            <a:endParaRPr lang="en-US" altLang="zh-CN" kern="0" dirty="0">
              <a:ea typeface="Arial"/>
              <a:sym typeface="Arial"/>
              <a:rtl val="0"/>
            </a:endParaRPr>
          </a:p>
          <a:p>
            <a:pPr eaLnBrk="1" fontAlgn="auto" hangingPunct="1">
              <a:spcBef>
                <a:spcPts val="0"/>
              </a:spcBef>
              <a:spcAft>
                <a:spcPts val="0"/>
              </a:spcAft>
            </a:pPr>
            <a:r>
              <a:rPr lang="zh-CN" altLang="en-US" kern="0" dirty="0">
                <a:ea typeface="Arial"/>
                <a:sym typeface="Arial"/>
                <a:rtl val="0"/>
              </a:rPr>
              <a:t>得赎全靠流血羔羊</a:t>
            </a:r>
          </a:p>
          <a:p>
            <a:pPr eaLnBrk="1" fontAlgn="auto" hangingPunct="1">
              <a:spcBef>
                <a:spcPts val="0"/>
              </a:spcBef>
              <a:spcAft>
                <a:spcPts val="0"/>
              </a:spcAft>
            </a:pPr>
            <a:r>
              <a:rPr lang="zh-CN" altLang="en-US" kern="0" dirty="0">
                <a:ea typeface="Arial"/>
                <a:sym typeface="Arial"/>
                <a:rtl val="0"/>
              </a:rPr>
              <a:t>救赎 救赎 </a:t>
            </a:r>
            <a:endParaRPr lang="en-US" altLang="zh-CN" kern="0" dirty="0">
              <a:ea typeface="Arial"/>
              <a:sym typeface="Arial"/>
              <a:rtl val="0"/>
            </a:endParaRPr>
          </a:p>
          <a:p>
            <a:pPr eaLnBrk="1" fontAlgn="auto" hangingPunct="1">
              <a:spcBef>
                <a:spcPts val="0"/>
              </a:spcBef>
              <a:spcAft>
                <a:spcPts val="0"/>
              </a:spcAft>
            </a:pPr>
            <a:r>
              <a:rPr lang="zh-CN" altLang="en-US" kern="0" dirty="0">
                <a:ea typeface="Arial"/>
                <a:sym typeface="Arial"/>
                <a:rtl val="0"/>
              </a:rPr>
              <a:t>做神儿女恩福永享</a:t>
            </a:r>
            <a:endParaRPr lang="en-US" kern="0" dirty="0">
              <a:ea typeface="Arial"/>
              <a:sym typeface="Arial"/>
              <a:rtl val="0"/>
            </a:endParaRPr>
          </a:p>
        </p:txBody>
      </p:sp>
    </p:spTree>
    <p:extLst>
      <p:ext uri="{BB962C8B-B14F-4D97-AF65-F5344CB8AC3E}">
        <p14:creationId xmlns:p14="http://schemas.microsoft.com/office/powerpoint/2010/main" val="1139566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hape 100"/>
          <p:cNvSpPr txBox="1"/>
          <p:nvPr/>
        </p:nvSpPr>
        <p:spPr>
          <a:xfrm>
            <a:off x="0" y="0"/>
            <a:ext cx="9144000" cy="6857999"/>
          </a:xfrm>
          <a:prstGeom prst="rect">
            <a:avLst/>
          </a:prstGeom>
          <a:solidFill>
            <a:schemeClr val="tx1">
              <a:lumMod val="95000"/>
              <a:lumOff val="5000"/>
              <a:alpha val="45000"/>
            </a:schemeClr>
          </a:solidFill>
          <a:ln>
            <a:noFill/>
          </a:ln>
        </p:spPr>
        <p:txBody>
          <a:bodyPr lIns="91425" tIns="45700" rIns="91425" bIns="45700" anchor="t" anchorCtr="0">
            <a:noAutofit/>
          </a:bodyPr>
          <a:lstStyle>
            <a:defPPr marR="0" algn="l" rtl="0">
              <a:lnSpc>
                <a:spcPct val="100000"/>
              </a:lnSpc>
              <a:spcBef>
                <a:spcPts val="0"/>
              </a:spcBef>
              <a:spcAft>
                <a:spcPts val="0"/>
              </a:spcAft>
              <a:defRPr lang="en-US"/>
            </a:defPPr>
            <a:lvl1pPr lvl="0" indent="0" algn="ctr">
              <a:buSzPct val="25000"/>
              <a:defRPr sz="3600" b="1">
                <a:solidFill>
                  <a:srgbClr val="FFFFFF"/>
                </a:solidFill>
                <a:effectLst>
                  <a:outerShdw blurRad="38100" dist="38100" dir="2700000" algn="tl">
                    <a:srgbClr val="000000">
                      <a:alpha val="43137"/>
                    </a:srgbClr>
                  </a:outerShdw>
                </a:effectLst>
                <a:latin typeface="Arial"/>
                <a:cs typeface="Arial"/>
              </a:defRPr>
            </a:lvl1pPr>
          </a:lstStyle>
          <a:p>
            <a:pPr eaLnBrk="1" fontAlgn="auto" hangingPunct="1">
              <a:spcBef>
                <a:spcPts val="0"/>
              </a:spcBef>
              <a:spcAft>
                <a:spcPts val="0"/>
              </a:spcAft>
            </a:pPr>
            <a:endParaRPr lang="en-US" kern="0" dirty="0">
              <a:ea typeface="Arial"/>
              <a:sym typeface="Arial"/>
              <a:rtl val="0"/>
            </a:endParaRPr>
          </a:p>
          <a:p>
            <a:pPr eaLnBrk="1" fontAlgn="auto" hangingPunct="1">
              <a:spcBef>
                <a:spcPts val="0"/>
              </a:spcBef>
              <a:spcAft>
                <a:spcPts val="0"/>
              </a:spcAft>
            </a:pPr>
            <a:r>
              <a:rPr lang="zh-CN" altLang="en-US" kern="0" dirty="0">
                <a:ea typeface="Arial"/>
                <a:sym typeface="Arial"/>
                <a:rtl val="0"/>
              </a:rPr>
              <a:t>我深知必见他的荣美</a:t>
            </a:r>
          </a:p>
          <a:p>
            <a:pPr eaLnBrk="1" fontAlgn="auto" hangingPunct="1">
              <a:spcBef>
                <a:spcPts val="0"/>
              </a:spcBef>
              <a:spcAft>
                <a:spcPts val="0"/>
              </a:spcAft>
            </a:pPr>
            <a:r>
              <a:rPr lang="zh-CN" altLang="en-US" kern="0" dirty="0">
                <a:ea typeface="Arial"/>
                <a:sym typeface="Arial"/>
                <a:rtl val="0"/>
              </a:rPr>
              <a:t>我喜爱我王的典章</a:t>
            </a:r>
          </a:p>
          <a:p>
            <a:pPr eaLnBrk="1" fontAlgn="auto" hangingPunct="1">
              <a:spcBef>
                <a:spcPts val="0"/>
              </a:spcBef>
              <a:spcAft>
                <a:spcPts val="0"/>
              </a:spcAft>
            </a:pPr>
            <a:r>
              <a:rPr lang="zh-CN" altLang="en-US" kern="0" dirty="0">
                <a:ea typeface="Arial"/>
                <a:sym typeface="Arial"/>
                <a:rtl val="0"/>
              </a:rPr>
              <a:t>他亲切的保守我脚步</a:t>
            </a:r>
          </a:p>
          <a:p>
            <a:pPr eaLnBrk="1" fontAlgn="auto" hangingPunct="1">
              <a:spcBef>
                <a:spcPts val="0"/>
              </a:spcBef>
              <a:spcAft>
                <a:spcPts val="0"/>
              </a:spcAft>
            </a:pPr>
            <a:r>
              <a:rPr lang="zh-CN" altLang="en-US" kern="0" dirty="0">
                <a:ea typeface="Arial"/>
                <a:sym typeface="Arial"/>
                <a:rtl val="0"/>
              </a:rPr>
              <a:t>使我在黑夜中歌唱</a:t>
            </a:r>
            <a:endParaRPr lang="en-US" kern="0" dirty="0">
              <a:ea typeface="Arial"/>
              <a:sym typeface="Arial"/>
              <a:rtl val="0"/>
            </a:endParaRPr>
          </a:p>
        </p:txBody>
      </p:sp>
    </p:spTree>
    <p:extLst>
      <p:ext uri="{BB962C8B-B14F-4D97-AF65-F5344CB8AC3E}">
        <p14:creationId xmlns:p14="http://schemas.microsoft.com/office/powerpoint/2010/main" val="13549866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hape 100"/>
          <p:cNvSpPr txBox="1"/>
          <p:nvPr/>
        </p:nvSpPr>
        <p:spPr>
          <a:xfrm>
            <a:off x="0" y="0"/>
            <a:ext cx="9144000" cy="6857999"/>
          </a:xfrm>
          <a:prstGeom prst="rect">
            <a:avLst/>
          </a:prstGeom>
          <a:solidFill>
            <a:schemeClr val="tx1">
              <a:lumMod val="95000"/>
              <a:lumOff val="5000"/>
              <a:alpha val="45000"/>
            </a:schemeClr>
          </a:solidFill>
          <a:ln>
            <a:noFill/>
          </a:ln>
        </p:spPr>
        <p:txBody>
          <a:bodyPr lIns="91425" tIns="45700" rIns="91425" bIns="45700" anchor="t" anchorCtr="0">
            <a:noAutofit/>
          </a:bodyPr>
          <a:lstStyle>
            <a:defPPr marR="0" algn="l" rtl="0">
              <a:lnSpc>
                <a:spcPct val="100000"/>
              </a:lnSpc>
              <a:spcBef>
                <a:spcPts val="0"/>
              </a:spcBef>
              <a:spcAft>
                <a:spcPts val="0"/>
              </a:spcAft>
              <a:defRPr lang="en-US"/>
            </a:defPPr>
            <a:lvl1pPr lvl="0" indent="0" algn="ctr">
              <a:buSzPct val="25000"/>
              <a:defRPr sz="3600" b="1">
                <a:solidFill>
                  <a:srgbClr val="FFFFFF"/>
                </a:solidFill>
                <a:effectLst>
                  <a:outerShdw blurRad="38100" dist="38100" dir="2700000" algn="tl">
                    <a:srgbClr val="000000">
                      <a:alpha val="43137"/>
                    </a:srgbClr>
                  </a:outerShdw>
                </a:effectLst>
                <a:latin typeface="Arial"/>
                <a:cs typeface="Arial"/>
              </a:defRPr>
            </a:lvl1pPr>
          </a:lstStyle>
          <a:p>
            <a:pPr eaLnBrk="1" fontAlgn="auto" hangingPunct="1">
              <a:spcBef>
                <a:spcPts val="0"/>
              </a:spcBef>
              <a:spcAft>
                <a:spcPts val="0"/>
              </a:spcAft>
            </a:pPr>
            <a:endParaRPr lang="en-US" kern="0" dirty="0">
              <a:ea typeface="Arial"/>
              <a:sym typeface="Arial"/>
              <a:rtl val="0"/>
            </a:endParaRPr>
          </a:p>
          <a:p>
            <a:pPr eaLnBrk="1" fontAlgn="auto" hangingPunct="1">
              <a:spcBef>
                <a:spcPts val="0"/>
              </a:spcBef>
              <a:spcAft>
                <a:spcPts val="0"/>
              </a:spcAft>
            </a:pPr>
            <a:r>
              <a:rPr lang="zh-CN" altLang="en-US" kern="0" dirty="0">
                <a:ea typeface="Arial"/>
                <a:sym typeface="Arial"/>
                <a:rtl val="0"/>
              </a:rPr>
              <a:t>救赎 救赎 </a:t>
            </a:r>
            <a:endParaRPr lang="en-US" altLang="zh-CN" kern="0" dirty="0">
              <a:ea typeface="Arial"/>
              <a:sym typeface="Arial"/>
              <a:rtl val="0"/>
            </a:endParaRPr>
          </a:p>
          <a:p>
            <a:pPr eaLnBrk="1" fontAlgn="auto" hangingPunct="1">
              <a:spcBef>
                <a:spcPts val="0"/>
              </a:spcBef>
              <a:spcAft>
                <a:spcPts val="0"/>
              </a:spcAft>
            </a:pPr>
            <a:r>
              <a:rPr lang="zh-CN" altLang="en-US" kern="0" dirty="0">
                <a:ea typeface="Arial"/>
                <a:sym typeface="Arial"/>
                <a:rtl val="0"/>
              </a:rPr>
              <a:t>得赎全靠流血羔羊</a:t>
            </a:r>
          </a:p>
          <a:p>
            <a:pPr eaLnBrk="1" fontAlgn="auto" hangingPunct="1">
              <a:spcBef>
                <a:spcPts val="0"/>
              </a:spcBef>
              <a:spcAft>
                <a:spcPts val="0"/>
              </a:spcAft>
            </a:pPr>
            <a:r>
              <a:rPr lang="zh-CN" altLang="en-US" kern="0" dirty="0">
                <a:ea typeface="Arial"/>
                <a:sym typeface="Arial"/>
                <a:rtl val="0"/>
              </a:rPr>
              <a:t>救赎 救赎 </a:t>
            </a:r>
            <a:endParaRPr lang="en-US" altLang="zh-CN" kern="0" dirty="0">
              <a:ea typeface="Arial"/>
              <a:sym typeface="Arial"/>
              <a:rtl val="0"/>
            </a:endParaRPr>
          </a:p>
          <a:p>
            <a:pPr eaLnBrk="1" fontAlgn="auto" hangingPunct="1">
              <a:spcBef>
                <a:spcPts val="0"/>
              </a:spcBef>
              <a:spcAft>
                <a:spcPts val="0"/>
              </a:spcAft>
            </a:pPr>
            <a:r>
              <a:rPr lang="zh-CN" altLang="en-US" kern="0" dirty="0">
                <a:ea typeface="Arial"/>
                <a:sym typeface="Arial"/>
                <a:rtl val="0"/>
              </a:rPr>
              <a:t>做神儿女恩福永享</a:t>
            </a:r>
            <a:endParaRPr lang="en-US" kern="0" dirty="0">
              <a:ea typeface="Arial"/>
              <a:sym typeface="Arial"/>
              <a:rtl val="0"/>
            </a:endParaRPr>
          </a:p>
        </p:txBody>
      </p:sp>
    </p:spTree>
    <p:extLst>
      <p:ext uri="{BB962C8B-B14F-4D97-AF65-F5344CB8AC3E}">
        <p14:creationId xmlns:p14="http://schemas.microsoft.com/office/powerpoint/2010/main" val="359290847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 descr="eternal security doubting Asian woman.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175" y="15875"/>
            <a:ext cx="9147175"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87" name="Rectangle 3"/>
          <p:cNvSpPr>
            <a:spLocks noGrp="1" noChangeArrowheads="1"/>
          </p:cNvSpPr>
          <p:nvPr>
            <p:ph type="body" idx="1"/>
          </p:nvPr>
        </p:nvSpPr>
        <p:spPr>
          <a:xfrm>
            <a:off x="34925" y="1700808"/>
            <a:ext cx="9145588" cy="5157192"/>
          </a:xfrm>
          <a:extLst/>
        </p:spPr>
        <p:txBody>
          <a:bodyPr/>
          <a:lstStyle/>
          <a:p>
            <a:pPr marL="742950" indent="-742950">
              <a:buFont typeface="+mj-lt"/>
              <a:buAutoNum type="alphaUcPeriod"/>
              <a:defRPr/>
            </a:pPr>
            <a:r>
              <a:rPr lang="en-US" sz="4400" b="1" dirty="0" err="1">
                <a:solidFill>
                  <a:schemeClr val="bg2"/>
                </a:solidFill>
                <a:effectLst>
                  <a:glow rad="101600">
                    <a:srgbClr val="FFFFFF">
                      <a:alpha val="75000"/>
                    </a:srgbClr>
                  </a:glow>
                </a:effectLst>
                <a:latin typeface="Arial" charset="0"/>
                <a:ea typeface="ＭＳ Ｐゴシック" charset="0"/>
                <a:cs typeface="ＭＳ Ｐゴシック" charset="0"/>
              </a:rPr>
              <a:t>感谢上帝赐给的保障</a:t>
            </a:r>
            <a:endParaRPr lang="en-US" sz="4400" b="1" dirty="0">
              <a:solidFill>
                <a:schemeClr val="bg2"/>
              </a:solidFill>
              <a:effectLst>
                <a:glow rad="101600">
                  <a:srgbClr val="FFFFFF">
                    <a:alpha val="75000"/>
                  </a:srgbClr>
                </a:glow>
              </a:effectLst>
              <a:latin typeface="Arial" charset="0"/>
              <a:ea typeface="ＭＳ Ｐゴシック" charset="0"/>
              <a:cs typeface="ＭＳ Ｐゴシック" charset="0"/>
            </a:endParaRPr>
          </a:p>
          <a:p>
            <a:pPr marL="742950" indent="-742950">
              <a:buFont typeface="+mj-lt"/>
              <a:buAutoNum type="alphaUcPeriod"/>
              <a:defRPr/>
            </a:pPr>
            <a:r>
              <a:rPr lang="en-US" sz="4400" b="1" dirty="0" err="1">
                <a:solidFill>
                  <a:schemeClr val="bg2"/>
                </a:solidFill>
                <a:effectLst>
                  <a:glow rad="101600">
                    <a:srgbClr val="FFFFFF">
                      <a:alpha val="75000"/>
                    </a:srgbClr>
                  </a:glow>
                </a:effectLst>
                <a:latin typeface="Arial" charset="0"/>
                <a:ea typeface="ＭＳ Ｐゴシック" charset="0"/>
                <a:cs typeface="ＭＳ Ｐゴシック" charset="0"/>
              </a:rPr>
              <a:t>活出圣洁当你经历了神的赦免</a:t>
            </a:r>
            <a:endParaRPr lang="en-US" sz="4400" b="1" dirty="0">
              <a:solidFill>
                <a:schemeClr val="bg2"/>
              </a:solidFill>
              <a:effectLst>
                <a:glow rad="101600">
                  <a:srgbClr val="FFFFFF">
                    <a:alpha val="75000"/>
                  </a:srgbClr>
                </a:glow>
              </a:effectLst>
              <a:latin typeface="Arial" charset="0"/>
              <a:ea typeface="ＭＳ Ｐゴシック" charset="0"/>
              <a:cs typeface="ＭＳ Ｐゴシック" charset="0"/>
            </a:endParaRPr>
          </a:p>
          <a:p>
            <a:pPr marL="742950" indent="-742950">
              <a:buFont typeface="+mj-lt"/>
              <a:buAutoNum type="alphaUcPeriod"/>
              <a:defRPr/>
            </a:pPr>
            <a:r>
              <a:rPr lang="en-US" sz="4400" b="1" dirty="0" err="1">
                <a:solidFill>
                  <a:schemeClr val="bg2"/>
                </a:solidFill>
                <a:effectLst>
                  <a:glow rad="101600">
                    <a:srgbClr val="FFFFFF">
                      <a:alpha val="75000"/>
                    </a:srgbClr>
                  </a:glow>
                </a:effectLst>
                <a:latin typeface="Arial" charset="0"/>
                <a:ea typeface="ＭＳ Ｐゴシック" charset="0"/>
                <a:cs typeface="ＭＳ Ｐゴシック" charset="0"/>
              </a:rPr>
              <a:t>你已有了保障就算你没有印证</a:t>
            </a:r>
            <a:endParaRPr lang="en-US" sz="4400" b="1" dirty="0">
              <a:solidFill>
                <a:schemeClr val="bg2"/>
              </a:solidFill>
              <a:effectLst>
                <a:glow rad="101600">
                  <a:srgbClr val="FFFFFF">
                    <a:alpha val="75000"/>
                  </a:srgbClr>
                </a:glow>
              </a:effectLst>
              <a:latin typeface="Arial" charset="0"/>
              <a:ea typeface="ＭＳ Ｐゴシック" charset="0"/>
              <a:cs typeface="ＭＳ Ｐゴシック" charset="0"/>
            </a:endParaRPr>
          </a:p>
          <a:p>
            <a:pPr marL="742950" indent="-742950">
              <a:buFont typeface="+mj-lt"/>
              <a:buAutoNum type="alphaUcPeriod"/>
              <a:defRPr/>
            </a:pPr>
            <a:r>
              <a:rPr lang="en-US" sz="4400" b="1" dirty="0" err="1">
                <a:solidFill>
                  <a:schemeClr val="bg2"/>
                </a:solidFill>
                <a:effectLst>
                  <a:glow rad="101600">
                    <a:srgbClr val="FFFFFF">
                      <a:alpha val="75000"/>
                    </a:srgbClr>
                  </a:glow>
                </a:effectLst>
                <a:latin typeface="Arial" charset="0"/>
                <a:ea typeface="ＭＳ Ｐゴシック" charset="0"/>
                <a:cs typeface="ＭＳ Ｐゴシック" charset="0"/>
              </a:rPr>
              <a:t>接受和帮助软弱的信徒</a:t>
            </a:r>
            <a:r>
              <a:rPr lang="en-US" sz="4400" b="1" dirty="0">
                <a:solidFill>
                  <a:schemeClr val="bg2"/>
                </a:solidFill>
                <a:effectLst>
                  <a:glow rad="101600">
                    <a:srgbClr val="FFFFFF">
                      <a:alpha val="75000"/>
                    </a:srgbClr>
                  </a:glow>
                </a:effectLst>
                <a:latin typeface="Arial" charset="0"/>
                <a:ea typeface="ＭＳ Ｐゴシック" charset="0"/>
                <a:cs typeface="ＭＳ Ｐゴシック" charset="0"/>
              </a:rPr>
              <a:t> </a:t>
            </a:r>
          </a:p>
        </p:txBody>
      </p:sp>
      <p:pic>
        <p:nvPicPr>
          <p:cNvPr id="358403" name="Picture 4" descr="RELI00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36132">
            <a:off x="8123238" y="44450"/>
            <a:ext cx="105727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86" name="Rectangle 2"/>
          <p:cNvSpPr>
            <a:spLocks noGrp="1" noChangeArrowheads="1"/>
          </p:cNvSpPr>
          <p:nvPr>
            <p:ph type="title"/>
          </p:nvPr>
        </p:nvSpPr>
        <p:spPr>
          <a:xfrm>
            <a:off x="685800" y="44450"/>
            <a:ext cx="7772400" cy="1143000"/>
          </a:xfrm>
        </p:spPr>
        <p:txBody>
          <a:bodyPr/>
          <a:lstStyle/>
          <a:p>
            <a:pPr>
              <a:defRPr/>
            </a:pPr>
            <a:r>
              <a:rPr lang="zh-CN" altLang="en-US" b="1" dirty="0">
                <a:solidFill>
                  <a:schemeClr val="bg2"/>
                </a:solidFill>
                <a:effectLst>
                  <a:glow rad="101600">
                    <a:srgbClr val="FFFFFF">
                      <a:alpha val="75000"/>
                    </a:srgbClr>
                  </a:glow>
                </a:effectLst>
                <a:latin typeface="Arial" charset="0"/>
                <a:ea typeface="ＭＳ Ｐゴシック" charset="0"/>
                <a:cs typeface="ＭＳ Ｐゴシック" charset="0"/>
              </a:rPr>
              <a:t>应用</a:t>
            </a:r>
            <a:endParaRPr lang="en-US" b="1" dirty="0">
              <a:solidFill>
                <a:schemeClr val="bg2"/>
              </a:solidFill>
              <a:effectLst>
                <a:glow rad="101600">
                  <a:srgbClr val="FFFFFF">
                    <a:alpha val="75000"/>
                  </a:srgbClr>
                </a:glow>
              </a:effectLst>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46787">
                                            <p:txEl>
                                              <p:pRg st="0" end="0"/>
                                            </p:txEl>
                                          </p:spTgt>
                                        </p:tgtEl>
                                        <p:attrNameLst>
                                          <p:attrName>style.visibility</p:attrName>
                                        </p:attrNameLst>
                                      </p:cBhvr>
                                      <p:to>
                                        <p:strVal val="visible"/>
                                      </p:to>
                                    </p:set>
                                    <p:anim calcmode="discrete" valueType="clr">
                                      <p:cBhvr override="childStyle">
                                        <p:cTn id="7" dur="80"/>
                                        <p:tgtEl>
                                          <p:spTgt spid="24678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46787">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46787">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46787">
                                            <p:txEl>
                                              <p:pRg st="1" end="1"/>
                                            </p:txEl>
                                          </p:spTgt>
                                        </p:tgtEl>
                                        <p:attrNameLst>
                                          <p:attrName>style.visibility</p:attrName>
                                        </p:attrNameLst>
                                      </p:cBhvr>
                                      <p:to>
                                        <p:strVal val="visible"/>
                                      </p:to>
                                    </p:set>
                                    <p:anim calcmode="discrete" valueType="clr">
                                      <p:cBhvr override="childStyle">
                                        <p:cTn id="14" dur="80"/>
                                        <p:tgtEl>
                                          <p:spTgt spid="24678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46787">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246787">
                                            <p:txEl>
                                              <p:pRg st="1" end="1"/>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246787">
                                            <p:txEl>
                                              <p:pRg st="2" end="2"/>
                                            </p:txEl>
                                          </p:spTgt>
                                        </p:tgtEl>
                                        <p:attrNameLst>
                                          <p:attrName>style.visibility</p:attrName>
                                        </p:attrNameLst>
                                      </p:cBhvr>
                                      <p:to>
                                        <p:strVal val="visible"/>
                                      </p:to>
                                    </p:set>
                                    <p:anim calcmode="discrete" valueType="clr">
                                      <p:cBhvr override="childStyle">
                                        <p:cTn id="21" dur="80"/>
                                        <p:tgtEl>
                                          <p:spTgt spid="24678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246787">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246787">
                                            <p:txEl>
                                              <p:pRg st="2" end="2"/>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246787">
                                            <p:txEl>
                                              <p:pRg st="3" end="3"/>
                                            </p:txEl>
                                          </p:spTgt>
                                        </p:tgtEl>
                                        <p:attrNameLst>
                                          <p:attrName>style.visibility</p:attrName>
                                        </p:attrNameLst>
                                      </p:cBhvr>
                                      <p:to>
                                        <p:strVal val="visible"/>
                                      </p:to>
                                    </p:set>
                                    <p:anim calcmode="discrete" valueType="clr">
                                      <p:cBhvr override="childStyle">
                                        <p:cTn id="28" dur="80"/>
                                        <p:tgtEl>
                                          <p:spTgt spid="246787">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246787">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246787">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7"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p:cNvSpPr>
            <a:spLocks noGrp="1" noChangeArrowheads="1"/>
          </p:cNvSpPr>
          <p:nvPr>
            <p:ph type="title"/>
          </p:nvPr>
        </p:nvSpPr>
        <p:spPr/>
        <p:txBody>
          <a:bodyPr/>
          <a:lstStyle/>
          <a:p>
            <a:pPr eaLnBrk="1" hangingPunct="1"/>
            <a:r>
              <a:rPr lang="zh-CN" altLang="en-US" dirty="0">
                <a:latin typeface="Futura" charset="0"/>
                <a:ea typeface="ＭＳ Ｐゴシック" charset="0"/>
                <a:cs typeface="ＭＳ Ｐゴシック" charset="0"/>
              </a:rPr>
              <a:t>避免极端 </a:t>
            </a:r>
            <a:r>
              <a:rPr lang="en-US" altLang="zh-CN" dirty="0">
                <a:latin typeface="Futura" charset="0"/>
                <a:ea typeface="ＭＳ Ｐゴシック" charset="0"/>
                <a:cs typeface="ＭＳ Ｐゴシック" charset="0"/>
              </a:rPr>
              <a:t>–</a:t>
            </a:r>
            <a:r>
              <a:rPr lang="zh-CN" altLang="en-US" dirty="0">
                <a:latin typeface="Futura" charset="0"/>
                <a:ea typeface="ＭＳ Ｐゴシック" charset="0"/>
                <a:cs typeface="ＭＳ Ｐゴシック" charset="0"/>
              </a:rPr>
              <a:t> 平衡</a:t>
            </a:r>
            <a:endParaRPr lang="en-US" dirty="0">
              <a:latin typeface="Futura" charset="0"/>
              <a:ea typeface="ＭＳ Ｐゴシック" charset="0"/>
              <a:cs typeface="ＭＳ Ｐゴシック" charset="0"/>
            </a:endParaRPr>
          </a:p>
        </p:txBody>
      </p:sp>
      <p:sp>
        <p:nvSpPr>
          <p:cNvPr id="34819" name="Rectangle 3"/>
          <p:cNvSpPr>
            <a:spLocks noGrp="1" noChangeArrowheads="1"/>
          </p:cNvSpPr>
          <p:nvPr>
            <p:ph type="body" idx="1"/>
          </p:nvPr>
        </p:nvSpPr>
        <p:spPr>
          <a:xfrm>
            <a:off x="38100" y="2205038"/>
            <a:ext cx="4102100" cy="1368425"/>
          </a:xfrm>
        </p:spPr>
        <p:txBody>
          <a:bodyPr/>
          <a:lstStyle/>
          <a:p>
            <a:pPr marL="0" indent="0" eaLnBrk="1" hangingPunct="1">
              <a:buFont typeface="Wingdings" charset="0"/>
              <a:buNone/>
            </a:pPr>
            <a:r>
              <a:rPr lang="ru-RU" altLang="ja-JP" dirty="0">
                <a:latin typeface="Arial" charset="0"/>
                <a:ea typeface="ＭＳ Ｐゴシック" charset="0"/>
                <a:cs typeface="ＭＳ Ｐゴシック" charset="0"/>
              </a:rPr>
              <a:t>“</a:t>
            </a:r>
            <a:r>
              <a:rPr lang="ja-JP" altLang="en-US">
                <a:latin typeface="Arial" charset="0"/>
                <a:ea typeface="ＭＳ Ｐゴシック" charset="0"/>
                <a:cs typeface="ＭＳ Ｐゴシック" charset="0"/>
              </a:rPr>
              <a:t>能力</a:t>
            </a:r>
            <a:r>
              <a:rPr lang="en-US" altLang="ja-JP" dirty="0">
                <a:latin typeface="Arial" charset="0"/>
                <a:ea typeface="ＭＳ Ｐゴシック" charset="0"/>
                <a:cs typeface="ＭＳ Ｐゴシック" charset="0"/>
              </a:rPr>
              <a:t>…..</a:t>
            </a:r>
            <a:r>
              <a:rPr lang="ja-JP" altLang="en-US">
                <a:latin typeface="Arial" charset="0"/>
                <a:ea typeface="ＭＳ Ｐゴシック" charset="0"/>
                <a:cs typeface="ＭＳ Ｐゴシック" charset="0"/>
              </a:rPr>
              <a:t>能力</a:t>
            </a:r>
            <a:r>
              <a:rPr lang="en-US" altLang="ja-JP" dirty="0">
                <a:latin typeface="Arial" charset="0"/>
                <a:ea typeface="ＭＳ Ｐゴシック" charset="0"/>
                <a:cs typeface="ＭＳ Ｐゴシック" charset="0"/>
              </a:rPr>
              <a:t>… </a:t>
            </a:r>
            <a:r>
              <a:rPr lang="ja-JP" altLang="en-US">
                <a:latin typeface="Arial" charset="0"/>
                <a:ea typeface="ＭＳ Ｐゴシック" charset="0"/>
                <a:cs typeface="ＭＳ Ｐゴシック" charset="0"/>
              </a:rPr>
              <a:t>我们</a:t>
            </a:r>
            <a:r>
              <a:rPr lang="en-US" altLang="ja-JP" dirty="0">
                <a:latin typeface="Arial" charset="0"/>
                <a:ea typeface="ＭＳ Ｐゴシック" charset="0"/>
                <a:cs typeface="ＭＳ Ｐゴシック" charset="0"/>
              </a:rPr>
              <a:t> </a:t>
            </a:r>
            <a:r>
              <a:rPr lang="ja-JP" altLang="en-US">
                <a:latin typeface="Arial" charset="0"/>
                <a:ea typeface="ＭＳ Ｐゴシック" charset="0"/>
                <a:cs typeface="ＭＳ Ｐゴシック" charset="0"/>
              </a:rPr>
              <a:t>得了能力</a:t>
            </a:r>
            <a:r>
              <a:rPr lang="en-US" altLang="ja-JP" dirty="0">
                <a:latin typeface="Arial" charset="0"/>
                <a:ea typeface="ＭＳ Ｐゴシック" charset="0"/>
                <a:cs typeface="ＭＳ Ｐゴシック" charset="0"/>
              </a:rPr>
              <a:t>!</a:t>
            </a:r>
            <a:r>
              <a:rPr lang="ru-RU" altLang="ja-JP"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pic>
        <p:nvPicPr>
          <p:cNvPr id="3604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7175" y="3500438"/>
            <a:ext cx="58531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5076825" y="2205038"/>
            <a:ext cx="381317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2D5902"/>
              </a:buClr>
              <a:buFont typeface="Wingdings" charset="0"/>
              <a:buNone/>
            </a:pPr>
            <a:r>
              <a:rPr kumimoji="1" lang="en-US" sz="3200" b="1" dirty="0" err="1">
                <a:latin typeface="Arial" charset="0"/>
              </a:rPr>
              <a:t>忽略了圣灵</a:t>
            </a:r>
            <a:r>
              <a:rPr kumimoji="1" lang="en-US" sz="3200" b="1" dirty="0">
                <a:latin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P spid="5"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2" descr="CART03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4188" y="304800"/>
            <a:ext cx="5713412"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5635" name="Rectangle 3"/>
          <p:cNvSpPr>
            <a:spLocks noGrp="1" noChangeArrowheads="1"/>
          </p:cNvSpPr>
          <p:nvPr>
            <p:ph type="title"/>
          </p:nvPr>
        </p:nvSpPr>
        <p:spPr>
          <a:xfrm>
            <a:off x="2667000" y="4572000"/>
            <a:ext cx="3733800" cy="1143000"/>
          </a:xfrm>
        </p:spPr>
        <p:txBody>
          <a:bodyPr/>
          <a:lstStyle/>
          <a:p>
            <a:pPr>
              <a:defRPr/>
            </a:pPr>
            <a:r>
              <a:rPr lang="zh-CN" altLang="en-US" sz="4000" b="1" dirty="0">
                <a:solidFill>
                  <a:srgbClr val="FD1E07"/>
                </a:solidFill>
                <a:latin typeface="Arial" charset="0"/>
                <a:ea typeface="ＭＳ Ｐゴシック" charset="0"/>
                <a:cs typeface="ＭＳ Ｐゴシック" charset="0"/>
              </a:rPr>
              <a:t>问</a:t>
            </a:r>
            <a:r>
              <a:rPr lang="en-US" altLang="zh-CN" sz="4000" b="1" dirty="0">
                <a:solidFill>
                  <a:srgbClr val="FD1E07"/>
                </a:solidFill>
                <a:latin typeface="Arial" charset="0"/>
                <a:ea typeface="ＭＳ Ｐゴシック" charset="0"/>
                <a:cs typeface="ＭＳ Ｐゴシック" charset="0"/>
              </a:rPr>
              <a:t>&amp;</a:t>
            </a:r>
            <a:r>
              <a:rPr lang="zh-CN" altLang="en-US" sz="4000" b="1" dirty="0">
                <a:solidFill>
                  <a:srgbClr val="FD1E07"/>
                </a:solidFill>
                <a:latin typeface="Arial" charset="0"/>
                <a:ea typeface="ＭＳ Ｐゴシック" charset="0"/>
                <a:cs typeface="ＭＳ Ｐゴシック" charset="0"/>
              </a:rPr>
              <a:t>答时间</a:t>
            </a:r>
            <a:endParaRPr lang="en-US" sz="4000" b="1" dirty="0">
              <a:solidFill>
                <a:srgbClr val="FD1E07"/>
              </a:solidFill>
              <a:latin typeface="Arial" charset="0"/>
              <a:ea typeface="ＭＳ Ｐゴシック" charset="0"/>
              <a:cs typeface="ＭＳ Ｐゴシック"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0163"/>
            <a:ext cx="9158288" cy="682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62" name="Title 1"/>
          <p:cNvSpPr>
            <a:spLocks noGrp="1"/>
          </p:cNvSpPr>
          <p:nvPr>
            <p:ph type="ctrTitle"/>
          </p:nvPr>
        </p:nvSpPr>
        <p:spPr>
          <a:xfrm>
            <a:off x="-31750" y="6350"/>
            <a:ext cx="9144000" cy="1143000"/>
          </a:xfrm>
          <a:extLst/>
        </p:spPr>
        <p:txBody>
          <a:bodyPr/>
          <a:lstStyle/>
          <a:p>
            <a:pPr>
              <a:defRPr/>
            </a:pPr>
            <a:r>
              <a:rPr lang="zh-CN" altLang="en-US" dirty="0">
                <a:effectLst>
                  <a:glow rad="292100">
                    <a:schemeClr val="tx1">
                      <a:alpha val="92000"/>
                    </a:schemeClr>
                  </a:glow>
                </a:effectLst>
                <a:latin typeface="华文宋体"/>
                <a:ea typeface="华文宋体"/>
                <a:cs typeface="华文宋体"/>
              </a:rPr>
              <a:t>圣灵如何带领我们</a:t>
            </a:r>
            <a:endParaRPr lang="en-US" dirty="0">
              <a:effectLst>
                <a:glow rad="292100">
                  <a:schemeClr val="tx1">
                    <a:alpha val="92000"/>
                  </a:schemeClr>
                </a:glow>
              </a:effectLst>
              <a:latin typeface="华文宋体"/>
              <a:ea typeface="华文宋体"/>
              <a:cs typeface="华文宋体"/>
            </a:endParaRPr>
          </a:p>
        </p:txBody>
      </p:sp>
      <p:sp>
        <p:nvSpPr>
          <p:cNvPr id="3" name="Text Box 2"/>
          <p:cNvSpPr txBox="1">
            <a:spLocks noChangeArrowheads="1"/>
          </p:cNvSpPr>
          <p:nvPr/>
        </p:nvSpPr>
        <p:spPr bwMode="auto">
          <a:xfrm>
            <a:off x="9324528" y="116632"/>
            <a:ext cx="936104"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dirty="0">
                <a:solidFill>
                  <a:srgbClr val="FFFFFF"/>
                </a:solidFill>
                <a:effectLst>
                  <a:glow rad="292100">
                    <a:srgbClr val="000000">
                      <a:alpha val="92000"/>
                    </a:srgbClr>
                  </a:glow>
                </a:effectLst>
                <a:cs typeface="Arial" charset="0"/>
              </a:rPr>
              <a:t>xxiv</a:t>
            </a:r>
          </a:p>
        </p:txBody>
      </p:sp>
    </p:spTree>
    <p:extLst>
      <p:ext uri="{BB962C8B-B14F-4D97-AF65-F5344CB8AC3E}">
        <p14:creationId xmlns:p14="http://schemas.microsoft.com/office/powerpoint/2010/main" val="141455570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2" descr="prayhands002 ppt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ctangle 4"/>
          <p:cNvSpPr>
            <a:spLocks noGrp="1" noChangeArrowheads="1"/>
          </p:cNvSpPr>
          <p:nvPr>
            <p:ph type="ctrTitle"/>
          </p:nvPr>
        </p:nvSpPr>
        <p:spPr>
          <a:xfrm>
            <a:off x="0" y="761879"/>
            <a:ext cx="9144000" cy="1298817"/>
          </a:xfrm>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lIns="548640" rIns="548640">
            <a:spAutoFit/>
          </a:bodyPr>
          <a:lstStyle/>
          <a:p>
            <a:pPr eaLnBrk="1" hangingPunct="1">
              <a:lnSpc>
                <a:spcPct val="80000"/>
              </a:lnSpc>
              <a:defRPr/>
            </a:pPr>
            <a:r>
              <a:rPr lang="zh-CN" altLang="en-US" sz="4800" b="1" i="1" dirty="0">
                <a:solidFill>
                  <a:prstClr val="white"/>
                </a:solidFill>
                <a:effectLst>
                  <a:outerShdw blurRad="50800" dist="101600" dir="2700000" algn="tl" rotWithShape="0">
                    <a:srgbClr val="000000">
                      <a:alpha val="70000"/>
                    </a:srgbClr>
                  </a:outerShdw>
                </a:effectLst>
                <a:latin typeface="华文宋体"/>
                <a:ea typeface="华文宋体"/>
                <a:cs typeface="华文宋体"/>
              </a:rPr>
              <a:t>乔治穆勒步骤</a:t>
            </a:r>
            <a:r>
              <a:rPr lang="en-US" sz="4800" b="1" i="1" dirty="0">
                <a:solidFill>
                  <a:prstClr val="white"/>
                </a:solidFill>
                <a:effectLst>
                  <a:outerShdw blurRad="50800" dist="101600" dir="2700000" algn="tl" rotWithShape="0">
                    <a:srgbClr val="000000">
                      <a:alpha val="70000"/>
                    </a:srgbClr>
                  </a:outerShdw>
                </a:effectLst>
                <a:latin typeface="华文宋体"/>
                <a:ea typeface="华文宋体"/>
                <a:cs typeface="华文宋体"/>
              </a:rPr>
              <a:t> </a:t>
            </a:r>
            <a:r>
              <a:rPr lang="en-US" sz="4800" i="1" dirty="0">
                <a:solidFill>
                  <a:prstClr val="white"/>
                </a:solidFill>
                <a:effectLst>
                  <a:outerShdw blurRad="50800" dist="101600" dir="2700000" algn="tl" rotWithShape="0">
                    <a:srgbClr val="000000">
                      <a:alpha val="70000"/>
                    </a:srgbClr>
                  </a:outerShdw>
                </a:effectLst>
                <a:latin typeface="华文宋体"/>
                <a:ea typeface="华文宋体"/>
                <a:cs typeface="华文宋体"/>
              </a:rPr>
              <a:t>#1 </a:t>
            </a:r>
            <a:br>
              <a:rPr lang="en-US" sz="4800" b="1" i="1" dirty="0">
                <a:solidFill>
                  <a:prstClr val="white"/>
                </a:solidFill>
                <a:effectLst>
                  <a:outerShdw blurRad="50800" dist="101600" dir="2700000" algn="tl" rotWithShape="0">
                    <a:srgbClr val="000000">
                      <a:alpha val="70000"/>
                    </a:srgbClr>
                  </a:outerShdw>
                </a:effectLst>
                <a:latin typeface="华文宋体"/>
                <a:ea typeface="华文宋体"/>
                <a:cs typeface="华文宋体"/>
              </a:rPr>
            </a:br>
            <a:r>
              <a:rPr lang="zh-CN" altLang="en-US" sz="4800" b="1" dirty="0">
                <a:latin typeface="华文宋体"/>
                <a:ea typeface="华文宋体"/>
                <a:cs typeface="华文宋体"/>
              </a:rPr>
              <a:t>找出神的旨意</a:t>
            </a:r>
            <a:endParaRPr lang="en-US" sz="4800" b="1" i="1" dirty="0">
              <a:solidFill>
                <a:prstClr val="white"/>
              </a:solidFill>
              <a:effectLst>
                <a:outerShdw blurRad="50800" dist="101600" dir="2700000" algn="tl" rotWithShape="0">
                  <a:srgbClr val="000000">
                    <a:alpha val="70000"/>
                  </a:srgbClr>
                </a:outerShdw>
              </a:effectLst>
              <a:latin typeface="华文宋体"/>
              <a:ea typeface="华文宋体"/>
              <a:cs typeface="华文宋体"/>
            </a:endParaRPr>
          </a:p>
        </p:txBody>
      </p:sp>
      <p:sp>
        <p:nvSpPr>
          <p:cNvPr id="4101" name="Rectangle 5"/>
          <p:cNvSpPr>
            <a:spLocks noChangeArrowheads="1"/>
          </p:cNvSpPr>
          <p:nvPr/>
        </p:nvSpPr>
        <p:spPr bwMode="auto">
          <a:xfrm>
            <a:off x="685800" y="2635250"/>
            <a:ext cx="6629400" cy="2281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548640" rIns="548640">
            <a:spAutoFit/>
          </a:bodyPr>
          <a:lstStyle/>
          <a:p>
            <a:pPr algn="ctr" eaLnBrk="1" hangingPunct="1">
              <a:lnSpc>
                <a:spcPct val="80000"/>
              </a:lnSpc>
              <a:defRPr/>
            </a:pPr>
            <a:r>
              <a:rPr lang="zh-CN" altLang="ja-JP" sz="4400" dirty="0">
                <a:solidFill>
                  <a:prstClr val="white"/>
                </a:solidFill>
                <a:effectLst>
                  <a:outerShdw blurRad="50800" dist="101600" dir="2700000" algn="tl" rotWithShape="0">
                    <a:srgbClr val="000000">
                      <a:alpha val="70000"/>
                    </a:srgbClr>
                  </a:outerShdw>
                </a:effectLst>
                <a:latin typeface="Arial" charset="0"/>
                <a:cs typeface="Arial" charset="0"/>
              </a:rPr>
              <a:t>“</a:t>
            </a:r>
            <a:r>
              <a:rPr lang="zh-CN" altLang="en-US" sz="4400" b="1" dirty="0">
                <a:solidFill>
                  <a:prstClr val="white"/>
                </a:solidFill>
                <a:effectLst>
                  <a:outerShdw blurRad="50800" dist="101600" dir="2700000" algn="tl" rotWithShape="0">
                    <a:srgbClr val="000000">
                      <a:alpha val="70000"/>
                    </a:srgbClr>
                  </a:outerShdw>
                </a:effectLst>
                <a:latin typeface="华文宋体"/>
                <a:ea typeface="华文宋体"/>
                <a:cs typeface="华文宋体"/>
              </a:rPr>
              <a:t>我把我的心变成了这样的一个状态，即它对于这件事情没有自己的意志</a:t>
            </a:r>
            <a:r>
              <a:rPr lang="zh-CN" altLang="en-US" sz="4400" b="1" dirty="0">
                <a:solidFill>
                  <a:prstClr val="white"/>
                </a:solidFill>
                <a:effectLst>
                  <a:outerShdw blurRad="50800" dist="101600" dir="2700000" algn="tl" rotWithShape="0">
                    <a:srgbClr val="000000">
                      <a:alpha val="70000"/>
                    </a:srgbClr>
                  </a:outerShdw>
                </a:effectLst>
                <a:latin typeface="Arial" charset="0"/>
                <a:cs typeface="Arial" charset="0"/>
              </a:rPr>
              <a:t>。”</a:t>
            </a:r>
            <a:endParaRPr lang="en-US" sz="4400" dirty="0">
              <a:solidFill>
                <a:prstClr val="white"/>
              </a:solidFill>
              <a:effectLst>
                <a:outerShdw blurRad="50800" dist="101600" dir="2700000" algn="tl" rotWithShape="0">
                  <a:srgbClr val="000000">
                    <a:alpha val="70000"/>
                  </a:srgbClr>
                </a:outerShdw>
              </a:effectLst>
              <a:latin typeface="Arial" charset="0"/>
              <a:cs typeface="Arial" charset="0"/>
            </a:endParaRPr>
          </a:p>
        </p:txBody>
      </p:sp>
      <p:sp>
        <p:nvSpPr>
          <p:cNvPr id="5" name="Text Box 2"/>
          <p:cNvSpPr txBox="1">
            <a:spLocks noChangeArrowheads="1"/>
          </p:cNvSpPr>
          <p:nvPr/>
        </p:nvSpPr>
        <p:spPr bwMode="auto">
          <a:xfrm>
            <a:off x="7452320" y="187325"/>
            <a:ext cx="13681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dirty="0">
                <a:solidFill>
                  <a:srgbClr val="FFFFFF"/>
                </a:solidFill>
                <a:effectLst>
                  <a:glow rad="292100">
                    <a:srgbClr val="000000">
                      <a:alpha val="92000"/>
                    </a:srgbClr>
                  </a:glow>
                </a:effectLst>
                <a:cs typeface="Arial" charset="0"/>
              </a:rPr>
              <a:t>xxiv</a:t>
            </a:r>
          </a:p>
        </p:txBody>
      </p:sp>
    </p:spTree>
    <p:extLst>
      <p:ext uri="{BB962C8B-B14F-4D97-AF65-F5344CB8AC3E}">
        <p14:creationId xmlns:p14="http://schemas.microsoft.com/office/powerpoint/2010/main" val="37090483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1">
                                            <p:txEl>
                                              <p:pRg st="0" end="0"/>
                                            </p:txEl>
                                          </p:spTgt>
                                        </p:tgtEl>
                                        <p:attrNameLst>
                                          <p:attrName>style.visibility</p:attrName>
                                        </p:attrNameLst>
                                      </p:cBhvr>
                                      <p:to>
                                        <p:strVal val="visible"/>
                                      </p:to>
                                    </p:set>
                                    <p:animEffect transition="in" filter="dissolve">
                                      <p:cBhvr>
                                        <p:cTn id="7" dur="500"/>
                                        <p:tgtEl>
                                          <p:spTgt spid="410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build="p" autoUpdateAnimBg="0"/>
    </p:bldLst>
  </p:timing>
</p:sld>
</file>

<file path=ppt/theme/theme1.xml><?xml version="1.0" encoding="utf-8"?>
<a:theme xmlns:a="http://schemas.openxmlformats.org/drawingml/2006/main" name="SUNRISE">
  <a:themeElements>
    <a:clrScheme name="SUNRISE 1">
      <a:dk1>
        <a:srgbClr val="000066"/>
      </a:dk1>
      <a:lt1>
        <a:srgbClr val="EAEAEA"/>
      </a:lt1>
      <a:dk2>
        <a:srgbClr val="9999FF"/>
      </a:dk2>
      <a:lt2>
        <a:srgbClr val="330099"/>
      </a:lt2>
      <a:accent1>
        <a:srgbClr val="CC99FF"/>
      </a:accent1>
      <a:accent2>
        <a:srgbClr val="FCCEA7"/>
      </a:accent2>
      <a:accent3>
        <a:srgbClr val="CACAFF"/>
      </a:accent3>
      <a:accent4>
        <a:srgbClr val="C8C8C8"/>
      </a:accent4>
      <a:accent5>
        <a:srgbClr val="E2CAFF"/>
      </a:accent5>
      <a:accent6>
        <a:srgbClr val="E4BA97"/>
      </a:accent6>
      <a:hlink>
        <a:srgbClr val="6600CC"/>
      </a:hlink>
      <a:folHlink>
        <a:srgbClr val="FF9999"/>
      </a:folHlink>
    </a:clrScheme>
    <a:fontScheme name="SUNRI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UNRISE 1">
        <a:dk1>
          <a:srgbClr val="000066"/>
        </a:dk1>
        <a:lt1>
          <a:srgbClr val="EAEAEA"/>
        </a:lt1>
        <a:dk2>
          <a:srgbClr val="9999FF"/>
        </a:dk2>
        <a:lt2>
          <a:srgbClr val="330099"/>
        </a:lt2>
        <a:accent1>
          <a:srgbClr val="CC99FF"/>
        </a:accent1>
        <a:accent2>
          <a:srgbClr val="FCCEA7"/>
        </a:accent2>
        <a:accent3>
          <a:srgbClr val="CACAFF"/>
        </a:accent3>
        <a:accent4>
          <a:srgbClr val="C8C8C8"/>
        </a:accent4>
        <a:accent5>
          <a:srgbClr val="E2CAFF"/>
        </a:accent5>
        <a:accent6>
          <a:srgbClr val="E4BA97"/>
        </a:accent6>
        <a:hlink>
          <a:srgbClr val="6600CC"/>
        </a:hlink>
        <a:folHlink>
          <a:srgbClr val="FF9999"/>
        </a:folHlink>
      </a:clrScheme>
      <a:clrMap bg1="dk2" tx1="lt1" bg2="dk1" tx2="lt2" accent1="accent1" accent2="accent2" accent3="accent3" accent4="accent4" accent5="accent5" accent6="accent6" hlink="hlink" folHlink="folHlink"/>
    </a:extraClrScheme>
    <a:extraClrScheme>
      <a:clrScheme name="SUNRISE 2">
        <a:dk1>
          <a:srgbClr val="330099"/>
        </a:dk1>
        <a:lt1>
          <a:srgbClr val="ECF2F7"/>
        </a:lt1>
        <a:dk2>
          <a:srgbClr val="4D4D4D"/>
        </a:dk2>
        <a:lt2>
          <a:srgbClr val="A8ACC9"/>
        </a:lt2>
        <a:accent1>
          <a:srgbClr val="DBB5D9"/>
        </a:accent1>
        <a:accent2>
          <a:srgbClr val="FCCEA7"/>
        </a:accent2>
        <a:accent3>
          <a:srgbClr val="F4F7FA"/>
        </a:accent3>
        <a:accent4>
          <a:srgbClr val="2A0082"/>
        </a:accent4>
        <a:accent5>
          <a:srgbClr val="EAD7E9"/>
        </a:accent5>
        <a:accent6>
          <a:srgbClr val="E4BA97"/>
        </a:accent6>
        <a:hlink>
          <a:srgbClr val="9489BA"/>
        </a:hlink>
        <a:folHlink>
          <a:srgbClr val="CCECFF"/>
        </a:folHlink>
      </a:clrScheme>
      <a:clrMap bg1="lt1" tx1="dk1" bg2="lt2" tx2="dk2" accent1="accent1" accent2="accent2" accent3="accent3" accent4="accent4" accent5="accent5" accent6="accent6" hlink="hlink" folHlink="folHlink"/>
    </a:extraClrScheme>
    <a:extraClrScheme>
      <a:clrScheme name="SUNRISE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UNRISE 4">
        <a:dk1>
          <a:srgbClr val="660066"/>
        </a:dk1>
        <a:lt1>
          <a:srgbClr val="EAEAEA"/>
        </a:lt1>
        <a:dk2>
          <a:srgbClr val="FF99CC"/>
        </a:dk2>
        <a:lt2>
          <a:srgbClr val="330099"/>
        </a:lt2>
        <a:accent1>
          <a:srgbClr val="CC99FF"/>
        </a:accent1>
        <a:accent2>
          <a:srgbClr val="FCCEA7"/>
        </a:accent2>
        <a:accent3>
          <a:srgbClr val="FFCAE2"/>
        </a:accent3>
        <a:accent4>
          <a:srgbClr val="C8C8C8"/>
        </a:accent4>
        <a:accent5>
          <a:srgbClr val="E2CAFF"/>
        </a:accent5>
        <a:accent6>
          <a:srgbClr val="E4BA97"/>
        </a:accent6>
        <a:hlink>
          <a:srgbClr val="6600CC"/>
        </a:hlink>
        <a:folHlink>
          <a:srgbClr val="FF9999"/>
        </a:folHlink>
      </a:clrScheme>
      <a:clrMap bg1="dk2" tx1="lt1" bg2="dk1" tx2="lt2" accent1="accent1" accent2="accent2" accent3="accent3" accent4="accent4" accent5="accent5" accent6="accent6" hlink="hlink" folHlink="folHlink"/>
    </a:extraClrScheme>
    <a:extraClrScheme>
      <a:clrScheme name="SUNRISE 5">
        <a:dk1>
          <a:srgbClr val="000066"/>
        </a:dk1>
        <a:lt1>
          <a:srgbClr val="F1CCCC"/>
        </a:lt1>
        <a:dk2>
          <a:srgbClr val="330099"/>
        </a:dk2>
        <a:lt2>
          <a:srgbClr val="C27592"/>
        </a:lt2>
        <a:accent1>
          <a:srgbClr val="CC99FF"/>
        </a:accent1>
        <a:accent2>
          <a:srgbClr val="FCCEA7"/>
        </a:accent2>
        <a:accent3>
          <a:srgbClr val="F7E2E2"/>
        </a:accent3>
        <a:accent4>
          <a:srgbClr val="000056"/>
        </a:accent4>
        <a:accent5>
          <a:srgbClr val="E2CAFF"/>
        </a:accent5>
        <a:accent6>
          <a:srgbClr val="E4BA97"/>
        </a:accent6>
        <a:hlink>
          <a:srgbClr val="6600CC"/>
        </a:hlink>
        <a:folHlink>
          <a:srgbClr val="FF9999"/>
        </a:folHlink>
      </a:clrScheme>
      <a:clrMap bg1="lt1" tx1="dk1" bg2="lt2" tx2="dk2" accent1="accent1" accent2="accent2" accent3="accent3" accent4="accent4" accent5="accent5" accent6="accent6" hlink="hlink" folHlink="folHlink"/>
    </a:extraClrScheme>
    <a:extraClrScheme>
      <a:clrScheme name="SUNRISE 6">
        <a:dk1>
          <a:srgbClr val="330099"/>
        </a:dk1>
        <a:lt1>
          <a:srgbClr val="F5E4F0"/>
        </a:lt1>
        <a:dk2>
          <a:srgbClr val="4D4D4D"/>
        </a:dk2>
        <a:lt2>
          <a:srgbClr val="CE91A1"/>
        </a:lt2>
        <a:accent1>
          <a:srgbClr val="DBB5D9"/>
        </a:accent1>
        <a:accent2>
          <a:srgbClr val="FCCEA7"/>
        </a:accent2>
        <a:accent3>
          <a:srgbClr val="F9EFF6"/>
        </a:accent3>
        <a:accent4>
          <a:srgbClr val="2A0082"/>
        </a:accent4>
        <a:accent5>
          <a:srgbClr val="EAD7E9"/>
        </a:accent5>
        <a:accent6>
          <a:srgbClr val="E4BA97"/>
        </a:accent6>
        <a:hlink>
          <a:srgbClr val="9489BA"/>
        </a:hlink>
        <a:folHlink>
          <a:srgbClr val="CCECFF"/>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3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a:themeElements>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TECH">
  <a:themeElements>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fontScheme name="TECH">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TECH 1">
        <a:dk1>
          <a:srgbClr val="003333"/>
        </a:dk1>
        <a:lt1>
          <a:srgbClr val="F8F8F8"/>
        </a:lt1>
        <a:dk2>
          <a:srgbClr val="336666"/>
        </a:dk2>
        <a:lt2>
          <a:srgbClr val="FFFFCC"/>
        </a:lt2>
        <a:accent1>
          <a:srgbClr val="C0C0C0"/>
        </a:accent1>
        <a:accent2>
          <a:srgbClr val="FF9900"/>
        </a:accent2>
        <a:accent3>
          <a:srgbClr val="ADB8B8"/>
        </a:accent3>
        <a:accent4>
          <a:srgbClr val="D4D4D4"/>
        </a:accent4>
        <a:accent5>
          <a:srgbClr val="DCDCDC"/>
        </a:accent5>
        <a:accent6>
          <a:srgbClr val="E78A00"/>
        </a:accent6>
        <a:hlink>
          <a:srgbClr val="FFCC00"/>
        </a:hlink>
        <a:folHlink>
          <a:srgbClr val="99CCCC"/>
        </a:folHlink>
      </a:clrScheme>
      <a:clrMap bg1="dk2" tx1="lt1" bg2="dk1" tx2="lt2" accent1="accent1" accent2="accent2" accent3="accent3" accent4="accent4" accent5="accent5" accent6="accent6" hlink="hlink" folHlink="folHlink"/>
    </a:extraClrScheme>
    <a:extraClrScheme>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clrMap bg1="lt1" tx1="dk1" bg2="lt2" tx2="dk2" accent1="accent1" accent2="accent2" accent3="accent3" accent4="accent4" accent5="accent5" accent6="accent6" hlink="hlink" folHlink="folHlink"/>
    </a:extraClrScheme>
    <a:extraClrScheme>
      <a:clrScheme name="TECH 3">
        <a:dk1>
          <a:srgbClr val="000000"/>
        </a:dk1>
        <a:lt1>
          <a:srgbClr val="FFFFFF"/>
        </a:lt1>
        <a:dk2>
          <a:srgbClr val="000000"/>
        </a:dk2>
        <a:lt2>
          <a:srgbClr val="5F5F5F"/>
        </a:lt2>
        <a:accent1>
          <a:srgbClr val="C0C0C0"/>
        </a:accent1>
        <a:accent2>
          <a:srgbClr val="F8F8F8"/>
        </a:accent2>
        <a:accent3>
          <a:srgbClr val="FFFFFF"/>
        </a:accent3>
        <a:accent4>
          <a:srgbClr val="000000"/>
        </a:accent4>
        <a:accent5>
          <a:srgbClr val="DCDCDC"/>
        </a:accent5>
        <a:accent6>
          <a:srgbClr val="E1E1E1"/>
        </a:accent6>
        <a:hlink>
          <a:srgbClr val="4D4D4D"/>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Frame">
  <a:themeElements>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fontScheme name="Fram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ZESTY">
  <a:themeElements>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fontScheme name="ZESTY">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ZESTY 1">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ZESTY 2">
        <a:dk1>
          <a:srgbClr val="000000"/>
        </a:dk1>
        <a:lt1>
          <a:srgbClr val="FFFFFF"/>
        </a:lt1>
        <a:dk2>
          <a:srgbClr val="000000"/>
        </a:dk2>
        <a:lt2>
          <a:srgbClr val="FFFFFF"/>
        </a:lt2>
        <a:accent1>
          <a:srgbClr val="CC3399"/>
        </a:accent1>
        <a:accent2>
          <a:srgbClr val="000066"/>
        </a:accent2>
        <a:accent3>
          <a:srgbClr val="FFFFFF"/>
        </a:accent3>
        <a:accent4>
          <a:srgbClr val="000000"/>
        </a:accent4>
        <a:accent5>
          <a:srgbClr val="E2ADCA"/>
        </a:accent5>
        <a:accent6>
          <a:srgbClr val="00005C"/>
        </a:accent6>
        <a:hlink>
          <a:srgbClr val="CC66FF"/>
        </a:hlink>
        <a:folHlink>
          <a:srgbClr val="660033"/>
        </a:folHlink>
      </a:clrScheme>
      <a:clrMap bg1="lt1" tx1="dk1" bg2="lt2" tx2="dk2" accent1="accent1" accent2="accent2" accent3="accent3" accent4="accent4" accent5="accent5" accent6="accent6" hlink="hlink" folHlink="folHlink"/>
    </a:extraClrScheme>
    <a:extraClrScheme>
      <a:clrScheme name="ZESTY 3">
        <a:dk1>
          <a:srgbClr val="000000"/>
        </a:dk1>
        <a:lt1>
          <a:srgbClr val="FFFFFF"/>
        </a:lt1>
        <a:dk2>
          <a:srgbClr val="F8F8F8"/>
        </a:dk2>
        <a:lt2>
          <a:srgbClr val="336699"/>
        </a:lt2>
        <a:accent1>
          <a:srgbClr val="0099FF"/>
        </a:accent1>
        <a:accent2>
          <a:srgbClr val="33CCCC"/>
        </a:accent2>
        <a:accent3>
          <a:srgbClr val="FFFFFF"/>
        </a:accent3>
        <a:accent4>
          <a:srgbClr val="000000"/>
        </a:accent4>
        <a:accent5>
          <a:srgbClr val="AACAFF"/>
        </a:accent5>
        <a:accent6>
          <a:srgbClr val="2DB9B9"/>
        </a:accent6>
        <a:hlink>
          <a:srgbClr val="CC00CC"/>
        </a:hlink>
        <a:folHlink>
          <a:srgbClr val="333399"/>
        </a:folHlink>
      </a:clrScheme>
      <a:clrMap bg1="lt1" tx1="dk1" bg2="lt2" tx2="dk2" accent1="accent1" accent2="accent2" accent3="accent3" accent4="accent4" accent5="accent5" accent6="accent6" hlink="hlink" folHlink="folHlink"/>
    </a:extraClrScheme>
    <a:extraClrScheme>
      <a:clrScheme name="ZESTY 4">
        <a:dk1>
          <a:srgbClr val="000000"/>
        </a:dk1>
        <a:lt1>
          <a:srgbClr val="FFFFFF"/>
        </a:lt1>
        <a:dk2>
          <a:srgbClr val="000000"/>
        </a:dk2>
        <a:lt2>
          <a:srgbClr val="FFFFFF"/>
        </a:lt2>
        <a:accent1>
          <a:srgbClr val="FF0000"/>
        </a:accent1>
        <a:accent2>
          <a:srgbClr val="008000"/>
        </a:accent2>
        <a:accent3>
          <a:srgbClr val="FFFFFF"/>
        </a:accent3>
        <a:accent4>
          <a:srgbClr val="000000"/>
        </a:accent4>
        <a:accent5>
          <a:srgbClr val="FFAAAA"/>
        </a:accent5>
        <a:accent6>
          <a:srgbClr val="007300"/>
        </a:accent6>
        <a:hlink>
          <a:srgbClr val="FFFFFF"/>
        </a:hlink>
        <a:folHlink>
          <a:srgbClr val="003300"/>
        </a:folHlink>
      </a:clrScheme>
      <a:clrMap bg1="lt1" tx1="dk1" bg2="lt2" tx2="dk2" accent1="accent1" accent2="accent2" accent3="accent3" accent4="accent4" accent5="accent5" accent6="accent6" hlink="hlink" folHlink="folHlink"/>
    </a:extraClrScheme>
    <a:extraClrScheme>
      <a:clrScheme name="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clrMap bg1="lt1" tx1="dk1" bg2="lt2" tx2="dk2" accent1="accent1" accent2="accent2" accent3="accent3" accent4="accent4" accent5="accent5" accent6="accent6" hlink="hlink" folHlink="folHlink"/>
    </a:extraClrScheme>
    <a:extraClrScheme>
      <a:clrScheme name="ZESTY 6">
        <a:dk1>
          <a:srgbClr val="000000"/>
        </a:dk1>
        <a:lt1>
          <a:srgbClr val="FFFFFF"/>
        </a:lt1>
        <a:dk2>
          <a:srgbClr val="000066"/>
        </a:dk2>
        <a:lt2>
          <a:srgbClr val="FFFFFF"/>
        </a:lt2>
        <a:accent1>
          <a:srgbClr val="F8F8F8"/>
        </a:accent1>
        <a:accent2>
          <a:srgbClr val="0066FF"/>
        </a:accent2>
        <a:accent3>
          <a:srgbClr val="FFFFFF"/>
        </a:accent3>
        <a:accent4>
          <a:srgbClr val="000000"/>
        </a:accent4>
        <a:accent5>
          <a:srgbClr val="FBFBFB"/>
        </a:accent5>
        <a:accent6>
          <a:srgbClr val="005CE7"/>
        </a:accent6>
        <a:hlink>
          <a:srgbClr val="FF0033"/>
        </a:hlink>
        <a:folHlink>
          <a:srgbClr val="000066"/>
        </a:folHlink>
      </a:clrScheme>
      <a:clrMap bg1="lt1" tx1="dk1" bg2="lt2" tx2="dk2" accent1="accent1" accent2="accent2" accent3="accent3" accent4="accent4" accent5="accent5" accent6="accent6" hlink="hlink" folHlink="folHlink"/>
    </a:extraClrScheme>
    <a:extraClrScheme>
      <a:clrScheme name="ZESTY 7">
        <a:dk1>
          <a:srgbClr val="0000CC"/>
        </a:dk1>
        <a:lt1>
          <a:srgbClr val="FFFFFF"/>
        </a:lt1>
        <a:dk2>
          <a:srgbClr val="000000"/>
        </a:dk2>
        <a:lt2>
          <a:srgbClr val="FFFFFF"/>
        </a:lt2>
        <a:accent1>
          <a:srgbClr val="3366FF"/>
        </a:accent1>
        <a:accent2>
          <a:srgbClr val="000066"/>
        </a:accent2>
        <a:accent3>
          <a:srgbClr val="AAAAAA"/>
        </a:accent3>
        <a:accent4>
          <a:srgbClr val="DADADA"/>
        </a:accent4>
        <a:accent5>
          <a:srgbClr val="ADB8FF"/>
        </a:accent5>
        <a:accent6>
          <a:srgbClr val="00005C"/>
        </a:accent6>
        <a:hlink>
          <a:srgbClr val="333399"/>
        </a:hlink>
        <a:folHlink>
          <a:srgbClr val="99CCFF"/>
        </a:folHlink>
      </a:clrScheme>
      <a:clrMap bg1="dk2" tx1="lt1" bg2="dk1" tx2="lt2" accent1="accent1" accent2="accent2" accent3="accent3" accent4="accent4" accent5="accent5" accent6="accent6" hlink="hlink" folHlink="folHlink"/>
    </a:extraClrScheme>
    <a:extraClrScheme>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
      <a:clrScheme name="ZESTY 9">
        <a:dk1>
          <a:srgbClr val="000000"/>
        </a:dk1>
        <a:lt1>
          <a:srgbClr val="FFFFFF"/>
        </a:lt1>
        <a:dk2>
          <a:srgbClr val="FFFFFF"/>
        </a:dk2>
        <a:lt2>
          <a:srgbClr val="FF9900"/>
        </a:lt2>
        <a:accent1>
          <a:srgbClr val="FF0000"/>
        </a:accent1>
        <a:accent2>
          <a:srgbClr val="800080"/>
        </a:accent2>
        <a:accent3>
          <a:srgbClr val="FFFFFF"/>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ZESTY">
  <a:themeElements>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fontScheme name="ZESTY">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ZESTY 1">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ZESTY 2">
        <a:dk1>
          <a:srgbClr val="000000"/>
        </a:dk1>
        <a:lt1>
          <a:srgbClr val="FFFFFF"/>
        </a:lt1>
        <a:dk2>
          <a:srgbClr val="000000"/>
        </a:dk2>
        <a:lt2>
          <a:srgbClr val="FFFFFF"/>
        </a:lt2>
        <a:accent1>
          <a:srgbClr val="CC3399"/>
        </a:accent1>
        <a:accent2>
          <a:srgbClr val="000066"/>
        </a:accent2>
        <a:accent3>
          <a:srgbClr val="FFFFFF"/>
        </a:accent3>
        <a:accent4>
          <a:srgbClr val="000000"/>
        </a:accent4>
        <a:accent5>
          <a:srgbClr val="E2ADCA"/>
        </a:accent5>
        <a:accent6>
          <a:srgbClr val="00005C"/>
        </a:accent6>
        <a:hlink>
          <a:srgbClr val="CC66FF"/>
        </a:hlink>
        <a:folHlink>
          <a:srgbClr val="660033"/>
        </a:folHlink>
      </a:clrScheme>
      <a:clrMap bg1="lt1" tx1="dk1" bg2="lt2" tx2="dk2" accent1="accent1" accent2="accent2" accent3="accent3" accent4="accent4" accent5="accent5" accent6="accent6" hlink="hlink" folHlink="folHlink"/>
    </a:extraClrScheme>
    <a:extraClrScheme>
      <a:clrScheme name="ZESTY 3">
        <a:dk1>
          <a:srgbClr val="000000"/>
        </a:dk1>
        <a:lt1>
          <a:srgbClr val="FFFFFF"/>
        </a:lt1>
        <a:dk2>
          <a:srgbClr val="F8F8F8"/>
        </a:dk2>
        <a:lt2>
          <a:srgbClr val="336699"/>
        </a:lt2>
        <a:accent1>
          <a:srgbClr val="0099FF"/>
        </a:accent1>
        <a:accent2>
          <a:srgbClr val="33CCCC"/>
        </a:accent2>
        <a:accent3>
          <a:srgbClr val="FFFFFF"/>
        </a:accent3>
        <a:accent4>
          <a:srgbClr val="000000"/>
        </a:accent4>
        <a:accent5>
          <a:srgbClr val="AACAFF"/>
        </a:accent5>
        <a:accent6>
          <a:srgbClr val="2DB9B9"/>
        </a:accent6>
        <a:hlink>
          <a:srgbClr val="CC00CC"/>
        </a:hlink>
        <a:folHlink>
          <a:srgbClr val="333399"/>
        </a:folHlink>
      </a:clrScheme>
      <a:clrMap bg1="lt1" tx1="dk1" bg2="lt2" tx2="dk2" accent1="accent1" accent2="accent2" accent3="accent3" accent4="accent4" accent5="accent5" accent6="accent6" hlink="hlink" folHlink="folHlink"/>
    </a:extraClrScheme>
    <a:extraClrScheme>
      <a:clrScheme name="ZESTY 4">
        <a:dk1>
          <a:srgbClr val="000000"/>
        </a:dk1>
        <a:lt1>
          <a:srgbClr val="FFFFFF"/>
        </a:lt1>
        <a:dk2>
          <a:srgbClr val="000000"/>
        </a:dk2>
        <a:lt2>
          <a:srgbClr val="FFFFFF"/>
        </a:lt2>
        <a:accent1>
          <a:srgbClr val="FF0000"/>
        </a:accent1>
        <a:accent2>
          <a:srgbClr val="008000"/>
        </a:accent2>
        <a:accent3>
          <a:srgbClr val="FFFFFF"/>
        </a:accent3>
        <a:accent4>
          <a:srgbClr val="000000"/>
        </a:accent4>
        <a:accent5>
          <a:srgbClr val="FFAAAA"/>
        </a:accent5>
        <a:accent6>
          <a:srgbClr val="007300"/>
        </a:accent6>
        <a:hlink>
          <a:srgbClr val="FFFFFF"/>
        </a:hlink>
        <a:folHlink>
          <a:srgbClr val="003300"/>
        </a:folHlink>
      </a:clrScheme>
      <a:clrMap bg1="lt1" tx1="dk1" bg2="lt2" tx2="dk2" accent1="accent1" accent2="accent2" accent3="accent3" accent4="accent4" accent5="accent5" accent6="accent6" hlink="hlink" folHlink="folHlink"/>
    </a:extraClrScheme>
    <a:extraClrScheme>
      <a:clrScheme name="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clrMap bg1="lt1" tx1="dk1" bg2="lt2" tx2="dk2" accent1="accent1" accent2="accent2" accent3="accent3" accent4="accent4" accent5="accent5" accent6="accent6" hlink="hlink" folHlink="folHlink"/>
    </a:extraClrScheme>
    <a:extraClrScheme>
      <a:clrScheme name="ZESTY 6">
        <a:dk1>
          <a:srgbClr val="000000"/>
        </a:dk1>
        <a:lt1>
          <a:srgbClr val="FFFFFF"/>
        </a:lt1>
        <a:dk2>
          <a:srgbClr val="000066"/>
        </a:dk2>
        <a:lt2>
          <a:srgbClr val="FFFFFF"/>
        </a:lt2>
        <a:accent1>
          <a:srgbClr val="F8F8F8"/>
        </a:accent1>
        <a:accent2>
          <a:srgbClr val="0066FF"/>
        </a:accent2>
        <a:accent3>
          <a:srgbClr val="FFFFFF"/>
        </a:accent3>
        <a:accent4>
          <a:srgbClr val="000000"/>
        </a:accent4>
        <a:accent5>
          <a:srgbClr val="FBFBFB"/>
        </a:accent5>
        <a:accent6>
          <a:srgbClr val="005CE7"/>
        </a:accent6>
        <a:hlink>
          <a:srgbClr val="FF0033"/>
        </a:hlink>
        <a:folHlink>
          <a:srgbClr val="000066"/>
        </a:folHlink>
      </a:clrScheme>
      <a:clrMap bg1="lt1" tx1="dk1" bg2="lt2" tx2="dk2" accent1="accent1" accent2="accent2" accent3="accent3" accent4="accent4" accent5="accent5" accent6="accent6" hlink="hlink" folHlink="folHlink"/>
    </a:extraClrScheme>
    <a:extraClrScheme>
      <a:clrScheme name="ZESTY 7">
        <a:dk1>
          <a:srgbClr val="0000CC"/>
        </a:dk1>
        <a:lt1>
          <a:srgbClr val="FFFFFF"/>
        </a:lt1>
        <a:dk2>
          <a:srgbClr val="000000"/>
        </a:dk2>
        <a:lt2>
          <a:srgbClr val="FFFFFF"/>
        </a:lt2>
        <a:accent1>
          <a:srgbClr val="3366FF"/>
        </a:accent1>
        <a:accent2>
          <a:srgbClr val="000066"/>
        </a:accent2>
        <a:accent3>
          <a:srgbClr val="AAAAAA"/>
        </a:accent3>
        <a:accent4>
          <a:srgbClr val="DADADA"/>
        </a:accent4>
        <a:accent5>
          <a:srgbClr val="ADB8FF"/>
        </a:accent5>
        <a:accent6>
          <a:srgbClr val="00005C"/>
        </a:accent6>
        <a:hlink>
          <a:srgbClr val="333399"/>
        </a:hlink>
        <a:folHlink>
          <a:srgbClr val="99CCFF"/>
        </a:folHlink>
      </a:clrScheme>
      <a:clrMap bg1="dk2" tx1="lt1" bg2="dk1" tx2="lt2" accent1="accent1" accent2="accent2" accent3="accent3" accent4="accent4" accent5="accent5" accent6="accent6" hlink="hlink" folHlink="folHlink"/>
    </a:extraClrScheme>
    <a:extraClrScheme>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
      <a:clrScheme name="ZESTY 9">
        <a:dk1>
          <a:srgbClr val="000000"/>
        </a:dk1>
        <a:lt1>
          <a:srgbClr val="FFFFFF"/>
        </a:lt1>
        <a:dk2>
          <a:srgbClr val="FFFFFF"/>
        </a:dk2>
        <a:lt2>
          <a:srgbClr val="FF9900"/>
        </a:lt2>
        <a:accent1>
          <a:srgbClr val="FF0000"/>
        </a:accent1>
        <a:accent2>
          <a:srgbClr val="800080"/>
        </a:accent2>
        <a:accent3>
          <a:srgbClr val="FFFFFF"/>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CHED">
  <a:themeElements>
    <a:clrScheme name="TECHED 1">
      <a:dk1>
        <a:srgbClr val="000000"/>
      </a:dk1>
      <a:lt1>
        <a:srgbClr val="FFFFCC"/>
      </a:lt1>
      <a:dk2>
        <a:srgbClr val="255242"/>
      </a:dk2>
      <a:lt2>
        <a:srgbClr val="DDDDDD"/>
      </a:lt2>
      <a:accent1>
        <a:srgbClr val="009966"/>
      </a:accent1>
      <a:accent2>
        <a:srgbClr val="800000"/>
      </a:accent2>
      <a:accent3>
        <a:srgbClr val="ACB3B0"/>
      </a:accent3>
      <a:accent4>
        <a:srgbClr val="DADAAE"/>
      </a:accent4>
      <a:accent5>
        <a:srgbClr val="AACAB8"/>
      </a:accent5>
      <a:accent6>
        <a:srgbClr val="730000"/>
      </a:accent6>
      <a:hlink>
        <a:srgbClr val="3366CC"/>
      </a:hlink>
      <a:folHlink>
        <a:srgbClr val="008080"/>
      </a:folHlink>
    </a:clrScheme>
    <a:fontScheme name="TECH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TECHED 1">
        <a:dk1>
          <a:srgbClr val="000000"/>
        </a:dk1>
        <a:lt1>
          <a:srgbClr val="FFFFCC"/>
        </a:lt1>
        <a:dk2>
          <a:srgbClr val="255242"/>
        </a:dk2>
        <a:lt2>
          <a:srgbClr val="DDDDDD"/>
        </a:lt2>
        <a:accent1>
          <a:srgbClr val="009966"/>
        </a:accent1>
        <a:accent2>
          <a:srgbClr val="800000"/>
        </a:accent2>
        <a:accent3>
          <a:srgbClr val="ACB3B0"/>
        </a:accent3>
        <a:accent4>
          <a:srgbClr val="DADAAE"/>
        </a:accent4>
        <a:accent5>
          <a:srgbClr val="AACAB8"/>
        </a:accent5>
        <a:accent6>
          <a:srgbClr val="730000"/>
        </a:accent6>
        <a:hlink>
          <a:srgbClr val="3366CC"/>
        </a:hlink>
        <a:folHlink>
          <a:srgbClr val="008080"/>
        </a:folHlink>
      </a:clrScheme>
      <a:clrMap bg1="dk2" tx1="lt1" bg2="dk1" tx2="lt2" accent1="accent1" accent2="accent2" accent3="accent3" accent4="accent4" accent5="accent5" accent6="accent6" hlink="hlink" folHlink="folHlink"/>
    </a:extraClrScheme>
    <a:extraClrScheme>
      <a:clrScheme name="TECHED 2">
        <a:dk1>
          <a:srgbClr val="003300"/>
        </a:dk1>
        <a:lt1>
          <a:srgbClr val="A8C2B5"/>
        </a:lt1>
        <a:dk2>
          <a:srgbClr val="868686"/>
        </a:dk2>
        <a:lt2>
          <a:srgbClr val="2A5B49"/>
        </a:lt2>
        <a:accent1>
          <a:srgbClr val="00CC99"/>
        </a:accent1>
        <a:accent2>
          <a:srgbClr val="B3746D"/>
        </a:accent2>
        <a:accent3>
          <a:srgbClr val="D1DDD7"/>
        </a:accent3>
        <a:accent4>
          <a:srgbClr val="002A00"/>
        </a:accent4>
        <a:accent5>
          <a:srgbClr val="AAE2CA"/>
        </a:accent5>
        <a:accent6>
          <a:srgbClr val="A26862"/>
        </a:accent6>
        <a:hlink>
          <a:srgbClr val="7795B7"/>
        </a:hlink>
        <a:folHlink>
          <a:srgbClr val="00CCCC"/>
        </a:folHlink>
      </a:clrScheme>
      <a:clrMap bg1="lt1" tx1="dk1" bg2="lt2" tx2="dk2" accent1="accent1" accent2="accent2" accent3="accent3" accent4="accent4" accent5="accent5" accent6="accent6" hlink="hlink" folHlink="folHlink"/>
    </a:extraClrScheme>
    <a:extraClrScheme>
      <a:clrScheme name="TECHED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WATERCOL">
  <a:themeElements>
    <a:clrScheme name="WATERCOL 1">
      <a:dk1>
        <a:srgbClr val="009688"/>
      </a:dk1>
      <a:lt1>
        <a:srgbClr val="FCFEB9"/>
      </a:lt1>
      <a:dk2>
        <a:srgbClr val="618FFD"/>
      </a:dk2>
      <a:lt2>
        <a:srgbClr val="E5405D"/>
      </a:lt2>
      <a:accent1>
        <a:srgbClr val="FF5008"/>
      </a:accent1>
      <a:accent2>
        <a:srgbClr val="EAEC5E"/>
      </a:accent2>
      <a:accent3>
        <a:srgbClr val="FDFED9"/>
      </a:accent3>
      <a:accent4>
        <a:srgbClr val="007F73"/>
      </a:accent4>
      <a:accent5>
        <a:srgbClr val="FFB3AA"/>
      </a:accent5>
      <a:accent6>
        <a:srgbClr val="D4D654"/>
      </a:accent6>
      <a:hlink>
        <a:srgbClr val="F95AB7"/>
      </a:hlink>
      <a:folHlink>
        <a:srgbClr val="FFFFFF"/>
      </a:folHlink>
    </a:clrScheme>
    <a:fontScheme name="WATERCO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ATERCOL 1">
        <a:dk1>
          <a:srgbClr val="009688"/>
        </a:dk1>
        <a:lt1>
          <a:srgbClr val="FCFEB9"/>
        </a:lt1>
        <a:dk2>
          <a:srgbClr val="618FFD"/>
        </a:dk2>
        <a:lt2>
          <a:srgbClr val="E5405D"/>
        </a:lt2>
        <a:accent1>
          <a:srgbClr val="FF5008"/>
        </a:accent1>
        <a:accent2>
          <a:srgbClr val="EAEC5E"/>
        </a:accent2>
        <a:accent3>
          <a:srgbClr val="FDFED9"/>
        </a:accent3>
        <a:accent4>
          <a:srgbClr val="007F73"/>
        </a:accent4>
        <a:accent5>
          <a:srgbClr val="FFB3AA"/>
        </a:accent5>
        <a:accent6>
          <a:srgbClr val="D4D654"/>
        </a:accent6>
        <a:hlink>
          <a:srgbClr val="F95AB7"/>
        </a:hlink>
        <a:folHlink>
          <a:srgbClr val="FFFFFF"/>
        </a:folHlink>
      </a:clrScheme>
      <a:clrMap bg1="lt1" tx1="dk1" bg2="lt2" tx2="dk2" accent1="accent1" accent2="accent2" accent3="accent3" accent4="accent4" accent5="accent5" accent6="accent6" hlink="hlink" folHlink="folHlink"/>
    </a:extraClrScheme>
    <a:extraClrScheme>
      <a:clrScheme name="WATERCOL 2">
        <a:dk1>
          <a:srgbClr val="009688"/>
        </a:dk1>
        <a:lt1>
          <a:srgbClr val="FEFFDC"/>
        </a:lt1>
        <a:dk2>
          <a:srgbClr val="3365FB"/>
        </a:dk2>
        <a:lt2>
          <a:srgbClr val="E5405D"/>
        </a:lt2>
        <a:accent1>
          <a:srgbClr val="FF5008"/>
        </a:accent1>
        <a:accent2>
          <a:srgbClr val="EAEC5E"/>
        </a:accent2>
        <a:accent3>
          <a:srgbClr val="FEFFEB"/>
        </a:accent3>
        <a:accent4>
          <a:srgbClr val="007F73"/>
        </a:accent4>
        <a:accent5>
          <a:srgbClr val="FFB3AA"/>
        </a:accent5>
        <a:accent6>
          <a:srgbClr val="D4D654"/>
        </a:accent6>
        <a:hlink>
          <a:srgbClr val="F95AB7"/>
        </a:hlink>
        <a:folHlink>
          <a:srgbClr val="FFFFFF"/>
        </a:folHlink>
      </a:clrScheme>
      <a:clrMap bg1="lt1" tx1="dk1" bg2="lt2" tx2="dk2" accent1="accent1" accent2="accent2" accent3="accent3" accent4="accent4" accent5="accent5" accent6="accent6" hlink="hlink" folHlink="folHlink"/>
    </a:extraClrScheme>
    <a:extraClrScheme>
      <a:clrScheme name="WATERCOL 3">
        <a:dk1>
          <a:srgbClr val="000000"/>
        </a:dk1>
        <a:lt1>
          <a:srgbClr val="FFFFFF"/>
        </a:lt1>
        <a:dk2>
          <a:srgbClr val="232323"/>
        </a:dk2>
        <a:lt2>
          <a:srgbClr val="CECECE"/>
        </a:lt2>
        <a:accent1>
          <a:srgbClr val="919191"/>
        </a:accent1>
        <a:accent2>
          <a:srgbClr val="676767"/>
        </a:accent2>
        <a:accent3>
          <a:srgbClr val="FFFFFF"/>
        </a:accent3>
        <a:accent4>
          <a:srgbClr val="000000"/>
        </a:accent4>
        <a:accent5>
          <a:srgbClr val="C7C7C7"/>
        </a:accent5>
        <a:accent6>
          <a:srgbClr val="5D5D5D"/>
        </a:accent6>
        <a:hlink>
          <a:srgbClr val="DADADA"/>
        </a:hlink>
        <a:folHlink>
          <a:srgbClr val="474747"/>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THEATRE">
  <a:themeElements>
    <a:clrScheme name="THEATRE 1">
      <a:dk1>
        <a:srgbClr val="000000"/>
      </a:dk1>
      <a:lt1>
        <a:srgbClr val="FFFFFF"/>
      </a:lt1>
      <a:dk2>
        <a:srgbClr val="009999"/>
      </a:dk2>
      <a:lt2>
        <a:srgbClr val="FFCC99"/>
      </a:lt2>
      <a:accent1>
        <a:srgbClr val="CC99FF"/>
      </a:accent1>
      <a:accent2>
        <a:srgbClr val="BF9555"/>
      </a:accent2>
      <a:accent3>
        <a:srgbClr val="AACACA"/>
      </a:accent3>
      <a:accent4>
        <a:srgbClr val="DADADA"/>
      </a:accent4>
      <a:accent5>
        <a:srgbClr val="E2CAFF"/>
      </a:accent5>
      <a:accent6>
        <a:srgbClr val="AD874C"/>
      </a:accent6>
      <a:hlink>
        <a:srgbClr val="FF6633"/>
      </a:hlink>
      <a:folHlink>
        <a:srgbClr val="00CCCC"/>
      </a:folHlink>
    </a:clrScheme>
    <a:fontScheme name="THEAT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THEATRE 1">
        <a:dk1>
          <a:srgbClr val="000000"/>
        </a:dk1>
        <a:lt1>
          <a:srgbClr val="FFFFFF"/>
        </a:lt1>
        <a:dk2>
          <a:srgbClr val="009999"/>
        </a:dk2>
        <a:lt2>
          <a:srgbClr val="FFCC99"/>
        </a:lt2>
        <a:accent1>
          <a:srgbClr val="CC99FF"/>
        </a:accent1>
        <a:accent2>
          <a:srgbClr val="BF9555"/>
        </a:accent2>
        <a:accent3>
          <a:srgbClr val="AACACA"/>
        </a:accent3>
        <a:accent4>
          <a:srgbClr val="DADADA"/>
        </a:accent4>
        <a:accent5>
          <a:srgbClr val="E2CAFF"/>
        </a:accent5>
        <a:accent6>
          <a:srgbClr val="AD874C"/>
        </a:accent6>
        <a:hlink>
          <a:srgbClr val="FF6633"/>
        </a:hlink>
        <a:folHlink>
          <a:srgbClr val="00CCCC"/>
        </a:folHlink>
      </a:clrScheme>
      <a:clrMap bg1="dk2" tx1="lt1" bg2="dk1" tx2="lt2" accent1="accent1" accent2="accent2" accent3="accent3" accent4="accent4" accent5="accent5" accent6="accent6" hlink="hlink" folHlink="folHlink"/>
    </a:extraClrScheme>
    <a:extraClrScheme>
      <a:clrScheme name="THEATRE 2">
        <a:dk1>
          <a:srgbClr val="000000"/>
        </a:dk1>
        <a:lt1>
          <a:srgbClr val="FFFFFF"/>
        </a:lt1>
        <a:dk2>
          <a:srgbClr val="000000"/>
        </a:dk2>
        <a:lt2>
          <a:srgbClr val="FFFFFF"/>
        </a:lt2>
        <a:accent1>
          <a:srgbClr val="00CCCC"/>
        </a:accent1>
        <a:accent2>
          <a:srgbClr val="FFCC99"/>
        </a:accent2>
        <a:accent3>
          <a:srgbClr val="FFFFFF"/>
        </a:accent3>
        <a:accent4>
          <a:srgbClr val="000000"/>
        </a:accent4>
        <a:accent5>
          <a:srgbClr val="AAE2E2"/>
        </a:accent5>
        <a:accent6>
          <a:srgbClr val="E7B98A"/>
        </a:accent6>
        <a:hlink>
          <a:srgbClr val="FF9966"/>
        </a:hlink>
        <a:folHlink>
          <a:srgbClr val="B2B2B2"/>
        </a:folHlink>
      </a:clrScheme>
      <a:clrMap bg1="lt1" tx1="dk1" bg2="lt2" tx2="dk2" accent1="accent1" accent2="accent2" accent3="accent3" accent4="accent4" accent5="accent5" accent6="accent6" hlink="hlink" folHlink="folHlink"/>
    </a:extraClrScheme>
    <a:extraClrScheme>
      <a:clrScheme name="THEATRE 3">
        <a:dk1>
          <a:srgbClr val="000000"/>
        </a:dk1>
        <a:lt1>
          <a:srgbClr val="FFFFFF"/>
        </a:lt1>
        <a:dk2>
          <a:srgbClr val="868686"/>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1_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CH">
  <a:themeElements>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fontScheme name="TECH">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TECH 1">
        <a:dk1>
          <a:srgbClr val="003333"/>
        </a:dk1>
        <a:lt1>
          <a:srgbClr val="F8F8F8"/>
        </a:lt1>
        <a:dk2>
          <a:srgbClr val="336666"/>
        </a:dk2>
        <a:lt2>
          <a:srgbClr val="FFFFCC"/>
        </a:lt2>
        <a:accent1>
          <a:srgbClr val="C0C0C0"/>
        </a:accent1>
        <a:accent2>
          <a:srgbClr val="FF9900"/>
        </a:accent2>
        <a:accent3>
          <a:srgbClr val="ADB8B8"/>
        </a:accent3>
        <a:accent4>
          <a:srgbClr val="D4D4D4"/>
        </a:accent4>
        <a:accent5>
          <a:srgbClr val="DCDCDC"/>
        </a:accent5>
        <a:accent6>
          <a:srgbClr val="E78A00"/>
        </a:accent6>
        <a:hlink>
          <a:srgbClr val="FFCC00"/>
        </a:hlink>
        <a:folHlink>
          <a:srgbClr val="99CCCC"/>
        </a:folHlink>
      </a:clrScheme>
      <a:clrMap bg1="dk2" tx1="lt1" bg2="dk1" tx2="lt2" accent1="accent1" accent2="accent2" accent3="accent3" accent4="accent4" accent5="accent5" accent6="accent6" hlink="hlink" folHlink="folHlink"/>
    </a:extraClrScheme>
    <a:extraClrScheme>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clrMap bg1="lt1" tx1="dk1" bg2="lt2" tx2="dk2" accent1="accent1" accent2="accent2" accent3="accent3" accent4="accent4" accent5="accent5" accent6="accent6" hlink="hlink" folHlink="folHlink"/>
    </a:extraClrScheme>
    <a:extraClrScheme>
      <a:clrScheme name="TECH 3">
        <a:dk1>
          <a:srgbClr val="000000"/>
        </a:dk1>
        <a:lt1>
          <a:srgbClr val="FFFFFF"/>
        </a:lt1>
        <a:dk2>
          <a:srgbClr val="000000"/>
        </a:dk2>
        <a:lt2>
          <a:srgbClr val="5F5F5F"/>
        </a:lt2>
        <a:accent1>
          <a:srgbClr val="C0C0C0"/>
        </a:accent1>
        <a:accent2>
          <a:srgbClr val="F8F8F8"/>
        </a:accent2>
        <a:accent3>
          <a:srgbClr val="FFFFFF"/>
        </a:accent3>
        <a:accent4>
          <a:srgbClr val="000000"/>
        </a:accent4>
        <a:accent5>
          <a:srgbClr val="DCDCDC"/>
        </a:accent5>
        <a:accent6>
          <a:srgbClr val="E1E1E1"/>
        </a:accent6>
        <a:hlink>
          <a:srgbClr val="4D4D4D"/>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SPLATS">
  <a:themeElements>
    <a:clrScheme name="SPLATS 1">
      <a:dk1>
        <a:srgbClr val="000000"/>
      </a:dk1>
      <a:lt1>
        <a:srgbClr val="FFFFFF"/>
      </a:lt1>
      <a:dk2>
        <a:srgbClr val="003399"/>
      </a:dk2>
      <a:lt2>
        <a:srgbClr val="FFFF66"/>
      </a:lt2>
      <a:accent1>
        <a:srgbClr val="FF9933"/>
      </a:accent1>
      <a:accent2>
        <a:srgbClr val="CC0066"/>
      </a:accent2>
      <a:accent3>
        <a:srgbClr val="AAADCA"/>
      </a:accent3>
      <a:accent4>
        <a:srgbClr val="DADADA"/>
      </a:accent4>
      <a:accent5>
        <a:srgbClr val="FFCAAD"/>
      </a:accent5>
      <a:accent6>
        <a:srgbClr val="B9005C"/>
      </a:accent6>
      <a:hlink>
        <a:srgbClr val="00CCCC"/>
      </a:hlink>
      <a:folHlink>
        <a:srgbClr val="0066FF"/>
      </a:folHlink>
    </a:clrScheme>
    <a:fontScheme name="SPLAT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PLATS 1">
        <a:dk1>
          <a:srgbClr val="000000"/>
        </a:dk1>
        <a:lt1>
          <a:srgbClr val="FFFFFF"/>
        </a:lt1>
        <a:dk2>
          <a:srgbClr val="003399"/>
        </a:dk2>
        <a:lt2>
          <a:srgbClr val="FFFF66"/>
        </a:lt2>
        <a:accent1>
          <a:srgbClr val="FF9933"/>
        </a:accent1>
        <a:accent2>
          <a:srgbClr val="CC0066"/>
        </a:accent2>
        <a:accent3>
          <a:srgbClr val="AAADCA"/>
        </a:accent3>
        <a:accent4>
          <a:srgbClr val="DADADA"/>
        </a:accent4>
        <a:accent5>
          <a:srgbClr val="FFCAAD"/>
        </a:accent5>
        <a:accent6>
          <a:srgbClr val="B9005C"/>
        </a:accent6>
        <a:hlink>
          <a:srgbClr val="00CCCC"/>
        </a:hlink>
        <a:folHlink>
          <a:srgbClr val="0066FF"/>
        </a:folHlink>
      </a:clrScheme>
      <a:clrMap bg1="dk2" tx1="lt1" bg2="dk1" tx2="lt2" accent1="accent1" accent2="accent2" accent3="accent3" accent4="accent4" accent5="accent5" accent6="accent6" hlink="hlink" folHlink="folHlink"/>
    </a:extraClrScheme>
    <a:extraClrScheme>
      <a:clrScheme name="SPLATS 2">
        <a:dk1>
          <a:srgbClr val="000000"/>
        </a:dk1>
        <a:lt1>
          <a:srgbClr val="FFFFFF"/>
        </a:lt1>
        <a:dk2>
          <a:srgbClr val="000080"/>
        </a:dk2>
        <a:lt2>
          <a:srgbClr val="B2B2B2"/>
        </a:lt2>
        <a:accent1>
          <a:srgbClr val="CCCCFF"/>
        </a:accent1>
        <a:accent2>
          <a:srgbClr val="99CCFF"/>
        </a:accent2>
        <a:accent3>
          <a:srgbClr val="FFFFFF"/>
        </a:accent3>
        <a:accent4>
          <a:srgbClr val="000000"/>
        </a:accent4>
        <a:accent5>
          <a:srgbClr val="E2E2FF"/>
        </a:accent5>
        <a:accent6>
          <a:srgbClr val="8AB9E7"/>
        </a:accent6>
        <a:hlink>
          <a:srgbClr val="FF99FF"/>
        </a:hlink>
        <a:folHlink>
          <a:srgbClr val="CCECFF"/>
        </a:folHlink>
      </a:clrScheme>
      <a:clrMap bg1="lt1" tx1="dk1" bg2="lt2" tx2="dk2" accent1="accent1" accent2="accent2" accent3="accent3" accent4="accent4" accent5="accent5" accent6="accent6" hlink="hlink" folHlink="folHlink"/>
    </a:extraClrScheme>
    <a:extraClrScheme>
      <a:clrScheme name="SPLATS 3">
        <a:dk1>
          <a:srgbClr val="000000"/>
        </a:dk1>
        <a:lt1>
          <a:srgbClr val="FFFFFF"/>
        </a:lt1>
        <a:dk2>
          <a:srgbClr val="000000"/>
        </a:dk2>
        <a:lt2>
          <a:srgbClr val="B2B2B2"/>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ZESTY">
  <a:themeElements>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fontScheme name="ZESTY">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ZESTY 1">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ZESTY 2">
        <a:dk1>
          <a:srgbClr val="000000"/>
        </a:dk1>
        <a:lt1>
          <a:srgbClr val="FFFFFF"/>
        </a:lt1>
        <a:dk2>
          <a:srgbClr val="000000"/>
        </a:dk2>
        <a:lt2>
          <a:srgbClr val="FFFFFF"/>
        </a:lt2>
        <a:accent1>
          <a:srgbClr val="CC3399"/>
        </a:accent1>
        <a:accent2>
          <a:srgbClr val="000066"/>
        </a:accent2>
        <a:accent3>
          <a:srgbClr val="FFFFFF"/>
        </a:accent3>
        <a:accent4>
          <a:srgbClr val="000000"/>
        </a:accent4>
        <a:accent5>
          <a:srgbClr val="E2ADCA"/>
        </a:accent5>
        <a:accent6>
          <a:srgbClr val="00005C"/>
        </a:accent6>
        <a:hlink>
          <a:srgbClr val="CC66FF"/>
        </a:hlink>
        <a:folHlink>
          <a:srgbClr val="660033"/>
        </a:folHlink>
      </a:clrScheme>
      <a:clrMap bg1="lt1" tx1="dk1" bg2="lt2" tx2="dk2" accent1="accent1" accent2="accent2" accent3="accent3" accent4="accent4" accent5="accent5" accent6="accent6" hlink="hlink" folHlink="folHlink"/>
    </a:extraClrScheme>
    <a:extraClrScheme>
      <a:clrScheme name="ZESTY 3">
        <a:dk1>
          <a:srgbClr val="000000"/>
        </a:dk1>
        <a:lt1>
          <a:srgbClr val="FFFFFF"/>
        </a:lt1>
        <a:dk2>
          <a:srgbClr val="F8F8F8"/>
        </a:dk2>
        <a:lt2>
          <a:srgbClr val="336699"/>
        </a:lt2>
        <a:accent1>
          <a:srgbClr val="0099FF"/>
        </a:accent1>
        <a:accent2>
          <a:srgbClr val="33CCCC"/>
        </a:accent2>
        <a:accent3>
          <a:srgbClr val="FFFFFF"/>
        </a:accent3>
        <a:accent4>
          <a:srgbClr val="000000"/>
        </a:accent4>
        <a:accent5>
          <a:srgbClr val="AACAFF"/>
        </a:accent5>
        <a:accent6>
          <a:srgbClr val="2DB9B9"/>
        </a:accent6>
        <a:hlink>
          <a:srgbClr val="CC00CC"/>
        </a:hlink>
        <a:folHlink>
          <a:srgbClr val="333399"/>
        </a:folHlink>
      </a:clrScheme>
      <a:clrMap bg1="lt1" tx1="dk1" bg2="lt2" tx2="dk2" accent1="accent1" accent2="accent2" accent3="accent3" accent4="accent4" accent5="accent5" accent6="accent6" hlink="hlink" folHlink="folHlink"/>
    </a:extraClrScheme>
    <a:extraClrScheme>
      <a:clrScheme name="ZESTY 4">
        <a:dk1>
          <a:srgbClr val="000000"/>
        </a:dk1>
        <a:lt1>
          <a:srgbClr val="FFFFFF"/>
        </a:lt1>
        <a:dk2>
          <a:srgbClr val="000000"/>
        </a:dk2>
        <a:lt2>
          <a:srgbClr val="FFFFFF"/>
        </a:lt2>
        <a:accent1>
          <a:srgbClr val="FF0000"/>
        </a:accent1>
        <a:accent2>
          <a:srgbClr val="008000"/>
        </a:accent2>
        <a:accent3>
          <a:srgbClr val="FFFFFF"/>
        </a:accent3>
        <a:accent4>
          <a:srgbClr val="000000"/>
        </a:accent4>
        <a:accent5>
          <a:srgbClr val="FFAAAA"/>
        </a:accent5>
        <a:accent6>
          <a:srgbClr val="007300"/>
        </a:accent6>
        <a:hlink>
          <a:srgbClr val="FFFFFF"/>
        </a:hlink>
        <a:folHlink>
          <a:srgbClr val="003300"/>
        </a:folHlink>
      </a:clrScheme>
      <a:clrMap bg1="lt1" tx1="dk1" bg2="lt2" tx2="dk2" accent1="accent1" accent2="accent2" accent3="accent3" accent4="accent4" accent5="accent5" accent6="accent6" hlink="hlink" folHlink="folHlink"/>
    </a:extraClrScheme>
    <a:extraClrScheme>
      <a:clrScheme name="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clrMap bg1="lt1" tx1="dk1" bg2="lt2" tx2="dk2" accent1="accent1" accent2="accent2" accent3="accent3" accent4="accent4" accent5="accent5" accent6="accent6" hlink="hlink" folHlink="folHlink"/>
    </a:extraClrScheme>
    <a:extraClrScheme>
      <a:clrScheme name="ZESTY 6">
        <a:dk1>
          <a:srgbClr val="000000"/>
        </a:dk1>
        <a:lt1>
          <a:srgbClr val="FFFFFF"/>
        </a:lt1>
        <a:dk2>
          <a:srgbClr val="000066"/>
        </a:dk2>
        <a:lt2>
          <a:srgbClr val="FFFFFF"/>
        </a:lt2>
        <a:accent1>
          <a:srgbClr val="F8F8F8"/>
        </a:accent1>
        <a:accent2>
          <a:srgbClr val="0066FF"/>
        </a:accent2>
        <a:accent3>
          <a:srgbClr val="FFFFFF"/>
        </a:accent3>
        <a:accent4>
          <a:srgbClr val="000000"/>
        </a:accent4>
        <a:accent5>
          <a:srgbClr val="FBFBFB"/>
        </a:accent5>
        <a:accent6>
          <a:srgbClr val="005CE7"/>
        </a:accent6>
        <a:hlink>
          <a:srgbClr val="FF0033"/>
        </a:hlink>
        <a:folHlink>
          <a:srgbClr val="000066"/>
        </a:folHlink>
      </a:clrScheme>
      <a:clrMap bg1="lt1" tx1="dk1" bg2="lt2" tx2="dk2" accent1="accent1" accent2="accent2" accent3="accent3" accent4="accent4" accent5="accent5" accent6="accent6" hlink="hlink" folHlink="folHlink"/>
    </a:extraClrScheme>
    <a:extraClrScheme>
      <a:clrScheme name="ZESTY 7">
        <a:dk1>
          <a:srgbClr val="0000CC"/>
        </a:dk1>
        <a:lt1>
          <a:srgbClr val="FFFFFF"/>
        </a:lt1>
        <a:dk2>
          <a:srgbClr val="000000"/>
        </a:dk2>
        <a:lt2>
          <a:srgbClr val="FFFFFF"/>
        </a:lt2>
        <a:accent1>
          <a:srgbClr val="3366FF"/>
        </a:accent1>
        <a:accent2>
          <a:srgbClr val="000066"/>
        </a:accent2>
        <a:accent3>
          <a:srgbClr val="AAAAAA"/>
        </a:accent3>
        <a:accent4>
          <a:srgbClr val="DADADA"/>
        </a:accent4>
        <a:accent5>
          <a:srgbClr val="ADB8FF"/>
        </a:accent5>
        <a:accent6>
          <a:srgbClr val="00005C"/>
        </a:accent6>
        <a:hlink>
          <a:srgbClr val="333399"/>
        </a:hlink>
        <a:folHlink>
          <a:srgbClr val="99CCFF"/>
        </a:folHlink>
      </a:clrScheme>
      <a:clrMap bg1="dk2" tx1="lt1" bg2="dk1" tx2="lt2" accent1="accent1" accent2="accent2" accent3="accent3" accent4="accent4" accent5="accent5" accent6="accent6" hlink="hlink" folHlink="folHlink"/>
    </a:extraClrScheme>
    <a:extraClrScheme>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
      <a:clrScheme name="ZESTY 9">
        <a:dk1>
          <a:srgbClr val="000000"/>
        </a:dk1>
        <a:lt1>
          <a:srgbClr val="FFFFFF"/>
        </a:lt1>
        <a:dk2>
          <a:srgbClr val="FFFFFF"/>
        </a:dk2>
        <a:lt2>
          <a:srgbClr val="FF9900"/>
        </a:lt2>
        <a:accent1>
          <a:srgbClr val="FF0000"/>
        </a:accent1>
        <a:accent2>
          <a:srgbClr val="800080"/>
        </a:accent2>
        <a:accent3>
          <a:srgbClr val="FFFFFF"/>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HEATRE">
  <a:themeElements>
    <a:clrScheme name="THEATRE 1">
      <a:dk1>
        <a:srgbClr val="000000"/>
      </a:dk1>
      <a:lt1>
        <a:srgbClr val="FFFFFF"/>
      </a:lt1>
      <a:dk2>
        <a:srgbClr val="009999"/>
      </a:dk2>
      <a:lt2>
        <a:srgbClr val="FFCC99"/>
      </a:lt2>
      <a:accent1>
        <a:srgbClr val="CC99FF"/>
      </a:accent1>
      <a:accent2>
        <a:srgbClr val="BF9555"/>
      </a:accent2>
      <a:accent3>
        <a:srgbClr val="AACACA"/>
      </a:accent3>
      <a:accent4>
        <a:srgbClr val="DADADA"/>
      </a:accent4>
      <a:accent5>
        <a:srgbClr val="E2CAFF"/>
      </a:accent5>
      <a:accent6>
        <a:srgbClr val="AD874C"/>
      </a:accent6>
      <a:hlink>
        <a:srgbClr val="FF6633"/>
      </a:hlink>
      <a:folHlink>
        <a:srgbClr val="00CCCC"/>
      </a:folHlink>
    </a:clrScheme>
    <a:fontScheme name="THEAT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THEATRE 1">
        <a:dk1>
          <a:srgbClr val="000000"/>
        </a:dk1>
        <a:lt1>
          <a:srgbClr val="FFFFFF"/>
        </a:lt1>
        <a:dk2>
          <a:srgbClr val="009999"/>
        </a:dk2>
        <a:lt2>
          <a:srgbClr val="FFCC99"/>
        </a:lt2>
        <a:accent1>
          <a:srgbClr val="CC99FF"/>
        </a:accent1>
        <a:accent2>
          <a:srgbClr val="BF9555"/>
        </a:accent2>
        <a:accent3>
          <a:srgbClr val="AACACA"/>
        </a:accent3>
        <a:accent4>
          <a:srgbClr val="DADADA"/>
        </a:accent4>
        <a:accent5>
          <a:srgbClr val="E2CAFF"/>
        </a:accent5>
        <a:accent6>
          <a:srgbClr val="AD874C"/>
        </a:accent6>
        <a:hlink>
          <a:srgbClr val="FF6633"/>
        </a:hlink>
        <a:folHlink>
          <a:srgbClr val="00CCCC"/>
        </a:folHlink>
      </a:clrScheme>
      <a:clrMap bg1="dk2" tx1="lt1" bg2="dk1" tx2="lt2" accent1="accent1" accent2="accent2" accent3="accent3" accent4="accent4" accent5="accent5" accent6="accent6" hlink="hlink" folHlink="folHlink"/>
    </a:extraClrScheme>
    <a:extraClrScheme>
      <a:clrScheme name="THEATRE 2">
        <a:dk1>
          <a:srgbClr val="000000"/>
        </a:dk1>
        <a:lt1>
          <a:srgbClr val="FFFFFF"/>
        </a:lt1>
        <a:dk2>
          <a:srgbClr val="000000"/>
        </a:dk2>
        <a:lt2>
          <a:srgbClr val="FFFFFF"/>
        </a:lt2>
        <a:accent1>
          <a:srgbClr val="00CCCC"/>
        </a:accent1>
        <a:accent2>
          <a:srgbClr val="FFCC99"/>
        </a:accent2>
        <a:accent3>
          <a:srgbClr val="FFFFFF"/>
        </a:accent3>
        <a:accent4>
          <a:srgbClr val="000000"/>
        </a:accent4>
        <a:accent5>
          <a:srgbClr val="AAE2E2"/>
        </a:accent5>
        <a:accent6>
          <a:srgbClr val="E7B98A"/>
        </a:accent6>
        <a:hlink>
          <a:srgbClr val="FF9966"/>
        </a:hlink>
        <a:folHlink>
          <a:srgbClr val="B2B2B2"/>
        </a:folHlink>
      </a:clrScheme>
      <a:clrMap bg1="lt1" tx1="dk1" bg2="lt2" tx2="dk2" accent1="accent1" accent2="accent2" accent3="accent3" accent4="accent4" accent5="accent5" accent6="accent6" hlink="hlink" folHlink="folHlink"/>
    </a:extraClrScheme>
    <a:extraClrScheme>
      <a:clrScheme name="THEATRE 3">
        <a:dk1>
          <a:srgbClr val="000000"/>
        </a:dk1>
        <a:lt1>
          <a:srgbClr val="FFFFFF"/>
        </a:lt1>
        <a:dk2>
          <a:srgbClr val="868686"/>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Mimosa">
  <a:themeElements>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fontScheme name="Mimosa">
      <a:majorFont>
        <a:latin typeface="Futur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imosa 2">
        <a:dk1>
          <a:srgbClr val="000000"/>
        </a:dk1>
        <a:lt1>
          <a:srgbClr val="E8C567"/>
        </a:lt1>
        <a:dk2>
          <a:srgbClr val="2B5502"/>
        </a:dk2>
        <a:lt2>
          <a:srgbClr val="777777"/>
        </a:lt2>
        <a:accent1>
          <a:srgbClr val="909082"/>
        </a:accent1>
        <a:accent2>
          <a:srgbClr val="809EA8"/>
        </a:accent2>
        <a:accent3>
          <a:srgbClr val="F2DFB8"/>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2004:Templates:Presentations:Designs:Crumple</Template>
  <TotalTime>18169</TotalTime>
  <Words>3384</Words>
  <Application>Microsoft Macintosh PowerPoint</Application>
  <PresentationFormat>On-screen Show (4:3)</PresentationFormat>
  <Paragraphs>659</Paragraphs>
  <Slides>113</Slides>
  <Notes>82</Notes>
  <HiddenSlides>0</HiddenSlides>
  <MMClips>0</MMClips>
  <ScaleCrop>false</ScaleCrop>
  <HeadingPairs>
    <vt:vector size="6" baseType="variant">
      <vt:variant>
        <vt:lpstr>Fonts Used</vt:lpstr>
      </vt:variant>
      <vt:variant>
        <vt:i4>38</vt:i4>
      </vt:variant>
      <vt:variant>
        <vt:lpstr>Theme</vt:lpstr>
      </vt:variant>
      <vt:variant>
        <vt:i4>29</vt:i4>
      </vt:variant>
      <vt:variant>
        <vt:lpstr>Slide Titles</vt:lpstr>
      </vt:variant>
      <vt:variant>
        <vt:i4>113</vt:i4>
      </vt:variant>
    </vt:vector>
  </HeadingPairs>
  <TitlesOfParts>
    <vt:vector size="180" baseType="lpstr">
      <vt:lpstr>Bwgrkl</vt:lpstr>
      <vt:lpstr>굴림</vt:lpstr>
      <vt:lpstr>KaiTi</vt:lpstr>
      <vt:lpstr>Meiryo</vt:lpstr>
      <vt:lpstr>Microsoft YaHei</vt:lpstr>
      <vt:lpstr>MS PGothic</vt:lpstr>
      <vt:lpstr>MS PGothic</vt:lpstr>
      <vt:lpstr>NSimSun</vt:lpstr>
      <vt:lpstr>Osaka</vt:lpstr>
      <vt:lpstr>新細明體</vt:lpstr>
      <vt:lpstr>宋体</vt:lpstr>
      <vt:lpstr>宋体</vt:lpstr>
      <vt:lpstr>SimSun-ExtB</vt:lpstr>
      <vt:lpstr>STFangsong</vt:lpstr>
      <vt:lpstr>STHupo</vt:lpstr>
      <vt:lpstr>华文宋体</vt:lpstr>
      <vt:lpstr>STXingkai</vt:lpstr>
      <vt:lpstr>STXinwei</vt:lpstr>
      <vt:lpstr>STZhongsong</vt:lpstr>
      <vt:lpstr>UD Digi Kyokasho NP-B</vt:lpstr>
      <vt:lpstr>Yu Gothic UI Semilight</vt:lpstr>
      <vt:lpstr>Arial</vt:lpstr>
      <vt:lpstr>Arial Black</vt:lpstr>
      <vt:lpstr>Arial Narrow</vt:lpstr>
      <vt:lpstr>Book Antiqua</vt:lpstr>
      <vt:lpstr>Bwgrki</vt:lpstr>
      <vt:lpstr>Calibri</vt:lpstr>
      <vt:lpstr>Cambria</vt:lpstr>
      <vt:lpstr>Comic Sans MS</vt:lpstr>
      <vt:lpstr>Futura</vt:lpstr>
      <vt:lpstr>Geneva</vt:lpstr>
      <vt:lpstr>Helvetica</vt:lpstr>
      <vt:lpstr>Impact</vt:lpstr>
      <vt:lpstr>Symbol</vt:lpstr>
      <vt:lpstr>Times</vt:lpstr>
      <vt:lpstr>Times New Roman</vt:lpstr>
      <vt:lpstr>Trebuchet MS</vt:lpstr>
      <vt:lpstr>Wingdings</vt:lpstr>
      <vt:lpstr>SUNRISE</vt:lpstr>
      <vt:lpstr>TECHED</vt:lpstr>
      <vt:lpstr>TECH</vt:lpstr>
      <vt:lpstr>SPLATS</vt:lpstr>
      <vt:lpstr>ZESTY</vt:lpstr>
      <vt:lpstr>THEATRE</vt:lpstr>
      <vt:lpstr>Crumple</vt:lpstr>
      <vt:lpstr>Mimosa</vt:lpstr>
      <vt:lpstr>Blank Presentation</vt:lpstr>
      <vt:lpstr>4_Office Theme</vt:lpstr>
      <vt:lpstr>13_Default Design</vt:lpstr>
      <vt:lpstr>Default Design</vt:lpstr>
      <vt:lpstr>Title</vt:lpstr>
      <vt:lpstr>Lyrics</vt:lpstr>
      <vt:lpstr>1_TECH</vt:lpstr>
      <vt:lpstr>2_Default Design</vt:lpstr>
      <vt:lpstr>Frame</vt:lpstr>
      <vt:lpstr>1_ZESTY</vt:lpstr>
      <vt:lpstr>2_ZESTY</vt:lpstr>
      <vt:lpstr>WATERCOL</vt:lpstr>
      <vt:lpstr>1_THEATRE</vt:lpstr>
      <vt:lpstr>Orbit</vt:lpstr>
      <vt:lpstr>Office Theme</vt:lpstr>
      <vt:lpstr>1_Office Theme</vt:lpstr>
      <vt:lpstr>1_Lyrics</vt:lpstr>
      <vt:lpstr>2_Koi</vt:lpstr>
      <vt:lpstr>3_Default Design</vt:lpstr>
      <vt:lpstr>Koi</vt:lpstr>
      <vt:lpstr>21_Default Design</vt:lpstr>
      <vt:lpstr>内住和圣灵的印记</vt:lpstr>
      <vt:lpstr>难题</vt:lpstr>
      <vt:lpstr>难题</vt:lpstr>
      <vt:lpstr>圣灵的内住</vt:lpstr>
      <vt:lpstr>在旧约圣经中 圣灵的工作有三大方面</vt:lpstr>
      <vt:lpstr>在旧约圣经中 圣灵的工作有三大方面</vt:lpstr>
      <vt:lpstr>PowerPoint Presentation</vt:lpstr>
      <vt:lpstr>在旧约当中， 有出现过内住和印记吗？</vt:lpstr>
      <vt:lpstr>以色列如何在沙漠建造如此美轮美奂的约柜？</vt:lpstr>
      <vt:lpstr>加添人能力的圣灵</vt:lpstr>
      <vt:lpstr>圣灵的大能</vt:lpstr>
      <vt:lpstr>饶勇善战的灵</vt:lpstr>
      <vt:lpstr>民. 24:2 “神的灵就临到 [巴兰] …"</vt:lpstr>
      <vt:lpstr>大有能力的灵</vt:lpstr>
      <vt:lpstr>撒上. 16:14 “耶和华的灵离开扫罗…"</vt:lpstr>
      <vt:lpstr>诗篇 51:11 "不要把我从你面前丢弃，  不要从我身上收回你的圣灵。"</vt:lpstr>
      <vt:lpstr>给我创造</vt:lpstr>
      <vt:lpstr>PowerPoint Presentation</vt:lpstr>
      <vt:lpstr>PowerPoint Presentation</vt:lpstr>
      <vt:lpstr>“根据以上经文，我们得出的结论就是赋予大能大力使到有能力去实行一件实际的工作或赋予能力去完成特定的任务." </vt:lpstr>
      <vt:lpstr>“只是他的降临更加是在里面不间断地工作，而并非单单内住.”  赫伯特 骆其雅</vt:lpstr>
      <vt:lpstr>有了救恩才有圣灵</vt:lpstr>
      <vt:lpstr>圣灵的内住是神新的工作!</vt:lpstr>
      <vt:lpstr>内住</vt:lpstr>
      <vt:lpstr>那些有圣灵的人</vt:lpstr>
      <vt:lpstr>PowerPoint Presentation</vt:lpstr>
      <vt:lpstr>圣灵的内住</vt:lpstr>
      <vt:lpstr>甚至是非信徒也提出身体是圣灵的殿</vt:lpstr>
      <vt:lpstr>圣灵的内住</vt:lpstr>
      <vt:lpstr>PowerPoint Presentation</vt:lpstr>
      <vt:lpstr>哥林多前书 6:19-20</vt:lpstr>
      <vt:lpstr>集体式的内住</vt:lpstr>
      <vt:lpstr>以弗所书 2:19-22</vt:lpstr>
      <vt:lpstr>PowerPoint Presentation</vt:lpstr>
      <vt:lpstr>不同的观点与角度</vt:lpstr>
      <vt:lpstr>圣灵的内住</vt:lpstr>
      <vt:lpstr>PowerPoint Presentation</vt:lpstr>
      <vt:lpstr>圣灵内住的永久性</vt:lpstr>
      <vt:lpstr>约翰 14:15-17</vt:lpstr>
      <vt:lpstr>约翰福音 14:15-17</vt:lpstr>
      <vt:lpstr>也就是说，基督临阁在众信徒当中是籍着一致的，圣灵的内住。</vt:lpstr>
      <vt:lpstr>关于圣灵内住的一些争议性议题</vt:lpstr>
      <vt:lpstr>内住中提到对顺服的要求 (徒 5:32) 这里的顺服指的是在基督里的信心.</vt:lpstr>
      <vt:lpstr>撒母耳会上 16:14     "耶和华的灵离开了扫罗。有恶鬼从耶和华那里来惊扰他。" (CNV). </vt:lpstr>
      <vt:lpstr>这次圣灵离开了是因为罪的关系 (撒上. 16:14; 诗. 51:11) 是发生在五旬节之前当下祂被永远地赐予了 (徒 2; cf. 约翰 14:16). </vt:lpstr>
      <vt:lpstr>PowerPoint Presentation</vt:lpstr>
      <vt:lpstr>使徒行传 -- 说方言</vt:lpstr>
      <vt:lpstr>PowerPoint Presentation</vt:lpstr>
      <vt:lpstr>圣灵的恩膏</vt:lpstr>
      <vt:lpstr>圣灵的恩膏</vt:lpstr>
      <vt:lpstr>雷历论恩膏</vt:lpstr>
      <vt:lpstr>雷历论恩膏</vt:lpstr>
      <vt:lpstr>圣灵 的 印记</vt:lpstr>
      <vt:lpstr>背景</vt:lpstr>
      <vt:lpstr>古代封印的意义：</vt:lpstr>
      <vt:lpstr>林后. 1:22</vt:lpstr>
      <vt:lpstr>有些人 瞧不起 保障 </vt:lpstr>
      <vt:lpstr>有些人瞧不起保障 </vt:lpstr>
      <vt:lpstr>Some Despise Security</vt:lpstr>
      <vt:lpstr>弗. 1:13b</vt:lpstr>
      <vt:lpstr>弗. 4:30</vt:lpstr>
      <vt:lpstr>弗. 1:13a</vt:lpstr>
      <vt:lpstr>圣灵应许完备的救恩</vt:lpstr>
      <vt:lpstr>应许 – avrrabw/n</vt:lpstr>
      <vt:lpstr>印记的目的</vt:lpstr>
      <vt:lpstr>总结：</vt:lpstr>
      <vt:lpstr>有保障!</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保障与确据的对比</vt:lpstr>
      <vt:lpstr>保障与确据的对比</vt:lpstr>
      <vt:lpstr>Blessed Assurance 1/7</vt:lpstr>
      <vt:lpstr>Blessed Assurance 2/7</vt:lpstr>
      <vt:lpstr>Blessed Assurance 3/7</vt:lpstr>
      <vt:lpstr>Blessed Assurance 4/7</vt:lpstr>
      <vt:lpstr>Blessed Assurance 5/7</vt:lpstr>
      <vt:lpstr>Blessed Assurance 6/7</vt:lpstr>
      <vt:lpstr>Blessed Assurance 5/7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应用</vt:lpstr>
      <vt:lpstr>避免极端 – 平衡</vt:lpstr>
      <vt:lpstr>问&amp;答时间</vt:lpstr>
      <vt:lpstr>圣灵如何带领我们</vt:lpstr>
      <vt:lpstr>乔治穆勒步骤 #1  找出神的旨意</vt:lpstr>
      <vt:lpstr>圣灵如何带领我们</vt:lpstr>
      <vt:lpstr>被圣灵击倒</vt:lpstr>
      <vt:lpstr>被圣灵击倒</vt:lpstr>
      <vt:lpstr>圣经 v. 击倒</vt:lpstr>
      <vt:lpstr>PowerPoint Presentation</vt:lpstr>
      <vt:lpstr>还有别的问题吗？</vt:lpstr>
      <vt:lpstr>The Solid Rock 1/8</vt:lpstr>
      <vt:lpstr>The Solid Rock 2/8</vt:lpstr>
      <vt:lpstr>The Solid Rock 3/8</vt:lpstr>
      <vt:lpstr>The Solid Rock 4/8</vt:lpstr>
      <vt:lpstr>以圣灵为主题的书籍</vt:lpstr>
      <vt:lpstr>米勒德 J. 埃里克森</vt:lpstr>
      <vt:lpstr>圣灵论链接地址 BibleStudyDownloads.org</vt:lpstr>
      <vt:lpstr>Black</vt:lpstr>
    </vt:vector>
  </TitlesOfParts>
  <Company>Personal</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INDWELLING &amp; SEALING OF THE SPIRIT</dc:title>
  <dc:creator>Djenny Ruswandi</dc:creator>
  <cp:lastModifiedBy>Rick Griffith</cp:lastModifiedBy>
  <cp:revision>322</cp:revision>
  <dcterms:created xsi:type="dcterms:W3CDTF">2006-01-17T09:02:17Z</dcterms:created>
  <dcterms:modified xsi:type="dcterms:W3CDTF">2018-11-12T11:56:34Z</dcterms:modified>
</cp:coreProperties>
</file>